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303" r:id="rId3"/>
    <p:sldId id="304" r:id="rId4"/>
    <p:sldId id="283" r:id="rId5"/>
    <p:sldId id="282" r:id="rId6"/>
    <p:sldId id="260" r:id="rId7"/>
    <p:sldId id="281" r:id="rId8"/>
    <p:sldId id="284" r:id="rId9"/>
    <p:sldId id="262" r:id="rId10"/>
    <p:sldId id="301" r:id="rId11"/>
    <p:sldId id="285" r:id="rId12"/>
    <p:sldId id="287" r:id="rId13"/>
    <p:sldId id="286" r:id="rId14"/>
    <p:sldId id="288" r:id="rId15"/>
    <p:sldId id="297" r:id="rId16"/>
    <p:sldId id="263" r:id="rId17"/>
    <p:sldId id="298" r:id="rId18"/>
    <p:sldId id="290" r:id="rId19"/>
    <p:sldId id="300" r:id="rId20"/>
    <p:sldId id="264" r:id="rId21"/>
    <p:sldId id="293" r:id="rId22"/>
    <p:sldId id="294" r:id="rId23"/>
    <p:sldId id="296" r:id="rId24"/>
    <p:sldId id="305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DC"/>
    <a:srgbClr val="FFD966"/>
    <a:srgbClr val="4472C4"/>
    <a:srgbClr val="FAD159"/>
    <a:srgbClr val="2A93CD"/>
    <a:srgbClr val="F2F2F2"/>
    <a:srgbClr val="FF6868"/>
    <a:srgbClr val="2E75B6"/>
    <a:srgbClr val="9DC3E6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6" autoAdjust="0"/>
    <p:restoredTop sz="91636" autoAdjust="0"/>
  </p:normalViewPr>
  <p:slideViewPr>
    <p:cSldViewPr snapToGrid="0">
      <p:cViewPr varScale="1">
        <p:scale>
          <a:sx n="77" d="100"/>
          <a:sy n="77" d="100"/>
        </p:scale>
        <p:origin x="12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hProcess9#1" loCatId="process" qsTypeId="urn:microsoft.com/office/officeart/2005/8/quickstyle/simple4#6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rgbClr val="2A93CD"/>
        </a:solidFill>
      </dgm:spPr>
      <dgm:t>
        <a:bodyPr/>
        <a:lstStyle/>
        <a:p>
          <a:endParaRPr lang="en-US" sz="1200" b="1" dirty="0"/>
        </a:p>
        <a:p>
          <a:endParaRPr lang="en-US" sz="1200" b="1" dirty="0"/>
        </a:p>
        <a:p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此处输入标题</a:t>
          </a:r>
          <a:endParaRPr lang="en-US" sz="1200" b="1" dirty="0"/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rgbClr val="FAD159"/>
        </a:solidFill>
      </dgm:spPr>
      <dgm:t>
        <a:bodyPr/>
        <a:lstStyle/>
        <a:p>
          <a:endParaRPr lang="en-US" sz="1200" b="1" dirty="0"/>
        </a:p>
        <a:p>
          <a:endParaRPr lang="en-US" sz="1200" b="1" dirty="0"/>
        </a:p>
        <a:p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此处输入标题</a:t>
          </a:r>
          <a:endParaRPr lang="en-US" sz="1200" b="1" dirty="0"/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rgbClr val="2A93CD"/>
        </a:solidFill>
      </dgm:spPr>
      <dgm:t>
        <a:bodyPr/>
        <a:lstStyle/>
        <a:p>
          <a:endParaRPr lang="en-US" sz="1200" b="1" dirty="0"/>
        </a:p>
        <a:p>
          <a:endParaRPr lang="en-US" sz="1200" b="1" dirty="0"/>
        </a:p>
        <a:p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此处输入标题</a:t>
          </a:r>
          <a:endParaRPr lang="en-US" sz="1200" b="1" dirty="0"/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610BF7-B096-4636-A867-71803911F6BC}" type="sibTrans" cxnId="{6393EA77-6C35-4795-B9F8-BC384CEB01B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solidFill>
          <a:srgbClr val="FAD159"/>
        </a:solidFill>
      </dgm:spPr>
      <dgm:t>
        <a:bodyPr/>
        <a:lstStyle/>
        <a:p>
          <a:endParaRPr lang="en-US" sz="1200" b="1" dirty="0"/>
        </a:p>
        <a:p>
          <a:endParaRPr lang="en-US" sz="1200" b="1" dirty="0"/>
        </a:p>
        <a:p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此处输入标题</a:t>
          </a:r>
          <a:endParaRPr lang="en-US" sz="1200" b="1" dirty="0"/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en-US"/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en-US"/>
        </a:p>
      </dgm:t>
    </dgm:pt>
    <dgm:pt modelId="{A6B3B62F-EDA3-4221-8018-909179A2BA6B}" type="pres">
      <dgm:prSet presAssocID="{ABB6AAD5-BB22-443A-B98E-11707CBE16C9}" presName="CompostProcess" presStyleCnt="0">
        <dgm:presLayoutVars>
          <dgm:dir/>
          <dgm:resizeHandles val="exact"/>
        </dgm:presLayoutVars>
      </dgm:prSet>
      <dgm:spPr/>
    </dgm:pt>
    <dgm:pt modelId="{1D48C5A7-11B1-4619-8D2D-7C0B3EA00BFA}" type="pres">
      <dgm:prSet presAssocID="{ABB6AAD5-BB22-443A-B98E-11707CBE16C9}" presName="arrow" presStyleLbl="bgShp" presStyleIdx="0" presStyleCnt="1" custLinFactNeighborX="-30073" custLinFactNeighborY="-7685"/>
      <dgm:spPr>
        <a:solidFill>
          <a:schemeClr val="bg1">
            <a:lumMod val="75000"/>
          </a:schemeClr>
        </a:solidFill>
      </dgm:spPr>
    </dgm:pt>
    <dgm:pt modelId="{E088BE0A-76F8-4150-B7B3-D2B4916BB66A}" type="pres">
      <dgm:prSet presAssocID="{ABB6AAD5-BB22-443A-B98E-11707CBE16C9}" presName="linearProcess" presStyleCnt="0"/>
      <dgm:spPr/>
    </dgm:pt>
    <dgm:pt modelId="{26F66446-017F-4385-8006-9D47D814AE48}" type="pres">
      <dgm:prSet presAssocID="{62F3A35F-EA2B-462C-89DA-224952DBD84B}" presName="textNode" presStyleLbl="node1" presStyleIdx="0" presStyleCnt="4">
        <dgm:presLayoutVars>
          <dgm:bulletEnabled val="1"/>
        </dgm:presLayoutVars>
      </dgm:prSet>
      <dgm:spPr/>
    </dgm:pt>
    <dgm:pt modelId="{67A67BEB-B679-4EDD-8EEF-4EB34EF4D2F1}" type="pres">
      <dgm:prSet presAssocID="{12A631F8-73E8-4437-A632-1DA4C96C2081}" presName="sibTrans" presStyleCnt="0"/>
      <dgm:spPr/>
    </dgm:pt>
    <dgm:pt modelId="{BE2F1EAE-0E56-4C5D-BB60-43F0AB0DDA06}" type="pres">
      <dgm:prSet presAssocID="{37FDA6AE-027B-4120-90CE-09301A415796}" presName="textNode" presStyleLbl="node1" presStyleIdx="1" presStyleCnt="4">
        <dgm:presLayoutVars>
          <dgm:bulletEnabled val="1"/>
        </dgm:presLayoutVars>
      </dgm:prSet>
      <dgm:spPr/>
    </dgm:pt>
    <dgm:pt modelId="{D29EAE0D-83DA-4E84-A49B-639519EF4523}" type="pres">
      <dgm:prSet presAssocID="{AACFA7FC-124D-47F0-AAB7-D837F03A13D6}" presName="sibTrans" presStyleCnt="0"/>
      <dgm:spPr/>
    </dgm:pt>
    <dgm:pt modelId="{9E4901F2-22D8-4A1B-A2CD-AD7895CBB316}" type="pres">
      <dgm:prSet presAssocID="{8C92A023-B595-4B7E-9FD1-86305B47363F}" presName="textNode" presStyleLbl="node1" presStyleIdx="2" presStyleCnt="4">
        <dgm:presLayoutVars>
          <dgm:bulletEnabled val="1"/>
        </dgm:presLayoutVars>
      </dgm:prSet>
      <dgm:spPr/>
    </dgm:pt>
    <dgm:pt modelId="{97828D3C-B81A-4CB6-9E23-4F1F993224D1}" type="pres">
      <dgm:prSet presAssocID="{45610BF7-B096-4636-A867-71803911F6BC}" presName="sibTrans" presStyleCnt="0"/>
      <dgm:spPr/>
    </dgm:pt>
    <dgm:pt modelId="{F3973C81-2114-4050-8515-9352593E0055}" type="pres">
      <dgm:prSet presAssocID="{839B389E-0F3A-4E44-B6E2-13F1399C142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2DD97E69-B6C2-465C-87BB-DE5DCF01537B}" type="presOf" srcId="{8C92A023-B595-4B7E-9FD1-86305B47363F}" destId="{9E4901F2-22D8-4A1B-A2CD-AD7895CBB316}" srcOrd="0" destOrd="0" presId="urn:microsoft.com/office/officeart/2005/8/layout/hProcess9#1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E6CC738D-8BAA-4F70-A58B-B4B44A730FB5}" type="presOf" srcId="{839B389E-0F3A-4E44-B6E2-13F1399C142F}" destId="{F3973C81-2114-4050-8515-9352593E0055}" srcOrd="0" destOrd="0" presId="urn:microsoft.com/office/officeart/2005/8/layout/hProcess9#1"/>
    <dgm:cxn modelId="{DA3E51A0-A13B-4741-B8B1-BFBF651693A7}" type="presOf" srcId="{ABB6AAD5-BB22-443A-B98E-11707CBE16C9}" destId="{A6B3B62F-EDA3-4221-8018-909179A2BA6B}" srcOrd="0" destOrd="0" presId="urn:microsoft.com/office/officeart/2005/8/layout/hProcess9#1"/>
    <dgm:cxn modelId="{D91B6AB4-38FD-4A18-9973-31A798780AB5}" type="presOf" srcId="{62F3A35F-EA2B-462C-89DA-224952DBD84B}" destId="{26F66446-017F-4385-8006-9D47D814AE48}" srcOrd="0" destOrd="0" presId="urn:microsoft.com/office/officeart/2005/8/layout/hProcess9#1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CF6B5FF1-8CC6-412C-BAC7-E351327DD5B4}" type="presOf" srcId="{37FDA6AE-027B-4120-90CE-09301A415796}" destId="{BE2F1EAE-0E56-4C5D-BB60-43F0AB0DDA06}" srcOrd="0" destOrd="0" presId="urn:microsoft.com/office/officeart/2005/8/layout/hProcess9#1"/>
    <dgm:cxn modelId="{34F34694-FE63-4CF4-953A-BAAFEED30ABA}" type="presParOf" srcId="{A6B3B62F-EDA3-4221-8018-909179A2BA6B}" destId="{1D48C5A7-11B1-4619-8D2D-7C0B3EA00BFA}" srcOrd="0" destOrd="0" presId="urn:microsoft.com/office/officeart/2005/8/layout/hProcess9#1"/>
    <dgm:cxn modelId="{6DDD7D3C-3B99-4D8E-B63D-55F0EBE222FD}" type="presParOf" srcId="{A6B3B62F-EDA3-4221-8018-909179A2BA6B}" destId="{E088BE0A-76F8-4150-B7B3-D2B4916BB66A}" srcOrd="1" destOrd="0" presId="urn:microsoft.com/office/officeart/2005/8/layout/hProcess9#1"/>
    <dgm:cxn modelId="{D3766812-EB8F-4D8A-9807-A75E5548FF04}" type="presParOf" srcId="{E088BE0A-76F8-4150-B7B3-D2B4916BB66A}" destId="{26F66446-017F-4385-8006-9D47D814AE48}" srcOrd="0" destOrd="0" presId="urn:microsoft.com/office/officeart/2005/8/layout/hProcess9#1"/>
    <dgm:cxn modelId="{37330941-7778-4A0E-A287-3E411B28D351}" type="presParOf" srcId="{E088BE0A-76F8-4150-B7B3-D2B4916BB66A}" destId="{67A67BEB-B679-4EDD-8EEF-4EB34EF4D2F1}" srcOrd="1" destOrd="0" presId="urn:microsoft.com/office/officeart/2005/8/layout/hProcess9#1"/>
    <dgm:cxn modelId="{D8BDF5BC-70E0-4DCB-848D-987CD6A81573}" type="presParOf" srcId="{E088BE0A-76F8-4150-B7B3-D2B4916BB66A}" destId="{BE2F1EAE-0E56-4C5D-BB60-43F0AB0DDA06}" srcOrd="2" destOrd="0" presId="urn:microsoft.com/office/officeart/2005/8/layout/hProcess9#1"/>
    <dgm:cxn modelId="{C390F6B2-F429-4E80-85C7-2A7046E9315D}" type="presParOf" srcId="{E088BE0A-76F8-4150-B7B3-D2B4916BB66A}" destId="{D29EAE0D-83DA-4E84-A49B-639519EF4523}" srcOrd="3" destOrd="0" presId="urn:microsoft.com/office/officeart/2005/8/layout/hProcess9#1"/>
    <dgm:cxn modelId="{E98477F9-8CDF-4A3E-A02C-954BE1D82CE6}" type="presParOf" srcId="{E088BE0A-76F8-4150-B7B3-D2B4916BB66A}" destId="{9E4901F2-22D8-4A1B-A2CD-AD7895CBB316}" srcOrd="4" destOrd="0" presId="urn:microsoft.com/office/officeart/2005/8/layout/hProcess9#1"/>
    <dgm:cxn modelId="{E4874C99-0BA8-44CA-B146-CF310CD43DEA}" type="presParOf" srcId="{E088BE0A-76F8-4150-B7B3-D2B4916BB66A}" destId="{97828D3C-B81A-4CB6-9E23-4F1F993224D1}" srcOrd="5" destOrd="0" presId="urn:microsoft.com/office/officeart/2005/8/layout/hProcess9#1"/>
    <dgm:cxn modelId="{CAF0748F-9B71-4F4D-91E9-E3E411D408DD}" type="presParOf" srcId="{E088BE0A-76F8-4150-B7B3-D2B4916BB66A}" destId="{F3973C81-2114-4050-8515-9352593E0055}" srcOrd="6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8C5A7-11B1-4619-8D2D-7C0B3EA00BFA}">
      <dsp:nvSpPr>
        <dsp:cNvPr id="0" name=""/>
        <dsp:cNvSpPr/>
      </dsp:nvSpPr>
      <dsp:spPr>
        <a:xfrm>
          <a:off x="0" y="0"/>
          <a:ext cx="6364584" cy="3116886"/>
        </a:xfrm>
        <a:prstGeom prst="rightArrow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66446-017F-4385-8006-9D47D814AE48}">
      <dsp:nvSpPr>
        <dsp:cNvPr id="0" name=""/>
        <dsp:cNvSpPr/>
      </dsp:nvSpPr>
      <dsp:spPr>
        <a:xfrm>
          <a:off x="2559" y="935065"/>
          <a:ext cx="1662806" cy="1246754"/>
        </a:xfrm>
        <a:prstGeom prst="roundRect">
          <a:avLst/>
        </a:prstGeom>
        <a:solidFill>
          <a:srgbClr val="2A93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此处输入标题</a:t>
          </a:r>
          <a:endParaRPr lang="en-US" sz="1200" b="1" kern="1200" dirty="0"/>
        </a:p>
      </dsp:txBody>
      <dsp:txXfrm>
        <a:off x="63421" y="995927"/>
        <a:ext cx="1541082" cy="1125030"/>
      </dsp:txXfrm>
    </dsp:sp>
    <dsp:sp modelId="{BE2F1EAE-0E56-4C5D-BB60-43F0AB0DDA06}">
      <dsp:nvSpPr>
        <dsp:cNvPr id="0" name=""/>
        <dsp:cNvSpPr/>
      </dsp:nvSpPr>
      <dsp:spPr>
        <a:xfrm>
          <a:off x="1942499" y="935065"/>
          <a:ext cx="1662806" cy="1246754"/>
        </a:xfrm>
        <a:prstGeom prst="roundRect">
          <a:avLst/>
        </a:prstGeom>
        <a:solidFill>
          <a:srgbClr val="FAD15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此处输入标题</a:t>
          </a:r>
          <a:endParaRPr lang="en-US" sz="1200" b="1" kern="1200" dirty="0"/>
        </a:p>
      </dsp:txBody>
      <dsp:txXfrm>
        <a:off x="2003361" y="995927"/>
        <a:ext cx="1541082" cy="1125030"/>
      </dsp:txXfrm>
    </dsp:sp>
    <dsp:sp modelId="{9E4901F2-22D8-4A1B-A2CD-AD7895CBB316}">
      <dsp:nvSpPr>
        <dsp:cNvPr id="0" name=""/>
        <dsp:cNvSpPr/>
      </dsp:nvSpPr>
      <dsp:spPr>
        <a:xfrm>
          <a:off x="3882440" y="935065"/>
          <a:ext cx="1662806" cy="1246754"/>
        </a:xfrm>
        <a:prstGeom prst="roundRect">
          <a:avLst/>
        </a:prstGeom>
        <a:solidFill>
          <a:srgbClr val="2A93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此处输入标题</a:t>
          </a:r>
          <a:endParaRPr lang="en-US" sz="1200" b="1" kern="1200" dirty="0"/>
        </a:p>
      </dsp:txBody>
      <dsp:txXfrm>
        <a:off x="3943302" y="995927"/>
        <a:ext cx="1541082" cy="1125030"/>
      </dsp:txXfrm>
    </dsp:sp>
    <dsp:sp modelId="{F3973C81-2114-4050-8515-9352593E0055}">
      <dsp:nvSpPr>
        <dsp:cNvPr id="0" name=""/>
        <dsp:cNvSpPr/>
      </dsp:nvSpPr>
      <dsp:spPr>
        <a:xfrm>
          <a:off x="5822380" y="935065"/>
          <a:ext cx="1662806" cy="1246754"/>
        </a:xfrm>
        <a:prstGeom prst="roundRect">
          <a:avLst/>
        </a:prstGeom>
        <a:solidFill>
          <a:srgbClr val="FAD15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此处输入标题</a:t>
          </a:r>
          <a:endParaRPr lang="en-US" sz="1200" b="1" kern="1200" dirty="0"/>
        </a:p>
      </dsp:txBody>
      <dsp:txXfrm>
        <a:off x="5883242" y="995927"/>
        <a:ext cx="1541082" cy="1125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6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E6E7F-6523-4CEF-9DDA-F95C3733522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CDC79-CA23-484D-94A3-381BCD99E5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DC79-CA23-484D-94A3-381BCD99E55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5867-AF5B-4A80-A08E-1F2CF0F0E9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5DEC-8489-4846-8EB0-7521128B38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5867-AF5B-4A80-A08E-1F2CF0F0E9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5DEC-8489-4846-8EB0-7521128B38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5867-AF5B-4A80-A08E-1F2CF0F0E9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5DEC-8489-4846-8EB0-7521128B38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5867-AF5B-4A80-A08E-1F2CF0F0E9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5DEC-8489-4846-8EB0-7521128B38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5867-AF5B-4A80-A08E-1F2CF0F0E9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5DEC-8489-4846-8EB0-7521128B38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5867-AF5B-4A80-A08E-1F2CF0F0E9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5DEC-8489-4846-8EB0-7521128B38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5867-AF5B-4A80-A08E-1F2CF0F0E9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5DEC-8489-4846-8EB0-7521128B38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5867-AF5B-4A80-A08E-1F2CF0F0E9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5DEC-8489-4846-8EB0-7521128B38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5867-AF5B-4A80-A08E-1F2CF0F0E9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5DEC-8489-4846-8EB0-7521128B38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5867-AF5B-4A80-A08E-1F2CF0F0E9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5DEC-8489-4846-8EB0-7521128B38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5867-AF5B-4A80-A08E-1F2CF0F0E9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5DEC-8489-4846-8EB0-7521128B38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5867-AF5B-4A80-A08E-1F2CF0F0E9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25DEC-8489-4846-8EB0-7521128B38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73434" y="2090046"/>
            <a:ext cx="5985292" cy="4488969"/>
            <a:chOff x="6573434" y="2090046"/>
            <a:chExt cx="5985292" cy="4488969"/>
          </a:xfrm>
        </p:grpSpPr>
        <p:grpSp>
          <p:nvGrpSpPr>
            <p:cNvPr id="7" name="组合 6"/>
            <p:cNvGrpSpPr/>
            <p:nvPr/>
          </p:nvGrpSpPr>
          <p:grpSpPr>
            <a:xfrm rot="162501">
              <a:off x="8219055" y="2792535"/>
              <a:ext cx="1448862" cy="2630321"/>
              <a:chOff x="9049610" y="2692243"/>
              <a:chExt cx="2211712" cy="3838889"/>
            </a:xfrm>
          </p:grpSpPr>
          <p:grpSp>
            <p:nvGrpSpPr>
              <p:cNvPr id="105" name="组合 104"/>
              <p:cNvGrpSpPr/>
              <p:nvPr/>
            </p:nvGrpSpPr>
            <p:grpSpPr>
              <a:xfrm>
                <a:off x="9049610" y="2692243"/>
                <a:ext cx="687386" cy="687385"/>
                <a:chOff x="7842250" y="3783013"/>
                <a:chExt cx="552450" cy="552450"/>
              </a:xfrm>
            </p:grpSpPr>
            <p:sp>
              <p:nvSpPr>
                <p:cNvPr id="106" name="Rectangle 1039"/>
                <p:cNvSpPr>
                  <a:spLocks noChangeArrowheads="1"/>
                </p:cNvSpPr>
                <p:nvPr/>
              </p:nvSpPr>
              <p:spPr bwMode="auto">
                <a:xfrm>
                  <a:off x="7842250" y="3783013"/>
                  <a:ext cx="552450" cy="552450"/>
                </a:xfrm>
                <a:prstGeom prst="rect">
                  <a:avLst/>
                </a:prstGeom>
                <a:solidFill>
                  <a:srgbClr val="FAD159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Freeform 1251"/>
                <p:cNvSpPr/>
                <p:nvPr/>
              </p:nvSpPr>
              <p:spPr bwMode="auto">
                <a:xfrm>
                  <a:off x="7986713" y="4048125"/>
                  <a:ext cx="1588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4662B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Freeform 1252"/>
                <p:cNvSpPr/>
                <p:nvPr/>
              </p:nvSpPr>
              <p:spPr bwMode="auto">
                <a:xfrm>
                  <a:off x="7900988" y="4221163"/>
                  <a:ext cx="436563" cy="26988"/>
                </a:xfrm>
                <a:custGeom>
                  <a:avLst/>
                  <a:gdLst>
                    <a:gd name="T0" fmla="*/ 638 w 657"/>
                    <a:gd name="T1" fmla="*/ 0 h 39"/>
                    <a:gd name="T2" fmla="*/ 520 w 657"/>
                    <a:gd name="T3" fmla="*/ 0 h 39"/>
                    <a:gd name="T4" fmla="*/ 510 w 657"/>
                    <a:gd name="T5" fmla="*/ 0 h 39"/>
                    <a:gd name="T6" fmla="*/ 452 w 657"/>
                    <a:gd name="T7" fmla="*/ 0 h 39"/>
                    <a:gd name="T8" fmla="*/ 302 w 657"/>
                    <a:gd name="T9" fmla="*/ 0 h 39"/>
                    <a:gd name="T10" fmla="*/ 214 w 657"/>
                    <a:gd name="T11" fmla="*/ 0 h 39"/>
                    <a:gd name="T12" fmla="*/ 20 w 657"/>
                    <a:gd name="T13" fmla="*/ 0 h 39"/>
                    <a:gd name="T14" fmla="*/ 0 w 657"/>
                    <a:gd name="T15" fmla="*/ 20 h 39"/>
                    <a:gd name="T16" fmla="*/ 20 w 657"/>
                    <a:gd name="T17" fmla="*/ 39 h 39"/>
                    <a:gd name="T18" fmla="*/ 638 w 657"/>
                    <a:gd name="T19" fmla="*/ 39 h 39"/>
                    <a:gd name="T20" fmla="*/ 657 w 657"/>
                    <a:gd name="T21" fmla="*/ 20 h 39"/>
                    <a:gd name="T22" fmla="*/ 638 w 657"/>
                    <a:gd name="T2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57" h="39">
                      <a:moveTo>
                        <a:pt x="638" y="0"/>
                      </a:moveTo>
                      <a:cubicBezTo>
                        <a:pt x="520" y="0"/>
                        <a:pt x="520" y="0"/>
                        <a:pt x="520" y="0"/>
                      </a:cubicBezTo>
                      <a:cubicBezTo>
                        <a:pt x="510" y="0"/>
                        <a:pt x="510" y="0"/>
                        <a:pt x="510" y="0"/>
                      </a:cubicBezTo>
                      <a:cubicBezTo>
                        <a:pt x="452" y="0"/>
                        <a:pt x="452" y="0"/>
                        <a:pt x="452" y="0"/>
                      </a:cubicBezTo>
                      <a:cubicBezTo>
                        <a:pt x="302" y="0"/>
                        <a:pt x="302" y="0"/>
                        <a:pt x="302" y="0"/>
                      </a:cubicBezTo>
                      <a:cubicBezTo>
                        <a:pt x="214" y="0"/>
                        <a:pt x="214" y="0"/>
                        <a:pt x="214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0"/>
                        <a:pt x="9" y="39"/>
                        <a:pt x="20" y="39"/>
                      </a:cubicBezTo>
                      <a:cubicBezTo>
                        <a:pt x="638" y="39"/>
                        <a:pt x="638" y="39"/>
                        <a:pt x="638" y="39"/>
                      </a:cubicBezTo>
                      <a:cubicBezTo>
                        <a:pt x="648" y="39"/>
                        <a:pt x="657" y="30"/>
                        <a:pt x="657" y="20"/>
                      </a:cubicBezTo>
                      <a:cubicBezTo>
                        <a:pt x="657" y="9"/>
                        <a:pt x="648" y="0"/>
                        <a:pt x="638" y="0"/>
                      </a:cubicBezTo>
                      <a:close/>
                    </a:path>
                  </a:pathLst>
                </a:custGeom>
                <a:solidFill>
                  <a:srgbClr val="24662B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Freeform 1253"/>
                <p:cNvSpPr/>
                <p:nvPr/>
              </p:nvSpPr>
              <p:spPr bwMode="auto">
                <a:xfrm>
                  <a:off x="8043863" y="4178300"/>
                  <a:ext cx="57150" cy="42863"/>
                </a:xfrm>
                <a:custGeom>
                  <a:avLst/>
                  <a:gdLst>
                    <a:gd name="T0" fmla="*/ 0 w 36"/>
                    <a:gd name="T1" fmla="*/ 27 h 27"/>
                    <a:gd name="T2" fmla="*/ 36 w 36"/>
                    <a:gd name="T3" fmla="*/ 27 h 27"/>
                    <a:gd name="T4" fmla="*/ 32 w 36"/>
                    <a:gd name="T5" fmla="*/ 0 h 27"/>
                    <a:gd name="T6" fmla="*/ 3 w 36"/>
                    <a:gd name="T7" fmla="*/ 0 h 27"/>
                    <a:gd name="T8" fmla="*/ 0 w 36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7">
                      <a:moveTo>
                        <a:pt x="0" y="27"/>
                      </a:moveTo>
                      <a:lnTo>
                        <a:pt x="36" y="27"/>
                      </a:lnTo>
                      <a:lnTo>
                        <a:pt x="32" y="0"/>
                      </a:lnTo>
                      <a:lnTo>
                        <a:pt x="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855412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Freeform 1254"/>
                <p:cNvSpPr/>
                <p:nvPr/>
              </p:nvSpPr>
              <p:spPr bwMode="auto">
                <a:xfrm>
                  <a:off x="7966075" y="3821113"/>
                  <a:ext cx="212725" cy="357188"/>
                </a:xfrm>
                <a:custGeom>
                  <a:avLst/>
                  <a:gdLst>
                    <a:gd name="T0" fmla="*/ 317 w 320"/>
                    <a:gd name="T1" fmla="*/ 522 h 537"/>
                    <a:gd name="T2" fmla="*/ 299 w 320"/>
                    <a:gd name="T3" fmla="*/ 494 h 537"/>
                    <a:gd name="T4" fmla="*/ 308 w 320"/>
                    <a:gd name="T5" fmla="*/ 495 h 537"/>
                    <a:gd name="T6" fmla="*/ 318 w 320"/>
                    <a:gd name="T7" fmla="*/ 491 h 537"/>
                    <a:gd name="T8" fmla="*/ 318 w 320"/>
                    <a:gd name="T9" fmla="*/ 480 h 537"/>
                    <a:gd name="T10" fmla="*/ 258 w 320"/>
                    <a:gd name="T11" fmla="*/ 380 h 537"/>
                    <a:gd name="T12" fmla="*/ 286 w 320"/>
                    <a:gd name="T13" fmla="*/ 383 h 537"/>
                    <a:gd name="T14" fmla="*/ 287 w 320"/>
                    <a:gd name="T15" fmla="*/ 383 h 537"/>
                    <a:gd name="T16" fmla="*/ 287 w 320"/>
                    <a:gd name="T17" fmla="*/ 383 h 537"/>
                    <a:gd name="T18" fmla="*/ 288 w 320"/>
                    <a:gd name="T19" fmla="*/ 383 h 537"/>
                    <a:gd name="T20" fmla="*/ 297 w 320"/>
                    <a:gd name="T21" fmla="*/ 374 h 537"/>
                    <a:gd name="T22" fmla="*/ 295 w 320"/>
                    <a:gd name="T23" fmla="*/ 368 h 537"/>
                    <a:gd name="T24" fmla="*/ 279 w 320"/>
                    <a:gd name="T25" fmla="*/ 340 h 537"/>
                    <a:gd name="T26" fmla="*/ 285 w 320"/>
                    <a:gd name="T27" fmla="*/ 341 h 537"/>
                    <a:gd name="T28" fmla="*/ 287 w 320"/>
                    <a:gd name="T29" fmla="*/ 341 h 537"/>
                    <a:gd name="T30" fmla="*/ 297 w 320"/>
                    <a:gd name="T31" fmla="*/ 332 h 537"/>
                    <a:gd name="T32" fmla="*/ 295 w 320"/>
                    <a:gd name="T33" fmla="*/ 326 h 537"/>
                    <a:gd name="T34" fmla="*/ 249 w 320"/>
                    <a:gd name="T35" fmla="*/ 250 h 537"/>
                    <a:gd name="T36" fmla="*/ 268 w 320"/>
                    <a:gd name="T37" fmla="*/ 250 h 537"/>
                    <a:gd name="T38" fmla="*/ 277 w 320"/>
                    <a:gd name="T39" fmla="*/ 240 h 537"/>
                    <a:gd name="T40" fmla="*/ 275 w 320"/>
                    <a:gd name="T41" fmla="*/ 234 h 537"/>
                    <a:gd name="T42" fmla="*/ 238 w 320"/>
                    <a:gd name="T43" fmla="*/ 185 h 537"/>
                    <a:gd name="T44" fmla="*/ 248 w 320"/>
                    <a:gd name="T45" fmla="*/ 185 h 537"/>
                    <a:gd name="T46" fmla="*/ 258 w 320"/>
                    <a:gd name="T47" fmla="*/ 176 h 537"/>
                    <a:gd name="T48" fmla="*/ 256 w 320"/>
                    <a:gd name="T49" fmla="*/ 170 h 537"/>
                    <a:gd name="T50" fmla="*/ 168 w 320"/>
                    <a:gd name="T51" fmla="*/ 5 h 537"/>
                    <a:gd name="T52" fmla="*/ 160 w 320"/>
                    <a:gd name="T53" fmla="*/ 0 h 537"/>
                    <a:gd name="T54" fmla="*/ 151 w 320"/>
                    <a:gd name="T55" fmla="*/ 5 h 537"/>
                    <a:gd name="T56" fmla="*/ 63 w 320"/>
                    <a:gd name="T57" fmla="*/ 171 h 537"/>
                    <a:gd name="T58" fmla="*/ 63 w 320"/>
                    <a:gd name="T59" fmla="*/ 181 h 537"/>
                    <a:gd name="T60" fmla="*/ 72 w 320"/>
                    <a:gd name="T61" fmla="*/ 185 h 537"/>
                    <a:gd name="T62" fmla="*/ 82 w 320"/>
                    <a:gd name="T63" fmla="*/ 185 h 537"/>
                    <a:gd name="T64" fmla="*/ 44 w 320"/>
                    <a:gd name="T65" fmla="*/ 235 h 537"/>
                    <a:gd name="T66" fmla="*/ 43 w 320"/>
                    <a:gd name="T67" fmla="*/ 245 h 537"/>
                    <a:gd name="T68" fmla="*/ 52 w 320"/>
                    <a:gd name="T69" fmla="*/ 250 h 537"/>
                    <a:gd name="T70" fmla="*/ 71 w 320"/>
                    <a:gd name="T71" fmla="*/ 250 h 537"/>
                    <a:gd name="T72" fmla="*/ 24 w 320"/>
                    <a:gd name="T73" fmla="*/ 326 h 537"/>
                    <a:gd name="T74" fmla="*/ 25 w 320"/>
                    <a:gd name="T75" fmla="*/ 337 h 537"/>
                    <a:gd name="T76" fmla="*/ 35 w 320"/>
                    <a:gd name="T77" fmla="*/ 341 h 537"/>
                    <a:gd name="T78" fmla="*/ 41 w 320"/>
                    <a:gd name="T79" fmla="*/ 340 h 537"/>
                    <a:gd name="T80" fmla="*/ 24 w 320"/>
                    <a:gd name="T81" fmla="*/ 369 h 537"/>
                    <a:gd name="T82" fmla="*/ 24 w 320"/>
                    <a:gd name="T83" fmla="*/ 379 h 537"/>
                    <a:gd name="T84" fmla="*/ 32 w 320"/>
                    <a:gd name="T85" fmla="*/ 383 h 537"/>
                    <a:gd name="T86" fmla="*/ 33 w 320"/>
                    <a:gd name="T87" fmla="*/ 383 h 537"/>
                    <a:gd name="T88" fmla="*/ 62 w 320"/>
                    <a:gd name="T89" fmla="*/ 380 h 537"/>
                    <a:gd name="T90" fmla="*/ 2 w 320"/>
                    <a:gd name="T91" fmla="*/ 480 h 537"/>
                    <a:gd name="T92" fmla="*/ 2 w 320"/>
                    <a:gd name="T93" fmla="*/ 491 h 537"/>
                    <a:gd name="T94" fmla="*/ 10 w 320"/>
                    <a:gd name="T95" fmla="*/ 495 h 537"/>
                    <a:gd name="T96" fmla="*/ 12 w 320"/>
                    <a:gd name="T97" fmla="*/ 495 h 537"/>
                    <a:gd name="T98" fmla="*/ 20 w 320"/>
                    <a:gd name="T99" fmla="*/ 494 h 537"/>
                    <a:gd name="T100" fmla="*/ 2 w 320"/>
                    <a:gd name="T101" fmla="*/ 522 h 537"/>
                    <a:gd name="T102" fmla="*/ 1 w 320"/>
                    <a:gd name="T103" fmla="*/ 532 h 537"/>
                    <a:gd name="T104" fmla="*/ 10 w 320"/>
                    <a:gd name="T105" fmla="*/ 537 h 537"/>
                    <a:gd name="T106" fmla="*/ 125 w 320"/>
                    <a:gd name="T107" fmla="*/ 537 h 537"/>
                    <a:gd name="T108" fmla="*/ 194 w 320"/>
                    <a:gd name="T109" fmla="*/ 537 h 537"/>
                    <a:gd name="T110" fmla="*/ 209 w 320"/>
                    <a:gd name="T111" fmla="*/ 537 h 537"/>
                    <a:gd name="T112" fmla="*/ 310 w 320"/>
                    <a:gd name="T113" fmla="*/ 537 h 537"/>
                    <a:gd name="T114" fmla="*/ 310 w 320"/>
                    <a:gd name="T115" fmla="*/ 537 h 537"/>
                    <a:gd name="T116" fmla="*/ 320 w 320"/>
                    <a:gd name="T117" fmla="*/ 528 h 537"/>
                    <a:gd name="T118" fmla="*/ 317 w 320"/>
                    <a:gd name="T119" fmla="*/ 522 h 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20" h="537">
                      <a:moveTo>
                        <a:pt x="317" y="522"/>
                      </a:moveTo>
                      <a:cubicBezTo>
                        <a:pt x="299" y="494"/>
                        <a:pt x="299" y="494"/>
                        <a:pt x="299" y="494"/>
                      </a:cubicBezTo>
                      <a:cubicBezTo>
                        <a:pt x="308" y="495"/>
                        <a:pt x="308" y="495"/>
                        <a:pt x="308" y="495"/>
                      </a:cubicBezTo>
                      <a:cubicBezTo>
                        <a:pt x="312" y="496"/>
                        <a:pt x="316" y="494"/>
                        <a:pt x="318" y="491"/>
                      </a:cubicBezTo>
                      <a:cubicBezTo>
                        <a:pt x="320" y="488"/>
                        <a:pt x="320" y="484"/>
                        <a:pt x="318" y="480"/>
                      </a:cubicBezTo>
                      <a:cubicBezTo>
                        <a:pt x="258" y="380"/>
                        <a:pt x="258" y="380"/>
                        <a:pt x="258" y="380"/>
                      </a:cubicBezTo>
                      <a:cubicBezTo>
                        <a:pt x="286" y="383"/>
                        <a:pt x="286" y="383"/>
                        <a:pt x="286" y="383"/>
                      </a:cubicBezTo>
                      <a:cubicBezTo>
                        <a:pt x="286" y="383"/>
                        <a:pt x="287" y="383"/>
                        <a:pt x="287" y="383"/>
                      </a:cubicBezTo>
                      <a:cubicBezTo>
                        <a:pt x="287" y="383"/>
                        <a:pt x="287" y="383"/>
                        <a:pt x="287" y="383"/>
                      </a:cubicBezTo>
                      <a:cubicBezTo>
                        <a:pt x="288" y="383"/>
                        <a:pt x="288" y="383"/>
                        <a:pt x="288" y="383"/>
                      </a:cubicBezTo>
                      <a:cubicBezTo>
                        <a:pt x="293" y="383"/>
                        <a:pt x="297" y="379"/>
                        <a:pt x="297" y="374"/>
                      </a:cubicBezTo>
                      <a:cubicBezTo>
                        <a:pt x="297" y="372"/>
                        <a:pt x="296" y="370"/>
                        <a:pt x="295" y="368"/>
                      </a:cubicBezTo>
                      <a:cubicBezTo>
                        <a:pt x="279" y="340"/>
                        <a:pt x="279" y="340"/>
                        <a:pt x="279" y="340"/>
                      </a:cubicBezTo>
                      <a:cubicBezTo>
                        <a:pt x="285" y="341"/>
                        <a:pt x="285" y="341"/>
                        <a:pt x="285" y="341"/>
                      </a:cubicBezTo>
                      <a:cubicBezTo>
                        <a:pt x="286" y="341"/>
                        <a:pt x="287" y="341"/>
                        <a:pt x="287" y="341"/>
                      </a:cubicBezTo>
                      <a:cubicBezTo>
                        <a:pt x="293" y="341"/>
                        <a:pt x="297" y="337"/>
                        <a:pt x="297" y="332"/>
                      </a:cubicBezTo>
                      <a:cubicBezTo>
                        <a:pt x="297" y="329"/>
                        <a:pt x="296" y="327"/>
                        <a:pt x="295" y="326"/>
                      </a:cubicBezTo>
                      <a:cubicBezTo>
                        <a:pt x="249" y="250"/>
                        <a:pt x="249" y="250"/>
                        <a:pt x="249" y="250"/>
                      </a:cubicBezTo>
                      <a:cubicBezTo>
                        <a:pt x="268" y="250"/>
                        <a:pt x="268" y="250"/>
                        <a:pt x="268" y="250"/>
                      </a:cubicBezTo>
                      <a:cubicBezTo>
                        <a:pt x="273" y="250"/>
                        <a:pt x="277" y="246"/>
                        <a:pt x="277" y="240"/>
                      </a:cubicBezTo>
                      <a:cubicBezTo>
                        <a:pt x="277" y="238"/>
                        <a:pt x="277" y="236"/>
                        <a:pt x="275" y="234"/>
                      </a:cubicBezTo>
                      <a:cubicBezTo>
                        <a:pt x="238" y="185"/>
                        <a:pt x="238" y="185"/>
                        <a:pt x="238" y="185"/>
                      </a:cubicBezTo>
                      <a:cubicBezTo>
                        <a:pt x="248" y="185"/>
                        <a:pt x="248" y="185"/>
                        <a:pt x="248" y="185"/>
                      </a:cubicBezTo>
                      <a:cubicBezTo>
                        <a:pt x="253" y="185"/>
                        <a:pt x="258" y="181"/>
                        <a:pt x="258" y="176"/>
                      </a:cubicBezTo>
                      <a:cubicBezTo>
                        <a:pt x="258" y="174"/>
                        <a:pt x="257" y="172"/>
                        <a:pt x="256" y="170"/>
                      </a:cubicBezTo>
                      <a:cubicBezTo>
                        <a:pt x="168" y="5"/>
                        <a:pt x="168" y="5"/>
                        <a:pt x="168" y="5"/>
                      </a:cubicBezTo>
                      <a:cubicBezTo>
                        <a:pt x="167" y="1"/>
                        <a:pt x="163" y="0"/>
                        <a:pt x="160" y="0"/>
                      </a:cubicBezTo>
                      <a:cubicBezTo>
                        <a:pt x="156" y="0"/>
                        <a:pt x="153" y="1"/>
                        <a:pt x="151" y="5"/>
                      </a:cubicBezTo>
                      <a:cubicBezTo>
                        <a:pt x="63" y="171"/>
                        <a:pt x="63" y="171"/>
                        <a:pt x="63" y="171"/>
                      </a:cubicBezTo>
                      <a:cubicBezTo>
                        <a:pt x="62" y="174"/>
                        <a:pt x="62" y="178"/>
                        <a:pt x="63" y="181"/>
                      </a:cubicBezTo>
                      <a:cubicBezTo>
                        <a:pt x="65" y="184"/>
                        <a:pt x="68" y="185"/>
                        <a:pt x="72" y="185"/>
                      </a:cubicBezTo>
                      <a:cubicBezTo>
                        <a:pt x="82" y="185"/>
                        <a:pt x="82" y="185"/>
                        <a:pt x="82" y="185"/>
                      </a:cubicBezTo>
                      <a:cubicBezTo>
                        <a:pt x="44" y="235"/>
                        <a:pt x="44" y="235"/>
                        <a:pt x="44" y="235"/>
                      </a:cubicBezTo>
                      <a:cubicBezTo>
                        <a:pt x="42" y="238"/>
                        <a:pt x="42" y="241"/>
                        <a:pt x="43" y="245"/>
                      </a:cubicBezTo>
                      <a:cubicBezTo>
                        <a:pt x="45" y="248"/>
                        <a:pt x="48" y="250"/>
                        <a:pt x="52" y="250"/>
                      </a:cubicBezTo>
                      <a:cubicBezTo>
                        <a:pt x="71" y="250"/>
                        <a:pt x="71" y="250"/>
                        <a:pt x="71" y="250"/>
                      </a:cubicBezTo>
                      <a:cubicBezTo>
                        <a:pt x="24" y="326"/>
                        <a:pt x="24" y="326"/>
                        <a:pt x="24" y="326"/>
                      </a:cubicBezTo>
                      <a:cubicBezTo>
                        <a:pt x="22" y="330"/>
                        <a:pt x="22" y="334"/>
                        <a:pt x="25" y="337"/>
                      </a:cubicBezTo>
                      <a:cubicBezTo>
                        <a:pt x="27" y="340"/>
                        <a:pt x="31" y="342"/>
                        <a:pt x="35" y="341"/>
                      </a:cubicBezTo>
                      <a:cubicBezTo>
                        <a:pt x="41" y="340"/>
                        <a:pt x="41" y="340"/>
                        <a:pt x="41" y="340"/>
                      </a:cubicBezTo>
                      <a:cubicBezTo>
                        <a:pt x="24" y="369"/>
                        <a:pt x="24" y="369"/>
                        <a:pt x="24" y="369"/>
                      </a:cubicBezTo>
                      <a:cubicBezTo>
                        <a:pt x="22" y="372"/>
                        <a:pt x="22" y="376"/>
                        <a:pt x="24" y="379"/>
                      </a:cubicBezTo>
                      <a:cubicBezTo>
                        <a:pt x="26" y="382"/>
                        <a:pt x="29" y="383"/>
                        <a:pt x="32" y="383"/>
                      </a:cubicBezTo>
                      <a:cubicBezTo>
                        <a:pt x="33" y="383"/>
                        <a:pt x="33" y="383"/>
                        <a:pt x="33" y="383"/>
                      </a:cubicBezTo>
                      <a:cubicBezTo>
                        <a:pt x="62" y="380"/>
                        <a:pt x="62" y="380"/>
                        <a:pt x="62" y="380"/>
                      </a:cubicBezTo>
                      <a:cubicBezTo>
                        <a:pt x="2" y="480"/>
                        <a:pt x="2" y="480"/>
                        <a:pt x="2" y="480"/>
                      </a:cubicBezTo>
                      <a:cubicBezTo>
                        <a:pt x="0" y="484"/>
                        <a:pt x="0" y="488"/>
                        <a:pt x="2" y="491"/>
                      </a:cubicBezTo>
                      <a:cubicBezTo>
                        <a:pt x="4" y="493"/>
                        <a:pt x="7" y="495"/>
                        <a:pt x="10" y="495"/>
                      </a:cubicBezTo>
                      <a:cubicBezTo>
                        <a:pt x="10" y="495"/>
                        <a:pt x="11" y="495"/>
                        <a:pt x="12" y="495"/>
                      </a:cubicBezTo>
                      <a:cubicBezTo>
                        <a:pt x="20" y="494"/>
                        <a:pt x="20" y="494"/>
                        <a:pt x="20" y="494"/>
                      </a:cubicBezTo>
                      <a:cubicBezTo>
                        <a:pt x="2" y="522"/>
                        <a:pt x="2" y="522"/>
                        <a:pt x="2" y="522"/>
                      </a:cubicBezTo>
                      <a:cubicBezTo>
                        <a:pt x="0" y="525"/>
                        <a:pt x="0" y="529"/>
                        <a:pt x="1" y="532"/>
                      </a:cubicBezTo>
                      <a:cubicBezTo>
                        <a:pt x="3" y="535"/>
                        <a:pt x="6" y="537"/>
                        <a:pt x="10" y="537"/>
                      </a:cubicBezTo>
                      <a:cubicBezTo>
                        <a:pt x="125" y="537"/>
                        <a:pt x="125" y="537"/>
                        <a:pt x="125" y="537"/>
                      </a:cubicBezTo>
                      <a:cubicBezTo>
                        <a:pt x="194" y="537"/>
                        <a:pt x="194" y="537"/>
                        <a:pt x="194" y="537"/>
                      </a:cubicBezTo>
                      <a:cubicBezTo>
                        <a:pt x="209" y="537"/>
                        <a:pt x="209" y="537"/>
                        <a:pt x="209" y="537"/>
                      </a:cubicBezTo>
                      <a:cubicBezTo>
                        <a:pt x="310" y="537"/>
                        <a:pt x="310" y="537"/>
                        <a:pt x="310" y="537"/>
                      </a:cubicBezTo>
                      <a:cubicBezTo>
                        <a:pt x="310" y="537"/>
                        <a:pt x="310" y="537"/>
                        <a:pt x="310" y="537"/>
                      </a:cubicBezTo>
                      <a:cubicBezTo>
                        <a:pt x="315" y="537"/>
                        <a:pt x="320" y="533"/>
                        <a:pt x="320" y="528"/>
                      </a:cubicBezTo>
                      <a:cubicBezTo>
                        <a:pt x="320" y="525"/>
                        <a:pt x="319" y="523"/>
                        <a:pt x="317" y="522"/>
                      </a:cubicBezTo>
                      <a:close/>
                    </a:path>
                  </a:pathLst>
                </a:custGeom>
                <a:solidFill>
                  <a:srgbClr val="00A63C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Freeform 1255"/>
                <p:cNvSpPr/>
                <p:nvPr/>
              </p:nvSpPr>
              <p:spPr bwMode="auto">
                <a:xfrm>
                  <a:off x="8201025" y="4195763"/>
                  <a:ext cx="39688" cy="25400"/>
                </a:xfrm>
                <a:custGeom>
                  <a:avLst/>
                  <a:gdLst>
                    <a:gd name="T0" fmla="*/ 0 w 25"/>
                    <a:gd name="T1" fmla="*/ 16 h 16"/>
                    <a:gd name="T2" fmla="*/ 25 w 25"/>
                    <a:gd name="T3" fmla="*/ 16 h 16"/>
                    <a:gd name="T4" fmla="*/ 22 w 25"/>
                    <a:gd name="T5" fmla="*/ 0 h 16"/>
                    <a:gd name="T6" fmla="*/ 2 w 25"/>
                    <a:gd name="T7" fmla="*/ 0 h 16"/>
                    <a:gd name="T8" fmla="*/ 0 w 25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16">
                      <a:moveTo>
                        <a:pt x="0" y="16"/>
                      </a:moveTo>
                      <a:lnTo>
                        <a:pt x="25" y="16"/>
                      </a:lnTo>
                      <a:lnTo>
                        <a:pt x="22" y="0"/>
                      </a:lnTo>
                      <a:lnTo>
                        <a:pt x="2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55412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Freeform 1256"/>
                <p:cNvSpPr/>
                <p:nvPr/>
              </p:nvSpPr>
              <p:spPr bwMode="auto">
                <a:xfrm>
                  <a:off x="8148638" y="3954463"/>
                  <a:ext cx="144463" cy="241300"/>
                </a:xfrm>
                <a:custGeom>
                  <a:avLst/>
                  <a:gdLst>
                    <a:gd name="T0" fmla="*/ 202 w 216"/>
                    <a:gd name="T1" fmla="*/ 333 h 363"/>
                    <a:gd name="T2" fmla="*/ 215 w 216"/>
                    <a:gd name="T3" fmla="*/ 332 h 363"/>
                    <a:gd name="T4" fmla="*/ 174 w 216"/>
                    <a:gd name="T5" fmla="*/ 257 h 363"/>
                    <a:gd name="T6" fmla="*/ 194 w 216"/>
                    <a:gd name="T7" fmla="*/ 259 h 363"/>
                    <a:gd name="T8" fmla="*/ 194 w 216"/>
                    <a:gd name="T9" fmla="*/ 259 h 363"/>
                    <a:gd name="T10" fmla="*/ 200 w 216"/>
                    <a:gd name="T11" fmla="*/ 249 h 363"/>
                    <a:gd name="T12" fmla="*/ 193 w 216"/>
                    <a:gd name="T13" fmla="*/ 230 h 363"/>
                    <a:gd name="T14" fmla="*/ 201 w 216"/>
                    <a:gd name="T15" fmla="*/ 224 h 363"/>
                    <a:gd name="T16" fmla="*/ 168 w 216"/>
                    <a:gd name="T17" fmla="*/ 169 h 363"/>
                    <a:gd name="T18" fmla="*/ 187 w 216"/>
                    <a:gd name="T19" fmla="*/ 162 h 363"/>
                    <a:gd name="T20" fmla="*/ 161 w 216"/>
                    <a:gd name="T21" fmla="*/ 125 h 363"/>
                    <a:gd name="T22" fmla="*/ 174 w 216"/>
                    <a:gd name="T23" fmla="*/ 119 h 363"/>
                    <a:gd name="T24" fmla="*/ 114 w 216"/>
                    <a:gd name="T25" fmla="*/ 3 h 363"/>
                    <a:gd name="T26" fmla="*/ 102 w 216"/>
                    <a:gd name="T27" fmla="*/ 3 h 363"/>
                    <a:gd name="T28" fmla="*/ 43 w 216"/>
                    <a:gd name="T29" fmla="*/ 122 h 363"/>
                    <a:gd name="T30" fmla="*/ 55 w 216"/>
                    <a:gd name="T31" fmla="*/ 125 h 363"/>
                    <a:gd name="T32" fmla="*/ 29 w 216"/>
                    <a:gd name="T33" fmla="*/ 162 h 363"/>
                    <a:gd name="T34" fmla="*/ 32 w 216"/>
                    <a:gd name="T35" fmla="*/ 172 h 363"/>
                    <a:gd name="T36" fmla="*/ 13 w 216"/>
                    <a:gd name="T37" fmla="*/ 191 h 363"/>
                    <a:gd name="T38" fmla="*/ 12 w 216"/>
                    <a:gd name="T39" fmla="*/ 191 h 363"/>
                    <a:gd name="T40" fmla="*/ 11 w 216"/>
                    <a:gd name="T41" fmla="*/ 191 h 363"/>
                    <a:gd name="T42" fmla="*/ 1 w 216"/>
                    <a:gd name="T43" fmla="*/ 190 h 363"/>
                    <a:gd name="T44" fmla="*/ 25 w 216"/>
                    <a:gd name="T45" fmla="*/ 230 h 363"/>
                    <a:gd name="T46" fmla="*/ 42 w 216"/>
                    <a:gd name="T47" fmla="*/ 257 h 363"/>
                    <a:gd name="T48" fmla="*/ 51 w 216"/>
                    <a:gd name="T49" fmla="*/ 273 h 363"/>
                    <a:gd name="T50" fmla="*/ 42 w 216"/>
                    <a:gd name="T51" fmla="*/ 301 h 363"/>
                    <a:gd name="T52" fmla="*/ 54 w 216"/>
                    <a:gd name="T53" fmla="*/ 326 h 363"/>
                    <a:gd name="T54" fmla="*/ 35 w 216"/>
                    <a:gd name="T55" fmla="*/ 345 h 363"/>
                    <a:gd name="T56" fmla="*/ 35 w 216"/>
                    <a:gd name="T57" fmla="*/ 345 h 363"/>
                    <a:gd name="T58" fmla="*/ 35 w 216"/>
                    <a:gd name="T59" fmla="*/ 345 h 363"/>
                    <a:gd name="T60" fmla="*/ 1 w 216"/>
                    <a:gd name="T61" fmla="*/ 353 h 363"/>
                    <a:gd name="T62" fmla="*/ 7 w 216"/>
                    <a:gd name="T63" fmla="*/ 363 h 363"/>
                    <a:gd name="T64" fmla="*/ 131 w 216"/>
                    <a:gd name="T65" fmla="*/ 363 h 363"/>
                    <a:gd name="T66" fmla="*/ 209 w 216"/>
                    <a:gd name="T67" fmla="*/ 363 h 363"/>
                    <a:gd name="T68" fmla="*/ 216 w 216"/>
                    <a:gd name="T69" fmla="*/ 356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6" h="363">
                      <a:moveTo>
                        <a:pt x="215" y="352"/>
                      </a:moveTo>
                      <a:cubicBezTo>
                        <a:pt x="202" y="333"/>
                        <a:pt x="202" y="333"/>
                        <a:pt x="202" y="333"/>
                      </a:cubicBezTo>
                      <a:cubicBezTo>
                        <a:pt x="208" y="334"/>
                        <a:pt x="208" y="334"/>
                        <a:pt x="208" y="334"/>
                      </a:cubicBezTo>
                      <a:cubicBezTo>
                        <a:pt x="211" y="335"/>
                        <a:pt x="213" y="334"/>
                        <a:pt x="215" y="332"/>
                      </a:cubicBezTo>
                      <a:cubicBezTo>
                        <a:pt x="216" y="329"/>
                        <a:pt x="216" y="327"/>
                        <a:pt x="215" y="325"/>
                      </a:cubicBezTo>
                      <a:cubicBezTo>
                        <a:pt x="174" y="257"/>
                        <a:pt x="174" y="257"/>
                        <a:pt x="174" y="257"/>
                      </a:cubicBezTo>
                      <a:cubicBezTo>
                        <a:pt x="193" y="259"/>
                        <a:pt x="193" y="259"/>
                        <a:pt x="193" y="259"/>
                      </a:cubicBezTo>
                      <a:cubicBezTo>
                        <a:pt x="194" y="259"/>
                        <a:pt x="194" y="259"/>
                        <a:pt x="194" y="259"/>
                      </a:cubicBezTo>
                      <a:cubicBezTo>
                        <a:pt x="194" y="259"/>
                        <a:pt x="194" y="259"/>
                        <a:pt x="194" y="259"/>
                      </a:cubicBezTo>
                      <a:cubicBezTo>
                        <a:pt x="194" y="259"/>
                        <a:pt x="194" y="259"/>
                        <a:pt x="194" y="259"/>
                      </a:cubicBezTo>
                      <a:cubicBezTo>
                        <a:pt x="198" y="259"/>
                        <a:pt x="201" y="256"/>
                        <a:pt x="201" y="252"/>
                      </a:cubicBezTo>
                      <a:cubicBezTo>
                        <a:pt x="201" y="251"/>
                        <a:pt x="200" y="250"/>
                        <a:pt x="200" y="249"/>
                      </a:cubicBezTo>
                      <a:cubicBezTo>
                        <a:pt x="189" y="230"/>
                        <a:pt x="189" y="230"/>
                        <a:pt x="189" y="230"/>
                      </a:cubicBezTo>
                      <a:cubicBezTo>
                        <a:pt x="193" y="230"/>
                        <a:pt x="193" y="230"/>
                        <a:pt x="193" y="230"/>
                      </a:cubicBezTo>
                      <a:cubicBezTo>
                        <a:pt x="193" y="231"/>
                        <a:pt x="194" y="231"/>
                        <a:pt x="194" y="231"/>
                      </a:cubicBezTo>
                      <a:cubicBezTo>
                        <a:pt x="198" y="231"/>
                        <a:pt x="201" y="228"/>
                        <a:pt x="201" y="224"/>
                      </a:cubicBezTo>
                      <a:cubicBezTo>
                        <a:pt x="201" y="223"/>
                        <a:pt x="200" y="221"/>
                        <a:pt x="199" y="220"/>
                      </a:cubicBezTo>
                      <a:cubicBezTo>
                        <a:pt x="168" y="169"/>
                        <a:pt x="168" y="169"/>
                        <a:pt x="168" y="169"/>
                      </a:cubicBezTo>
                      <a:cubicBezTo>
                        <a:pt x="181" y="169"/>
                        <a:pt x="181" y="169"/>
                        <a:pt x="181" y="169"/>
                      </a:cubicBezTo>
                      <a:cubicBezTo>
                        <a:pt x="185" y="169"/>
                        <a:pt x="187" y="166"/>
                        <a:pt x="187" y="162"/>
                      </a:cubicBezTo>
                      <a:cubicBezTo>
                        <a:pt x="187" y="161"/>
                        <a:pt x="187" y="159"/>
                        <a:pt x="186" y="158"/>
                      </a:cubicBezTo>
                      <a:cubicBezTo>
                        <a:pt x="161" y="125"/>
                        <a:pt x="161" y="125"/>
                        <a:pt x="161" y="125"/>
                      </a:cubicBezTo>
                      <a:cubicBezTo>
                        <a:pt x="168" y="125"/>
                        <a:pt x="168" y="125"/>
                        <a:pt x="168" y="125"/>
                      </a:cubicBezTo>
                      <a:cubicBezTo>
                        <a:pt x="171" y="125"/>
                        <a:pt x="174" y="122"/>
                        <a:pt x="174" y="119"/>
                      </a:cubicBezTo>
                      <a:cubicBezTo>
                        <a:pt x="174" y="118"/>
                        <a:pt x="174" y="116"/>
                        <a:pt x="173" y="115"/>
                      </a:cubicBezTo>
                      <a:cubicBezTo>
                        <a:pt x="114" y="3"/>
                        <a:pt x="114" y="3"/>
                        <a:pt x="114" y="3"/>
                      </a:cubicBezTo>
                      <a:cubicBezTo>
                        <a:pt x="113" y="1"/>
                        <a:pt x="111" y="0"/>
                        <a:pt x="108" y="0"/>
                      </a:cubicBezTo>
                      <a:cubicBezTo>
                        <a:pt x="106" y="0"/>
                        <a:pt x="103" y="1"/>
                        <a:pt x="102" y="3"/>
                      </a:cubicBezTo>
                      <a:cubicBezTo>
                        <a:pt x="43" y="116"/>
                        <a:pt x="43" y="116"/>
                        <a:pt x="43" y="116"/>
                      </a:cubicBezTo>
                      <a:cubicBezTo>
                        <a:pt x="42" y="118"/>
                        <a:pt x="42" y="120"/>
                        <a:pt x="43" y="122"/>
                      </a:cubicBezTo>
                      <a:cubicBezTo>
                        <a:pt x="44" y="124"/>
                        <a:pt x="46" y="125"/>
                        <a:pt x="49" y="125"/>
                      </a:cubicBezTo>
                      <a:cubicBezTo>
                        <a:pt x="55" y="125"/>
                        <a:pt x="55" y="125"/>
                        <a:pt x="55" y="125"/>
                      </a:cubicBezTo>
                      <a:cubicBezTo>
                        <a:pt x="30" y="159"/>
                        <a:pt x="30" y="159"/>
                        <a:pt x="30" y="159"/>
                      </a:cubicBezTo>
                      <a:cubicBezTo>
                        <a:pt x="29" y="159"/>
                        <a:pt x="29" y="161"/>
                        <a:pt x="29" y="162"/>
                      </a:cubicBezTo>
                      <a:cubicBezTo>
                        <a:pt x="30" y="163"/>
                        <a:pt x="31" y="165"/>
                        <a:pt x="31" y="168"/>
                      </a:cubicBezTo>
                      <a:cubicBezTo>
                        <a:pt x="32" y="169"/>
                        <a:pt x="32" y="170"/>
                        <a:pt x="32" y="172"/>
                      </a:cubicBezTo>
                      <a:cubicBezTo>
                        <a:pt x="32" y="182"/>
                        <a:pt x="23" y="191"/>
                        <a:pt x="13" y="191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12" y="191"/>
                        <a:pt x="12" y="191"/>
                        <a:pt x="12" y="191"/>
                      </a:cubicBezTo>
                      <a:cubicBezTo>
                        <a:pt x="11" y="191"/>
                        <a:pt x="11" y="191"/>
                        <a:pt x="11" y="191"/>
                      </a:cubicBezTo>
                      <a:cubicBezTo>
                        <a:pt x="11" y="191"/>
                        <a:pt x="11" y="191"/>
                        <a:pt x="11" y="191"/>
                      </a:cubicBezTo>
                      <a:cubicBezTo>
                        <a:pt x="11" y="191"/>
                        <a:pt x="10" y="191"/>
                        <a:pt x="10" y="191"/>
                      </a:cubicBezTo>
                      <a:cubicBezTo>
                        <a:pt x="1" y="190"/>
                        <a:pt x="1" y="190"/>
                        <a:pt x="1" y="190"/>
                      </a:cubicBezTo>
                      <a:cubicBezTo>
                        <a:pt x="18" y="218"/>
                        <a:pt x="18" y="218"/>
                        <a:pt x="18" y="218"/>
                      </a:cubicBezTo>
                      <a:cubicBezTo>
                        <a:pt x="25" y="230"/>
                        <a:pt x="25" y="230"/>
                        <a:pt x="25" y="230"/>
                      </a:cubicBezTo>
                      <a:cubicBezTo>
                        <a:pt x="26" y="232"/>
                        <a:pt x="26" y="232"/>
                        <a:pt x="26" y="232"/>
                      </a:cubicBezTo>
                      <a:cubicBezTo>
                        <a:pt x="42" y="257"/>
                        <a:pt x="42" y="257"/>
                        <a:pt x="42" y="257"/>
                      </a:cubicBezTo>
                      <a:cubicBezTo>
                        <a:pt x="42" y="257"/>
                        <a:pt x="42" y="257"/>
                        <a:pt x="42" y="257"/>
                      </a:cubicBezTo>
                      <a:cubicBezTo>
                        <a:pt x="51" y="273"/>
                        <a:pt x="51" y="273"/>
                        <a:pt x="51" y="273"/>
                      </a:cubicBezTo>
                      <a:cubicBezTo>
                        <a:pt x="55" y="280"/>
                        <a:pt x="55" y="288"/>
                        <a:pt x="51" y="294"/>
                      </a:cubicBezTo>
                      <a:cubicBezTo>
                        <a:pt x="49" y="297"/>
                        <a:pt x="46" y="300"/>
                        <a:pt x="42" y="301"/>
                      </a:cubicBezTo>
                      <a:cubicBezTo>
                        <a:pt x="50" y="314"/>
                        <a:pt x="50" y="314"/>
                        <a:pt x="50" y="314"/>
                      </a:cubicBezTo>
                      <a:cubicBezTo>
                        <a:pt x="53" y="317"/>
                        <a:pt x="54" y="321"/>
                        <a:pt x="54" y="326"/>
                      </a:cubicBezTo>
                      <a:cubicBezTo>
                        <a:pt x="54" y="336"/>
                        <a:pt x="46" y="345"/>
                        <a:pt x="36" y="345"/>
                      </a:cubicBezTo>
                      <a:cubicBezTo>
                        <a:pt x="35" y="345"/>
                        <a:pt x="35" y="345"/>
                        <a:pt x="35" y="345"/>
                      </a:cubicBezTo>
                      <a:cubicBezTo>
                        <a:pt x="35" y="345"/>
                        <a:pt x="35" y="345"/>
                        <a:pt x="35" y="345"/>
                      </a:cubicBezTo>
                      <a:cubicBezTo>
                        <a:pt x="35" y="345"/>
                        <a:pt x="35" y="345"/>
                        <a:pt x="35" y="345"/>
                      </a:cubicBezTo>
                      <a:cubicBezTo>
                        <a:pt x="35" y="345"/>
                        <a:pt x="35" y="345"/>
                        <a:pt x="35" y="345"/>
                      </a:cubicBezTo>
                      <a:cubicBezTo>
                        <a:pt x="35" y="345"/>
                        <a:pt x="35" y="345"/>
                        <a:pt x="35" y="345"/>
                      </a:cubicBezTo>
                      <a:cubicBezTo>
                        <a:pt x="6" y="345"/>
                        <a:pt x="6" y="345"/>
                        <a:pt x="6" y="345"/>
                      </a:cubicBezTo>
                      <a:cubicBezTo>
                        <a:pt x="1" y="353"/>
                        <a:pt x="1" y="353"/>
                        <a:pt x="1" y="353"/>
                      </a:cubicBezTo>
                      <a:cubicBezTo>
                        <a:pt x="0" y="355"/>
                        <a:pt x="0" y="357"/>
                        <a:pt x="1" y="360"/>
                      </a:cubicBezTo>
                      <a:cubicBezTo>
                        <a:pt x="2" y="362"/>
                        <a:pt x="4" y="363"/>
                        <a:pt x="7" y="363"/>
                      </a:cubicBezTo>
                      <a:cubicBezTo>
                        <a:pt x="84" y="363"/>
                        <a:pt x="84" y="363"/>
                        <a:pt x="84" y="363"/>
                      </a:cubicBezTo>
                      <a:cubicBezTo>
                        <a:pt x="131" y="363"/>
                        <a:pt x="131" y="363"/>
                        <a:pt x="131" y="363"/>
                      </a:cubicBezTo>
                      <a:cubicBezTo>
                        <a:pt x="141" y="363"/>
                        <a:pt x="141" y="363"/>
                        <a:pt x="141" y="363"/>
                      </a:cubicBezTo>
                      <a:cubicBezTo>
                        <a:pt x="209" y="363"/>
                        <a:pt x="209" y="363"/>
                        <a:pt x="209" y="363"/>
                      </a:cubicBezTo>
                      <a:cubicBezTo>
                        <a:pt x="210" y="363"/>
                        <a:pt x="210" y="363"/>
                        <a:pt x="210" y="363"/>
                      </a:cubicBezTo>
                      <a:cubicBezTo>
                        <a:pt x="213" y="363"/>
                        <a:pt x="216" y="360"/>
                        <a:pt x="216" y="356"/>
                      </a:cubicBezTo>
                      <a:cubicBezTo>
                        <a:pt x="216" y="355"/>
                        <a:pt x="215" y="353"/>
                        <a:pt x="215" y="352"/>
                      </a:cubicBezTo>
                      <a:close/>
                    </a:path>
                  </a:pathLst>
                </a:custGeom>
                <a:solidFill>
                  <a:srgbClr val="00973D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" name="组合 112"/>
              <p:cNvGrpSpPr/>
              <p:nvPr/>
            </p:nvGrpSpPr>
            <p:grpSpPr>
              <a:xfrm>
                <a:off x="9049610" y="3476415"/>
                <a:ext cx="687386" cy="687385"/>
                <a:chOff x="7842250" y="4413250"/>
                <a:chExt cx="552450" cy="552450"/>
              </a:xfrm>
            </p:grpSpPr>
            <p:sp>
              <p:nvSpPr>
                <p:cNvPr id="114" name="Rectangle 1034"/>
                <p:cNvSpPr>
                  <a:spLocks noChangeArrowheads="1"/>
                </p:cNvSpPr>
                <p:nvPr/>
              </p:nvSpPr>
              <p:spPr bwMode="auto">
                <a:xfrm>
                  <a:off x="7842250" y="4413250"/>
                  <a:ext cx="552450" cy="552450"/>
                </a:xfrm>
                <a:prstGeom prst="rect">
                  <a:avLst/>
                </a:prstGeom>
                <a:solidFill>
                  <a:srgbClr val="FF6868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Freeform 1314"/>
                <p:cNvSpPr/>
                <p:nvPr/>
              </p:nvSpPr>
              <p:spPr bwMode="auto">
                <a:xfrm>
                  <a:off x="8153400" y="4575175"/>
                  <a:ext cx="42863" cy="44450"/>
                </a:xfrm>
                <a:custGeom>
                  <a:avLst/>
                  <a:gdLst>
                    <a:gd name="T0" fmla="*/ 11 w 64"/>
                    <a:gd name="T1" fmla="*/ 55 h 66"/>
                    <a:gd name="T2" fmla="*/ 50 w 64"/>
                    <a:gd name="T3" fmla="*/ 55 h 66"/>
                    <a:gd name="T4" fmla="*/ 64 w 64"/>
                    <a:gd name="T5" fmla="*/ 0 h 66"/>
                    <a:gd name="T6" fmla="*/ 10 w 64"/>
                    <a:gd name="T7" fmla="*/ 16 h 66"/>
                    <a:gd name="T8" fmla="*/ 11 w 64"/>
                    <a:gd name="T9" fmla="*/ 55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6">
                      <a:moveTo>
                        <a:pt x="11" y="55"/>
                      </a:moveTo>
                      <a:cubicBezTo>
                        <a:pt x="22" y="66"/>
                        <a:pt x="39" y="65"/>
                        <a:pt x="50" y="55"/>
                      </a:cubicBezTo>
                      <a:cubicBezTo>
                        <a:pt x="60" y="44"/>
                        <a:pt x="64" y="0"/>
                        <a:pt x="64" y="0"/>
                      </a:cubicBezTo>
                      <a:cubicBezTo>
                        <a:pt x="64" y="0"/>
                        <a:pt x="21" y="5"/>
                        <a:pt x="10" y="16"/>
                      </a:cubicBezTo>
                      <a:cubicBezTo>
                        <a:pt x="0" y="27"/>
                        <a:pt x="0" y="44"/>
                        <a:pt x="11" y="55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Freeform 1315"/>
                <p:cNvSpPr/>
                <p:nvPr/>
              </p:nvSpPr>
              <p:spPr bwMode="auto">
                <a:xfrm>
                  <a:off x="8116888" y="4546600"/>
                  <a:ext cx="42863" cy="50800"/>
                </a:xfrm>
                <a:custGeom>
                  <a:avLst/>
                  <a:gdLst>
                    <a:gd name="T0" fmla="*/ 20 w 63"/>
                    <a:gd name="T1" fmla="*/ 70 h 76"/>
                    <a:gd name="T2" fmla="*/ 56 w 63"/>
                    <a:gd name="T3" fmla="*/ 56 h 76"/>
                    <a:gd name="T4" fmla="*/ 51 w 63"/>
                    <a:gd name="T5" fmla="*/ 0 h 76"/>
                    <a:gd name="T6" fmla="*/ 6 w 63"/>
                    <a:gd name="T7" fmla="*/ 33 h 76"/>
                    <a:gd name="T8" fmla="*/ 20 w 63"/>
                    <a:gd name="T9" fmla="*/ 7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6">
                      <a:moveTo>
                        <a:pt x="20" y="70"/>
                      </a:moveTo>
                      <a:cubicBezTo>
                        <a:pt x="33" y="76"/>
                        <a:pt x="50" y="70"/>
                        <a:pt x="56" y="56"/>
                      </a:cubicBezTo>
                      <a:cubicBezTo>
                        <a:pt x="63" y="42"/>
                        <a:pt x="51" y="0"/>
                        <a:pt x="51" y="0"/>
                      </a:cubicBezTo>
                      <a:cubicBezTo>
                        <a:pt x="51" y="0"/>
                        <a:pt x="12" y="19"/>
                        <a:pt x="6" y="33"/>
                      </a:cubicBezTo>
                      <a:cubicBezTo>
                        <a:pt x="0" y="47"/>
                        <a:pt x="6" y="63"/>
                        <a:pt x="20" y="70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Freeform 1316"/>
                <p:cNvSpPr/>
                <p:nvPr/>
              </p:nvSpPr>
              <p:spPr bwMode="auto">
                <a:xfrm>
                  <a:off x="8077200" y="4533900"/>
                  <a:ext cx="38100" cy="50800"/>
                </a:xfrm>
                <a:custGeom>
                  <a:avLst/>
                  <a:gdLst>
                    <a:gd name="T0" fmla="*/ 26 w 57"/>
                    <a:gd name="T1" fmla="*/ 77 h 78"/>
                    <a:gd name="T2" fmla="*/ 56 w 57"/>
                    <a:gd name="T3" fmla="*/ 51 h 78"/>
                    <a:gd name="T4" fmla="*/ 32 w 57"/>
                    <a:gd name="T5" fmla="*/ 0 h 78"/>
                    <a:gd name="T6" fmla="*/ 1 w 57"/>
                    <a:gd name="T7" fmla="*/ 47 h 78"/>
                    <a:gd name="T8" fmla="*/ 26 w 57"/>
                    <a:gd name="T9" fmla="*/ 77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78">
                      <a:moveTo>
                        <a:pt x="26" y="77"/>
                      </a:moveTo>
                      <a:cubicBezTo>
                        <a:pt x="41" y="78"/>
                        <a:pt x="55" y="66"/>
                        <a:pt x="56" y="51"/>
                      </a:cubicBezTo>
                      <a:cubicBezTo>
                        <a:pt x="57" y="36"/>
                        <a:pt x="32" y="0"/>
                        <a:pt x="32" y="0"/>
                      </a:cubicBezTo>
                      <a:cubicBezTo>
                        <a:pt x="32" y="0"/>
                        <a:pt x="2" y="32"/>
                        <a:pt x="1" y="47"/>
                      </a:cubicBezTo>
                      <a:cubicBezTo>
                        <a:pt x="0" y="62"/>
                        <a:pt x="11" y="75"/>
                        <a:pt x="26" y="77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Freeform 1317"/>
                <p:cNvSpPr/>
                <p:nvPr/>
              </p:nvSpPr>
              <p:spPr bwMode="auto">
                <a:xfrm>
                  <a:off x="8034338" y="4538663"/>
                  <a:ext cx="41275" cy="52388"/>
                </a:xfrm>
                <a:custGeom>
                  <a:avLst/>
                  <a:gdLst>
                    <a:gd name="T0" fmla="*/ 38 w 61"/>
                    <a:gd name="T1" fmla="*/ 74 h 78"/>
                    <a:gd name="T2" fmla="*/ 57 w 61"/>
                    <a:gd name="T3" fmla="*/ 40 h 78"/>
                    <a:gd name="T4" fmla="*/ 18 w 61"/>
                    <a:gd name="T5" fmla="*/ 0 h 78"/>
                    <a:gd name="T6" fmla="*/ 4 w 61"/>
                    <a:gd name="T7" fmla="*/ 55 h 78"/>
                    <a:gd name="T8" fmla="*/ 38 w 61"/>
                    <a:gd name="T9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78">
                      <a:moveTo>
                        <a:pt x="38" y="74"/>
                      </a:moveTo>
                      <a:cubicBezTo>
                        <a:pt x="53" y="70"/>
                        <a:pt x="61" y="55"/>
                        <a:pt x="57" y="40"/>
                      </a:cubicBezTo>
                      <a:cubicBezTo>
                        <a:pt x="53" y="25"/>
                        <a:pt x="18" y="0"/>
                        <a:pt x="18" y="0"/>
                      </a:cubicBezTo>
                      <a:cubicBezTo>
                        <a:pt x="18" y="0"/>
                        <a:pt x="0" y="40"/>
                        <a:pt x="4" y="55"/>
                      </a:cubicBezTo>
                      <a:cubicBezTo>
                        <a:pt x="8" y="70"/>
                        <a:pt x="23" y="78"/>
                        <a:pt x="38" y="74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Freeform 1318"/>
                <p:cNvSpPr/>
                <p:nvPr/>
              </p:nvSpPr>
              <p:spPr bwMode="auto">
                <a:xfrm>
                  <a:off x="7996238" y="4564063"/>
                  <a:ext cx="41275" cy="46038"/>
                </a:xfrm>
                <a:custGeom>
                  <a:avLst/>
                  <a:gdLst>
                    <a:gd name="T0" fmla="*/ 9 w 62"/>
                    <a:gd name="T1" fmla="*/ 56 h 71"/>
                    <a:gd name="T2" fmla="*/ 47 w 62"/>
                    <a:gd name="T3" fmla="*/ 63 h 71"/>
                    <a:gd name="T4" fmla="*/ 54 w 62"/>
                    <a:gd name="T5" fmla="*/ 24 h 71"/>
                    <a:gd name="T6" fmla="*/ 3 w 62"/>
                    <a:gd name="T7" fmla="*/ 0 h 71"/>
                    <a:gd name="T8" fmla="*/ 9 w 62"/>
                    <a:gd name="T9" fmla="*/ 5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71">
                      <a:moveTo>
                        <a:pt x="9" y="56"/>
                      </a:moveTo>
                      <a:cubicBezTo>
                        <a:pt x="17" y="69"/>
                        <a:pt x="35" y="71"/>
                        <a:pt x="47" y="63"/>
                      </a:cubicBezTo>
                      <a:cubicBezTo>
                        <a:pt x="59" y="54"/>
                        <a:pt x="62" y="36"/>
                        <a:pt x="54" y="24"/>
                      </a:cubicBezTo>
                      <a:cubicBezTo>
                        <a:pt x="45" y="12"/>
                        <a:pt x="3" y="0"/>
                        <a:pt x="3" y="0"/>
                      </a:cubicBezTo>
                      <a:cubicBezTo>
                        <a:pt x="3" y="0"/>
                        <a:pt x="0" y="44"/>
                        <a:pt x="9" y="56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Freeform 1319"/>
                <p:cNvSpPr/>
                <p:nvPr/>
              </p:nvSpPr>
              <p:spPr bwMode="auto">
                <a:xfrm>
                  <a:off x="7961313" y="4600575"/>
                  <a:ext cx="47625" cy="41275"/>
                </a:xfrm>
                <a:custGeom>
                  <a:avLst/>
                  <a:gdLst>
                    <a:gd name="T0" fmla="*/ 25 w 72"/>
                    <a:gd name="T1" fmla="*/ 54 h 63"/>
                    <a:gd name="T2" fmla="*/ 63 w 72"/>
                    <a:gd name="T3" fmla="*/ 47 h 63"/>
                    <a:gd name="T4" fmla="*/ 56 w 72"/>
                    <a:gd name="T5" fmla="*/ 9 h 63"/>
                    <a:gd name="T6" fmla="*/ 0 w 72"/>
                    <a:gd name="T7" fmla="*/ 3 h 63"/>
                    <a:gd name="T8" fmla="*/ 25 w 72"/>
                    <a:gd name="T9" fmla="*/ 5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25" y="54"/>
                      </a:moveTo>
                      <a:cubicBezTo>
                        <a:pt x="38" y="63"/>
                        <a:pt x="55" y="59"/>
                        <a:pt x="63" y="47"/>
                      </a:cubicBezTo>
                      <a:cubicBezTo>
                        <a:pt x="72" y="34"/>
                        <a:pt x="69" y="17"/>
                        <a:pt x="56" y="9"/>
                      </a:cubicBezTo>
                      <a:cubicBezTo>
                        <a:pt x="44" y="0"/>
                        <a:pt x="0" y="3"/>
                        <a:pt x="0" y="3"/>
                      </a:cubicBezTo>
                      <a:cubicBezTo>
                        <a:pt x="0" y="3"/>
                        <a:pt x="12" y="45"/>
                        <a:pt x="25" y="54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Freeform 1320"/>
                <p:cNvSpPr/>
                <p:nvPr/>
              </p:nvSpPr>
              <p:spPr bwMode="auto">
                <a:xfrm>
                  <a:off x="7940675" y="4638675"/>
                  <a:ext cx="50800" cy="41275"/>
                </a:xfrm>
                <a:custGeom>
                  <a:avLst/>
                  <a:gdLst>
                    <a:gd name="T0" fmla="*/ 74 w 78"/>
                    <a:gd name="T1" fmla="*/ 37 h 61"/>
                    <a:gd name="T2" fmla="*/ 55 w 78"/>
                    <a:gd name="T3" fmla="*/ 4 h 61"/>
                    <a:gd name="T4" fmla="*/ 0 w 78"/>
                    <a:gd name="T5" fmla="*/ 18 h 61"/>
                    <a:gd name="T6" fmla="*/ 41 w 78"/>
                    <a:gd name="T7" fmla="*/ 57 h 61"/>
                    <a:gd name="T8" fmla="*/ 74 w 78"/>
                    <a:gd name="T9" fmla="*/ 3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1">
                      <a:moveTo>
                        <a:pt x="74" y="37"/>
                      </a:moveTo>
                      <a:cubicBezTo>
                        <a:pt x="78" y="23"/>
                        <a:pt x="69" y="8"/>
                        <a:pt x="55" y="4"/>
                      </a:cubicBezTo>
                      <a:cubicBezTo>
                        <a:pt x="40" y="0"/>
                        <a:pt x="0" y="18"/>
                        <a:pt x="0" y="18"/>
                      </a:cubicBezTo>
                      <a:cubicBezTo>
                        <a:pt x="0" y="18"/>
                        <a:pt x="26" y="53"/>
                        <a:pt x="41" y="57"/>
                      </a:cubicBezTo>
                      <a:cubicBezTo>
                        <a:pt x="56" y="61"/>
                        <a:pt x="71" y="52"/>
                        <a:pt x="74" y="37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Freeform 1321"/>
                <p:cNvSpPr/>
                <p:nvPr/>
              </p:nvSpPr>
              <p:spPr bwMode="auto">
                <a:xfrm>
                  <a:off x="8188325" y="4694238"/>
                  <a:ext cx="50800" cy="41275"/>
                </a:xfrm>
                <a:custGeom>
                  <a:avLst/>
                  <a:gdLst>
                    <a:gd name="T0" fmla="*/ 4 w 78"/>
                    <a:gd name="T1" fmla="*/ 24 h 61"/>
                    <a:gd name="T2" fmla="*/ 24 w 78"/>
                    <a:gd name="T3" fmla="*/ 57 h 61"/>
                    <a:gd name="T4" fmla="*/ 78 w 78"/>
                    <a:gd name="T5" fmla="*/ 43 h 61"/>
                    <a:gd name="T6" fmla="*/ 38 w 78"/>
                    <a:gd name="T7" fmla="*/ 4 h 61"/>
                    <a:gd name="T8" fmla="*/ 4 w 78"/>
                    <a:gd name="T9" fmla="*/ 2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1">
                      <a:moveTo>
                        <a:pt x="4" y="24"/>
                      </a:moveTo>
                      <a:cubicBezTo>
                        <a:pt x="0" y="39"/>
                        <a:pt x="9" y="54"/>
                        <a:pt x="24" y="57"/>
                      </a:cubicBezTo>
                      <a:cubicBezTo>
                        <a:pt x="39" y="61"/>
                        <a:pt x="78" y="43"/>
                        <a:pt x="78" y="43"/>
                      </a:cubicBezTo>
                      <a:cubicBezTo>
                        <a:pt x="78" y="43"/>
                        <a:pt x="53" y="8"/>
                        <a:pt x="38" y="4"/>
                      </a:cubicBezTo>
                      <a:cubicBezTo>
                        <a:pt x="23" y="0"/>
                        <a:pt x="8" y="9"/>
                        <a:pt x="4" y="24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1322"/>
                <p:cNvSpPr/>
                <p:nvPr/>
              </p:nvSpPr>
              <p:spPr bwMode="auto">
                <a:xfrm>
                  <a:off x="8191500" y="4654550"/>
                  <a:ext cx="50800" cy="36513"/>
                </a:xfrm>
                <a:custGeom>
                  <a:avLst/>
                  <a:gdLst>
                    <a:gd name="T0" fmla="*/ 27 w 78"/>
                    <a:gd name="T1" fmla="*/ 1 h 57"/>
                    <a:gd name="T2" fmla="*/ 2 w 78"/>
                    <a:gd name="T3" fmla="*/ 31 h 57"/>
                    <a:gd name="T4" fmla="*/ 32 w 78"/>
                    <a:gd name="T5" fmla="*/ 56 h 57"/>
                    <a:gd name="T6" fmla="*/ 78 w 78"/>
                    <a:gd name="T7" fmla="*/ 24 h 57"/>
                    <a:gd name="T8" fmla="*/ 27 w 78"/>
                    <a:gd name="T9" fmla="*/ 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57">
                      <a:moveTo>
                        <a:pt x="27" y="1"/>
                      </a:moveTo>
                      <a:cubicBezTo>
                        <a:pt x="12" y="2"/>
                        <a:pt x="0" y="16"/>
                        <a:pt x="2" y="31"/>
                      </a:cubicBezTo>
                      <a:cubicBezTo>
                        <a:pt x="3" y="46"/>
                        <a:pt x="17" y="57"/>
                        <a:pt x="32" y="56"/>
                      </a:cubicBezTo>
                      <a:cubicBezTo>
                        <a:pt x="47" y="55"/>
                        <a:pt x="78" y="24"/>
                        <a:pt x="78" y="24"/>
                      </a:cubicBezTo>
                      <a:cubicBezTo>
                        <a:pt x="78" y="24"/>
                        <a:pt x="42" y="0"/>
                        <a:pt x="27" y="1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Freeform 1323"/>
                <p:cNvSpPr/>
                <p:nvPr/>
              </p:nvSpPr>
              <p:spPr bwMode="auto">
                <a:xfrm>
                  <a:off x="8177213" y="4611688"/>
                  <a:ext cx="50800" cy="41275"/>
                </a:xfrm>
                <a:custGeom>
                  <a:avLst/>
                  <a:gdLst>
                    <a:gd name="T0" fmla="*/ 6 w 75"/>
                    <a:gd name="T1" fmla="*/ 44 h 63"/>
                    <a:gd name="T2" fmla="*/ 43 w 75"/>
                    <a:gd name="T3" fmla="*/ 57 h 63"/>
                    <a:gd name="T4" fmla="*/ 75 w 75"/>
                    <a:gd name="T5" fmla="*/ 11 h 63"/>
                    <a:gd name="T6" fmla="*/ 19 w 75"/>
                    <a:gd name="T7" fmla="*/ 7 h 63"/>
                    <a:gd name="T8" fmla="*/ 6 w 75"/>
                    <a:gd name="T9" fmla="*/ 4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63">
                      <a:moveTo>
                        <a:pt x="6" y="44"/>
                      </a:moveTo>
                      <a:cubicBezTo>
                        <a:pt x="13" y="58"/>
                        <a:pt x="29" y="63"/>
                        <a:pt x="43" y="57"/>
                      </a:cubicBezTo>
                      <a:cubicBezTo>
                        <a:pt x="57" y="50"/>
                        <a:pt x="75" y="11"/>
                        <a:pt x="75" y="11"/>
                      </a:cubicBezTo>
                      <a:cubicBezTo>
                        <a:pt x="75" y="11"/>
                        <a:pt x="33" y="0"/>
                        <a:pt x="19" y="7"/>
                      </a:cubicBezTo>
                      <a:cubicBezTo>
                        <a:pt x="5" y="13"/>
                        <a:pt x="0" y="30"/>
                        <a:pt x="6" y="44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Freeform 1324"/>
                <p:cNvSpPr/>
                <p:nvPr/>
              </p:nvSpPr>
              <p:spPr bwMode="auto">
                <a:xfrm>
                  <a:off x="7997825" y="4579938"/>
                  <a:ext cx="188913" cy="141288"/>
                </a:xfrm>
                <a:custGeom>
                  <a:avLst/>
                  <a:gdLst>
                    <a:gd name="T0" fmla="*/ 276 w 284"/>
                    <a:gd name="T1" fmla="*/ 116 h 212"/>
                    <a:gd name="T2" fmla="*/ 239 w 284"/>
                    <a:gd name="T3" fmla="*/ 54 h 212"/>
                    <a:gd name="T4" fmla="*/ 40 w 284"/>
                    <a:gd name="T5" fmla="*/ 56 h 212"/>
                    <a:gd name="T6" fmla="*/ 0 w 284"/>
                    <a:gd name="T7" fmla="*/ 154 h 212"/>
                    <a:gd name="T8" fmla="*/ 266 w 284"/>
                    <a:gd name="T9" fmla="*/ 212 h 212"/>
                    <a:gd name="T10" fmla="*/ 276 w 284"/>
                    <a:gd name="T11" fmla="*/ 116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4" h="212">
                      <a:moveTo>
                        <a:pt x="276" y="116"/>
                      </a:moveTo>
                      <a:cubicBezTo>
                        <a:pt x="269" y="93"/>
                        <a:pt x="257" y="72"/>
                        <a:pt x="239" y="54"/>
                      </a:cubicBezTo>
                      <a:cubicBezTo>
                        <a:pt x="184" y="0"/>
                        <a:pt x="95" y="1"/>
                        <a:pt x="40" y="56"/>
                      </a:cubicBezTo>
                      <a:cubicBezTo>
                        <a:pt x="13" y="83"/>
                        <a:pt x="0" y="119"/>
                        <a:pt x="0" y="154"/>
                      </a:cubicBezTo>
                      <a:cubicBezTo>
                        <a:pt x="58" y="149"/>
                        <a:pt x="160" y="152"/>
                        <a:pt x="266" y="212"/>
                      </a:cubicBezTo>
                      <a:cubicBezTo>
                        <a:pt x="281" y="182"/>
                        <a:pt x="284" y="148"/>
                        <a:pt x="276" y="116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Freeform 1325"/>
                <p:cNvSpPr/>
                <p:nvPr/>
              </p:nvSpPr>
              <p:spPr bwMode="auto">
                <a:xfrm>
                  <a:off x="7943850" y="4683125"/>
                  <a:ext cx="368300" cy="165100"/>
                </a:xfrm>
                <a:custGeom>
                  <a:avLst/>
                  <a:gdLst>
                    <a:gd name="T0" fmla="*/ 555 w 555"/>
                    <a:gd name="T1" fmla="*/ 213 h 250"/>
                    <a:gd name="T2" fmla="*/ 360 w 555"/>
                    <a:gd name="T3" fmla="*/ 163 h 250"/>
                    <a:gd name="T4" fmla="*/ 92 w 555"/>
                    <a:gd name="T5" fmla="*/ 25 h 250"/>
                    <a:gd name="T6" fmla="*/ 96 w 555"/>
                    <a:gd name="T7" fmla="*/ 205 h 250"/>
                    <a:gd name="T8" fmla="*/ 226 w 555"/>
                    <a:gd name="T9" fmla="*/ 141 h 250"/>
                    <a:gd name="T10" fmla="*/ 173 w 555"/>
                    <a:gd name="T11" fmla="*/ 174 h 250"/>
                    <a:gd name="T12" fmla="*/ 165 w 555"/>
                    <a:gd name="T13" fmla="*/ 107 h 250"/>
                    <a:gd name="T14" fmla="*/ 413 w 555"/>
                    <a:gd name="T15" fmla="*/ 229 h 250"/>
                    <a:gd name="T16" fmla="*/ 555 w 555"/>
                    <a:gd name="T17" fmla="*/ 213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55" h="250">
                      <a:moveTo>
                        <a:pt x="555" y="213"/>
                      </a:moveTo>
                      <a:cubicBezTo>
                        <a:pt x="555" y="213"/>
                        <a:pt x="491" y="250"/>
                        <a:pt x="360" y="163"/>
                      </a:cubicBezTo>
                      <a:cubicBezTo>
                        <a:pt x="228" y="76"/>
                        <a:pt x="173" y="0"/>
                        <a:pt x="92" y="25"/>
                      </a:cubicBezTo>
                      <a:cubicBezTo>
                        <a:pt x="10" y="49"/>
                        <a:pt x="0" y="169"/>
                        <a:pt x="96" y="205"/>
                      </a:cubicBezTo>
                      <a:cubicBezTo>
                        <a:pt x="192" y="241"/>
                        <a:pt x="229" y="167"/>
                        <a:pt x="226" y="141"/>
                      </a:cubicBezTo>
                      <a:cubicBezTo>
                        <a:pt x="226" y="141"/>
                        <a:pt x="205" y="168"/>
                        <a:pt x="173" y="174"/>
                      </a:cubicBezTo>
                      <a:cubicBezTo>
                        <a:pt x="137" y="182"/>
                        <a:pt x="93" y="106"/>
                        <a:pt x="165" y="107"/>
                      </a:cubicBezTo>
                      <a:cubicBezTo>
                        <a:pt x="222" y="107"/>
                        <a:pt x="324" y="201"/>
                        <a:pt x="413" y="229"/>
                      </a:cubicBezTo>
                      <a:cubicBezTo>
                        <a:pt x="463" y="245"/>
                        <a:pt x="528" y="242"/>
                        <a:pt x="555" y="213"/>
                      </a:cubicBezTo>
                      <a:close/>
                    </a:path>
                  </a:pathLst>
                </a:custGeom>
                <a:solidFill>
                  <a:srgbClr val="00A09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Freeform 1326"/>
                <p:cNvSpPr/>
                <p:nvPr/>
              </p:nvSpPr>
              <p:spPr bwMode="auto">
                <a:xfrm>
                  <a:off x="8115300" y="4722813"/>
                  <a:ext cx="200025" cy="96838"/>
                </a:xfrm>
                <a:custGeom>
                  <a:avLst/>
                  <a:gdLst>
                    <a:gd name="T0" fmla="*/ 234 w 301"/>
                    <a:gd name="T1" fmla="*/ 126 h 146"/>
                    <a:gd name="T2" fmla="*/ 39 w 301"/>
                    <a:gd name="T3" fmla="*/ 4 h 146"/>
                    <a:gd name="T4" fmla="*/ 0 w 301"/>
                    <a:gd name="T5" fmla="*/ 5 h 146"/>
                    <a:gd name="T6" fmla="*/ 201 w 301"/>
                    <a:gd name="T7" fmla="*/ 133 h 146"/>
                    <a:gd name="T8" fmla="*/ 301 w 301"/>
                    <a:gd name="T9" fmla="*/ 135 h 146"/>
                    <a:gd name="T10" fmla="*/ 234 w 301"/>
                    <a:gd name="T11" fmla="*/ 12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1" h="146">
                      <a:moveTo>
                        <a:pt x="234" y="126"/>
                      </a:moveTo>
                      <a:cubicBezTo>
                        <a:pt x="158" y="98"/>
                        <a:pt x="89" y="4"/>
                        <a:pt x="39" y="4"/>
                      </a:cubicBezTo>
                      <a:cubicBezTo>
                        <a:pt x="26" y="4"/>
                        <a:pt x="5" y="0"/>
                        <a:pt x="0" y="5"/>
                      </a:cubicBezTo>
                      <a:cubicBezTo>
                        <a:pt x="31" y="15"/>
                        <a:pt x="149" y="114"/>
                        <a:pt x="201" y="133"/>
                      </a:cubicBezTo>
                      <a:cubicBezTo>
                        <a:pt x="233" y="144"/>
                        <a:pt x="272" y="146"/>
                        <a:pt x="301" y="135"/>
                      </a:cubicBezTo>
                      <a:cubicBezTo>
                        <a:pt x="278" y="137"/>
                        <a:pt x="255" y="133"/>
                        <a:pt x="234" y="126"/>
                      </a:cubicBezTo>
                      <a:close/>
                    </a:path>
                  </a:pathLst>
                </a:custGeom>
                <a:solidFill>
                  <a:srgbClr val="00A09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Freeform 1327"/>
                <p:cNvSpPr/>
                <p:nvPr/>
              </p:nvSpPr>
              <p:spPr bwMode="auto">
                <a:xfrm>
                  <a:off x="7886700" y="4699000"/>
                  <a:ext cx="141288" cy="160338"/>
                </a:xfrm>
                <a:custGeom>
                  <a:avLst/>
                  <a:gdLst>
                    <a:gd name="T0" fmla="*/ 159 w 213"/>
                    <a:gd name="T1" fmla="*/ 216 h 241"/>
                    <a:gd name="T2" fmla="*/ 120 w 213"/>
                    <a:gd name="T3" fmla="*/ 0 h 241"/>
                    <a:gd name="T4" fmla="*/ 87 w 213"/>
                    <a:gd name="T5" fmla="*/ 12 h 241"/>
                    <a:gd name="T6" fmla="*/ 120 w 213"/>
                    <a:gd name="T7" fmla="*/ 232 h 241"/>
                    <a:gd name="T8" fmla="*/ 213 w 213"/>
                    <a:gd name="T9" fmla="*/ 219 h 241"/>
                    <a:gd name="T10" fmla="*/ 159 w 213"/>
                    <a:gd name="T11" fmla="*/ 216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3" h="241">
                      <a:moveTo>
                        <a:pt x="159" y="216"/>
                      </a:moveTo>
                      <a:cubicBezTo>
                        <a:pt x="50" y="192"/>
                        <a:pt x="40" y="51"/>
                        <a:pt x="120" y="0"/>
                      </a:cubicBezTo>
                      <a:cubicBezTo>
                        <a:pt x="109" y="2"/>
                        <a:pt x="98" y="6"/>
                        <a:pt x="87" y="12"/>
                      </a:cubicBezTo>
                      <a:cubicBezTo>
                        <a:pt x="0" y="59"/>
                        <a:pt x="7" y="207"/>
                        <a:pt x="120" y="232"/>
                      </a:cubicBezTo>
                      <a:cubicBezTo>
                        <a:pt x="161" y="241"/>
                        <a:pt x="192" y="234"/>
                        <a:pt x="213" y="219"/>
                      </a:cubicBezTo>
                      <a:cubicBezTo>
                        <a:pt x="197" y="221"/>
                        <a:pt x="180" y="221"/>
                        <a:pt x="159" y="216"/>
                      </a:cubicBezTo>
                      <a:close/>
                    </a:path>
                  </a:pathLst>
                </a:custGeom>
                <a:solidFill>
                  <a:srgbClr val="00A09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9" name="组合 128"/>
              <p:cNvGrpSpPr/>
              <p:nvPr/>
            </p:nvGrpSpPr>
            <p:grpSpPr>
              <a:xfrm>
                <a:off x="9049610" y="4260588"/>
                <a:ext cx="687386" cy="687385"/>
                <a:chOff x="7842250" y="5043488"/>
                <a:chExt cx="552450" cy="552450"/>
              </a:xfrm>
            </p:grpSpPr>
            <p:sp>
              <p:nvSpPr>
                <p:cNvPr id="130" name="Rectangle 1044"/>
                <p:cNvSpPr>
                  <a:spLocks noChangeArrowheads="1"/>
                </p:cNvSpPr>
                <p:nvPr/>
              </p:nvSpPr>
              <p:spPr bwMode="auto">
                <a:xfrm>
                  <a:off x="7842250" y="5043488"/>
                  <a:ext cx="552450" cy="552450"/>
                </a:xfrm>
                <a:prstGeom prst="rect">
                  <a:avLst/>
                </a:prstGeom>
                <a:solidFill>
                  <a:srgbClr val="FF6868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Oval 1351"/>
                <p:cNvSpPr>
                  <a:spLocks noChangeArrowheads="1"/>
                </p:cNvSpPr>
                <p:nvPr/>
              </p:nvSpPr>
              <p:spPr bwMode="auto">
                <a:xfrm>
                  <a:off x="7929563" y="5145088"/>
                  <a:ext cx="382588" cy="381000"/>
                </a:xfrm>
                <a:prstGeom prst="ellipse">
                  <a:avLst/>
                </a:prstGeom>
                <a:solidFill>
                  <a:srgbClr val="D5D3C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1352"/>
                <p:cNvSpPr>
                  <a:spLocks noEditPoints="1"/>
                </p:cNvSpPr>
                <p:nvPr/>
              </p:nvSpPr>
              <p:spPr bwMode="auto">
                <a:xfrm>
                  <a:off x="7910513" y="5126038"/>
                  <a:ext cx="207963" cy="417513"/>
                </a:xfrm>
                <a:custGeom>
                  <a:avLst/>
                  <a:gdLst>
                    <a:gd name="T0" fmla="*/ 207 w 313"/>
                    <a:gd name="T1" fmla="*/ 17 h 627"/>
                    <a:gd name="T2" fmla="*/ 67 w 313"/>
                    <a:gd name="T3" fmla="*/ 119 h 627"/>
                    <a:gd name="T4" fmla="*/ 9 w 313"/>
                    <a:gd name="T5" fmla="*/ 242 h 627"/>
                    <a:gd name="T6" fmla="*/ 5 w 313"/>
                    <a:gd name="T7" fmla="*/ 259 h 627"/>
                    <a:gd name="T8" fmla="*/ 1 w 313"/>
                    <a:gd name="T9" fmla="*/ 305 h 627"/>
                    <a:gd name="T10" fmla="*/ 0 w 313"/>
                    <a:gd name="T11" fmla="*/ 315 h 627"/>
                    <a:gd name="T12" fmla="*/ 0 w 313"/>
                    <a:gd name="T13" fmla="*/ 316 h 627"/>
                    <a:gd name="T14" fmla="*/ 1 w 313"/>
                    <a:gd name="T15" fmla="*/ 329 h 627"/>
                    <a:gd name="T16" fmla="*/ 1 w 313"/>
                    <a:gd name="T17" fmla="*/ 331 h 627"/>
                    <a:gd name="T18" fmla="*/ 2 w 313"/>
                    <a:gd name="T19" fmla="*/ 342 h 627"/>
                    <a:gd name="T20" fmla="*/ 6 w 313"/>
                    <a:gd name="T21" fmla="*/ 373 h 627"/>
                    <a:gd name="T22" fmla="*/ 66 w 313"/>
                    <a:gd name="T23" fmla="*/ 506 h 627"/>
                    <a:gd name="T24" fmla="*/ 203 w 313"/>
                    <a:gd name="T25" fmla="*/ 608 h 627"/>
                    <a:gd name="T26" fmla="*/ 301 w 313"/>
                    <a:gd name="T27" fmla="*/ 627 h 627"/>
                    <a:gd name="T28" fmla="*/ 303 w 313"/>
                    <a:gd name="T29" fmla="*/ 627 h 627"/>
                    <a:gd name="T30" fmla="*/ 303 w 313"/>
                    <a:gd name="T31" fmla="*/ 627 h 627"/>
                    <a:gd name="T32" fmla="*/ 313 w 313"/>
                    <a:gd name="T33" fmla="*/ 627 h 627"/>
                    <a:gd name="T34" fmla="*/ 313 w 313"/>
                    <a:gd name="T35" fmla="*/ 0 h 627"/>
                    <a:gd name="T36" fmla="*/ 207 w 313"/>
                    <a:gd name="T37" fmla="*/ 17 h 627"/>
                    <a:gd name="T38" fmla="*/ 189 w 313"/>
                    <a:gd name="T39" fmla="*/ 85 h 627"/>
                    <a:gd name="T40" fmla="*/ 155 w 313"/>
                    <a:gd name="T41" fmla="*/ 159 h 627"/>
                    <a:gd name="T42" fmla="*/ 153 w 313"/>
                    <a:gd name="T43" fmla="*/ 163 h 627"/>
                    <a:gd name="T44" fmla="*/ 105 w 313"/>
                    <a:gd name="T45" fmla="*/ 155 h 627"/>
                    <a:gd name="T46" fmla="*/ 189 w 313"/>
                    <a:gd name="T47" fmla="*/ 85 h 627"/>
                    <a:gd name="T48" fmla="*/ 56 w 313"/>
                    <a:gd name="T49" fmla="*/ 265 h 627"/>
                    <a:gd name="T50" fmla="*/ 58 w 313"/>
                    <a:gd name="T51" fmla="*/ 258 h 627"/>
                    <a:gd name="T52" fmla="*/ 59 w 313"/>
                    <a:gd name="T53" fmla="*/ 254 h 627"/>
                    <a:gd name="T54" fmla="*/ 60 w 313"/>
                    <a:gd name="T55" fmla="*/ 248 h 627"/>
                    <a:gd name="T56" fmla="*/ 79 w 313"/>
                    <a:gd name="T57" fmla="*/ 195 h 627"/>
                    <a:gd name="T58" fmla="*/ 139 w 313"/>
                    <a:gd name="T59" fmla="*/ 205 h 627"/>
                    <a:gd name="T60" fmla="*/ 123 w 313"/>
                    <a:gd name="T61" fmla="*/ 293 h 627"/>
                    <a:gd name="T62" fmla="*/ 53 w 313"/>
                    <a:gd name="T63" fmla="*/ 293 h 627"/>
                    <a:gd name="T64" fmla="*/ 56 w 313"/>
                    <a:gd name="T65" fmla="*/ 265 h 627"/>
                    <a:gd name="T66" fmla="*/ 80 w 313"/>
                    <a:gd name="T67" fmla="*/ 433 h 627"/>
                    <a:gd name="T68" fmla="*/ 53 w 313"/>
                    <a:gd name="T69" fmla="*/ 334 h 627"/>
                    <a:gd name="T70" fmla="*/ 122 w 313"/>
                    <a:gd name="T71" fmla="*/ 334 h 627"/>
                    <a:gd name="T72" fmla="*/ 133 w 313"/>
                    <a:gd name="T73" fmla="*/ 422 h 627"/>
                    <a:gd name="T74" fmla="*/ 80 w 313"/>
                    <a:gd name="T75" fmla="*/ 433 h 627"/>
                    <a:gd name="T76" fmla="*/ 106 w 313"/>
                    <a:gd name="T77" fmla="*/ 472 h 627"/>
                    <a:gd name="T78" fmla="*/ 146 w 313"/>
                    <a:gd name="T79" fmla="*/ 463 h 627"/>
                    <a:gd name="T80" fmla="*/ 180 w 313"/>
                    <a:gd name="T81" fmla="*/ 537 h 627"/>
                    <a:gd name="T82" fmla="*/ 106 w 313"/>
                    <a:gd name="T83" fmla="*/ 472 h 627"/>
                    <a:gd name="T84" fmla="*/ 291 w 313"/>
                    <a:gd name="T85" fmla="*/ 573 h 627"/>
                    <a:gd name="T86" fmla="*/ 267 w 313"/>
                    <a:gd name="T87" fmla="*/ 571 h 627"/>
                    <a:gd name="T88" fmla="*/ 260 w 313"/>
                    <a:gd name="T89" fmla="*/ 565 h 627"/>
                    <a:gd name="T90" fmla="*/ 200 w 313"/>
                    <a:gd name="T91" fmla="*/ 456 h 627"/>
                    <a:gd name="T92" fmla="*/ 291 w 313"/>
                    <a:gd name="T93" fmla="*/ 450 h 627"/>
                    <a:gd name="T94" fmla="*/ 291 w 313"/>
                    <a:gd name="T95" fmla="*/ 573 h 627"/>
                    <a:gd name="T96" fmla="*/ 291 w 313"/>
                    <a:gd name="T97" fmla="*/ 407 h 627"/>
                    <a:gd name="T98" fmla="*/ 186 w 313"/>
                    <a:gd name="T99" fmla="*/ 414 h 627"/>
                    <a:gd name="T100" fmla="*/ 170 w 313"/>
                    <a:gd name="T101" fmla="*/ 334 h 627"/>
                    <a:gd name="T102" fmla="*/ 291 w 313"/>
                    <a:gd name="T103" fmla="*/ 334 h 627"/>
                    <a:gd name="T104" fmla="*/ 291 w 313"/>
                    <a:gd name="T105" fmla="*/ 407 h 627"/>
                    <a:gd name="T106" fmla="*/ 291 w 313"/>
                    <a:gd name="T107" fmla="*/ 293 h 627"/>
                    <a:gd name="T108" fmla="*/ 169 w 313"/>
                    <a:gd name="T109" fmla="*/ 293 h 627"/>
                    <a:gd name="T110" fmla="*/ 180 w 313"/>
                    <a:gd name="T111" fmla="*/ 213 h 627"/>
                    <a:gd name="T112" fmla="*/ 291 w 313"/>
                    <a:gd name="T113" fmla="*/ 220 h 627"/>
                    <a:gd name="T114" fmla="*/ 291 w 313"/>
                    <a:gd name="T115" fmla="*/ 293 h 627"/>
                    <a:gd name="T116" fmla="*/ 291 w 313"/>
                    <a:gd name="T117" fmla="*/ 176 h 627"/>
                    <a:gd name="T118" fmla="*/ 194 w 313"/>
                    <a:gd name="T119" fmla="*/ 170 h 627"/>
                    <a:gd name="T120" fmla="*/ 254 w 313"/>
                    <a:gd name="T121" fmla="*/ 65 h 627"/>
                    <a:gd name="T122" fmla="*/ 291 w 313"/>
                    <a:gd name="T123" fmla="*/ 54 h 627"/>
                    <a:gd name="T124" fmla="*/ 291 w 313"/>
                    <a:gd name="T125" fmla="*/ 176 h 6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13" h="627">
                      <a:moveTo>
                        <a:pt x="207" y="17"/>
                      </a:moveTo>
                      <a:cubicBezTo>
                        <a:pt x="153" y="39"/>
                        <a:pt x="103" y="73"/>
                        <a:pt x="67" y="119"/>
                      </a:cubicBezTo>
                      <a:cubicBezTo>
                        <a:pt x="39" y="156"/>
                        <a:pt x="19" y="197"/>
                        <a:pt x="9" y="242"/>
                      </a:cubicBezTo>
                      <a:cubicBezTo>
                        <a:pt x="7" y="247"/>
                        <a:pt x="6" y="253"/>
                        <a:pt x="5" y="259"/>
                      </a:cubicBezTo>
                      <a:cubicBezTo>
                        <a:pt x="2" y="274"/>
                        <a:pt x="1" y="289"/>
                        <a:pt x="1" y="305"/>
                      </a:cubicBezTo>
                      <a:cubicBezTo>
                        <a:pt x="0" y="308"/>
                        <a:pt x="0" y="312"/>
                        <a:pt x="0" y="315"/>
                      </a:cubicBezTo>
                      <a:cubicBezTo>
                        <a:pt x="0" y="315"/>
                        <a:pt x="0" y="316"/>
                        <a:pt x="0" y="316"/>
                      </a:cubicBezTo>
                      <a:cubicBezTo>
                        <a:pt x="0" y="320"/>
                        <a:pt x="1" y="325"/>
                        <a:pt x="1" y="329"/>
                      </a:cubicBezTo>
                      <a:cubicBezTo>
                        <a:pt x="1" y="330"/>
                        <a:pt x="1" y="331"/>
                        <a:pt x="1" y="331"/>
                      </a:cubicBezTo>
                      <a:cubicBezTo>
                        <a:pt x="1" y="335"/>
                        <a:pt x="1" y="338"/>
                        <a:pt x="2" y="342"/>
                      </a:cubicBezTo>
                      <a:cubicBezTo>
                        <a:pt x="3" y="352"/>
                        <a:pt x="4" y="363"/>
                        <a:pt x="6" y="373"/>
                      </a:cubicBezTo>
                      <a:cubicBezTo>
                        <a:pt x="15" y="422"/>
                        <a:pt x="36" y="467"/>
                        <a:pt x="66" y="506"/>
                      </a:cubicBezTo>
                      <a:cubicBezTo>
                        <a:pt x="101" y="552"/>
                        <a:pt x="150" y="587"/>
                        <a:pt x="203" y="608"/>
                      </a:cubicBezTo>
                      <a:cubicBezTo>
                        <a:pt x="235" y="620"/>
                        <a:pt x="268" y="626"/>
                        <a:pt x="301" y="627"/>
                      </a:cubicBezTo>
                      <a:cubicBezTo>
                        <a:pt x="301" y="627"/>
                        <a:pt x="302" y="627"/>
                        <a:pt x="303" y="627"/>
                      </a:cubicBezTo>
                      <a:cubicBezTo>
                        <a:pt x="303" y="627"/>
                        <a:pt x="303" y="627"/>
                        <a:pt x="303" y="627"/>
                      </a:cubicBezTo>
                      <a:cubicBezTo>
                        <a:pt x="306" y="627"/>
                        <a:pt x="310" y="627"/>
                        <a:pt x="313" y="627"/>
                      </a:cubicBezTo>
                      <a:cubicBezTo>
                        <a:pt x="313" y="0"/>
                        <a:pt x="313" y="0"/>
                        <a:pt x="313" y="0"/>
                      </a:cubicBezTo>
                      <a:cubicBezTo>
                        <a:pt x="277" y="0"/>
                        <a:pt x="241" y="6"/>
                        <a:pt x="207" y="17"/>
                      </a:cubicBezTo>
                      <a:close/>
                      <a:moveTo>
                        <a:pt x="189" y="85"/>
                      </a:moveTo>
                      <a:cubicBezTo>
                        <a:pt x="179" y="110"/>
                        <a:pt x="165" y="134"/>
                        <a:pt x="155" y="159"/>
                      </a:cubicBezTo>
                      <a:cubicBezTo>
                        <a:pt x="154" y="161"/>
                        <a:pt x="154" y="162"/>
                        <a:pt x="153" y="163"/>
                      </a:cubicBezTo>
                      <a:cubicBezTo>
                        <a:pt x="137" y="161"/>
                        <a:pt x="121" y="159"/>
                        <a:pt x="105" y="155"/>
                      </a:cubicBezTo>
                      <a:cubicBezTo>
                        <a:pt x="128" y="126"/>
                        <a:pt x="155" y="101"/>
                        <a:pt x="189" y="85"/>
                      </a:cubicBezTo>
                      <a:close/>
                      <a:moveTo>
                        <a:pt x="56" y="265"/>
                      </a:moveTo>
                      <a:cubicBezTo>
                        <a:pt x="57" y="263"/>
                        <a:pt x="57" y="260"/>
                        <a:pt x="58" y="258"/>
                      </a:cubicBezTo>
                      <a:cubicBezTo>
                        <a:pt x="58" y="257"/>
                        <a:pt x="58" y="255"/>
                        <a:pt x="59" y="254"/>
                      </a:cubicBezTo>
                      <a:cubicBezTo>
                        <a:pt x="59" y="252"/>
                        <a:pt x="60" y="250"/>
                        <a:pt x="60" y="248"/>
                      </a:cubicBezTo>
                      <a:cubicBezTo>
                        <a:pt x="65" y="229"/>
                        <a:pt x="72" y="212"/>
                        <a:pt x="79" y="195"/>
                      </a:cubicBezTo>
                      <a:cubicBezTo>
                        <a:pt x="99" y="198"/>
                        <a:pt x="119" y="202"/>
                        <a:pt x="139" y="205"/>
                      </a:cubicBezTo>
                      <a:cubicBezTo>
                        <a:pt x="132" y="235"/>
                        <a:pt x="126" y="263"/>
                        <a:pt x="123" y="293"/>
                      </a:cubicBezTo>
                      <a:cubicBezTo>
                        <a:pt x="99" y="293"/>
                        <a:pt x="76" y="293"/>
                        <a:pt x="53" y="293"/>
                      </a:cubicBezTo>
                      <a:cubicBezTo>
                        <a:pt x="53" y="284"/>
                        <a:pt x="55" y="274"/>
                        <a:pt x="56" y="265"/>
                      </a:cubicBezTo>
                      <a:close/>
                      <a:moveTo>
                        <a:pt x="80" y="433"/>
                      </a:moveTo>
                      <a:cubicBezTo>
                        <a:pt x="65" y="402"/>
                        <a:pt x="55" y="369"/>
                        <a:pt x="53" y="334"/>
                      </a:cubicBezTo>
                      <a:cubicBezTo>
                        <a:pt x="76" y="334"/>
                        <a:pt x="99" y="334"/>
                        <a:pt x="122" y="334"/>
                      </a:cubicBezTo>
                      <a:cubicBezTo>
                        <a:pt x="123" y="364"/>
                        <a:pt x="127" y="393"/>
                        <a:pt x="133" y="422"/>
                      </a:cubicBezTo>
                      <a:cubicBezTo>
                        <a:pt x="116" y="426"/>
                        <a:pt x="98" y="429"/>
                        <a:pt x="80" y="433"/>
                      </a:cubicBezTo>
                      <a:close/>
                      <a:moveTo>
                        <a:pt x="106" y="472"/>
                      </a:moveTo>
                      <a:cubicBezTo>
                        <a:pt x="119" y="468"/>
                        <a:pt x="133" y="466"/>
                        <a:pt x="146" y="463"/>
                      </a:cubicBezTo>
                      <a:cubicBezTo>
                        <a:pt x="157" y="488"/>
                        <a:pt x="169" y="512"/>
                        <a:pt x="180" y="537"/>
                      </a:cubicBezTo>
                      <a:cubicBezTo>
                        <a:pt x="151" y="521"/>
                        <a:pt x="126" y="498"/>
                        <a:pt x="106" y="472"/>
                      </a:cubicBezTo>
                      <a:close/>
                      <a:moveTo>
                        <a:pt x="291" y="573"/>
                      </a:moveTo>
                      <a:cubicBezTo>
                        <a:pt x="284" y="572"/>
                        <a:pt x="275" y="572"/>
                        <a:pt x="267" y="571"/>
                      </a:cubicBezTo>
                      <a:cubicBezTo>
                        <a:pt x="265" y="570"/>
                        <a:pt x="262" y="568"/>
                        <a:pt x="260" y="565"/>
                      </a:cubicBezTo>
                      <a:cubicBezTo>
                        <a:pt x="236" y="531"/>
                        <a:pt x="215" y="495"/>
                        <a:pt x="200" y="456"/>
                      </a:cubicBezTo>
                      <a:cubicBezTo>
                        <a:pt x="230" y="452"/>
                        <a:pt x="261" y="449"/>
                        <a:pt x="291" y="450"/>
                      </a:cubicBezTo>
                      <a:cubicBezTo>
                        <a:pt x="291" y="491"/>
                        <a:pt x="291" y="532"/>
                        <a:pt x="291" y="573"/>
                      </a:cubicBezTo>
                      <a:close/>
                      <a:moveTo>
                        <a:pt x="291" y="407"/>
                      </a:moveTo>
                      <a:cubicBezTo>
                        <a:pt x="256" y="407"/>
                        <a:pt x="221" y="410"/>
                        <a:pt x="186" y="414"/>
                      </a:cubicBezTo>
                      <a:cubicBezTo>
                        <a:pt x="178" y="388"/>
                        <a:pt x="171" y="361"/>
                        <a:pt x="170" y="334"/>
                      </a:cubicBezTo>
                      <a:cubicBezTo>
                        <a:pt x="211" y="334"/>
                        <a:pt x="251" y="334"/>
                        <a:pt x="291" y="334"/>
                      </a:cubicBezTo>
                      <a:cubicBezTo>
                        <a:pt x="291" y="358"/>
                        <a:pt x="291" y="382"/>
                        <a:pt x="291" y="407"/>
                      </a:cubicBezTo>
                      <a:close/>
                      <a:moveTo>
                        <a:pt x="291" y="293"/>
                      </a:moveTo>
                      <a:cubicBezTo>
                        <a:pt x="251" y="293"/>
                        <a:pt x="210" y="294"/>
                        <a:pt x="169" y="293"/>
                      </a:cubicBezTo>
                      <a:cubicBezTo>
                        <a:pt x="169" y="266"/>
                        <a:pt x="172" y="239"/>
                        <a:pt x="180" y="213"/>
                      </a:cubicBezTo>
                      <a:cubicBezTo>
                        <a:pt x="217" y="217"/>
                        <a:pt x="254" y="220"/>
                        <a:pt x="291" y="220"/>
                      </a:cubicBezTo>
                      <a:cubicBezTo>
                        <a:pt x="291" y="245"/>
                        <a:pt x="291" y="269"/>
                        <a:pt x="291" y="293"/>
                      </a:cubicBezTo>
                      <a:close/>
                      <a:moveTo>
                        <a:pt x="291" y="176"/>
                      </a:moveTo>
                      <a:cubicBezTo>
                        <a:pt x="259" y="177"/>
                        <a:pt x="226" y="174"/>
                        <a:pt x="194" y="170"/>
                      </a:cubicBezTo>
                      <a:cubicBezTo>
                        <a:pt x="209" y="132"/>
                        <a:pt x="228" y="96"/>
                        <a:pt x="254" y="65"/>
                      </a:cubicBezTo>
                      <a:cubicBezTo>
                        <a:pt x="262" y="53"/>
                        <a:pt x="278" y="55"/>
                        <a:pt x="291" y="54"/>
                      </a:cubicBezTo>
                      <a:cubicBezTo>
                        <a:pt x="291" y="94"/>
                        <a:pt x="291" y="136"/>
                        <a:pt x="291" y="176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Freeform 1353"/>
                <p:cNvSpPr>
                  <a:spLocks noEditPoints="1"/>
                </p:cNvSpPr>
                <p:nvPr/>
              </p:nvSpPr>
              <p:spPr bwMode="auto">
                <a:xfrm>
                  <a:off x="8118475" y="5126038"/>
                  <a:ext cx="207963" cy="417513"/>
                </a:xfrm>
                <a:custGeom>
                  <a:avLst/>
                  <a:gdLst>
                    <a:gd name="T0" fmla="*/ 313 w 313"/>
                    <a:gd name="T1" fmla="*/ 298 h 627"/>
                    <a:gd name="T2" fmla="*/ 312 w 313"/>
                    <a:gd name="T3" fmla="*/ 296 h 627"/>
                    <a:gd name="T4" fmla="*/ 312 w 313"/>
                    <a:gd name="T5" fmla="*/ 285 h 627"/>
                    <a:gd name="T6" fmla="*/ 307 w 313"/>
                    <a:gd name="T7" fmla="*/ 254 h 627"/>
                    <a:gd name="T8" fmla="*/ 248 w 313"/>
                    <a:gd name="T9" fmla="*/ 121 h 627"/>
                    <a:gd name="T10" fmla="*/ 110 w 313"/>
                    <a:gd name="T11" fmla="*/ 19 h 627"/>
                    <a:gd name="T12" fmla="*/ 13 w 313"/>
                    <a:gd name="T13" fmla="*/ 0 h 627"/>
                    <a:gd name="T14" fmla="*/ 11 w 313"/>
                    <a:gd name="T15" fmla="*/ 0 h 627"/>
                    <a:gd name="T16" fmla="*/ 11 w 313"/>
                    <a:gd name="T17" fmla="*/ 0 h 627"/>
                    <a:gd name="T18" fmla="*/ 0 w 313"/>
                    <a:gd name="T19" fmla="*/ 0 h 627"/>
                    <a:gd name="T20" fmla="*/ 0 w 313"/>
                    <a:gd name="T21" fmla="*/ 627 h 627"/>
                    <a:gd name="T22" fmla="*/ 107 w 313"/>
                    <a:gd name="T23" fmla="*/ 610 h 627"/>
                    <a:gd name="T24" fmla="*/ 246 w 313"/>
                    <a:gd name="T25" fmla="*/ 508 h 627"/>
                    <a:gd name="T26" fmla="*/ 305 w 313"/>
                    <a:gd name="T27" fmla="*/ 385 h 627"/>
                    <a:gd name="T28" fmla="*/ 308 w 313"/>
                    <a:gd name="T29" fmla="*/ 368 h 627"/>
                    <a:gd name="T30" fmla="*/ 313 w 313"/>
                    <a:gd name="T31" fmla="*/ 322 h 627"/>
                    <a:gd name="T32" fmla="*/ 313 w 313"/>
                    <a:gd name="T33" fmla="*/ 312 h 627"/>
                    <a:gd name="T34" fmla="*/ 313 w 313"/>
                    <a:gd name="T35" fmla="*/ 311 h 627"/>
                    <a:gd name="T36" fmla="*/ 313 w 313"/>
                    <a:gd name="T37" fmla="*/ 298 h 627"/>
                    <a:gd name="T38" fmla="*/ 208 w 313"/>
                    <a:gd name="T39" fmla="*/ 155 h 627"/>
                    <a:gd name="T40" fmla="*/ 168 w 313"/>
                    <a:gd name="T41" fmla="*/ 163 h 627"/>
                    <a:gd name="T42" fmla="*/ 133 w 313"/>
                    <a:gd name="T43" fmla="*/ 90 h 627"/>
                    <a:gd name="T44" fmla="*/ 208 w 313"/>
                    <a:gd name="T45" fmla="*/ 155 h 627"/>
                    <a:gd name="T46" fmla="*/ 22 w 313"/>
                    <a:gd name="T47" fmla="*/ 53 h 627"/>
                    <a:gd name="T48" fmla="*/ 46 w 313"/>
                    <a:gd name="T49" fmla="*/ 56 h 627"/>
                    <a:gd name="T50" fmla="*/ 53 w 313"/>
                    <a:gd name="T51" fmla="*/ 62 h 627"/>
                    <a:gd name="T52" fmla="*/ 113 w 313"/>
                    <a:gd name="T53" fmla="*/ 171 h 627"/>
                    <a:gd name="T54" fmla="*/ 22 w 313"/>
                    <a:gd name="T55" fmla="*/ 177 h 627"/>
                    <a:gd name="T56" fmla="*/ 22 w 313"/>
                    <a:gd name="T57" fmla="*/ 53 h 627"/>
                    <a:gd name="T58" fmla="*/ 22 w 313"/>
                    <a:gd name="T59" fmla="*/ 220 h 627"/>
                    <a:gd name="T60" fmla="*/ 128 w 313"/>
                    <a:gd name="T61" fmla="*/ 213 h 627"/>
                    <a:gd name="T62" fmla="*/ 143 w 313"/>
                    <a:gd name="T63" fmla="*/ 293 h 627"/>
                    <a:gd name="T64" fmla="*/ 22 w 313"/>
                    <a:gd name="T65" fmla="*/ 293 h 627"/>
                    <a:gd name="T66" fmla="*/ 22 w 313"/>
                    <a:gd name="T67" fmla="*/ 220 h 627"/>
                    <a:gd name="T68" fmla="*/ 22 w 313"/>
                    <a:gd name="T69" fmla="*/ 334 h 627"/>
                    <a:gd name="T70" fmla="*/ 144 w 313"/>
                    <a:gd name="T71" fmla="*/ 334 h 627"/>
                    <a:gd name="T72" fmla="*/ 133 w 313"/>
                    <a:gd name="T73" fmla="*/ 414 h 627"/>
                    <a:gd name="T74" fmla="*/ 22 w 313"/>
                    <a:gd name="T75" fmla="*/ 407 h 627"/>
                    <a:gd name="T76" fmla="*/ 22 w 313"/>
                    <a:gd name="T77" fmla="*/ 334 h 627"/>
                    <a:gd name="T78" fmla="*/ 60 w 313"/>
                    <a:gd name="T79" fmla="*/ 562 h 627"/>
                    <a:gd name="T80" fmla="*/ 22 w 313"/>
                    <a:gd name="T81" fmla="*/ 573 h 627"/>
                    <a:gd name="T82" fmla="*/ 22 w 313"/>
                    <a:gd name="T83" fmla="*/ 450 h 627"/>
                    <a:gd name="T84" fmla="*/ 120 w 313"/>
                    <a:gd name="T85" fmla="*/ 457 h 627"/>
                    <a:gd name="T86" fmla="*/ 60 w 313"/>
                    <a:gd name="T87" fmla="*/ 562 h 627"/>
                    <a:gd name="T88" fmla="*/ 124 w 313"/>
                    <a:gd name="T89" fmla="*/ 542 h 627"/>
                    <a:gd name="T90" fmla="*/ 158 w 313"/>
                    <a:gd name="T91" fmla="*/ 468 h 627"/>
                    <a:gd name="T92" fmla="*/ 161 w 313"/>
                    <a:gd name="T93" fmla="*/ 464 h 627"/>
                    <a:gd name="T94" fmla="*/ 208 w 313"/>
                    <a:gd name="T95" fmla="*/ 472 h 627"/>
                    <a:gd name="T96" fmla="*/ 124 w 313"/>
                    <a:gd name="T97" fmla="*/ 542 h 627"/>
                    <a:gd name="T98" fmla="*/ 257 w 313"/>
                    <a:gd name="T99" fmla="*/ 362 h 627"/>
                    <a:gd name="T100" fmla="*/ 256 w 313"/>
                    <a:gd name="T101" fmla="*/ 369 h 627"/>
                    <a:gd name="T102" fmla="*/ 255 w 313"/>
                    <a:gd name="T103" fmla="*/ 373 h 627"/>
                    <a:gd name="T104" fmla="*/ 253 w 313"/>
                    <a:gd name="T105" fmla="*/ 379 h 627"/>
                    <a:gd name="T106" fmla="*/ 234 w 313"/>
                    <a:gd name="T107" fmla="*/ 432 h 627"/>
                    <a:gd name="T108" fmla="*/ 175 w 313"/>
                    <a:gd name="T109" fmla="*/ 422 h 627"/>
                    <a:gd name="T110" fmla="*/ 191 w 313"/>
                    <a:gd name="T111" fmla="*/ 334 h 627"/>
                    <a:gd name="T112" fmla="*/ 260 w 313"/>
                    <a:gd name="T113" fmla="*/ 334 h 627"/>
                    <a:gd name="T114" fmla="*/ 257 w 313"/>
                    <a:gd name="T115" fmla="*/ 362 h 627"/>
                    <a:gd name="T116" fmla="*/ 191 w 313"/>
                    <a:gd name="T117" fmla="*/ 293 h 627"/>
                    <a:gd name="T118" fmla="*/ 180 w 313"/>
                    <a:gd name="T119" fmla="*/ 205 h 627"/>
                    <a:gd name="T120" fmla="*/ 233 w 313"/>
                    <a:gd name="T121" fmla="*/ 194 h 627"/>
                    <a:gd name="T122" fmla="*/ 261 w 313"/>
                    <a:gd name="T123" fmla="*/ 293 h 627"/>
                    <a:gd name="T124" fmla="*/ 191 w 313"/>
                    <a:gd name="T125" fmla="*/ 293 h 6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13" h="627">
                      <a:moveTo>
                        <a:pt x="313" y="298"/>
                      </a:moveTo>
                      <a:cubicBezTo>
                        <a:pt x="313" y="297"/>
                        <a:pt x="313" y="296"/>
                        <a:pt x="312" y="296"/>
                      </a:cubicBezTo>
                      <a:cubicBezTo>
                        <a:pt x="312" y="292"/>
                        <a:pt x="312" y="289"/>
                        <a:pt x="312" y="285"/>
                      </a:cubicBezTo>
                      <a:cubicBezTo>
                        <a:pt x="311" y="275"/>
                        <a:pt x="309" y="264"/>
                        <a:pt x="307" y="254"/>
                      </a:cubicBezTo>
                      <a:cubicBezTo>
                        <a:pt x="299" y="205"/>
                        <a:pt x="277" y="160"/>
                        <a:pt x="248" y="121"/>
                      </a:cubicBezTo>
                      <a:cubicBezTo>
                        <a:pt x="212" y="75"/>
                        <a:pt x="164" y="40"/>
                        <a:pt x="110" y="19"/>
                      </a:cubicBezTo>
                      <a:cubicBezTo>
                        <a:pt x="79" y="7"/>
                        <a:pt x="46" y="1"/>
                        <a:pt x="13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7" y="0"/>
                        <a:pt x="4" y="0"/>
                        <a:pt x="0" y="0"/>
                      </a:cubicBezTo>
                      <a:cubicBezTo>
                        <a:pt x="0" y="627"/>
                        <a:pt x="0" y="627"/>
                        <a:pt x="0" y="627"/>
                      </a:cubicBezTo>
                      <a:cubicBezTo>
                        <a:pt x="36" y="627"/>
                        <a:pt x="72" y="621"/>
                        <a:pt x="107" y="610"/>
                      </a:cubicBezTo>
                      <a:cubicBezTo>
                        <a:pt x="161" y="588"/>
                        <a:pt x="210" y="554"/>
                        <a:pt x="246" y="508"/>
                      </a:cubicBezTo>
                      <a:cubicBezTo>
                        <a:pt x="274" y="471"/>
                        <a:pt x="295" y="430"/>
                        <a:pt x="305" y="385"/>
                      </a:cubicBezTo>
                      <a:cubicBezTo>
                        <a:pt x="306" y="380"/>
                        <a:pt x="307" y="374"/>
                        <a:pt x="308" y="368"/>
                      </a:cubicBezTo>
                      <a:cubicBezTo>
                        <a:pt x="311" y="353"/>
                        <a:pt x="312" y="338"/>
                        <a:pt x="313" y="322"/>
                      </a:cubicBezTo>
                      <a:cubicBezTo>
                        <a:pt x="313" y="319"/>
                        <a:pt x="313" y="315"/>
                        <a:pt x="313" y="312"/>
                      </a:cubicBezTo>
                      <a:cubicBezTo>
                        <a:pt x="313" y="312"/>
                        <a:pt x="313" y="311"/>
                        <a:pt x="313" y="311"/>
                      </a:cubicBezTo>
                      <a:cubicBezTo>
                        <a:pt x="313" y="306"/>
                        <a:pt x="313" y="302"/>
                        <a:pt x="313" y="298"/>
                      </a:cubicBezTo>
                      <a:close/>
                      <a:moveTo>
                        <a:pt x="208" y="155"/>
                      </a:moveTo>
                      <a:cubicBezTo>
                        <a:pt x="194" y="159"/>
                        <a:pt x="181" y="161"/>
                        <a:pt x="168" y="163"/>
                      </a:cubicBezTo>
                      <a:cubicBezTo>
                        <a:pt x="156" y="139"/>
                        <a:pt x="144" y="115"/>
                        <a:pt x="133" y="90"/>
                      </a:cubicBezTo>
                      <a:cubicBezTo>
                        <a:pt x="163" y="106"/>
                        <a:pt x="188" y="129"/>
                        <a:pt x="208" y="155"/>
                      </a:cubicBezTo>
                      <a:close/>
                      <a:moveTo>
                        <a:pt x="22" y="53"/>
                      </a:moveTo>
                      <a:cubicBezTo>
                        <a:pt x="30" y="55"/>
                        <a:pt x="38" y="55"/>
                        <a:pt x="46" y="56"/>
                      </a:cubicBezTo>
                      <a:cubicBezTo>
                        <a:pt x="49" y="57"/>
                        <a:pt x="51" y="59"/>
                        <a:pt x="53" y="62"/>
                      </a:cubicBezTo>
                      <a:cubicBezTo>
                        <a:pt x="78" y="96"/>
                        <a:pt x="98" y="132"/>
                        <a:pt x="113" y="171"/>
                      </a:cubicBezTo>
                      <a:cubicBezTo>
                        <a:pt x="83" y="175"/>
                        <a:pt x="53" y="178"/>
                        <a:pt x="22" y="177"/>
                      </a:cubicBezTo>
                      <a:cubicBezTo>
                        <a:pt x="22" y="136"/>
                        <a:pt x="22" y="95"/>
                        <a:pt x="22" y="53"/>
                      </a:cubicBezTo>
                      <a:close/>
                      <a:moveTo>
                        <a:pt x="22" y="220"/>
                      </a:moveTo>
                      <a:cubicBezTo>
                        <a:pt x="57" y="220"/>
                        <a:pt x="93" y="217"/>
                        <a:pt x="128" y="213"/>
                      </a:cubicBezTo>
                      <a:cubicBezTo>
                        <a:pt x="136" y="239"/>
                        <a:pt x="142" y="266"/>
                        <a:pt x="143" y="293"/>
                      </a:cubicBezTo>
                      <a:cubicBezTo>
                        <a:pt x="103" y="293"/>
                        <a:pt x="63" y="293"/>
                        <a:pt x="22" y="293"/>
                      </a:cubicBezTo>
                      <a:cubicBezTo>
                        <a:pt x="22" y="269"/>
                        <a:pt x="22" y="244"/>
                        <a:pt x="22" y="220"/>
                      </a:cubicBezTo>
                      <a:close/>
                      <a:moveTo>
                        <a:pt x="22" y="334"/>
                      </a:moveTo>
                      <a:cubicBezTo>
                        <a:pt x="63" y="334"/>
                        <a:pt x="104" y="333"/>
                        <a:pt x="144" y="334"/>
                      </a:cubicBezTo>
                      <a:cubicBezTo>
                        <a:pt x="145" y="361"/>
                        <a:pt x="141" y="388"/>
                        <a:pt x="133" y="414"/>
                      </a:cubicBezTo>
                      <a:cubicBezTo>
                        <a:pt x="96" y="410"/>
                        <a:pt x="59" y="407"/>
                        <a:pt x="22" y="407"/>
                      </a:cubicBezTo>
                      <a:cubicBezTo>
                        <a:pt x="22" y="382"/>
                        <a:pt x="22" y="358"/>
                        <a:pt x="22" y="334"/>
                      </a:cubicBezTo>
                      <a:close/>
                      <a:moveTo>
                        <a:pt x="60" y="562"/>
                      </a:moveTo>
                      <a:cubicBezTo>
                        <a:pt x="51" y="574"/>
                        <a:pt x="36" y="572"/>
                        <a:pt x="22" y="573"/>
                      </a:cubicBezTo>
                      <a:cubicBezTo>
                        <a:pt x="22" y="533"/>
                        <a:pt x="22" y="491"/>
                        <a:pt x="22" y="450"/>
                      </a:cubicBezTo>
                      <a:cubicBezTo>
                        <a:pt x="55" y="450"/>
                        <a:pt x="87" y="453"/>
                        <a:pt x="120" y="457"/>
                      </a:cubicBezTo>
                      <a:cubicBezTo>
                        <a:pt x="105" y="495"/>
                        <a:pt x="85" y="531"/>
                        <a:pt x="60" y="562"/>
                      </a:cubicBezTo>
                      <a:close/>
                      <a:moveTo>
                        <a:pt x="124" y="542"/>
                      </a:moveTo>
                      <a:cubicBezTo>
                        <a:pt x="135" y="517"/>
                        <a:pt x="148" y="493"/>
                        <a:pt x="158" y="468"/>
                      </a:cubicBezTo>
                      <a:cubicBezTo>
                        <a:pt x="159" y="466"/>
                        <a:pt x="160" y="465"/>
                        <a:pt x="161" y="464"/>
                      </a:cubicBezTo>
                      <a:cubicBezTo>
                        <a:pt x="177" y="466"/>
                        <a:pt x="193" y="468"/>
                        <a:pt x="208" y="472"/>
                      </a:cubicBezTo>
                      <a:cubicBezTo>
                        <a:pt x="185" y="500"/>
                        <a:pt x="158" y="526"/>
                        <a:pt x="124" y="542"/>
                      </a:cubicBezTo>
                      <a:close/>
                      <a:moveTo>
                        <a:pt x="257" y="362"/>
                      </a:moveTo>
                      <a:cubicBezTo>
                        <a:pt x="257" y="364"/>
                        <a:pt x="256" y="366"/>
                        <a:pt x="256" y="369"/>
                      </a:cubicBezTo>
                      <a:cubicBezTo>
                        <a:pt x="255" y="370"/>
                        <a:pt x="255" y="372"/>
                        <a:pt x="255" y="373"/>
                      </a:cubicBezTo>
                      <a:cubicBezTo>
                        <a:pt x="254" y="375"/>
                        <a:pt x="254" y="377"/>
                        <a:pt x="253" y="379"/>
                      </a:cubicBezTo>
                      <a:cubicBezTo>
                        <a:pt x="248" y="397"/>
                        <a:pt x="242" y="415"/>
                        <a:pt x="234" y="432"/>
                      </a:cubicBezTo>
                      <a:cubicBezTo>
                        <a:pt x="214" y="429"/>
                        <a:pt x="194" y="425"/>
                        <a:pt x="175" y="422"/>
                      </a:cubicBezTo>
                      <a:cubicBezTo>
                        <a:pt x="181" y="392"/>
                        <a:pt x="188" y="363"/>
                        <a:pt x="191" y="334"/>
                      </a:cubicBezTo>
                      <a:cubicBezTo>
                        <a:pt x="214" y="334"/>
                        <a:pt x="237" y="334"/>
                        <a:pt x="260" y="334"/>
                      </a:cubicBezTo>
                      <a:cubicBezTo>
                        <a:pt x="260" y="343"/>
                        <a:pt x="259" y="353"/>
                        <a:pt x="257" y="362"/>
                      </a:cubicBezTo>
                      <a:close/>
                      <a:moveTo>
                        <a:pt x="191" y="293"/>
                      </a:moveTo>
                      <a:cubicBezTo>
                        <a:pt x="191" y="263"/>
                        <a:pt x="187" y="234"/>
                        <a:pt x="180" y="205"/>
                      </a:cubicBezTo>
                      <a:cubicBezTo>
                        <a:pt x="198" y="201"/>
                        <a:pt x="215" y="198"/>
                        <a:pt x="233" y="194"/>
                      </a:cubicBezTo>
                      <a:cubicBezTo>
                        <a:pt x="248" y="225"/>
                        <a:pt x="258" y="258"/>
                        <a:pt x="261" y="293"/>
                      </a:cubicBezTo>
                      <a:cubicBezTo>
                        <a:pt x="237" y="293"/>
                        <a:pt x="214" y="293"/>
                        <a:pt x="191" y="293"/>
                      </a:cubicBezTo>
                      <a:close/>
                    </a:path>
                  </a:pathLst>
                </a:custGeom>
                <a:solidFill>
                  <a:srgbClr val="566C6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4" name="组合 133"/>
              <p:cNvGrpSpPr/>
              <p:nvPr/>
            </p:nvGrpSpPr>
            <p:grpSpPr>
              <a:xfrm>
                <a:off x="9049610" y="5044760"/>
                <a:ext cx="687386" cy="689361"/>
                <a:chOff x="7842250" y="5673725"/>
                <a:chExt cx="552450" cy="554038"/>
              </a:xfrm>
            </p:grpSpPr>
            <p:sp>
              <p:nvSpPr>
                <p:cNvPr id="135" name="Rectangle 1050"/>
                <p:cNvSpPr>
                  <a:spLocks noChangeArrowheads="1"/>
                </p:cNvSpPr>
                <p:nvPr/>
              </p:nvSpPr>
              <p:spPr bwMode="auto">
                <a:xfrm>
                  <a:off x="7842250" y="5673725"/>
                  <a:ext cx="552450" cy="554038"/>
                </a:xfrm>
                <a:prstGeom prst="rect">
                  <a:avLst/>
                </a:prstGeom>
                <a:solidFill>
                  <a:srgbClr val="2A93CD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Oval 1360"/>
                <p:cNvSpPr>
                  <a:spLocks noChangeArrowheads="1"/>
                </p:cNvSpPr>
                <p:nvPr/>
              </p:nvSpPr>
              <p:spPr bwMode="auto">
                <a:xfrm>
                  <a:off x="7912100" y="5753100"/>
                  <a:ext cx="155575" cy="153988"/>
                </a:xfrm>
                <a:prstGeom prst="ellipse">
                  <a:avLst/>
                </a:prstGeom>
                <a:solidFill>
                  <a:srgbClr val="FCDE4C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1361"/>
                <p:cNvSpPr/>
                <p:nvPr/>
              </p:nvSpPr>
              <p:spPr bwMode="auto">
                <a:xfrm>
                  <a:off x="7975600" y="5927725"/>
                  <a:ext cx="84138" cy="111125"/>
                </a:xfrm>
                <a:custGeom>
                  <a:avLst/>
                  <a:gdLst>
                    <a:gd name="T0" fmla="*/ 31 w 53"/>
                    <a:gd name="T1" fmla="*/ 47 h 70"/>
                    <a:gd name="T2" fmla="*/ 44 w 53"/>
                    <a:gd name="T3" fmla="*/ 66 h 70"/>
                    <a:gd name="T4" fmla="*/ 53 w 53"/>
                    <a:gd name="T5" fmla="*/ 52 h 70"/>
                    <a:gd name="T6" fmla="*/ 29 w 53"/>
                    <a:gd name="T7" fmla="*/ 0 h 70"/>
                    <a:gd name="T8" fmla="*/ 0 w 53"/>
                    <a:gd name="T9" fmla="*/ 51 h 70"/>
                    <a:gd name="T10" fmla="*/ 13 w 53"/>
                    <a:gd name="T11" fmla="*/ 70 h 70"/>
                    <a:gd name="T12" fmla="*/ 31 w 53"/>
                    <a:gd name="T13" fmla="*/ 4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70">
                      <a:moveTo>
                        <a:pt x="31" y="47"/>
                      </a:moveTo>
                      <a:lnTo>
                        <a:pt x="44" y="66"/>
                      </a:lnTo>
                      <a:lnTo>
                        <a:pt x="53" y="52"/>
                      </a:lnTo>
                      <a:lnTo>
                        <a:pt x="29" y="0"/>
                      </a:lnTo>
                      <a:lnTo>
                        <a:pt x="0" y="51"/>
                      </a:lnTo>
                      <a:lnTo>
                        <a:pt x="13" y="70"/>
                      </a:lnTo>
                      <a:lnTo>
                        <a:pt x="31" y="47"/>
                      </a:lnTo>
                      <a:close/>
                    </a:path>
                  </a:pathLst>
                </a:custGeom>
                <a:solidFill>
                  <a:srgbClr val="00B1A4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Freeform 1362"/>
                <p:cNvSpPr/>
                <p:nvPr/>
              </p:nvSpPr>
              <p:spPr bwMode="auto">
                <a:xfrm>
                  <a:off x="8159750" y="5776913"/>
                  <a:ext cx="125413" cy="228600"/>
                </a:xfrm>
                <a:custGeom>
                  <a:avLst/>
                  <a:gdLst>
                    <a:gd name="T0" fmla="*/ 32 w 79"/>
                    <a:gd name="T1" fmla="*/ 102 h 144"/>
                    <a:gd name="T2" fmla="*/ 46 w 79"/>
                    <a:gd name="T3" fmla="*/ 144 h 144"/>
                    <a:gd name="T4" fmla="*/ 59 w 79"/>
                    <a:gd name="T5" fmla="*/ 93 h 144"/>
                    <a:gd name="T6" fmla="*/ 79 w 79"/>
                    <a:gd name="T7" fmla="*/ 105 h 144"/>
                    <a:gd name="T8" fmla="*/ 39 w 79"/>
                    <a:gd name="T9" fmla="*/ 0 h 144"/>
                    <a:gd name="T10" fmla="*/ 0 w 79"/>
                    <a:gd name="T11" fmla="*/ 87 h 144"/>
                    <a:gd name="T12" fmla="*/ 14 w 79"/>
                    <a:gd name="T13" fmla="*/ 122 h 144"/>
                    <a:gd name="T14" fmla="*/ 32 w 79"/>
                    <a:gd name="T15" fmla="*/ 10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9" h="144">
                      <a:moveTo>
                        <a:pt x="32" y="102"/>
                      </a:moveTo>
                      <a:lnTo>
                        <a:pt x="46" y="144"/>
                      </a:lnTo>
                      <a:lnTo>
                        <a:pt x="59" y="93"/>
                      </a:lnTo>
                      <a:lnTo>
                        <a:pt x="79" y="105"/>
                      </a:lnTo>
                      <a:lnTo>
                        <a:pt x="39" y="0"/>
                      </a:lnTo>
                      <a:lnTo>
                        <a:pt x="0" y="87"/>
                      </a:lnTo>
                      <a:lnTo>
                        <a:pt x="14" y="122"/>
                      </a:lnTo>
                      <a:lnTo>
                        <a:pt x="32" y="102"/>
                      </a:lnTo>
                      <a:close/>
                    </a:path>
                  </a:pathLst>
                </a:custGeom>
                <a:solidFill>
                  <a:srgbClr val="00B1A4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Freeform 1363"/>
                <p:cNvSpPr/>
                <p:nvPr/>
              </p:nvSpPr>
              <p:spPr bwMode="auto">
                <a:xfrm>
                  <a:off x="7883525" y="5915025"/>
                  <a:ext cx="488950" cy="255588"/>
                </a:xfrm>
                <a:custGeom>
                  <a:avLst/>
                  <a:gdLst>
                    <a:gd name="T0" fmla="*/ 253 w 308"/>
                    <a:gd name="T1" fmla="*/ 18 h 161"/>
                    <a:gd name="T2" fmla="*/ 233 w 308"/>
                    <a:gd name="T3" fmla="*/ 6 h 161"/>
                    <a:gd name="T4" fmla="*/ 220 w 308"/>
                    <a:gd name="T5" fmla="*/ 57 h 161"/>
                    <a:gd name="T6" fmla="*/ 206 w 308"/>
                    <a:gd name="T7" fmla="*/ 15 h 161"/>
                    <a:gd name="T8" fmla="*/ 188 w 308"/>
                    <a:gd name="T9" fmla="*/ 35 h 161"/>
                    <a:gd name="T10" fmla="*/ 174 w 308"/>
                    <a:gd name="T11" fmla="*/ 0 h 161"/>
                    <a:gd name="T12" fmla="*/ 130 w 308"/>
                    <a:gd name="T13" fmla="*/ 99 h 161"/>
                    <a:gd name="T14" fmla="*/ 111 w 308"/>
                    <a:gd name="T15" fmla="*/ 60 h 161"/>
                    <a:gd name="T16" fmla="*/ 102 w 308"/>
                    <a:gd name="T17" fmla="*/ 74 h 161"/>
                    <a:gd name="T18" fmla="*/ 89 w 308"/>
                    <a:gd name="T19" fmla="*/ 55 h 161"/>
                    <a:gd name="T20" fmla="*/ 71 w 308"/>
                    <a:gd name="T21" fmla="*/ 78 h 161"/>
                    <a:gd name="T22" fmla="*/ 58 w 308"/>
                    <a:gd name="T23" fmla="*/ 59 h 161"/>
                    <a:gd name="T24" fmla="*/ 0 w 308"/>
                    <a:gd name="T25" fmla="*/ 161 h 161"/>
                    <a:gd name="T26" fmla="*/ 308 w 308"/>
                    <a:gd name="T27" fmla="*/ 161 h 161"/>
                    <a:gd name="T28" fmla="*/ 253 w 308"/>
                    <a:gd name="T29" fmla="*/ 18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08" h="161">
                      <a:moveTo>
                        <a:pt x="253" y="18"/>
                      </a:moveTo>
                      <a:lnTo>
                        <a:pt x="233" y="6"/>
                      </a:lnTo>
                      <a:lnTo>
                        <a:pt x="220" y="57"/>
                      </a:lnTo>
                      <a:lnTo>
                        <a:pt x="206" y="15"/>
                      </a:lnTo>
                      <a:lnTo>
                        <a:pt x="188" y="35"/>
                      </a:lnTo>
                      <a:lnTo>
                        <a:pt x="174" y="0"/>
                      </a:lnTo>
                      <a:lnTo>
                        <a:pt x="130" y="99"/>
                      </a:lnTo>
                      <a:lnTo>
                        <a:pt x="111" y="60"/>
                      </a:lnTo>
                      <a:lnTo>
                        <a:pt x="102" y="74"/>
                      </a:lnTo>
                      <a:lnTo>
                        <a:pt x="89" y="55"/>
                      </a:lnTo>
                      <a:lnTo>
                        <a:pt x="71" y="78"/>
                      </a:lnTo>
                      <a:lnTo>
                        <a:pt x="58" y="59"/>
                      </a:lnTo>
                      <a:lnTo>
                        <a:pt x="0" y="161"/>
                      </a:lnTo>
                      <a:lnTo>
                        <a:pt x="308" y="161"/>
                      </a:lnTo>
                      <a:lnTo>
                        <a:pt x="253" y="18"/>
                      </a:lnTo>
                      <a:close/>
                    </a:path>
                  </a:pathLst>
                </a:custGeom>
                <a:solidFill>
                  <a:srgbClr val="2C3C4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" name="组合 139"/>
              <p:cNvGrpSpPr/>
              <p:nvPr/>
            </p:nvGrpSpPr>
            <p:grpSpPr>
              <a:xfrm>
                <a:off x="9049610" y="5830908"/>
                <a:ext cx="687386" cy="687385"/>
                <a:chOff x="7842250" y="6305550"/>
                <a:chExt cx="552450" cy="552450"/>
              </a:xfrm>
            </p:grpSpPr>
            <p:sp>
              <p:nvSpPr>
                <p:cNvPr id="141" name="Rectangle 1054"/>
                <p:cNvSpPr>
                  <a:spLocks noChangeArrowheads="1"/>
                </p:cNvSpPr>
                <p:nvPr/>
              </p:nvSpPr>
              <p:spPr bwMode="auto">
                <a:xfrm>
                  <a:off x="7842250" y="6305550"/>
                  <a:ext cx="552450" cy="552450"/>
                </a:xfrm>
                <a:prstGeom prst="rect">
                  <a:avLst/>
                </a:prstGeom>
                <a:solidFill>
                  <a:srgbClr val="2A93CD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Freeform 1387"/>
                <p:cNvSpPr>
                  <a:spLocks noEditPoints="1"/>
                </p:cNvSpPr>
                <p:nvPr/>
              </p:nvSpPr>
              <p:spPr bwMode="auto">
                <a:xfrm>
                  <a:off x="7945438" y="6359525"/>
                  <a:ext cx="336550" cy="434975"/>
                </a:xfrm>
                <a:custGeom>
                  <a:avLst/>
                  <a:gdLst>
                    <a:gd name="T0" fmla="*/ 52 w 504"/>
                    <a:gd name="T1" fmla="*/ 560 h 655"/>
                    <a:gd name="T2" fmla="*/ 210 w 504"/>
                    <a:gd name="T3" fmla="*/ 650 h 655"/>
                    <a:gd name="T4" fmla="*/ 311 w 504"/>
                    <a:gd name="T5" fmla="*/ 652 h 655"/>
                    <a:gd name="T6" fmla="*/ 479 w 504"/>
                    <a:gd name="T7" fmla="*/ 525 h 655"/>
                    <a:gd name="T8" fmla="*/ 493 w 504"/>
                    <a:gd name="T9" fmla="*/ 385 h 655"/>
                    <a:gd name="T10" fmla="*/ 404 w 504"/>
                    <a:gd name="T11" fmla="*/ 188 h 655"/>
                    <a:gd name="T12" fmla="*/ 263 w 504"/>
                    <a:gd name="T13" fmla="*/ 0 h 655"/>
                    <a:gd name="T14" fmla="*/ 220 w 504"/>
                    <a:gd name="T15" fmla="*/ 42 h 655"/>
                    <a:gd name="T16" fmla="*/ 55 w 504"/>
                    <a:gd name="T17" fmla="*/ 281 h 655"/>
                    <a:gd name="T18" fmla="*/ 10 w 504"/>
                    <a:gd name="T19" fmla="*/ 410 h 655"/>
                    <a:gd name="T20" fmla="*/ 52 w 504"/>
                    <a:gd name="T21" fmla="*/ 560 h 655"/>
                    <a:gd name="T22" fmla="*/ 248 w 504"/>
                    <a:gd name="T23" fmla="*/ 403 h 655"/>
                    <a:gd name="T24" fmla="*/ 203 w 504"/>
                    <a:gd name="T25" fmla="*/ 362 h 655"/>
                    <a:gd name="T26" fmla="*/ 252 w 504"/>
                    <a:gd name="T27" fmla="*/ 392 h 655"/>
                    <a:gd name="T28" fmla="*/ 254 w 504"/>
                    <a:gd name="T29" fmla="*/ 310 h 655"/>
                    <a:gd name="T30" fmla="*/ 219 w 504"/>
                    <a:gd name="T31" fmla="*/ 277 h 655"/>
                    <a:gd name="T32" fmla="*/ 255 w 504"/>
                    <a:gd name="T33" fmla="*/ 296 h 655"/>
                    <a:gd name="T34" fmla="*/ 257 w 504"/>
                    <a:gd name="T35" fmla="*/ 233 h 655"/>
                    <a:gd name="T36" fmla="*/ 244 w 504"/>
                    <a:gd name="T37" fmla="*/ 216 h 655"/>
                    <a:gd name="T38" fmla="*/ 258 w 504"/>
                    <a:gd name="T39" fmla="*/ 222 h 655"/>
                    <a:gd name="T40" fmla="*/ 265 w 504"/>
                    <a:gd name="T41" fmla="*/ 111 h 655"/>
                    <a:gd name="T42" fmla="*/ 267 w 504"/>
                    <a:gd name="T43" fmla="*/ 111 h 655"/>
                    <a:gd name="T44" fmla="*/ 271 w 504"/>
                    <a:gd name="T45" fmla="*/ 203 h 655"/>
                    <a:gd name="T46" fmla="*/ 273 w 504"/>
                    <a:gd name="T47" fmla="*/ 294 h 655"/>
                    <a:gd name="T48" fmla="*/ 293 w 504"/>
                    <a:gd name="T49" fmla="*/ 285 h 655"/>
                    <a:gd name="T50" fmla="*/ 274 w 504"/>
                    <a:gd name="T51" fmla="*/ 305 h 655"/>
                    <a:gd name="T52" fmla="*/ 275 w 504"/>
                    <a:gd name="T53" fmla="*/ 387 h 655"/>
                    <a:gd name="T54" fmla="*/ 327 w 504"/>
                    <a:gd name="T55" fmla="*/ 358 h 655"/>
                    <a:gd name="T56" fmla="*/ 276 w 504"/>
                    <a:gd name="T57" fmla="*/ 404 h 655"/>
                    <a:gd name="T58" fmla="*/ 274 w 504"/>
                    <a:gd name="T59" fmla="*/ 474 h 655"/>
                    <a:gd name="T60" fmla="*/ 361 w 504"/>
                    <a:gd name="T61" fmla="*/ 422 h 655"/>
                    <a:gd name="T62" fmla="*/ 276 w 504"/>
                    <a:gd name="T63" fmla="*/ 492 h 655"/>
                    <a:gd name="T64" fmla="*/ 261 w 504"/>
                    <a:gd name="T65" fmla="*/ 628 h 655"/>
                    <a:gd name="T66" fmla="*/ 254 w 504"/>
                    <a:gd name="T67" fmla="*/ 611 h 655"/>
                    <a:gd name="T68" fmla="*/ 247 w 504"/>
                    <a:gd name="T69" fmla="*/ 491 h 655"/>
                    <a:gd name="T70" fmla="*/ 170 w 504"/>
                    <a:gd name="T71" fmla="*/ 425 h 655"/>
                    <a:gd name="T72" fmla="*/ 249 w 504"/>
                    <a:gd name="T73" fmla="*/ 472 h 655"/>
                    <a:gd name="T74" fmla="*/ 248 w 504"/>
                    <a:gd name="T75" fmla="*/ 403 h 6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04" h="655">
                      <a:moveTo>
                        <a:pt x="52" y="560"/>
                      </a:moveTo>
                      <a:cubicBezTo>
                        <a:pt x="92" y="607"/>
                        <a:pt x="150" y="636"/>
                        <a:pt x="210" y="650"/>
                      </a:cubicBezTo>
                      <a:cubicBezTo>
                        <a:pt x="243" y="655"/>
                        <a:pt x="277" y="654"/>
                        <a:pt x="311" y="652"/>
                      </a:cubicBezTo>
                      <a:cubicBezTo>
                        <a:pt x="384" y="643"/>
                        <a:pt x="448" y="592"/>
                        <a:pt x="479" y="525"/>
                      </a:cubicBezTo>
                      <a:cubicBezTo>
                        <a:pt x="501" y="482"/>
                        <a:pt x="504" y="432"/>
                        <a:pt x="493" y="385"/>
                      </a:cubicBezTo>
                      <a:cubicBezTo>
                        <a:pt x="474" y="315"/>
                        <a:pt x="442" y="250"/>
                        <a:pt x="404" y="188"/>
                      </a:cubicBezTo>
                      <a:cubicBezTo>
                        <a:pt x="363" y="121"/>
                        <a:pt x="316" y="57"/>
                        <a:pt x="263" y="0"/>
                      </a:cubicBezTo>
                      <a:cubicBezTo>
                        <a:pt x="248" y="13"/>
                        <a:pt x="233" y="27"/>
                        <a:pt x="220" y="42"/>
                      </a:cubicBezTo>
                      <a:cubicBezTo>
                        <a:pt x="155" y="114"/>
                        <a:pt x="98" y="194"/>
                        <a:pt x="55" y="281"/>
                      </a:cubicBezTo>
                      <a:cubicBezTo>
                        <a:pt x="35" y="322"/>
                        <a:pt x="17" y="365"/>
                        <a:pt x="10" y="410"/>
                      </a:cubicBezTo>
                      <a:cubicBezTo>
                        <a:pt x="0" y="463"/>
                        <a:pt x="16" y="520"/>
                        <a:pt x="52" y="560"/>
                      </a:cubicBezTo>
                      <a:close/>
                      <a:moveTo>
                        <a:pt x="248" y="403"/>
                      </a:moveTo>
                      <a:cubicBezTo>
                        <a:pt x="235" y="387"/>
                        <a:pt x="217" y="377"/>
                        <a:pt x="203" y="362"/>
                      </a:cubicBezTo>
                      <a:cubicBezTo>
                        <a:pt x="222" y="368"/>
                        <a:pt x="238" y="379"/>
                        <a:pt x="252" y="392"/>
                      </a:cubicBezTo>
                      <a:cubicBezTo>
                        <a:pt x="252" y="365"/>
                        <a:pt x="256" y="337"/>
                        <a:pt x="254" y="310"/>
                      </a:cubicBezTo>
                      <a:cubicBezTo>
                        <a:pt x="246" y="296"/>
                        <a:pt x="230" y="288"/>
                        <a:pt x="219" y="277"/>
                      </a:cubicBezTo>
                      <a:cubicBezTo>
                        <a:pt x="231" y="283"/>
                        <a:pt x="242" y="289"/>
                        <a:pt x="255" y="296"/>
                      </a:cubicBezTo>
                      <a:cubicBezTo>
                        <a:pt x="256" y="275"/>
                        <a:pt x="260" y="254"/>
                        <a:pt x="257" y="233"/>
                      </a:cubicBezTo>
                      <a:cubicBezTo>
                        <a:pt x="253" y="228"/>
                        <a:pt x="249" y="222"/>
                        <a:pt x="244" y="216"/>
                      </a:cubicBezTo>
                      <a:cubicBezTo>
                        <a:pt x="249" y="218"/>
                        <a:pt x="254" y="220"/>
                        <a:pt x="258" y="222"/>
                      </a:cubicBezTo>
                      <a:cubicBezTo>
                        <a:pt x="260" y="185"/>
                        <a:pt x="262" y="148"/>
                        <a:pt x="265" y="111"/>
                      </a:cubicBezTo>
                      <a:cubicBezTo>
                        <a:pt x="267" y="111"/>
                        <a:pt x="267" y="111"/>
                        <a:pt x="267" y="111"/>
                      </a:cubicBezTo>
                      <a:cubicBezTo>
                        <a:pt x="268" y="142"/>
                        <a:pt x="268" y="172"/>
                        <a:pt x="271" y="203"/>
                      </a:cubicBezTo>
                      <a:cubicBezTo>
                        <a:pt x="274" y="233"/>
                        <a:pt x="271" y="263"/>
                        <a:pt x="273" y="294"/>
                      </a:cubicBezTo>
                      <a:cubicBezTo>
                        <a:pt x="279" y="291"/>
                        <a:pt x="286" y="288"/>
                        <a:pt x="293" y="285"/>
                      </a:cubicBezTo>
                      <a:cubicBezTo>
                        <a:pt x="287" y="292"/>
                        <a:pt x="280" y="298"/>
                        <a:pt x="274" y="305"/>
                      </a:cubicBezTo>
                      <a:cubicBezTo>
                        <a:pt x="274" y="333"/>
                        <a:pt x="274" y="360"/>
                        <a:pt x="275" y="387"/>
                      </a:cubicBezTo>
                      <a:cubicBezTo>
                        <a:pt x="291" y="376"/>
                        <a:pt x="308" y="365"/>
                        <a:pt x="327" y="358"/>
                      </a:cubicBezTo>
                      <a:cubicBezTo>
                        <a:pt x="311" y="375"/>
                        <a:pt x="289" y="385"/>
                        <a:pt x="276" y="404"/>
                      </a:cubicBezTo>
                      <a:cubicBezTo>
                        <a:pt x="273" y="427"/>
                        <a:pt x="275" y="451"/>
                        <a:pt x="274" y="474"/>
                      </a:cubicBezTo>
                      <a:cubicBezTo>
                        <a:pt x="298" y="450"/>
                        <a:pt x="327" y="431"/>
                        <a:pt x="361" y="422"/>
                      </a:cubicBezTo>
                      <a:cubicBezTo>
                        <a:pt x="332" y="444"/>
                        <a:pt x="299" y="463"/>
                        <a:pt x="276" y="492"/>
                      </a:cubicBezTo>
                      <a:cubicBezTo>
                        <a:pt x="270" y="537"/>
                        <a:pt x="277" y="584"/>
                        <a:pt x="261" y="628"/>
                      </a:cubicBezTo>
                      <a:cubicBezTo>
                        <a:pt x="259" y="622"/>
                        <a:pt x="256" y="617"/>
                        <a:pt x="254" y="611"/>
                      </a:cubicBezTo>
                      <a:cubicBezTo>
                        <a:pt x="246" y="571"/>
                        <a:pt x="253" y="530"/>
                        <a:pt x="247" y="491"/>
                      </a:cubicBezTo>
                      <a:cubicBezTo>
                        <a:pt x="226" y="464"/>
                        <a:pt x="195" y="448"/>
                        <a:pt x="170" y="425"/>
                      </a:cubicBezTo>
                      <a:cubicBezTo>
                        <a:pt x="201" y="432"/>
                        <a:pt x="225" y="452"/>
                        <a:pt x="249" y="472"/>
                      </a:cubicBezTo>
                      <a:cubicBezTo>
                        <a:pt x="250" y="449"/>
                        <a:pt x="254" y="426"/>
                        <a:pt x="248" y="403"/>
                      </a:cubicBezTo>
                      <a:close/>
                    </a:path>
                  </a:pathLst>
                </a:custGeom>
                <a:solidFill>
                  <a:srgbClr val="90C42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1388"/>
                <p:cNvSpPr/>
                <p:nvPr/>
              </p:nvSpPr>
              <p:spPr bwMode="auto">
                <a:xfrm>
                  <a:off x="8059738" y="6432550"/>
                  <a:ext cx="127000" cy="344488"/>
                </a:xfrm>
                <a:custGeom>
                  <a:avLst/>
                  <a:gdLst>
                    <a:gd name="T0" fmla="*/ 0 w 191"/>
                    <a:gd name="T1" fmla="*/ 314 h 517"/>
                    <a:gd name="T2" fmla="*/ 77 w 191"/>
                    <a:gd name="T3" fmla="*/ 380 h 517"/>
                    <a:gd name="T4" fmla="*/ 84 w 191"/>
                    <a:gd name="T5" fmla="*/ 500 h 517"/>
                    <a:gd name="T6" fmla="*/ 91 w 191"/>
                    <a:gd name="T7" fmla="*/ 517 h 517"/>
                    <a:gd name="T8" fmla="*/ 106 w 191"/>
                    <a:gd name="T9" fmla="*/ 381 h 517"/>
                    <a:gd name="T10" fmla="*/ 191 w 191"/>
                    <a:gd name="T11" fmla="*/ 311 h 517"/>
                    <a:gd name="T12" fmla="*/ 104 w 191"/>
                    <a:gd name="T13" fmla="*/ 363 h 517"/>
                    <a:gd name="T14" fmla="*/ 106 w 191"/>
                    <a:gd name="T15" fmla="*/ 293 h 517"/>
                    <a:gd name="T16" fmla="*/ 157 w 191"/>
                    <a:gd name="T17" fmla="*/ 247 h 517"/>
                    <a:gd name="T18" fmla="*/ 105 w 191"/>
                    <a:gd name="T19" fmla="*/ 276 h 517"/>
                    <a:gd name="T20" fmla="*/ 104 w 191"/>
                    <a:gd name="T21" fmla="*/ 194 h 517"/>
                    <a:gd name="T22" fmla="*/ 123 w 191"/>
                    <a:gd name="T23" fmla="*/ 174 h 517"/>
                    <a:gd name="T24" fmla="*/ 103 w 191"/>
                    <a:gd name="T25" fmla="*/ 183 h 517"/>
                    <a:gd name="T26" fmla="*/ 101 w 191"/>
                    <a:gd name="T27" fmla="*/ 92 h 517"/>
                    <a:gd name="T28" fmla="*/ 97 w 191"/>
                    <a:gd name="T29" fmla="*/ 0 h 517"/>
                    <a:gd name="T30" fmla="*/ 95 w 191"/>
                    <a:gd name="T31" fmla="*/ 0 h 517"/>
                    <a:gd name="T32" fmla="*/ 88 w 191"/>
                    <a:gd name="T33" fmla="*/ 111 h 517"/>
                    <a:gd name="T34" fmla="*/ 74 w 191"/>
                    <a:gd name="T35" fmla="*/ 105 h 517"/>
                    <a:gd name="T36" fmla="*/ 87 w 191"/>
                    <a:gd name="T37" fmla="*/ 122 h 517"/>
                    <a:gd name="T38" fmla="*/ 85 w 191"/>
                    <a:gd name="T39" fmla="*/ 185 h 517"/>
                    <a:gd name="T40" fmla="*/ 49 w 191"/>
                    <a:gd name="T41" fmla="*/ 166 h 517"/>
                    <a:gd name="T42" fmla="*/ 84 w 191"/>
                    <a:gd name="T43" fmla="*/ 199 h 517"/>
                    <a:gd name="T44" fmla="*/ 82 w 191"/>
                    <a:gd name="T45" fmla="*/ 281 h 517"/>
                    <a:gd name="T46" fmla="*/ 33 w 191"/>
                    <a:gd name="T47" fmla="*/ 251 h 517"/>
                    <a:gd name="T48" fmla="*/ 78 w 191"/>
                    <a:gd name="T49" fmla="*/ 292 h 517"/>
                    <a:gd name="T50" fmla="*/ 79 w 191"/>
                    <a:gd name="T51" fmla="*/ 361 h 517"/>
                    <a:gd name="T52" fmla="*/ 0 w 191"/>
                    <a:gd name="T53" fmla="*/ 314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91" h="517">
                      <a:moveTo>
                        <a:pt x="0" y="314"/>
                      </a:moveTo>
                      <a:cubicBezTo>
                        <a:pt x="25" y="337"/>
                        <a:pt x="56" y="353"/>
                        <a:pt x="77" y="380"/>
                      </a:cubicBezTo>
                      <a:cubicBezTo>
                        <a:pt x="83" y="419"/>
                        <a:pt x="76" y="460"/>
                        <a:pt x="84" y="500"/>
                      </a:cubicBezTo>
                      <a:cubicBezTo>
                        <a:pt x="86" y="506"/>
                        <a:pt x="89" y="511"/>
                        <a:pt x="91" y="517"/>
                      </a:cubicBezTo>
                      <a:cubicBezTo>
                        <a:pt x="107" y="473"/>
                        <a:pt x="100" y="426"/>
                        <a:pt x="106" y="381"/>
                      </a:cubicBezTo>
                      <a:cubicBezTo>
                        <a:pt x="129" y="352"/>
                        <a:pt x="162" y="333"/>
                        <a:pt x="191" y="311"/>
                      </a:cubicBezTo>
                      <a:cubicBezTo>
                        <a:pt x="157" y="320"/>
                        <a:pt x="128" y="339"/>
                        <a:pt x="104" y="363"/>
                      </a:cubicBezTo>
                      <a:cubicBezTo>
                        <a:pt x="105" y="340"/>
                        <a:pt x="103" y="316"/>
                        <a:pt x="106" y="293"/>
                      </a:cubicBezTo>
                      <a:cubicBezTo>
                        <a:pt x="119" y="274"/>
                        <a:pt x="141" y="264"/>
                        <a:pt x="157" y="247"/>
                      </a:cubicBezTo>
                      <a:cubicBezTo>
                        <a:pt x="138" y="254"/>
                        <a:pt x="121" y="265"/>
                        <a:pt x="105" y="276"/>
                      </a:cubicBezTo>
                      <a:cubicBezTo>
                        <a:pt x="104" y="249"/>
                        <a:pt x="104" y="222"/>
                        <a:pt x="104" y="194"/>
                      </a:cubicBezTo>
                      <a:cubicBezTo>
                        <a:pt x="110" y="187"/>
                        <a:pt x="117" y="181"/>
                        <a:pt x="123" y="174"/>
                      </a:cubicBezTo>
                      <a:cubicBezTo>
                        <a:pt x="116" y="177"/>
                        <a:pt x="109" y="180"/>
                        <a:pt x="103" y="183"/>
                      </a:cubicBezTo>
                      <a:cubicBezTo>
                        <a:pt x="101" y="152"/>
                        <a:pt x="104" y="122"/>
                        <a:pt x="101" y="92"/>
                      </a:cubicBezTo>
                      <a:cubicBezTo>
                        <a:pt x="98" y="61"/>
                        <a:pt x="98" y="31"/>
                        <a:pt x="97" y="0"/>
                      </a:cubicBezTo>
                      <a:cubicBezTo>
                        <a:pt x="95" y="0"/>
                        <a:pt x="95" y="0"/>
                        <a:pt x="95" y="0"/>
                      </a:cubicBezTo>
                      <a:cubicBezTo>
                        <a:pt x="92" y="37"/>
                        <a:pt x="90" y="74"/>
                        <a:pt x="88" y="111"/>
                      </a:cubicBezTo>
                      <a:cubicBezTo>
                        <a:pt x="84" y="109"/>
                        <a:pt x="79" y="107"/>
                        <a:pt x="74" y="105"/>
                      </a:cubicBezTo>
                      <a:cubicBezTo>
                        <a:pt x="79" y="111"/>
                        <a:pt x="83" y="117"/>
                        <a:pt x="87" y="122"/>
                      </a:cubicBezTo>
                      <a:cubicBezTo>
                        <a:pt x="90" y="143"/>
                        <a:pt x="86" y="164"/>
                        <a:pt x="85" y="185"/>
                      </a:cubicBezTo>
                      <a:cubicBezTo>
                        <a:pt x="72" y="178"/>
                        <a:pt x="61" y="172"/>
                        <a:pt x="49" y="166"/>
                      </a:cubicBezTo>
                      <a:cubicBezTo>
                        <a:pt x="60" y="177"/>
                        <a:pt x="76" y="185"/>
                        <a:pt x="84" y="199"/>
                      </a:cubicBezTo>
                      <a:cubicBezTo>
                        <a:pt x="86" y="226"/>
                        <a:pt x="82" y="254"/>
                        <a:pt x="82" y="281"/>
                      </a:cubicBezTo>
                      <a:cubicBezTo>
                        <a:pt x="68" y="268"/>
                        <a:pt x="52" y="257"/>
                        <a:pt x="33" y="251"/>
                      </a:cubicBezTo>
                      <a:cubicBezTo>
                        <a:pt x="47" y="266"/>
                        <a:pt x="65" y="276"/>
                        <a:pt x="78" y="292"/>
                      </a:cubicBezTo>
                      <a:cubicBezTo>
                        <a:pt x="84" y="315"/>
                        <a:pt x="80" y="338"/>
                        <a:pt x="79" y="361"/>
                      </a:cubicBezTo>
                      <a:cubicBezTo>
                        <a:pt x="55" y="341"/>
                        <a:pt x="31" y="321"/>
                        <a:pt x="0" y="314"/>
                      </a:cubicBezTo>
                      <a:close/>
                    </a:path>
                  </a:pathLst>
                </a:custGeom>
                <a:solidFill>
                  <a:srgbClr val="00903D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Freeform 1389"/>
                <p:cNvSpPr>
                  <a:spLocks noEditPoints="1"/>
                </p:cNvSpPr>
                <p:nvPr/>
              </p:nvSpPr>
              <p:spPr bwMode="auto">
                <a:xfrm>
                  <a:off x="7931150" y="6334125"/>
                  <a:ext cx="366713" cy="477838"/>
                </a:xfrm>
                <a:custGeom>
                  <a:avLst/>
                  <a:gdLst>
                    <a:gd name="T0" fmla="*/ 538 w 550"/>
                    <a:gd name="T1" fmla="*/ 410 h 720"/>
                    <a:gd name="T2" fmla="*/ 536 w 550"/>
                    <a:gd name="T3" fmla="*/ 401 h 720"/>
                    <a:gd name="T4" fmla="*/ 522 w 550"/>
                    <a:gd name="T5" fmla="*/ 357 h 720"/>
                    <a:gd name="T6" fmla="*/ 458 w 550"/>
                    <a:gd name="T7" fmla="*/ 228 h 720"/>
                    <a:gd name="T8" fmla="*/ 314 w 550"/>
                    <a:gd name="T9" fmla="*/ 30 h 720"/>
                    <a:gd name="T10" fmla="*/ 286 w 550"/>
                    <a:gd name="T11" fmla="*/ 0 h 720"/>
                    <a:gd name="T12" fmla="*/ 216 w 550"/>
                    <a:gd name="T13" fmla="*/ 70 h 720"/>
                    <a:gd name="T14" fmla="*/ 97 w 550"/>
                    <a:gd name="T15" fmla="*/ 228 h 720"/>
                    <a:gd name="T16" fmla="*/ 55 w 550"/>
                    <a:gd name="T17" fmla="*/ 304 h 720"/>
                    <a:gd name="T18" fmla="*/ 55 w 550"/>
                    <a:gd name="T19" fmla="*/ 304 h 720"/>
                    <a:gd name="T20" fmla="*/ 34 w 550"/>
                    <a:gd name="T21" fmla="*/ 346 h 720"/>
                    <a:gd name="T22" fmla="*/ 34 w 550"/>
                    <a:gd name="T23" fmla="*/ 346 h 720"/>
                    <a:gd name="T24" fmla="*/ 19 w 550"/>
                    <a:gd name="T25" fmla="*/ 387 h 720"/>
                    <a:gd name="T26" fmla="*/ 4 w 550"/>
                    <a:gd name="T27" fmla="*/ 499 h 720"/>
                    <a:gd name="T28" fmla="*/ 70 w 550"/>
                    <a:gd name="T29" fmla="*/ 635 h 720"/>
                    <a:gd name="T30" fmla="*/ 246 w 550"/>
                    <a:gd name="T31" fmla="*/ 718 h 720"/>
                    <a:gd name="T32" fmla="*/ 327 w 550"/>
                    <a:gd name="T33" fmla="*/ 718 h 720"/>
                    <a:gd name="T34" fmla="*/ 488 w 550"/>
                    <a:gd name="T35" fmla="*/ 635 h 720"/>
                    <a:gd name="T36" fmla="*/ 544 w 550"/>
                    <a:gd name="T37" fmla="*/ 515 h 720"/>
                    <a:gd name="T38" fmla="*/ 546 w 550"/>
                    <a:gd name="T39" fmla="*/ 506 h 720"/>
                    <a:gd name="T40" fmla="*/ 538 w 550"/>
                    <a:gd name="T41" fmla="*/ 410 h 720"/>
                    <a:gd name="T42" fmla="*/ 501 w 550"/>
                    <a:gd name="T43" fmla="*/ 564 h 720"/>
                    <a:gd name="T44" fmla="*/ 333 w 550"/>
                    <a:gd name="T45" fmla="*/ 691 h 720"/>
                    <a:gd name="T46" fmla="*/ 232 w 550"/>
                    <a:gd name="T47" fmla="*/ 689 h 720"/>
                    <a:gd name="T48" fmla="*/ 74 w 550"/>
                    <a:gd name="T49" fmla="*/ 599 h 720"/>
                    <a:gd name="T50" fmla="*/ 32 w 550"/>
                    <a:gd name="T51" fmla="*/ 449 h 720"/>
                    <a:gd name="T52" fmla="*/ 77 w 550"/>
                    <a:gd name="T53" fmla="*/ 320 h 720"/>
                    <a:gd name="T54" fmla="*/ 242 w 550"/>
                    <a:gd name="T55" fmla="*/ 81 h 720"/>
                    <a:gd name="T56" fmla="*/ 285 w 550"/>
                    <a:gd name="T57" fmla="*/ 39 h 720"/>
                    <a:gd name="T58" fmla="*/ 426 w 550"/>
                    <a:gd name="T59" fmla="*/ 227 h 720"/>
                    <a:gd name="T60" fmla="*/ 515 w 550"/>
                    <a:gd name="T61" fmla="*/ 424 h 720"/>
                    <a:gd name="T62" fmla="*/ 501 w 550"/>
                    <a:gd name="T63" fmla="*/ 564 h 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50" h="720">
                      <a:moveTo>
                        <a:pt x="538" y="410"/>
                      </a:moveTo>
                      <a:cubicBezTo>
                        <a:pt x="537" y="407"/>
                        <a:pt x="536" y="404"/>
                        <a:pt x="536" y="401"/>
                      </a:cubicBezTo>
                      <a:cubicBezTo>
                        <a:pt x="531" y="384"/>
                        <a:pt x="526" y="369"/>
                        <a:pt x="522" y="357"/>
                      </a:cubicBezTo>
                      <a:cubicBezTo>
                        <a:pt x="503" y="312"/>
                        <a:pt x="483" y="269"/>
                        <a:pt x="458" y="228"/>
                      </a:cubicBezTo>
                      <a:cubicBezTo>
                        <a:pt x="416" y="158"/>
                        <a:pt x="367" y="92"/>
                        <a:pt x="314" y="30"/>
                      </a:cubicBezTo>
                      <a:cubicBezTo>
                        <a:pt x="305" y="20"/>
                        <a:pt x="296" y="10"/>
                        <a:pt x="286" y="0"/>
                      </a:cubicBezTo>
                      <a:cubicBezTo>
                        <a:pt x="262" y="22"/>
                        <a:pt x="239" y="45"/>
                        <a:pt x="216" y="70"/>
                      </a:cubicBezTo>
                      <a:cubicBezTo>
                        <a:pt x="173" y="120"/>
                        <a:pt x="132" y="172"/>
                        <a:pt x="97" y="228"/>
                      </a:cubicBezTo>
                      <a:cubicBezTo>
                        <a:pt x="81" y="252"/>
                        <a:pt x="68" y="278"/>
                        <a:pt x="55" y="304"/>
                      </a:cubicBezTo>
                      <a:cubicBezTo>
                        <a:pt x="55" y="304"/>
                        <a:pt x="55" y="304"/>
                        <a:pt x="55" y="304"/>
                      </a:cubicBezTo>
                      <a:cubicBezTo>
                        <a:pt x="48" y="318"/>
                        <a:pt x="41" y="332"/>
                        <a:pt x="34" y="346"/>
                      </a:cubicBezTo>
                      <a:cubicBezTo>
                        <a:pt x="34" y="346"/>
                        <a:pt x="34" y="346"/>
                        <a:pt x="34" y="346"/>
                      </a:cubicBezTo>
                      <a:cubicBezTo>
                        <a:pt x="29" y="358"/>
                        <a:pt x="24" y="372"/>
                        <a:pt x="19" y="387"/>
                      </a:cubicBezTo>
                      <a:cubicBezTo>
                        <a:pt x="9" y="424"/>
                        <a:pt x="0" y="461"/>
                        <a:pt x="4" y="499"/>
                      </a:cubicBezTo>
                      <a:cubicBezTo>
                        <a:pt x="7" y="551"/>
                        <a:pt x="35" y="598"/>
                        <a:pt x="70" y="635"/>
                      </a:cubicBezTo>
                      <a:cubicBezTo>
                        <a:pt x="120" y="678"/>
                        <a:pt x="181" y="709"/>
                        <a:pt x="246" y="718"/>
                      </a:cubicBezTo>
                      <a:cubicBezTo>
                        <a:pt x="273" y="720"/>
                        <a:pt x="300" y="720"/>
                        <a:pt x="327" y="718"/>
                      </a:cubicBezTo>
                      <a:cubicBezTo>
                        <a:pt x="389" y="714"/>
                        <a:pt x="446" y="680"/>
                        <a:pt x="488" y="635"/>
                      </a:cubicBezTo>
                      <a:cubicBezTo>
                        <a:pt x="515" y="600"/>
                        <a:pt x="537" y="560"/>
                        <a:pt x="544" y="515"/>
                      </a:cubicBezTo>
                      <a:cubicBezTo>
                        <a:pt x="545" y="512"/>
                        <a:pt x="546" y="509"/>
                        <a:pt x="546" y="506"/>
                      </a:cubicBezTo>
                      <a:cubicBezTo>
                        <a:pt x="550" y="473"/>
                        <a:pt x="545" y="439"/>
                        <a:pt x="538" y="410"/>
                      </a:cubicBezTo>
                      <a:close/>
                      <a:moveTo>
                        <a:pt x="501" y="564"/>
                      </a:moveTo>
                      <a:cubicBezTo>
                        <a:pt x="470" y="631"/>
                        <a:pt x="406" y="682"/>
                        <a:pt x="333" y="691"/>
                      </a:cubicBezTo>
                      <a:cubicBezTo>
                        <a:pt x="299" y="693"/>
                        <a:pt x="265" y="694"/>
                        <a:pt x="232" y="689"/>
                      </a:cubicBezTo>
                      <a:cubicBezTo>
                        <a:pt x="172" y="675"/>
                        <a:pt x="114" y="646"/>
                        <a:pt x="74" y="599"/>
                      </a:cubicBezTo>
                      <a:cubicBezTo>
                        <a:pt x="38" y="559"/>
                        <a:pt x="22" y="502"/>
                        <a:pt x="32" y="449"/>
                      </a:cubicBezTo>
                      <a:cubicBezTo>
                        <a:pt x="39" y="404"/>
                        <a:pt x="57" y="361"/>
                        <a:pt x="77" y="320"/>
                      </a:cubicBezTo>
                      <a:cubicBezTo>
                        <a:pt x="120" y="233"/>
                        <a:pt x="177" y="153"/>
                        <a:pt x="242" y="81"/>
                      </a:cubicBezTo>
                      <a:cubicBezTo>
                        <a:pt x="255" y="66"/>
                        <a:pt x="270" y="52"/>
                        <a:pt x="285" y="39"/>
                      </a:cubicBezTo>
                      <a:cubicBezTo>
                        <a:pt x="338" y="96"/>
                        <a:pt x="385" y="160"/>
                        <a:pt x="426" y="227"/>
                      </a:cubicBezTo>
                      <a:cubicBezTo>
                        <a:pt x="464" y="289"/>
                        <a:pt x="496" y="354"/>
                        <a:pt x="515" y="424"/>
                      </a:cubicBezTo>
                      <a:cubicBezTo>
                        <a:pt x="526" y="471"/>
                        <a:pt x="523" y="521"/>
                        <a:pt x="501" y="564"/>
                      </a:cubicBezTo>
                      <a:close/>
                    </a:path>
                  </a:pathLst>
                </a:custGeom>
                <a:solidFill>
                  <a:srgbClr val="00903D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5" name="组合 144"/>
              <p:cNvGrpSpPr/>
              <p:nvPr/>
            </p:nvGrpSpPr>
            <p:grpSpPr>
              <a:xfrm>
                <a:off x="9797665" y="2699155"/>
                <a:ext cx="689361" cy="689361"/>
                <a:chOff x="9042400" y="3787775"/>
                <a:chExt cx="554038" cy="554038"/>
              </a:xfrm>
            </p:grpSpPr>
            <p:sp>
              <p:nvSpPr>
                <p:cNvPr id="146" name="Rectangle 1399"/>
                <p:cNvSpPr>
                  <a:spLocks noChangeArrowheads="1"/>
                </p:cNvSpPr>
                <p:nvPr/>
              </p:nvSpPr>
              <p:spPr bwMode="auto">
                <a:xfrm>
                  <a:off x="9042400" y="3787775"/>
                  <a:ext cx="554038" cy="554038"/>
                </a:xfrm>
                <a:prstGeom prst="rect">
                  <a:avLst/>
                </a:prstGeom>
                <a:solidFill>
                  <a:srgbClr val="FF6868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Freeform 1400"/>
                <p:cNvSpPr/>
                <p:nvPr/>
              </p:nvSpPr>
              <p:spPr bwMode="auto">
                <a:xfrm>
                  <a:off x="9042400" y="3787775"/>
                  <a:ext cx="554038" cy="554038"/>
                </a:xfrm>
                <a:custGeom>
                  <a:avLst/>
                  <a:gdLst>
                    <a:gd name="T0" fmla="*/ 349 w 349"/>
                    <a:gd name="T1" fmla="*/ 349 h 349"/>
                    <a:gd name="T2" fmla="*/ 0 w 349"/>
                    <a:gd name="T3" fmla="*/ 349 h 349"/>
                    <a:gd name="T4" fmla="*/ 0 w 349"/>
                    <a:gd name="T5" fmla="*/ 0 h 349"/>
                    <a:gd name="T6" fmla="*/ 349 w 349"/>
                    <a:gd name="T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9" h="349">
                      <a:moveTo>
                        <a:pt x="349" y="349"/>
                      </a:moveTo>
                      <a:lnTo>
                        <a:pt x="0" y="349"/>
                      </a:lnTo>
                      <a:lnTo>
                        <a:pt x="0" y="0"/>
                      </a:lnTo>
                      <a:lnTo>
                        <a:pt x="349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Freeform 1542"/>
                <p:cNvSpPr/>
                <p:nvPr/>
              </p:nvSpPr>
              <p:spPr bwMode="auto">
                <a:xfrm>
                  <a:off x="9094788" y="3962400"/>
                  <a:ext cx="96838" cy="100013"/>
                </a:xfrm>
                <a:custGeom>
                  <a:avLst/>
                  <a:gdLst>
                    <a:gd name="T0" fmla="*/ 104 w 146"/>
                    <a:gd name="T1" fmla="*/ 149 h 149"/>
                    <a:gd name="T2" fmla="*/ 142 w 146"/>
                    <a:gd name="T3" fmla="*/ 58 h 149"/>
                    <a:gd name="T4" fmla="*/ 132 w 146"/>
                    <a:gd name="T5" fmla="*/ 33 h 149"/>
                    <a:gd name="T6" fmla="*/ 63 w 146"/>
                    <a:gd name="T7" fmla="*/ 4 h 149"/>
                    <a:gd name="T8" fmla="*/ 38 w 146"/>
                    <a:gd name="T9" fmla="*/ 14 h 149"/>
                    <a:gd name="T10" fmla="*/ 0 w 146"/>
                    <a:gd name="T11" fmla="*/ 105 h 149"/>
                    <a:gd name="T12" fmla="*/ 23 w 146"/>
                    <a:gd name="T13" fmla="*/ 115 h 149"/>
                    <a:gd name="T14" fmla="*/ 104 w 146"/>
                    <a:gd name="T15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6" h="149">
                      <a:moveTo>
                        <a:pt x="104" y="149"/>
                      </a:moveTo>
                      <a:cubicBezTo>
                        <a:pt x="142" y="58"/>
                        <a:pt x="142" y="58"/>
                        <a:pt x="142" y="58"/>
                      </a:cubicBezTo>
                      <a:cubicBezTo>
                        <a:pt x="146" y="48"/>
                        <a:pt x="141" y="37"/>
                        <a:pt x="132" y="33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53" y="0"/>
                        <a:pt x="42" y="5"/>
                        <a:pt x="38" y="14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lnTo>
                        <a:pt x="104" y="149"/>
                      </a:lnTo>
                      <a:close/>
                    </a:path>
                  </a:pathLst>
                </a:custGeom>
                <a:solidFill>
                  <a:srgbClr val="E4BD4B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Freeform 1543"/>
                <p:cNvSpPr/>
                <p:nvPr/>
              </p:nvSpPr>
              <p:spPr bwMode="auto">
                <a:xfrm>
                  <a:off x="9066213" y="4032250"/>
                  <a:ext cx="98425" cy="100013"/>
                </a:xfrm>
                <a:custGeom>
                  <a:avLst/>
                  <a:gdLst>
                    <a:gd name="T0" fmla="*/ 108 w 147"/>
                    <a:gd name="T1" fmla="*/ 135 h 149"/>
                    <a:gd name="T2" fmla="*/ 147 w 147"/>
                    <a:gd name="T3" fmla="*/ 44 h 149"/>
                    <a:gd name="T4" fmla="*/ 66 w 147"/>
                    <a:gd name="T5" fmla="*/ 10 h 149"/>
                    <a:gd name="T6" fmla="*/ 43 w 147"/>
                    <a:gd name="T7" fmla="*/ 0 h 149"/>
                    <a:gd name="T8" fmla="*/ 5 w 147"/>
                    <a:gd name="T9" fmla="*/ 91 h 149"/>
                    <a:gd name="T10" fmla="*/ 15 w 147"/>
                    <a:gd name="T11" fmla="*/ 116 h 149"/>
                    <a:gd name="T12" fmla="*/ 84 w 147"/>
                    <a:gd name="T13" fmla="*/ 145 h 149"/>
                    <a:gd name="T14" fmla="*/ 108 w 147"/>
                    <a:gd name="T15" fmla="*/ 135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7" h="149">
                      <a:moveTo>
                        <a:pt x="108" y="135"/>
                      </a:moveTo>
                      <a:cubicBezTo>
                        <a:pt x="147" y="44"/>
                        <a:pt x="147" y="44"/>
                        <a:pt x="147" y="44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5" y="91"/>
                        <a:pt x="5" y="91"/>
                        <a:pt x="5" y="91"/>
                      </a:cubicBezTo>
                      <a:cubicBezTo>
                        <a:pt x="0" y="101"/>
                        <a:pt x="5" y="112"/>
                        <a:pt x="15" y="116"/>
                      </a:cubicBezTo>
                      <a:cubicBezTo>
                        <a:pt x="84" y="145"/>
                        <a:pt x="84" y="145"/>
                        <a:pt x="84" y="145"/>
                      </a:cubicBezTo>
                      <a:cubicBezTo>
                        <a:pt x="93" y="149"/>
                        <a:pt x="104" y="144"/>
                        <a:pt x="108" y="135"/>
                      </a:cubicBezTo>
                      <a:close/>
                    </a:path>
                  </a:pathLst>
                </a:custGeom>
                <a:solidFill>
                  <a:srgbClr val="FBD82C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Freeform 1544"/>
                <p:cNvSpPr/>
                <p:nvPr/>
              </p:nvSpPr>
              <p:spPr bwMode="auto">
                <a:xfrm>
                  <a:off x="9096375" y="4089400"/>
                  <a:ext cx="28575" cy="26988"/>
                </a:xfrm>
                <a:custGeom>
                  <a:avLst/>
                  <a:gdLst>
                    <a:gd name="T0" fmla="*/ 14 w 42"/>
                    <a:gd name="T1" fmla="*/ 37 h 41"/>
                    <a:gd name="T2" fmla="*/ 4 w 42"/>
                    <a:gd name="T3" fmla="*/ 13 h 41"/>
                    <a:gd name="T4" fmla="*/ 28 w 42"/>
                    <a:gd name="T5" fmla="*/ 4 h 41"/>
                    <a:gd name="T6" fmla="*/ 38 w 42"/>
                    <a:gd name="T7" fmla="*/ 28 h 41"/>
                    <a:gd name="T8" fmla="*/ 14 w 42"/>
                    <a:gd name="T9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41">
                      <a:moveTo>
                        <a:pt x="14" y="37"/>
                      </a:moveTo>
                      <a:cubicBezTo>
                        <a:pt x="5" y="33"/>
                        <a:pt x="0" y="23"/>
                        <a:pt x="4" y="13"/>
                      </a:cubicBezTo>
                      <a:cubicBezTo>
                        <a:pt x="8" y="4"/>
                        <a:pt x="19" y="0"/>
                        <a:pt x="28" y="4"/>
                      </a:cubicBezTo>
                      <a:cubicBezTo>
                        <a:pt x="37" y="8"/>
                        <a:pt x="42" y="18"/>
                        <a:pt x="38" y="28"/>
                      </a:cubicBezTo>
                      <a:cubicBezTo>
                        <a:pt x="34" y="37"/>
                        <a:pt x="23" y="41"/>
                        <a:pt x="14" y="37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Freeform 1545"/>
                <p:cNvSpPr/>
                <p:nvPr/>
              </p:nvSpPr>
              <p:spPr bwMode="auto">
                <a:xfrm>
                  <a:off x="9418638" y="3973513"/>
                  <a:ext cx="101600" cy="101600"/>
                </a:xfrm>
                <a:custGeom>
                  <a:avLst/>
                  <a:gdLst>
                    <a:gd name="T0" fmla="*/ 49 w 151"/>
                    <a:gd name="T1" fmla="*/ 153 h 153"/>
                    <a:gd name="T2" fmla="*/ 5 w 151"/>
                    <a:gd name="T3" fmla="*/ 63 h 153"/>
                    <a:gd name="T4" fmla="*/ 13 w 151"/>
                    <a:gd name="T5" fmla="*/ 38 h 153"/>
                    <a:gd name="T6" fmla="*/ 82 w 151"/>
                    <a:gd name="T7" fmla="*/ 4 h 153"/>
                    <a:gd name="T8" fmla="*/ 107 w 151"/>
                    <a:gd name="T9" fmla="*/ 13 h 153"/>
                    <a:gd name="T10" fmla="*/ 151 w 151"/>
                    <a:gd name="T11" fmla="*/ 103 h 153"/>
                    <a:gd name="T12" fmla="*/ 128 w 151"/>
                    <a:gd name="T13" fmla="*/ 114 h 153"/>
                    <a:gd name="T14" fmla="*/ 49 w 151"/>
                    <a:gd name="T15" fmla="*/ 15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1" h="153">
                      <a:moveTo>
                        <a:pt x="49" y="153"/>
                      </a:move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0" y="54"/>
                        <a:pt x="4" y="42"/>
                        <a:pt x="13" y="38"/>
                      </a:cubicBezTo>
                      <a:cubicBezTo>
                        <a:pt x="82" y="4"/>
                        <a:pt x="82" y="4"/>
                        <a:pt x="82" y="4"/>
                      </a:cubicBezTo>
                      <a:cubicBezTo>
                        <a:pt x="91" y="0"/>
                        <a:pt x="102" y="4"/>
                        <a:pt x="107" y="13"/>
                      </a:cubicBezTo>
                      <a:cubicBezTo>
                        <a:pt x="151" y="103"/>
                        <a:pt x="151" y="103"/>
                        <a:pt x="151" y="103"/>
                      </a:cubicBezTo>
                      <a:cubicBezTo>
                        <a:pt x="128" y="114"/>
                        <a:pt x="128" y="114"/>
                        <a:pt x="128" y="114"/>
                      </a:cubicBezTo>
                      <a:lnTo>
                        <a:pt x="49" y="153"/>
                      </a:lnTo>
                      <a:close/>
                    </a:path>
                  </a:pathLst>
                </a:custGeom>
                <a:solidFill>
                  <a:srgbClr val="DFB62C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Freeform 1546"/>
                <p:cNvSpPr/>
                <p:nvPr/>
              </p:nvSpPr>
              <p:spPr bwMode="auto">
                <a:xfrm>
                  <a:off x="9451975" y="4041775"/>
                  <a:ext cx="100013" cy="101600"/>
                </a:xfrm>
                <a:custGeom>
                  <a:avLst/>
                  <a:gdLst>
                    <a:gd name="T0" fmla="*/ 44 w 151"/>
                    <a:gd name="T1" fmla="*/ 140 h 153"/>
                    <a:gd name="T2" fmla="*/ 0 w 151"/>
                    <a:gd name="T3" fmla="*/ 50 h 153"/>
                    <a:gd name="T4" fmla="*/ 79 w 151"/>
                    <a:gd name="T5" fmla="*/ 11 h 153"/>
                    <a:gd name="T6" fmla="*/ 102 w 151"/>
                    <a:gd name="T7" fmla="*/ 0 h 153"/>
                    <a:gd name="T8" fmla="*/ 146 w 151"/>
                    <a:gd name="T9" fmla="*/ 89 h 153"/>
                    <a:gd name="T10" fmla="*/ 137 w 151"/>
                    <a:gd name="T11" fmla="*/ 115 h 153"/>
                    <a:gd name="T12" fmla="*/ 69 w 151"/>
                    <a:gd name="T13" fmla="*/ 148 h 153"/>
                    <a:gd name="T14" fmla="*/ 44 w 151"/>
                    <a:gd name="T15" fmla="*/ 14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1" h="153">
                      <a:moveTo>
                        <a:pt x="44" y="140"/>
                      </a:move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79" y="11"/>
                        <a:pt x="79" y="11"/>
                        <a:pt x="79" y="11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146" y="89"/>
                        <a:pt x="146" y="89"/>
                        <a:pt x="146" y="89"/>
                      </a:cubicBezTo>
                      <a:cubicBezTo>
                        <a:pt x="151" y="99"/>
                        <a:pt x="147" y="110"/>
                        <a:pt x="137" y="115"/>
                      </a:cubicBezTo>
                      <a:cubicBezTo>
                        <a:pt x="69" y="148"/>
                        <a:pt x="69" y="148"/>
                        <a:pt x="69" y="148"/>
                      </a:cubicBezTo>
                      <a:cubicBezTo>
                        <a:pt x="60" y="153"/>
                        <a:pt x="48" y="149"/>
                        <a:pt x="44" y="140"/>
                      </a:cubicBezTo>
                      <a:close/>
                    </a:path>
                  </a:pathLst>
                </a:custGeom>
                <a:solidFill>
                  <a:srgbClr val="C6A52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Freeform 1547"/>
                <p:cNvSpPr/>
                <p:nvPr/>
              </p:nvSpPr>
              <p:spPr bwMode="auto">
                <a:xfrm>
                  <a:off x="9493250" y="4098925"/>
                  <a:ext cx="28575" cy="28575"/>
                </a:xfrm>
                <a:custGeom>
                  <a:avLst/>
                  <a:gdLst>
                    <a:gd name="T0" fmla="*/ 30 w 43"/>
                    <a:gd name="T1" fmla="*/ 37 h 42"/>
                    <a:gd name="T2" fmla="*/ 38 w 43"/>
                    <a:gd name="T3" fmla="*/ 13 h 42"/>
                    <a:gd name="T4" fmla="*/ 13 w 43"/>
                    <a:gd name="T5" fmla="*/ 4 h 42"/>
                    <a:gd name="T6" fmla="*/ 5 w 43"/>
                    <a:gd name="T7" fmla="*/ 29 h 42"/>
                    <a:gd name="T8" fmla="*/ 30 w 43"/>
                    <a:gd name="T9" fmla="*/ 37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2">
                      <a:moveTo>
                        <a:pt x="30" y="37"/>
                      </a:moveTo>
                      <a:cubicBezTo>
                        <a:pt x="39" y="33"/>
                        <a:pt x="43" y="22"/>
                        <a:pt x="38" y="13"/>
                      </a:cubicBezTo>
                      <a:cubicBezTo>
                        <a:pt x="34" y="3"/>
                        <a:pt x="23" y="0"/>
                        <a:pt x="13" y="4"/>
                      </a:cubicBezTo>
                      <a:cubicBezTo>
                        <a:pt x="4" y="9"/>
                        <a:pt x="0" y="20"/>
                        <a:pt x="5" y="29"/>
                      </a:cubicBezTo>
                      <a:cubicBezTo>
                        <a:pt x="9" y="38"/>
                        <a:pt x="21" y="42"/>
                        <a:pt x="30" y="37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Rectangle 1548"/>
                <p:cNvSpPr>
                  <a:spLocks noChangeArrowheads="1"/>
                </p:cNvSpPr>
                <p:nvPr/>
              </p:nvSpPr>
              <p:spPr bwMode="auto">
                <a:xfrm>
                  <a:off x="9312275" y="4056063"/>
                  <a:ext cx="1588" cy="1588"/>
                </a:xfrm>
                <a:prstGeom prst="rect">
                  <a:avLst/>
                </a:prstGeom>
                <a:solidFill>
                  <a:srgbClr val="3F4E50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Freeform 1549"/>
                <p:cNvSpPr/>
                <p:nvPr/>
              </p:nvSpPr>
              <p:spPr bwMode="auto">
                <a:xfrm>
                  <a:off x="9345613" y="4005263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Freeform 1550"/>
                <p:cNvSpPr/>
                <p:nvPr/>
              </p:nvSpPr>
              <p:spPr bwMode="auto">
                <a:xfrm>
                  <a:off x="9348788" y="4006850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Freeform 1551"/>
                <p:cNvSpPr/>
                <p:nvPr/>
              </p:nvSpPr>
              <p:spPr bwMode="auto">
                <a:xfrm>
                  <a:off x="9383713" y="4027488"/>
                  <a:ext cx="0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Freeform 1552"/>
                <p:cNvSpPr/>
                <p:nvPr/>
              </p:nvSpPr>
              <p:spPr bwMode="auto">
                <a:xfrm>
                  <a:off x="9331325" y="4003675"/>
                  <a:ext cx="1588" cy="0"/>
                </a:xfrm>
                <a:custGeom>
                  <a:avLst/>
                  <a:gdLst>
                    <a:gd name="T0" fmla="*/ 1 w 2"/>
                    <a:gd name="T1" fmla="*/ 0 w 2"/>
                    <a:gd name="T2" fmla="*/ 2 w 2"/>
                    <a:gd name="T3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Freeform 1553"/>
                <p:cNvSpPr/>
                <p:nvPr/>
              </p:nvSpPr>
              <p:spPr bwMode="auto">
                <a:xfrm>
                  <a:off x="9334500" y="4003675"/>
                  <a:ext cx="0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1554"/>
                <p:cNvSpPr/>
                <p:nvPr/>
              </p:nvSpPr>
              <p:spPr bwMode="auto">
                <a:xfrm>
                  <a:off x="9337675" y="4003675"/>
                  <a:ext cx="0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Freeform 1555"/>
                <p:cNvSpPr/>
                <p:nvPr/>
              </p:nvSpPr>
              <p:spPr bwMode="auto">
                <a:xfrm>
                  <a:off x="9339263" y="4003675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Freeform 1556"/>
                <p:cNvSpPr/>
                <p:nvPr/>
              </p:nvSpPr>
              <p:spPr bwMode="auto">
                <a:xfrm>
                  <a:off x="9380538" y="4025900"/>
                  <a:ext cx="0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Freeform 1557"/>
                <p:cNvSpPr/>
                <p:nvPr/>
              </p:nvSpPr>
              <p:spPr bwMode="auto">
                <a:xfrm>
                  <a:off x="9328150" y="4003675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Freeform 1558"/>
                <p:cNvSpPr/>
                <p:nvPr/>
              </p:nvSpPr>
              <p:spPr bwMode="auto">
                <a:xfrm>
                  <a:off x="9378950" y="4024313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Freeform 1559"/>
                <p:cNvSpPr/>
                <p:nvPr/>
              </p:nvSpPr>
              <p:spPr bwMode="auto">
                <a:xfrm>
                  <a:off x="9377363" y="4024313"/>
                  <a:ext cx="1588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Freeform 1560"/>
                <p:cNvSpPr/>
                <p:nvPr/>
              </p:nvSpPr>
              <p:spPr bwMode="auto">
                <a:xfrm>
                  <a:off x="9382125" y="4025900"/>
                  <a:ext cx="0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Freeform 1561"/>
                <p:cNvSpPr/>
                <p:nvPr/>
              </p:nvSpPr>
              <p:spPr bwMode="auto">
                <a:xfrm>
                  <a:off x="9375775" y="4022725"/>
                  <a:ext cx="0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Freeform 1562"/>
                <p:cNvSpPr/>
                <p:nvPr/>
              </p:nvSpPr>
              <p:spPr bwMode="auto">
                <a:xfrm>
                  <a:off x="9372600" y="4021138"/>
                  <a:ext cx="1588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Freeform 1563"/>
                <p:cNvSpPr/>
                <p:nvPr/>
              </p:nvSpPr>
              <p:spPr bwMode="auto">
                <a:xfrm>
                  <a:off x="9350375" y="4008438"/>
                  <a:ext cx="1588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Freeform 1564"/>
                <p:cNvSpPr/>
                <p:nvPr/>
              </p:nvSpPr>
              <p:spPr bwMode="auto">
                <a:xfrm>
                  <a:off x="9375775" y="4022725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Freeform 1565"/>
                <p:cNvSpPr/>
                <p:nvPr/>
              </p:nvSpPr>
              <p:spPr bwMode="auto">
                <a:xfrm>
                  <a:off x="9342438" y="4005263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Freeform 1566"/>
                <p:cNvSpPr/>
                <p:nvPr/>
              </p:nvSpPr>
              <p:spPr bwMode="auto">
                <a:xfrm>
                  <a:off x="9324975" y="4003675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Freeform 1567"/>
                <p:cNvSpPr/>
                <p:nvPr/>
              </p:nvSpPr>
              <p:spPr bwMode="auto">
                <a:xfrm>
                  <a:off x="9317038" y="4056063"/>
                  <a:ext cx="0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Freeform 1568"/>
                <p:cNvSpPr/>
                <p:nvPr/>
              </p:nvSpPr>
              <p:spPr bwMode="auto">
                <a:xfrm>
                  <a:off x="9313863" y="405606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Freeform 1569"/>
                <p:cNvSpPr/>
                <p:nvPr/>
              </p:nvSpPr>
              <p:spPr bwMode="auto">
                <a:xfrm>
                  <a:off x="9315450" y="405606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Freeform 1570"/>
                <p:cNvSpPr/>
                <p:nvPr/>
              </p:nvSpPr>
              <p:spPr bwMode="auto">
                <a:xfrm>
                  <a:off x="9321800" y="4062413"/>
                  <a:ext cx="3175" cy="1588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Freeform 1571"/>
                <p:cNvSpPr/>
                <p:nvPr/>
              </p:nvSpPr>
              <p:spPr bwMode="auto">
                <a:xfrm>
                  <a:off x="9318625" y="4057650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Freeform 1572"/>
                <p:cNvSpPr/>
                <p:nvPr/>
              </p:nvSpPr>
              <p:spPr bwMode="auto">
                <a:xfrm>
                  <a:off x="9321800" y="4060825"/>
                  <a:ext cx="0" cy="1588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Freeform 1573"/>
                <p:cNvSpPr/>
                <p:nvPr/>
              </p:nvSpPr>
              <p:spPr bwMode="auto">
                <a:xfrm>
                  <a:off x="9317038" y="4057650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Freeform 1574"/>
                <p:cNvSpPr/>
                <p:nvPr/>
              </p:nvSpPr>
              <p:spPr bwMode="auto">
                <a:xfrm>
                  <a:off x="9320213" y="4005263"/>
                  <a:ext cx="1588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Freeform 1575"/>
                <p:cNvSpPr/>
                <p:nvPr/>
              </p:nvSpPr>
              <p:spPr bwMode="auto">
                <a:xfrm>
                  <a:off x="9317038" y="4005263"/>
                  <a:ext cx="1588" cy="1588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0 h 1"/>
                    <a:gd name="T4" fmla="*/ 0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Freeform 1576"/>
                <p:cNvSpPr/>
                <p:nvPr/>
              </p:nvSpPr>
              <p:spPr bwMode="auto">
                <a:xfrm>
                  <a:off x="9323388" y="4003675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" name="Freeform 1577"/>
                <p:cNvSpPr/>
                <p:nvPr/>
              </p:nvSpPr>
              <p:spPr bwMode="auto">
                <a:xfrm>
                  <a:off x="9313863" y="4006850"/>
                  <a:ext cx="1588" cy="0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" name="Freeform 1578"/>
                <p:cNvSpPr/>
                <p:nvPr/>
              </p:nvSpPr>
              <p:spPr bwMode="auto">
                <a:xfrm>
                  <a:off x="9301163" y="4013200"/>
                  <a:ext cx="1588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Freeform 1579"/>
                <p:cNvSpPr/>
                <p:nvPr/>
              </p:nvSpPr>
              <p:spPr bwMode="auto">
                <a:xfrm>
                  <a:off x="9310688" y="4008438"/>
                  <a:ext cx="3175" cy="0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0 h 2"/>
                    <a:gd name="T4" fmla="*/ 0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2" y="1"/>
                        <a:pt x="3" y="1"/>
                        <a:pt x="4" y="0"/>
                      </a:cubicBezTo>
                      <a:cubicBezTo>
                        <a:pt x="3" y="1"/>
                        <a:pt x="2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Freeform 1580"/>
                <p:cNvSpPr/>
                <p:nvPr/>
              </p:nvSpPr>
              <p:spPr bwMode="auto">
                <a:xfrm>
                  <a:off x="9313863" y="40560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" name="Freeform 1581"/>
                <p:cNvSpPr/>
                <p:nvPr/>
              </p:nvSpPr>
              <p:spPr bwMode="auto">
                <a:xfrm>
                  <a:off x="9404350" y="4027488"/>
                  <a:ext cx="0" cy="1588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" name="Freeform 1582"/>
                <p:cNvSpPr/>
                <p:nvPr/>
              </p:nvSpPr>
              <p:spPr bwMode="auto">
                <a:xfrm>
                  <a:off x="9394825" y="4030663"/>
                  <a:ext cx="1588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" name="Freeform 1583"/>
                <p:cNvSpPr/>
                <p:nvPr/>
              </p:nvSpPr>
              <p:spPr bwMode="auto">
                <a:xfrm>
                  <a:off x="9391650" y="4030663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" name="Freeform 1584"/>
                <p:cNvSpPr/>
                <p:nvPr/>
              </p:nvSpPr>
              <p:spPr bwMode="auto">
                <a:xfrm>
                  <a:off x="9391650" y="4029075"/>
                  <a:ext cx="0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" name="Freeform 1585"/>
                <p:cNvSpPr/>
                <p:nvPr/>
              </p:nvSpPr>
              <p:spPr bwMode="auto">
                <a:xfrm>
                  <a:off x="9396413" y="4029075"/>
                  <a:ext cx="3175" cy="1588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0 h 1"/>
                    <a:gd name="T4" fmla="*/ 0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2" name="Freeform 1586"/>
                <p:cNvSpPr/>
                <p:nvPr/>
              </p:nvSpPr>
              <p:spPr bwMode="auto">
                <a:xfrm>
                  <a:off x="9405938" y="4027488"/>
                  <a:ext cx="1588" cy="0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" name="Freeform 1587"/>
                <p:cNvSpPr/>
                <p:nvPr/>
              </p:nvSpPr>
              <p:spPr bwMode="auto">
                <a:xfrm>
                  <a:off x="9399588" y="4029075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" name="Freeform 1588"/>
                <p:cNvSpPr/>
                <p:nvPr/>
              </p:nvSpPr>
              <p:spPr bwMode="auto">
                <a:xfrm>
                  <a:off x="9401175" y="4029075"/>
                  <a:ext cx="1588" cy="0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0 h 1"/>
                    <a:gd name="T4" fmla="*/ 0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Freeform 1589"/>
                <p:cNvSpPr/>
                <p:nvPr/>
              </p:nvSpPr>
              <p:spPr bwMode="auto">
                <a:xfrm>
                  <a:off x="9407525" y="4025900"/>
                  <a:ext cx="1588" cy="1588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0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Freeform 1590"/>
                <p:cNvSpPr/>
                <p:nvPr/>
              </p:nvSpPr>
              <p:spPr bwMode="auto">
                <a:xfrm>
                  <a:off x="9409113" y="4024313"/>
                  <a:ext cx="3175" cy="0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Freeform 1591"/>
                <p:cNvSpPr/>
                <p:nvPr/>
              </p:nvSpPr>
              <p:spPr bwMode="auto">
                <a:xfrm>
                  <a:off x="9393238" y="4030663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Freeform 1592"/>
                <p:cNvSpPr/>
                <p:nvPr/>
              </p:nvSpPr>
              <p:spPr bwMode="auto">
                <a:xfrm>
                  <a:off x="9388475" y="4029075"/>
                  <a:ext cx="1588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Freeform 1594"/>
                <p:cNvSpPr/>
                <p:nvPr/>
              </p:nvSpPr>
              <p:spPr bwMode="auto">
                <a:xfrm>
                  <a:off x="9390063" y="4029076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Freeform 1595"/>
                <p:cNvSpPr/>
                <p:nvPr/>
              </p:nvSpPr>
              <p:spPr bwMode="auto">
                <a:xfrm>
                  <a:off x="9383713" y="4027488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Freeform 1596"/>
                <p:cNvSpPr/>
                <p:nvPr/>
              </p:nvSpPr>
              <p:spPr bwMode="auto">
                <a:xfrm>
                  <a:off x="9385300" y="4029076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" name="Freeform 1597"/>
                <p:cNvSpPr/>
                <p:nvPr/>
              </p:nvSpPr>
              <p:spPr bwMode="auto">
                <a:xfrm>
                  <a:off x="9386888" y="4029076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" name="Freeform 1598"/>
                <p:cNvSpPr/>
                <p:nvPr/>
              </p:nvSpPr>
              <p:spPr bwMode="auto">
                <a:xfrm>
                  <a:off x="9320213" y="4059238"/>
                  <a:ext cx="0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" name="Freeform 1599"/>
                <p:cNvSpPr/>
                <p:nvPr/>
              </p:nvSpPr>
              <p:spPr bwMode="auto">
                <a:xfrm>
                  <a:off x="9312275" y="4056063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" name="Freeform 1600"/>
                <p:cNvSpPr/>
                <p:nvPr/>
              </p:nvSpPr>
              <p:spPr bwMode="auto">
                <a:xfrm>
                  <a:off x="9285288" y="4230688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" name="Freeform 1601"/>
                <p:cNvSpPr/>
                <p:nvPr/>
              </p:nvSpPr>
              <p:spPr bwMode="auto">
                <a:xfrm>
                  <a:off x="9312275" y="4243388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" name="Freeform 1602"/>
                <p:cNvSpPr/>
                <p:nvPr/>
              </p:nvSpPr>
              <p:spPr bwMode="auto">
                <a:xfrm>
                  <a:off x="9285288" y="4232276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" name="Freeform 1603"/>
                <p:cNvSpPr/>
                <p:nvPr/>
              </p:nvSpPr>
              <p:spPr bwMode="auto">
                <a:xfrm>
                  <a:off x="9285288" y="423386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" name="Freeform 1604"/>
                <p:cNvSpPr/>
                <p:nvPr/>
              </p:nvSpPr>
              <p:spPr bwMode="auto">
                <a:xfrm>
                  <a:off x="9286875" y="4235451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" name="Freeform 1605"/>
                <p:cNvSpPr/>
                <p:nvPr/>
              </p:nvSpPr>
              <p:spPr bwMode="auto">
                <a:xfrm>
                  <a:off x="9304338" y="424656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" name="Freeform 1606"/>
                <p:cNvSpPr/>
                <p:nvPr/>
              </p:nvSpPr>
              <p:spPr bwMode="auto">
                <a:xfrm>
                  <a:off x="9285288" y="4222751"/>
                  <a:ext cx="0" cy="158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" name="Freeform 1607"/>
                <p:cNvSpPr/>
                <p:nvPr/>
              </p:nvSpPr>
              <p:spPr bwMode="auto">
                <a:xfrm>
                  <a:off x="9313863" y="4241801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" name="Freeform 1608"/>
                <p:cNvSpPr/>
                <p:nvPr/>
              </p:nvSpPr>
              <p:spPr bwMode="auto">
                <a:xfrm>
                  <a:off x="9313863" y="424338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4" name="Freeform 1609"/>
                <p:cNvSpPr/>
                <p:nvPr/>
              </p:nvSpPr>
              <p:spPr bwMode="auto">
                <a:xfrm>
                  <a:off x="9285288" y="4229101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5" name="Freeform 1610"/>
                <p:cNvSpPr/>
                <p:nvPr/>
              </p:nvSpPr>
              <p:spPr bwMode="auto">
                <a:xfrm>
                  <a:off x="9285288" y="4224338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6" name="Freeform 1611"/>
                <p:cNvSpPr/>
                <p:nvPr/>
              </p:nvSpPr>
              <p:spPr bwMode="auto">
                <a:xfrm>
                  <a:off x="9285288" y="42259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7" name="Freeform 1612"/>
                <p:cNvSpPr/>
                <p:nvPr/>
              </p:nvSpPr>
              <p:spPr bwMode="auto">
                <a:xfrm>
                  <a:off x="9286875" y="4235451"/>
                  <a:ext cx="0" cy="1588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" name="Freeform 1613"/>
                <p:cNvSpPr/>
                <p:nvPr/>
              </p:nvSpPr>
              <p:spPr bwMode="auto">
                <a:xfrm>
                  <a:off x="9294813" y="4243388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9" name="Freeform 1614"/>
                <p:cNvSpPr/>
                <p:nvPr/>
              </p:nvSpPr>
              <p:spPr bwMode="auto">
                <a:xfrm>
                  <a:off x="9297988" y="4244976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" name="Freeform 1615"/>
                <p:cNvSpPr/>
                <p:nvPr/>
              </p:nvSpPr>
              <p:spPr bwMode="auto">
                <a:xfrm>
                  <a:off x="9305925" y="4244976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1" name="Freeform 1616"/>
                <p:cNvSpPr/>
                <p:nvPr/>
              </p:nvSpPr>
              <p:spPr bwMode="auto">
                <a:xfrm>
                  <a:off x="9296400" y="4244976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2" name="Freeform 1617"/>
                <p:cNvSpPr/>
                <p:nvPr/>
              </p:nvSpPr>
              <p:spPr bwMode="auto">
                <a:xfrm>
                  <a:off x="9302750" y="4246563"/>
                  <a:ext cx="0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3" name="Freeform 1618"/>
                <p:cNvSpPr/>
                <p:nvPr/>
              </p:nvSpPr>
              <p:spPr bwMode="auto">
                <a:xfrm>
                  <a:off x="9301163" y="4246563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4" name="Freeform 1619"/>
                <p:cNvSpPr/>
                <p:nvPr/>
              </p:nvSpPr>
              <p:spPr bwMode="auto">
                <a:xfrm>
                  <a:off x="9288463" y="4237038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5" name="Freeform 1620"/>
                <p:cNvSpPr/>
                <p:nvPr/>
              </p:nvSpPr>
              <p:spPr bwMode="auto">
                <a:xfrm>
                  <a:off x="9299575" y="4246563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6" name="Freeform 1621"/>
                <p:cNvSpPr/>
                <p:nvPr/>
              </p:nvSpPr>
              <p:spPr bwMode="auto">
                <a:xfrm>
                  <a:off x="9288463" y="4238626"/>
                  <a:ext cx="0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7" name="Freeform 1622"/>
                <p:cNvSpPr/>
                <p:nvPr/>
              </p:nvSpPr>
              <p:spPr bwMode="auto">
                <a:xfrm>
                  <a:off x="9309100" y="4243388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8" name="Freeform 1623"/>
                <p:cNvSpPr/>
                <p:nvPr/>
              </p:nvSpPr>
              <p:spPr bwMode="auto">
                <a:xfrm>
                  <a:off x="9293225" y="4243388"/>
                  <a:ext cx="1588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" name="Freeform 1624"/>
                <p:cNvSpPr/>
                <p:nvPr/>
              </p:nvSpPr>
              <p:spPr bwMode="auto">
                <a:xfrm>
                  <a:off x="9288463" y="4240213"/>
                  <a:ext cx="1588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" name="Freeform 1625"/>
                <p:cNvSpPr/>
                <p:nvPr/>
              </p:nvSpPr>
              <p:spPr bwMode="auto">
                <a:xfrm>
                  <a:off x="9290050" y="4240213"/>
                  <a:ext cx="1588" cy="1588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" name="Freeform 1626"/>
                <p:cNvSpPr/>
                <p:nvPr/>
              </p:nvSpPr>
              <p:spPr bwMode="auto">
                <a:xfrm>
                  <a:off x="9291638" y="4241801"/>
                  <a:ext cx="1588" cy="1588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" name="Freeform 1627"/>
                <p:cNvSpPr/>
                <p:nvPr/>
              </p:nvSpPr>
              <p:spPr bwMode="auto">
                <a:xfrm>
                  <a:off x="9309100" y="424497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" name="Freeform 1628"/>
                <p:cNvSpPr/>
                <p:nvPr/>
              </p:nvSpPr>
              <p:spPr bwMode="auto">
                <a:xfrm>
                  <a:off x="9285288" y="4227513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" name="Freeform 1629"/>
                <p:cNvSpPr/>
                <p:nvPr/>
              </p:nvSpPr>
              <p:spPr bwMode="auto">
                <a:xfrm>
                  <a:off x="9261475" y="4227513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" name="Freeform 1630"/>
                <p:cNvSpPr/>
                <p:nvPr/>
              </p:nvSpPr>
              <p:spPr bwMode="auto">
                <a:xfrm>
                  <a:off x="9259888" y="4227513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" name="Freeform 1631"/>
                <p:cNvSpPr/>
                <p:nvPr/>
              </p:nvSpPr>
              <p:spPr bwMode="auto">
                <a:xfrm>
                  <a:off x="9256713" y="4227513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" name="Freeform 1632"/>
                <p:cNvSpPr/>
                <p:nvPr/>
              </p:nvSpPr>
              <p:spPr bwMode="auto">
                <a:xfrm>
                  <a:off x="9258300" y="422751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" name="Freeform 1633"/>
                <p:cNvSpPr/>
                <p:nvPr/>
              </p:nvSpPr>
              <p:spPr bwMode="auto">
                <a:xfrm>
                  <a:off x="9253538" y="4225926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" name="Freeform 1634"/>
                <p:cNvSpPr/>
                <p:nvPr/>
              </p:nvSpPr>
              <p:spPr bwMode="auto">
                <a:xfrm>
                  <a:off x="9255125" y="4227513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" name="Freeform 1635"/>
                <p:cNvSpPr/>
                <p:nvPr/>
              </p:nvSpPr>
              <p:spPr bwMode="auto">
                <a:xfrm>
                  <a:off x="9271000" y="422592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" name="Freeform 1636"/>
                <p:cNvSpPr/>
                <p:nvPr/>
              </p:nvSpPr>
              <p:spPr bwMode="auto">
                <a:xfrm>
                  <a:off x="9263063" y="4227513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" name="Freeform 1637"/>
                <p:cNvSpPr/>
                <p:nvPr/>
              </p:nvSpPr>
              <p:spPr bwMode="auto">
                <a:xfrm>
                  <a:off x="9244013" y="42068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" name="Freeform 1638"/>
                <p:cNvSpPr/>
                <p:nvPr/>
              </p:nvSpPr>
              <p:spPr bwMode="auto">
                <a:xfrm>
                  <a:off x="9251950" y="4224338"/>
                  <a:ext cx="1588" cy="1588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" name="Freeform 1639"/>
                <p:cNvSpPr/>
                <p:nvPr/>
              </p:nvSpPr>
              <p:spPr bwMode="auto">
                <a:xfrm>
                  <a:off x="9267825" y="422751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" name="Freeform 1640"/>
                <p:cNvSpPr/>
                <p:nvPr/>
              </p:nvSpPr>
              <p:spPr bwMode="auto">
                <a:xfrm>
                  <a:off x="9264650" y="4227513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" name="Freeform 1641"/>
                <p:cNvSpPr/>
                <p:nvPr/>
              </p:nvSpPr>
              <p:spPr bwMode="auto">
                <a:xfrm>
                  <a:off x="9244013" y="4210051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" name="Freeform 1642"/>
                <p:cNvSpPr/>
                <p:nvPr/>
              </p:nvSpPr>
              <p:spPr bwMode="auto">
                <a:xfrm>
                  <a:off x="9244013" y="42116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" name="Freeform 1643"/>
                <p:cNvSpPr/>
                <p:nvPr/>
              </p:nvSpPr>
              <p:spPr bwMode="auto">
                <a:xfrm>
                  <a:off x="9244013" y="42148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" name="Freeform 1644"/>
                <p:cNvSpPr/>
                <p:nvPr/>
              </p:nvSpPr>
              <p:spPr bwMode="auto">
                <a:xfrm>
                  <a:off x="9244013" y="4213226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" name="Freeform 1645"/>
                <p:cNvSpPr/>
                <p:nvPr/>
              </p:nvSpPr>
              <p:spPr bwMode="auto">
                <a:xfrm>
                  <a:off x="9244013" y="42084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" name="Freeform 1646"/>
                <p:cNvSpPr/>
                <p:nvPr/>
              </p:nvSpPr>
              <p:spPr bwMode="auto">
                <a:xfrm>
                  <a:off x="9271000" y="4224338"/>
                  <a:ext cx="1588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" name="Freeform 1647"/>
                <p:cNvSpPr/>
                <p:nvPr/>
              </p:nvSpPr>
              <p:spPr bwMode="auto">
                <a:xfrm>
                  <a:off x="9248775" y="4222751"/>
                  <a:ext cx="1588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" name="Freeform 1648"/>
                <p:cNvSpPr/>
                <p:nvPr/>
              </p:nvSpPr>
              <p:spPr bwMode="auto">
                <a:xfrm>
                  <a:off x="9250363" y="4222751"/>
                  <a:ext cx="1588" cy="1588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" name="Freeform 1649"/>
                <p:cNvSpPr/>
                <p:nvPr/>
              </p:nvSpPr>
              <p:spPr bwMode="auto">
                <a:xfrm>
                  <a:off x="9247188" y="4221163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" name="Freeform 1650"/>
                <p:cNvSpPr/>
                <p:nvPr/>
              </p:nvSpPr>
              <p:spPr bwMode="auto">
                <a:xfrm>
                  <a:off x="9245600" y="4217988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" name="Freeform 1651"/>
                <p:cNvSpPr/>
                <p:nvPr/>
              </p:nvSpPr>
              <p:spPr bwMode="auto">
                <a:xfrm>
                  <a:off x="9247188" y="4219576"/>
                  <a:ext cx="0" cy="1588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" name="Freeform 1652"/>
                <p:cNvSpPr/>
                <p:nvPr/>
              </p:nvSpPr>
              <p:spPr bwMode="auto">
                <a:xfrm>
                  <a:off x="9245600" y="4216401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" name="Freeform 1653"/>
                <p:cNvSpPr/>
                <p:nvPr/>
              </p:nvSpPr>
              <p:spPr bwMode="auto">
                <a:xfrm>
                  <a:off x="9267825" y="4225926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" name="Freeform 1654"/>
                <p:cNvSpPr/>
                <p:nvPr/>
              </p:nvSpPr>
              <p:spPr bwMode="auto">
                <a:xfrm>
                  <a:off x="9274175" y="4222751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" name="Freeform 1655"/>
                <p:cNvSpPr/>
                <p:nvPr/>
              </p:nvSpPr>
              <p:spPr bwMode="auto">
                <a:xfrm>
                  <a:off x="9182100" y="4170363"/>
                  <a:ext cx="1588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" name="Freeform 1656"/>
                <p:cNvSpPr/>
                <p:nvPr/>
              </p:nvSpPr>
              <p:spPr bwMode="auto">
                <a:xfrm>
                  <a:off x="9183688" y="4170363"/>
                  <a:ext cx="0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" name="Freeform 1657"/>
                <p:cNvSpPr/>
                <p:nvPr/>
              </p:nvSpPr>
              <p:spPr bwMode="auto">
                <a:xfrm>
                  <a:off x="9180513" y="41687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" name="Freeform 1658"/>
                <p:cNvSpPr/>
                <p:nvPr/>
              </p:nvSpPr>
              <p:spPr bwMode="auto">
                <a:xfrm>
                  <a:off x="9178925" y="4165601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" name="Freeform 1659"/>
                <p:cNvSpPr/>
                <p:nvPr/>
              </p:nvSpPr>
              <p:spPr bwMode="auto">
                <a:xfrm>
                  <a:off x="9178925" y="4164013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" name="Freeform 1660"/>
                <p:cNvSpPr/>
                <p:nvPr/>
              </p:nvSpPr>
              <p:spPr bwMode="auto">
                <a:xfrm>
                  <a:off x="9185275" y="4171951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" name="Freeform 1661"/>
                <p:cNvSpPr/>
                <p:nvPr/>
              </p:nvSpPr>
              <p:spPr bwMode="auto">
                <a:xfrm>
                  <a:off x="9190038" y="417353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" name="Freeform 1662"/>
                <p:cNvSpPr/>
                <p:nvPr/>
              </p:nvSpPr>
              <p:spPr bwMode="auto">
                <a:xfrm>
                  <a:off x="9186863" y="417353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" name="Freeform 1663"/>
                <p:cNvSpPr/>
                <p:nvPr/>
              </p:nvSpPr>
              <p:spPr bwMode="auto">
                <a:xfrm>
                  <a:off x="9191625" y="4173538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" name="Freeform 1664"/>
                <p:cNvSpPr/>
                <p:nvPr/>
              </p:nvSpPr>
              <p:spPr bwMode="auto">
                <a:xfrm>
                  <a:off x="9188450" y="417353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" name="Freeform 1665"/>
                <p:cNvSpPr/>
                <p:nvPr/>
              </p:nvSpPr>
              <p:spPr bwMode="auto">
                <a:xfrm>
                  <a:off x="9188450" y="4173538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" name="Freeform 1666"/>
                <p:cNvSpPr/>
                <p:nvPr/>
              </p:nvSpPr>
              <p:spPr bwMode="auto">
                <a:xfrm>
                  <a:off x="9177338" y="41560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" name="Freeform 1667"/>
                <p:cNvSpPr/>
                <p:nvPr/>
              </p:nvSpPr>
              <p:spPr bwMode="auto">
                <a:xfrm>
                  <a:off x="9196388" y="4173538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" name="Freeform 1668"/>
                <p:cNvSpPr/>
                <p:nvPr/>
              </p:nvSpPr>
              <p:spPr bwMode="auto">
                <a:xfrm>
                  <a:off x="9197975" y="417353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" name="Freeform 1669"/>
                <p:cNvSpPr/>
                <p:nvPr/>
              </p:nvSpPr>
              <p:spPr bwMode="auto">
                <a:xfrm>
                  <a:off x="9199563" y="4171951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" name="Freeform 1670"/>
                <p:cNvSpPr/>
                <p:nvPr/>
              </p:nvSpPr>
              <p:spPr bwMode="auto">
                <a:xfrm>
                  <a:off x="9194800" y="417353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6" name="Freeform 1671"/>
                <p:cNvSpPr/>
                <p:nvPr/>
              </p:nvSpPr>
              <p:spPr bwMode="auto">
                <a:xfrm>
                  <a:off x="9177338" y="41608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7" name="Freeform 1672"/>
                <p:cNvSpPr/>
                <p:nvPr/>
              </p:nvSpPr>
              <p:spPr bwMode="auto">
                <a:xfrm>
                  <a:off x="9193213" y="417353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8" name="Freeform 1673"/>
                <p:cNvSpPr/>
                <p:nvPr/>
              </p:nvSpPr>
              <p:spPr bwMode="auto">
                <a:xfrm>
                  <a:off x="9201150" y="4170363"/>
                  <a:ext cx="0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9" name="Freeform 1674"/>
                <p:cNvSpPr/>
                <p:nvPr/>
              </p:nvSpPr>
              <p:spPr bwMode="auto">
                <a:xfrm>
                  <a:off x="9177338" y="41544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0" name="Freeform 1675"/>
                <p:cNvSpPr/>
                <p:nvPr/>
              </p:nvSpPr>
              <p:spPr bwMode="auto">
                <a:xfrm>
                  <a:off x="9177338" y="41576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1" name="Freeform 1676"/>
                <p:cNvSpPr/>
                <p:nvPr/>
              </p:nvSpPr>
              <p:spPr bwMode="auto">
                <a:xfrm>
                  <a:off x="9201150" y="4170363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2" name="Freeform 1677"/>
                <p:cNvSpPr/>
                <p:nvPr/>
              </p:nvSpPr>
              <p:spPr bwMode="auto">
                <a:xfrm>
                  <a:off x="9177338" y="4162426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3" name="Freeform 1678"/>
                <p:cNvSpPr/>
                <p:nvPr/>
              </p:nvSpPr>
              <p:spPr bwMode="auto">
                <a:xfrm>
                  <a:off x="9231313" y="4203701"/>
                  <a:ext cx="1588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4" name="Freeform 1679"/>
                <p:cNvSpPr/>
                <p:nvPr/>
              </p:nvSpPr>
              <p:spPr bwMode="auto">
                <a:xfrm>
                  <a:off x="9229725" y="4203701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5" name="Freeform 1680"/>
                <p:cNvSpPr/>
                <p:nvPr/>
              </p:nvSpPr>
              <p:spPr bwMode="auto">
                <a:xfrm>
                  <a:off x="9226550" y="4205288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6" name="Freeform 1681"/>
                <p:cNvSpPr/>
                <p:nvPr/>
              </p:nvSpPr>
              <p:spPr bwMode="auto">
                <a:xfrm>
                  <a:off x="9224963" y="420528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7" name="Freeform 1682"/>
                <p:cNvSpPr/>
                <p:nvPr/>
              </p:nvSpPr>
              <p:spPr bwMode="auto">
                <a:xfrm>
                  <a:off x="9236075" y="4200526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8" name="Freeform 1683"/>
                <p:cNvSpPr/>
                <p:nvPr/>
              </p:nvSpPr>
              <p:spPr bwMode="auto">
                <a:xfrm>
                  <a:off x="9232900" y="4202113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9" name="Freeform 1684"/>
                <p:cNvSpPr/>
                <p:nvPr/>
              </p:nvSpPr>
              <p:spPr bwMode="auto">
                <a:xfrm>
                  <a:off x="9234488" y="4202113"/>
                  <a:ext cx="1588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0" name="Freeform 1685"/>
                <p:cNvSpPr/>
                <p:nvPr/>
              </p:nvSpPr>
              <p:spPr bwMode="auto">
                <a:xfrm>
                  <a:off x="9223375" y="4203701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1" name="Freeform 1686"/>
                <p:cNvSpPr/>
                <p:nvPr/>
              </p:nvSpPr>
              <p:spPr bwMode="auto">
                <a:xfrm>
                  <a:off x="9217025" y="4202113"/>
                  <a:ext cx="1588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2" name="Freeform 1687"/>
                <p:cNvSpPr/>
                <p:nvPr/>
              </p:nvSpPr>
              <p:spPr bwMode="auto">
                <a:xfrm>
                  <a:off x="9215438" y="4200526"/>
                  <a:ext cx="1588" cy="1588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3" name="Freeform 1688"/>
                <p:cNvSpPr/>
                <p:nvPr/>
              </p:nvSpPr>
              <p:spPr bwMode="auto">
                <a:xfrm>
                  <a:off x="9218613" y="4202113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4" name="Freeform 1689"/>
                <p:cNvSpPr/>
                <p:nvPr/>
              </p:nvSpPr>
              <p:spPr bwMode="auto">
                <a:xfrm>
                  <a:off x="9237663" y="420052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5" name="Freeform 1690"/>
                <p:cNvSpPr/>
                <p:nvPr/>
              </p:nvSpPr>
              <p:spPr bwMode="auto">
                <a:xfrm>
                  <a:off x="9220200" y="4203701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6" name="Freeform 1691"/>
                <p:cNvSpPr/>
                <p:nvPr/>
              </p:nvSpPr>
              <p:spPr bwMode="auto">
                <a:xfrm>
                  <a:off x="9221788" y="4203701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7" name="Freeform 1692"/>
                <p:cNvSpPr/>
                <p:nvPr/>
              </p:nvSpPr>
              <p:spPr bwMode="auto">
                <a:xfrm>
                  <a:off x="9228138" y="4203701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8" name="Freeform 1693"/>
                <p:cNvSpPr/>
                <p:nvPr/>
              </p:nvSpPr>
              <p:spPr bwMode="auto">
                <a:xfrm>
                  <a:off x="9144000" y="3989388"/>
                  <a:ext cx="279400" cy="260350"/>
                </a:xfrm>
                <a:custGeom>
                  <a:avLst/>
                  <a:gdLst>
                    <a:gd name="T0" fmla="*/ 418 w 420"/>
                    <a:gd name="T1" fmla="*/ 284 h 392"/>
                    <a:gd name="T2" fmla="*/ 414 w 420"/>
                    <a:gd name="T3" fmla="*/ 280 h 392"/>
                    <a:gd name="T4" fmla="*/ 401 w 420"/>
                    <a:gd name="T5" fmla="*/ 265 h 392"/>
                    <a:gd name="T6" fmla="*/ 373 w 420"/>
                    <a:gd name="T7" fmla="*/ 234 h 392"/>
                    <a:gd name="T8" fmla="*/ 359 w 420"/>
                    <a:gd name="T9" fmla="*/ 219 h 392"/>
                    <a:gd name="T10" fmla="*/ 266 w 420"/>
                    <a:gd name="T11" fmla="*/ 116 h 392"/>
                    <a:gd name="T12" fmla="*/ 255 w 420"/>
                    <a:gd name="T13" fmla="*/ 107 h 392"/>
                    <a:gd name="T14" fmla="*/ 243 w 420"/>
                    <a:gd name="T15" fmla="*/ 112 h 392"/>
                    <a:gd name="T16" fmla="*/ 242 w 420"/>
                    <a:gd name="T17" fmla="*/ 113 h 392"/>
                    <a:gd name="T18" fmla="*/ 181 w 420"/>
                    <a:gd name="T19" fmla="*/ 145 h 392"/>
                    <a:gd name="T20" fmla="*/ 157 w 420"/>
                    <a:gd name="T21" fmla="*/ 157 h 392"/>
                    <a:gd name="T22" fmla="*/ 152 w 420"/>
                    <a:gd name="T23" fmla="*/ 160 h 392"/>
                    <a:gd name="T24" fmla="*/ 134 w 420"/>
                    <a:gd name="T25" fmla="*/ 164 h 392"/>
                    <a:gd name="T26" fmla="*/ 112 w 420"/>
                    <a:gd name="T27" fmla="*/ 152 h 392"/>
                    <a:gd name="T28" fmla="*/ 121 w 420"/>
                    <a:gd name="T29" fmla="*/ 108 h 392"/>
                    <a:gd name="T30" fmla="*/ 198 w 420"/>
                    <a:gd name="T31" fmla="*/ 53 h 392"/>
                    <a:gd name="T32" fmla="*/ 230 w 420"/>
                    <a:gd name="T33" fmla="*/ 34 h 392"/>
                    <a:gd name="T34" fmla="*/ 100 w 420"/>
                    <a:gd name="T35" fmla="*/ 48 h 392"/>
                    <a:gd name="T36" fmla="*/ 62 w 420"/>
                    <a:gd name="T37" fmla="*/ 39 h 392"/>
                    <a:gd name="T38" fmla="*/ 16 w 420"/>
                    <a:gd name="T39" fmla="*/ 166 h 392"/>
                    <a:gd name="T40" fmla="*/ 46 w 420"/>
                    <a:gd name="T41" fmla="*/ 244 h 392"/>
                    <a:gd name="T42" fmla="*/ 51 w 420"/>
                    <a:gd name="T43" fmla="*/ 235 h 392"/>
                    <a:gd name="T44" fmla="*/ 60 w 420"/>
                    <a:gd name="T45" fmla="*/ 226 h 392"/>
                    <a:gd name="T46" fmla="*/ 81 w 420"/>
                    <a:gd name="T47" fmla="*/ 216 h 392"/>
                    <a:gd name="T48" fmla="*/ 101 w 420"/>
                    <a:gd name="T49" fmla="*/ 224 h 392"/>
                    <a:gd name="T50" fmla="*/ 103 w 420"/>
                    <a:gd name="T51" fmla="*/ 265 h 392"/>
                    <a:gd name="T52" fmla="*/ 97 w 420"/>
                    <a:gd name="T53" fmla="*/ 272 h 392"/>
                    <a:gd name="T54" fmla="*/ 101 w 420"/>
                    <a:gd name="T55" fmla="*/ 275 h 392"/>
                    <a:gd name="T56" fmla="*/ 126 w 420"/>
                    <a:gd name="T57" fmla="*/ 246 h 392"/>
                    <a:gd name="T58" fmla="*/ 150 w 420"/>
                    <a:gd name="T59" fmla="*/ 235 h 392"/>
                    <a:gd name="T60" fmla="*/ 172 w 420"/>
                    <a:gd name="T61" fmla="*/ 242 h 392"/>
                    <a:gd name="T62" fmla="*/ 182 w 420"/>
                    <a:gd name="T63" fmla="*/ 274 h 392"/>
                    <a:gd name="T64" fmla="*/ 206 w 420"/>
                    <a:gd name="T65" fmla="*/ 264 h 392"/>
                    <a:gd name="T66" fmla="*/ 227 w 420"/>
                    <a:gd name="T67" fmla="*/ 272 h 392"/>
                    <a:gd name="T68" fmla="*/ 228 w 420"/>
                    <a:gd name="T69" fmla="*/ 272 h 392"/>
                    <a:gd name="T70" fmla="*/ 239 w 420"/>
                    <a:gd name="T71" fmla="*/ 294 h 392"/>
                    <a:gd name="T72" fmla="*/ 237 w 420"/>
                    <a:gd name="T73" fmla="*/ 309 h 392"/>
                    <a:gd name="T74" fmla="*/ 242 w 420"/>
                    <a:gd name="T75" fmla="*/ 303 h 392"/>
                    <a:gd name="T76" fmla="*/ 268 w 420"/>
                    <a:gd name="T77" fmla="*/ 291 h 392"/>
                    <a:gd name="T78" fmla="*/ 289 w 420"/>
                    <a:gd name="T79" fmla="*/ 299 h 392"/>
                    <a:gd name="T80" fmla="*/ 289 w 420"/>
                    <a:gd name="T81" fmla="*/ 299 h 392"/>
                    <a:gd name="T82" fmla="*/ 301 w 420"/>
                    <a:gd name="T83" fmla="*/ 322 h 392"/>
                    <a:gd name="T84" fmla="*/ 293 w 420"/>
                    <a:gd name="T85" fmla="*/ 346 h 392"/>
                    <a:gd name="T86" fmla="*/ 266 w 420"/>
                    <a:gd name="T87" fmla="*/ 379 h 392"/>
                    <a:gd name="T88" fmla="*/ 270 w 420"/>
                    <a:gd name="T89" fmla="*/ 384 h 392"/>
                    <a:gd name="T90" fmla="*/ 301 w 420"/>
                    <a:gd name="T91" fmla="*/ 384 h 392"/>
                    <a:gd name="T92" fmla="*/ 301 w 420"/>
                    <a:gd name="T93" fmla="*/ 384 h 392"/>
                    <a:gd name="T94" fmla="*/ 308 w 420"/>
                    <a:gd name="T95" fmla="*/ 367 h 392"/>
                    <a:gd name="T96" fmla="*/ 338 w 420"/>
                    <a:gd name="T97" fmla="*/ 366 h 392"/>
                    <a:gd name="T98" fmla="*/ 338 w 420"/>
                    <a:gd name="T99" fmla="*/ 366 h 392"/>
                    <a:gd name="T100" fmla="*/ 344 w 420"/>
                    <a:gd name="T101" fmla="*/ 345 h 392"/>
                    <a:gd name="T102" fmla="*/ 371 w 420"/>
                    <a:gd name="T103" fmla="*/ 339 h 392"/>
                    <a:gd name="T104" fmla="*/ 371 w 420"/>
                    <a:gd name="T105" fmla="*/ 339 h 392"/>
                    <a:gd name="T106" fmla="*/ 376 w 420"/>
                    <a:gd name="T107" fmla="*/ 307 h 392"/>
                    <a:gd name="T108" fmla="*/ 411 w 420"/>
                    <a:gd name="T109" fmla="*/ 305 h 392"/>
                    <a:gd name="T110" fmla="*/ 411 w 420"/>
                    <a:gd name="T111" fmla="*/ 305 h 392"/>
                    <a:gd name="T112" fmla="*/ 419 w 420"/>
                    <a:gd name="T113" fmla="*/ 284 h 392"/>
                    <a:gd name="T114" fmla="*/ 418 w 420"/>
                    <a:gd name="T115" fmla="*/ 284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20" h="392">
                      <a:moveTo>
                        <a:pt x="418" y="284"/>
                      </a:moveTo>
                      <a:cubicBezTo>
                        <a:pt x="414" y="280"/>
                        <a:pt x="414" y="280"/>
                        <a:pt x="414" y="280"/>
                      </a:cubicBezTo>
                      <a:cubicBezTo>
                        <a:pt x="410" y="275"/>
                        <a:pt x="405" y="270"/>
                        <a:pt x="401" y="265"/>
                      </a:cubicBezTo>
                      <a:cubicBezTo>
                        <a:pt x="391" y="254"/>
                        <a:pt x="382" y="244"/>
                        <a:pt x="373" y="234"/>
                      </a:cubicBezTo>
                      <a:cubicBezTo>
                        <a:pt x="359" y="219"/>
                        <a:pt x="359" y="219"/>
                        <a:pt x="359" y="219"/>
                      </a:cubicBezTo>
                      <a:cubicBezTo>
                        <a:pt x="328" y="185"/>
                        <a:pt x="297" y="150"/>
                        <a:pt x="266" y="116"/>
                      </a:cubicBezTo>
                      <a:cubicBezTo>
                        <a:pt x="262" y="112"/>
                        <a:pt x="257" y="107"/>
                        <a:pt x="255" y="107"/>
                      </a:cubicBezTo>
                      <a:cubicBezTo>
                        <a:pt x="253" y="107"/>
                        <a:pt x="249" y="109"/>
                        <a:pt x="243" y="112"/>
                      </a:cubicBezTo>
                      <a:cubicBezTo>
                        <a:pt x="242" y="113"/>
                        <a:pt x="242" y="113"/>
                        <a:pt x="242" y="113"/>
                      </a:cubicBezTo>
                      <a:cubicBezTo>
                        <a:pt x="221" y="124"/>
                        <a:pt x="201" y="135"/>
                        <a:pt x="181" y="145"/>
                      </a:cubicBezTo>
                      <a:cubicBezTo>
                        <a:pt x="173" y="149"/>
                        <a:pt x="165" y="153"/>
                        <a:pt x="157" y="157"/>
                      </a:cubicBezTo>
                      <a:cubicBezTo>
                        <a:pt x="156" y="158"/>
                        <a:pt x="154" y="159"/>
                        <a:pt x="152" y="160"/>
                      </a:cubicBezTo>
                      <a:cubicBezTo>
                        <a:pt x="146" y="162"/>
                        <a:pt x="140" y="164"/>
                        <a:pt x="134" y="164"/>
                      </a:cubicBezTo>
                      <a:cubicBezTo>
                        <a:pt x="124" y="164"/>
                        <a:pt x="116" y="159"/>
                        <a:pt x="112" y="152"/>
                      </a:cubicBezTo>
                      <a:cubicBezTo>
                        <a:pt x="103" y="138"/>
                        <a:pt x="107" y="119"/>
                        <a:pt x="121" y="108"/>
                      </a:cubicBezTo>
                      <a:cubicBezTo>
                        <a:pt x="144" y="92"/>
                        <a:pt x="170" y="72"/>
                        <a:pt x="198" y="53"/>
                      </a:cubicBezTo>
                      <a:cubicBezTo>
                        <a:pt x="208" y="46"/>
                        <a:pt x="219" y="40"/>
                        <a:pt x="230" y="34"/>
                      </a:cubicBezTo>
                      <a:cubicBezTo>
                        <a:pt x="165" y="0"/>
                        <a:pt x="100" y="48"/>
                        <a:pt x="100" y="48"/>
                      </a:cubicBezTo>
                      <a:cubicBezTo>
                        <a:pt x="73" y="25"/>
                        <a:pt x="62" y="39"/>
                        <a:pt x="62" y="39"/>
                      </a:cubicBezTo>
                      <a:cubicBezTo>
                        <a:pt x="16" y="166"/>
                        <a:pt x="16" y="166"/>
                        <a:pt x="16" y="166"/>
                      </a:cubicBezTo>
                      <a:cubicBezTo>
                        <a:pt x="0" y="200"/>
                        <a:pt x="21" y="226"/>
                        <a:pt x="46" y="244"/>
                      </a:cubicBezTo>
                      <a:cubicBezTo>
                        <a:pt x="47" y="241"/>
                        <a:pt x="49" y="238"/>
                        <a:pt x="51" y="235"/>
                      </a:cubicBezTo>
                      <a:cubicBezTo>
                        <a:pt x="60" y="226"/>
                        <a:pt x="60" y="226"/>
                        <a:pt x="60" y="226"/>
                      </a:cubicBezTo>
                      <a:cubicBezTo>
                        <a:pt x="65" y="220"/>
                        <a:pt x="73" y="216"/>
                        <a:pt x="81" y="216"/>
                      </a:cubicBezTo>
                      <a:cubicBezTo>
                        <a:pt x="89" y="216"/>
                        <a:pt x="96" y="219"/>
                        <a:pt x="101" y="224"/>
                      </a:cubicBezTo>
                      <a:cubicBezTo>
                        <a:pt x="113" y="235"/>
                        <a:pt x="114" y="253"/>
                        <a:pt x="103" y="265"/>
                      </a:cubicBezTo>
                      <a:cubicBezTo>
                        <a:pt x="97" y="272"/>
                        <a:pt x="97" y="272"/>
                        <a:pt x="97" y="272"/>
                      </a:cubicBezTo>
                      <a:cubicBezTo>
                        <a:pt x="98" y="273"/>
                        <a:pt x="99" y="274"/>
                        <a:pt x="101" y="275"/>
                      </a:cubicBezTo>
                      <a:cubicBezTo>
                        <a:pt x="126" y="246"/>
                        <a:pt x="126" y="246"/>
                        <a:pt x="126" y="246"/>
                      </a:cubicBezTo>
                      <a:cubicBezTo>
                        <a:pt x="132" y="239"/>
                        <a:pt x="141" y="235"/>
                        <a:pt x="150" y="235"/>
                      </a:cubicBezTo>
                      <a:cubicBezTo>
                        <a:pt x="158" y="235"/>
                        <a:pt x="166" y="237"/>
                        <a:pt x="172" y="242"/>
                      </a:cubicBezTo>
                      <a:cubicBezTo>
                        <a:pt x="181" y="250"/>
                        <a:pt x="185" y="263"/>
                        <a:pt x="182" y="274"/>
                      </a:cubicBezTo>
                      <a:cubicBezTo>
                        <a:pt x="189" y="267"/>
                        <a:pt x="197" y="264"/>
                        <a:pt x="206" y="264"/>
                      </a:cubicBezTo>
                      <a:cubicBezTo>
                        <a:pt x="214" y="264"/>
                        <a:pt x="221" y="267"/>
                        <a:pt x="227" y="272"/>
                      </a:cubicBezTo>
                      <a:cubicBezTo>
                        <a:pt x="228" y="272"/>
                        <a:pt x="228" y="272"/>
                        <a:pt x="228" y="272"/>
                      </a:cubicBezTo>
                      <a:cubicBezTo>
                        <a:pt x="234" y="277"/>
                        <a:pt x="239" y="286"/>
                        <a:pt x="239" y="294"/>
                      </a:cubicBezTo>
                      <a:cubicBezTo>
                        <a:pt x="240" y="299"/>
                        <a:pt x="239" y="304"/>
                        <a:pt x="237" y="309"/>
                      </a:cubicBezTo>
                      <a:cubicBezTo>
                        <a:pt x="242" y="303"/>
                        <a:pt x="242" y="303"/>
                        <a:pt x="242" y="303"/>
                      </a:cubicBezTo>
                      <a:cubicBezTo>
                        <a:pt x="249" y="296"/>
                        <a:pt x="258" y="291"/>
                        <a:pt x="268" y="291"/>
                      </a:cubicBezTo>
                      <a:cubicBezTo>
                        <a:pt x="276" y="291"/>
                        <a:pt x="283" y="294"/>
                        <a:pt x="289" y="299"/>
                      </a:cubicBezTo>
                      <a:cubicBezTo>
                        <a:pt x="289" y="299"/>
                        <a:pt x="289" y="299"/>
                        <a:pt x="289" y="299"/>
                      </a:cubicBezTo>
                      <a:cubicBezTo>
                        <a:pt x="296" y="305"/>
                        <a:pt x="300" y="313"/>
                        <a:pt x="301" y="322"/>
                      </a:cubicBezTo>
                      <a:cubicBezTo>
                        <a:pt x="302" y="331"/>
                        <a:pt x="299" y="339"/>
                        <a:pt x="293" y="346"/>
                      </a:cubicBezTo>
                      <a:cubicBezTo>
                        <a:pt x="266" y="379"/>
                        <a:pt x="266" y="379"/>
                        <a:pt x="266" y="379"/>
                      </a:cubicBezTo>
                      <a:cubicBezTo>
                        <a:pt x="270" y="384"/>
                        <a:pt x="270" y="384"/>
                        <a:pt x="270" y="384"/>
                      </a:cubicBezTo>
                      <a:cubicBezTo>
                        <a:pt x="278" y="392"/>
                        <a:pt x="293" y="392"/>
                        <a:pt x="301" y="384"/>
                      </a:cubicBezTo>
                      <a:cubicBezTo>
                        <a:pt x="301" y="384"/>
                        <a:pt x="301" y="384"/>
                        <a:pt x="301" y="384"/>
                      </a:cubicBezTo>
                      <a:cubicBezTo>
                        <a:pt x="306" y="379"/>
                        <a:pt x="308" y="373"/>
                        <a:pt x="308" y="367"/>
                      </a:cubicBezTo>
                      <a:cubicBezTo>
                        <a:pt x="316" y="375"/>
                        <a:pt x="330" y="375"/>
                        <a:pt x="338" y="366"/>
                      </a:cubicBezTo>
                      <a:cubicBezTo>
                        <a:pt x="338" y="366"/>
                        <a:pt x="338" y="366"/>
                        <a:pt x="338" y="366"/>
                      </a:cubicBezTo>
                      <a:cubicBezTo>
                        <a:pt x="344" y="361"/>
                        <a:pt x="346" y="353"/>
                        <a:pt x="344" y="345"/>
                      </a:cubicBezTo>
                      <a:cubicBezTo>
                        <a:pt x="354" y="348"/>
                        <a:pt x="364" y="346"/>
                        <a:pt x="371" y="339"/>
                      </a:cubicBezTo>
                      <a:cubicBezTo>
                        <a:pt x="371" y="339"/>
                        <a:pt x="371" y="339"/>
                        <a:pt x="371" y="339"/>
                      </a:cubicBezTo>
                      <a:cubicBezTo>
                        <a:pt x="380" y="330"/>
                        <a:pt x="382" y="317"/>
                        <a:pt x="376" y="307"/>
                      </a:cubicBezTo>
                      <a:cubicBezTo>
                        <a:pt x="386" y="315"/>
                        <a:pt x="401" y="315"/>
                        <a:pt x="411" y="305"/>
                      </a:cubicBezTo>
                      <a:cubicBezTo>
                        <a:pt x="411" y="305"/>
                        <a:pt x="411" y="305"/>
                        <a:pt x="411" y="305"/>
                      </a:cubicBezTo>
                      <a:cubicBezTo>
                        <a:pt x="417" y="299"/>
                        <a:pt x="420" y="291"/>
                        <a:pt x="419" y="284"/>
                      </a:cubicBezTo>
                      <a:lnTo>
                        <a:pt x="418" y="284"/>
                      </a:lnTo>
                      <a:close/>
                    </a:path>
                  </a:pathLst>
                </a:custGeom>
                <a:solidFill>
                  <a:srgbClr val="F5D2A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9" name="Freeform 1694"/>
                <p:cNvSpPr/>
                <p:nvPr/>
              </p:nvSpPr>
              <p:spPr bwMode="auto">
                <a:xfrm>
                  <a:off x="9313863" y="4056063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0" name="Freeform 1695"/>
                <p:cNvSpPr/>
                <p:nvPr/>
              </p:nvSpPr>
              <p:spPr bwMode="auto">
                <a:xfrm>
                  <a:off x="9383713" y="4027488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1" name="Freeform 1696"/>
                <p:cNvSpPr/>
                <p:nvPr/>
              </p:nvSpPr>
              <p:spPr bwMode="auto">
                <a:xfrm>
                  <a:off x="9380538" y="4025901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2" name="Freeform 1697"/>
                <p:cNvSpPr/>
                <p:nvPr/>
              </p:nvSpPr>
              <p:spPr bwMode="auto">
                <a:xfrm>
                  <a:off x="9402763" y="4029076"/>
                  <a:ext cx="1588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3" name="Freeform 1698"/>
                <p:cNvSpPr/>
                <p:nvPr/>
              </p:nvSpPr>
              <p:spPr bwMode="auto">
                <a:xfrm>
                  <a:off x="9404350" y="4027488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4" name="Freeform 1699"/>
                <p:cNvSpPr/>
                <p:nvPr/>
              </p:nvSpPr>
              <p:spPr bwMode="auto">
                <a:xfrm>
                  <a:off x="9313863" y="4056063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5" name="Freeform 1700"/>
                <p:cNvSpPr/>
                <p:nvPr/>
              </p:nvSpPr>
              <p:spPr bwMode="auto">
                <a:xfrm>
                  <a:off x="9320213" y="4059238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6" name="Freeform 1701"/>
                <p:cNvSpPr/>
                <p:nvPr/>
              </p:nvSpPr>
              <p:spPr bwMode="auto">
                <a:xfrm>
                  <a:off x="9329738" y="4003676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7" name="Freeform 1702"/>
                <p:cNvSpPr/>
                <p:nvPr/>
              </p:nvSpPr>
              <p:spPr bwMode="auto">
                <a:xfrm>
                  <a:off x="9326563" y="4003676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8" name="Freeform 1703"/>
                <p:cNvSpPr/>
                <p:nvPr/>
              </p:nvSpPr>
              <p:spPr bwMode="auto">
                <a:xfrm>
                  <a:off x="9393238" y="40306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9" name="Freeform 1704"/>
                <p:cNvSpPr/>
                <p:nvPr/>
              </p:nvSpPr>
              <p:spPr bwMode="auto">
                <a:xfrm>
                  <a:off x="9321800" y="4003676"/>
                  <a:ext cx="1588" cy="1588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0" name="Freeform 1705"/>
                <p:cNvSpPr/>
                <p:nvPr/>
              </p:nvSpPr>
              <p:spPr bwMode="auto">
                <a:xfrm>
                  <a:off x="9382125" y="4027488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" name="Freeform 1706"/>
                <p:cNvSpPr/>
                <p:nvPr/>
              </p:nvSpPr>
              <p:spPr bwMode="auto">
                <a:xfrm>
                  <a:off x="9396413" y="40306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" name="Freeform 1707"/>
                <p:cNvSpPr/>
                <p:nvPr/>
              </p:nvSpPr>
              <p:spPr bwMode="auto">
                <a:xfrm>
                  <a:off x="9324975" y="4003676"/>
                  <a:ext cx="0" cy="0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" name="Freeform 1708"/>
                <p:cNvSpPr/>
                <p:nvPr/>
              </p:nvSpPr>
              <p:spPr bwMode="auto">
                <a:xfrm>
                  <a:off x="9318625" y="4057651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4" name="Freeform 1709"/>
                <p:cNvSpPr/>
                <p:nvPr/>
              </p:nvSpPr>
              <p:spPr bwMode="auto">
                <a:xfrm>
                  <a:off x="9401175" y="40290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5" name="Freeform 1710"/>
                <p:cNvSpPr/>
                <p:nvPr/>
              </p:nvSpPr>
              <p:spPr bwMode="auto">
                <a:xfrm>
                  <a:off x="9315450" y="4006851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6" name="Freeform 1711"/>
                <p:cNvSpPr/>
                <p:nvPr/>
              </p:nvSpPr>
              <p:spPr bwMode="auto">
                <a:xfrm>
                  <a:off x="9332913" y="4003676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7" name="Freeform 1712"/>
                <p:cNvSpPr/>
                <p:nvPr/>
              </p:nvSpPr>
              <p:spPr bwMode="auto">
                <a:xfrm>
                  <a:off x="9321800" y="40624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8" name="Freeform 1713"/>
                <p:cNvSpPr/>
                <p:nvPr/>
              </p:nvSpPr>
              <p:spPr bwMode="auto">
                <a:xfrm>
                  <a:off x="9313863" y="4006851"/>
                  <a:ext cx="0" cy="1588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9" name="Freeform 1714"/>
                <p:cNvSpPr/>
                <p:nvPr/>
              </p:nvSpPr>
              <p:spPr bwMode="auto">
                <a:xfrm>
                  <a:off x="9394825" y="40306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0" name="Freeform 1715"/>
                <p:cNvSpPr/>
                <p:nvPr/>
              </p:nvSpPr>
              <p:spPr bwMode="auto">
                <a:xfrm>
                  <a:off x="9313863" y="40560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1" name="Freeform 1716"/>
                <p:cNvSpPr/>
                <p:nvPr/>
              </p:nvSpPr>
              <p:spPr bwMode="auto">
                <a:xfrm>
                  <a:off x="9344025" y="4005263"/>
                  <a:ext cx="1588" cy="0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1 h 1"/>
                    <a:gd name="T4" fmla="*/ 0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2" name="Freeform 1717"/>
                <p:cNvSpPr/>
                <p:nvPr/>
              </p:nvSpPr>
              <p:spPr bwMode="auto">
                <a:xfrm>
                  <a:off x="9315450" y="4056063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3" name="Freeform 1718"/>
                <p:cNvSpPr/>
                <p:nvPr/>
              </p:nvSpPr>
              <p:spPr bwMode="auto">
                <a:xfrm>
                  <a:off x="9407525" y="4027488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4" name="Freeform 1719"/>
                <p:cNvSpPr/>
                <p:nvPr/>
              </p:nvSpPr>
              <p:spPr bwMode="auto">
                <a:xfrm>
                  <a:off x="9302750" y="4008438"/>
                  <a:ext cx="7938" cy="4763"/>
                </a:xfrm>
                <a:custGeom>
                  <a:avLst/>
                  <a:gdLst>
                    <a:gd name="T0" fmla="*/ 0 w 12"/>
                    <a:gd name="T1" fmla="*/ 7 h 7"/>
                    <a:gd name="T2" fmla="*/ 12 w 12"/>
                    <a:gd name="T3" fmla="*/ 0 h 7"/>
                    <a:gd name="T4" fmla="*/ 0 w 12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7">
                      <a:moveTo>
                        <a:pt x="0" y="7"/>
                      </a:moveTo>
                      <a:cubicBezTo>
                        <a:pt x="4" y="4"/>
                        <a:pt x="8" y="2"/>
                        <a:pt x="12" y="0"/>
                      </a:cubicBezTo>
                      <a:cubicBezTo>
                        <a:pt x="8" y="2"/>
                        <a:pt x="4" y="4"/>
                        <a:pt x="0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5" name="Freeform 1720"/>
                <p:cNvSpPr/>
                <p:nvPr/>
              </p:nvSpPr>
              <p:spPr bwMode="auto">
                <a:xfrm>
                  <a:off x="9409113" y="4024313"/>
                  <a:ext cx="0" cy="1588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6" name="Freeform 1721"/>
                <p:cNvSpPr/>
                <p:nvPr/>
              </p:nvSpPr>
              <p:spPr bwMode="auto">
                <a:xfrm>
                  <a:off x="9317038" y="4057651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7" name="Freeform 1722"/>
                <p:cNvSpPr/>
                <p:nvPr/>
              </p:nvSpPr>
              <p:spPr bwMode="auto">
                <a:xfrm>
                  <a:off x="9317038" y="40576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8" name="Freeform 1723"/>
                <p:cNvSpPr/>
                <p:nvPr/>
              </p:nvSpPr>
              <p:spPr bwMode="auto">
                <a:xfrm>
                  <a:off x="9399588" y="4029076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9" name="Freeform 1724"/>
                <p:cNvSpPr/>
                <p:nvPr/>
              </p:nvSpPr>
              <p:spPr bwMode="auto">
                <a:xfrm>
                  <a:off x="9318625" y="4005263"/>
                  <a:ext cx="1588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0" name="Freeform 1725"/>
                <p:cNvSpPr/>
                <p:nvPr/>
              </p:nvSpPr>
              <p:spPr bwMode="auto">
                <a:xfrm>
                  <a:off x="9377363" y="4024313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1" name="Freeform 1726"/>
                <p:cNvSpPr/>
                <p:nvPr/>
              </p:nvSpPr>
              <p:spPr bwMode="auto">
                <a:xfrm>
                  <a:off x="9334500" y="4003676"/>
                  <a:ext cx="3175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2" name="Freeform 1727"/>
                <p:cNvSpPr/>
                <p:nvPr/>
              </p:nvSpPr>
              <p:spPr bwMode="auto">
                <a:xfrm>
                  <a:off x="9375775" y="4022726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3" name="Freeform 1728"/>
                <p:cNvSpPr/>
                <p:nvPr/>
              </p:nvSpPr>
              <p:spPr bwMode="auto">
                <a:xfrm>
                  <a:off x="9374188" y="4021138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4" name="Freeform 1729"/>
                <p:cNvSpPr/>
                <p:nvPr/>
              </p:nvSpPr>
              <p:spPr bwMode="auto">
                <a:xfrm>
                  <a:off x="9378950" y="4024313"/>
                  <a:ext cx="0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5" name="Freeform 1730"/>
                <p:cNvSpPr/>
                <p:nvPr/>
              </p:nvSpPr>
              <p:spPr bwMode="auto">
                <a:xfrm>
                  <a:off x="9386888" y="4029076"/>
                  <a:ext cx="0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6" name="Freeform 1731"/>
                <p:cNvSpPr/>
                <p:nvPr/>
              </p:nvSpPr>
              <p:spPr bwMode="auto">
                <a:xfrm>
                  <a:off x="9391650" y="40290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7" name="Freeform 1732"/>
                <p:cNvSpPr/>
                <p:nvPr/>
              </p:nvSpPr>
              <p:spPr bwMode="auto">
                <a:xfrm>
                  <a:off x="9391650" y="4029076"/>
                  <a:ext cx="0" cy="158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8" name="Freeform 1733"/>
                <p:cNvSpPr/>
                <p:nvPr/>
              </p:nvSpPr>
              <p:spPr bwMode="auto">
                <a:xfrm>
                  <a:off x="9340850" y="4003676"/>
                  <a:ext cx="1588" cy="1588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9" name="Freeform 1734"/>
                <p:cNvSpPr/>
                <p:nvPr/>
              </p:nvSpPr>
              <p:spPr bwMode="auto">
                <a:xfrm>
                  <a:off x="9380538" y="40259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0" name="Freeform 1735"/>
                <p:cNvSpPr/>
                <p:nvPr/>
              </p:nvSpPr>
              <p:spPr bwMode="auto">
                <a:xfrm>
                  <a:off x="9385300" y="4029076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1" name="Freeform 1736"/>
                <p:cNvSpPr/>
                <p:nvPr/>
              </p:nvSpPr>
              <p:spPr bwMode="auto">
                <a:xfrm>
                  <a:off x="9337675" y="4003676"/>
                  <a:ext cx="1588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2" name="Freeform 1737"/>
                <p:cNvSpPr/>
                <p:nvPr/>
              </p:nvSpPr>
              <p:spPr bwMode="auto">
                <a:xfrm>
                  <a:off x="9390063" y="40290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3" name="Freeform 1738"/>
                <p:cNvSpPr/>
                <p:nvPr/>
              </p:nvSpPr>
              <p:spPr bwMode="auto">
                <a:xfrm>
                  <a:off x="9351963" y="4008438"/>
                  <a:ext cx="3175" cy="1588"/>
                </a:xfrm>
                <a:custGeom>
                  <a:avLst/>
                  <a:gdLst>
                    <a:gd name="T0" fmla="*/ 0 w 4"/>
                    <a:gd name="T1" fmla="*/ 0 h 2"/>
                    <a:gd name="T2" fmla="*/ 4 w 4"/>
                    <a:gd name="T3" fmla="*/ 2 h 2"/>
                    <a:gd name="T4" fmla="*/ 0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cubicBezTo>
                        <a:pt x="1" y="1"/>
                        <a:pt x="3" y="2"/>
                        <a:pt x="4" y="2"/>
                      </a:cubicBezTo>
                      <a:cubicBezTo>
                        <a:pt x="3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4" name="Freeform 1739"/>
                <p:cNvSpPr/>
                <p:nvPr/>
              </p:nvSpPr>
              <p:spPr bwMode="auto">
                <a:xfrm>
                  <a:off x="9350375" y="4006851"/>
                  <a:ext cx="0" cy="1588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5" name="Freeform 1740"/>
                <p:cNvSpPr/>
                <p:nvPr/>
              </p:nvSpPr>
              <p:spPr bwMode="auto">
                <a:xfrm>
                  <a:off x="9388475" y="40290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6" name="Freeform 1741"/>
                <p:cNvSpPr/>
                <p:nvPr/>
              </p:nvSpPr>
              <p:spPr bwMode="auto">
                <a:xfrm>
                  <a:off x="9347200" y="4005263"/>
                  <a:ext cx="1588" cy="1588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2 h 2"/>
                    <a:gd name="T4" fmla="*/ 0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1" y="1"/>
                        <a:pt x="2" y="1"/>
                        <a:pt x="3" y="2"/>
                      </a:cubicBezTo>
                      <a:cubicBezTo>
                        <a:pt x="2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7" name="Freeform 1742"/>
                <p:cNvSpPr/>
                <p:nvPr/>
              </p:nvSpPr>
              <p:spPr bwMode="auto">
                <a:xfrm>
                  <a:off x="9217025" y="4003676"/>
                  <a:ext cx="249238" cy="168275"/>
                </a:xfrm>
                <a:custGeom>
                  <a:avLst/>
                  <a:gdLst>
                    <a:gd name="T0" fmla="*/ 304 w 372"/>
                    <a:gd name="T1" fmla="*/ 55 h 253"/>
                    <a:gd name="T2" fmla="*/ 287 w 372"/>
                    <a:gd name="T3" fmla="*/ 33 h 253"/>
                    <a:gd name="T4" fmla="*/ 282 w 372"/>
                    <a:gd name="T5" fmla="*/ 36 h 253"/>
                    <a:gd name="T6" fmla="*/ 278 w 372"/>
                    <a:gd name="T7" fmla="*/ 38 h 253"/>
                    <a:gd name="T8" fmla="*/ 273 w 372"/>
                    <a:gd name="T9" fmla="*/ 39 h 253"/>
                    <a:gd name="T10" fmla="*/ 269 w 372"/>
                    <a:gd name="T11" fmla="*/ 40 h 253"/>
                    <a:gd name="T12" fmla="*/ 266 w 372"/>
                    <a:gd name="T13" fmla="*/ 40 h 253"/>
                    <a:gd name="T14" fmla="*/ 262 w 372"/>
                    <a:gd name="T15" fmla="*/ 40 h 253"/>
                    <a:gd name="T16" fmla="*/ 260 w 372"/>
                    <a:gd name="T17" fmla="*/ 39 h 253"/>
                    <a:gd name="T18" fmla="*/ 256 w 372"/>
                    <a:gd name="T19" fmla="*/ 38 h 253"/>
                    <a:gd name="T20" fmla="*/ 253 w 372"/>
                    <a:gd name="T21" fmla="*/ 37 h 253"/>
                    <a:gd name="T22" fmla="*/ 250 w 372"/>
                    <a:gd name="T23" fmla="*/ 36 h 253"/>
                    <a:gd name="T24" fmla="*/ 247 w 372"/>
                    <a:gd name="T25" fmla="*/ 35 h 253"/>
                    <a:gd name="T26" fmla="*/ 243 w 372"/>
                    <a:gd name="T27" fmla="*/ 33 h 253"/>
                    <a:gd name="T28" fmla="*/ 241 w 372"/>
                    <a:gd name="T29" fmla="*/ 31 h 253"/>
                    <a:gd name="T30" fmla="*/ 238 w 372"/>
                    <a:gd name="T31" fmla="*/ 29 h 253"/>
                    <a:gd name="T32" fmla="*/ 235 w 372"/>
                    <a:gd name="T33" fmla="*/ 27 h 253"/>
                    <a:gd name="T34" fmla="*/ 202 w 372"/>
                    <a:gd name="T35" fmla="*/ 7 h 253"/>
                    <a:gd name="T36" fmla="*/ 196 w 372"/>
                    <a:gd name="T37" fmla="*/ 5 h 253"/>
                    <a:gd name="T38" fmla="*/ 189 w 372"/>
                    <a:gd name="T39" fmla="*/ 2 h 253"/>
                    <a:gd name="T40" fmla="*/ 183 w 372"/>
                    <a:gd name="T41" fmla="*/ 1 h 253"/>
                    <a:gd name="T42" fmla="*/ 176 w 372"/>
                    <a:gd name="T43" fmla="*/ 0 h 253"/>
                    <a:gd name="T44" fmla="*/ 170 w 372"/>
                    <a:gd name="T45" fmla="*/ 0 h 253"/>
                    <a:gd name="T46" fmla="*/ 164 w 372"/>
                    <a:gd name="T47" fmla="*/ 0 h 253"/>
                    <a:gd name="T48" fmla="*/ 158 w 372"/>
                    <a:gd name="T49" fmla="*/ 1 h 253"/>
                    <a:gd name="T50" fmla="*/ 152 w 372"/>
                    <a:gd name="T51" fmla="*/ 3 h 253"/>
                    <a:gd name="T52" fmla="*/ 145 w 372"/>
                    <a:gd name="T53" fmla="*/ 5 h 253"/>
                    <a:gd name="T54" fmla="*/ 127 w 372"/>
                    <a:gd name="T55" fmla="*/ 15 h 253"/>
                    <a:gd name="T56" fmla="*/ 116 w 372"/>
                    <a:gd name="T57" fmla="*/ 21 h 253"/>
                    <a:gd name="T58" fmla="*/ 100 w 372"/>
                    <a:gd name="T59" fmla="*/ 30 h 253"/>
                    <a:gd name="T60" fmla="*/ 14 w 372"/>
                    <a:gd name="T61" fmla="*/ 92 h 253"/>
                    <a:gd name="T62" fmla="*/ 8 w 372"/>
                    <a:gd name="T63" fmla="*/ 129 h 253"/>
                    <a:gd name="T64" fmla="*/ 11 w 372"/>
                    <a:gd name="T65" fmla="*/ 131 h 253"/>
                    <a:gd name="T66" fmla="*/ 13 w 372"/>
                    <a:gd name="T67" fmla="*/ 133 h 253"/>
                    <a:gd name="T68" fmla="*/ 18 w 372"/>
                    <a:gd name="T69" fmla="*/ 134 h 253"/>
                    <a:gd name="T70" fmla="*/ 21 w 372"/>
                    <a:gd name="T71" fmla="*/ 135 h 253"/>
                    <a:gd name="T72" fmla="*/ 23 w 372"/>
                    <a:gd name="T73" fmla="*/ 135 h 253"/>
                    <a:gd name="T74" fmla="*/ 30 w 372"/>
                    <a:gd name="T75" fmla="*/ 134 h 253"/>
                    <a:gd name="T76" fmla="*/ 35 w 372"/>
                    <a:gd name="T77" fmla="*/ 133 h 253"/>
                    <a:gd name="T78" fmla="*/ 128 w 372"/>
                    <a:gd name="T79" fmla="*/ 85 h 253"/>
                    <a:gd name="T80" fmla="*/ 134 w 372"/>
                    <a:gd name="T81" fmla="*/ 82 h 253"/>
                    <a:gd name="T82" fmla="*/ 140 w 372"/>
                    <a:gd name="T83" fmla="*/ 79 h 253"/>
                    <a:gd name="T84" fmla="*/ 142 w 372"/>
                    <a:gd name="T85" fmla="*/ 78 h 253"/>
                    <a:gd name="T86" fmla="*/ 143 w 372"/>
                    <a:gd name="T87" fmla="*/ 78 h 253"/>
                    <a:gd name="T88" fmla="*/ 144 w 372"/>
                    <a:gd name="T89" fmla="*/ 78 h 253"/>
                    <a:gd name="T90" fmla="*/ 146 w 372"/>
                    <a:gd name="T91" fmla="*/ 78 h 253"/>
                    <a:gd name="T92" fmla="*/ 149 w 372"/>
                    <a:gd name="T93" fmla="*/ 80 h 253"/>
                    <a:gd name="T94" fmla="*/ 151 w 372"/>
                    <a:gd name="T95" fmla="*/ 81 h 253"/>
                    <a:gd name="T96" fmla="*/ 154 w 372"/>
                    <a:gd name="T97" fmla="*/ 84 h 253"/>
                    <a:gd name="T98" fmla="*/ 157 w 372"/>
                    <a:gd name="T99" fmla="*/ 87 h 253"/>
                    <a:gd name="T100" fmla="*/ 308 w 372"/>
                    <a:gd name="T101" fmla="*/ 253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72" h="253">
                      <a:moveTo>
                        <a:pt x="367" y="174"/>
                      </a:moveTo>
                      <a:cubicBezTo>
                        <a:pt x="364" y="169"/>
                        <a:pt x="360" y="165"/>
                        <a:pt x="358" y="160"/>
                      </a:cubicBezTo>
                      <a:cubicBezTo>
                        <a:pt x="340" y="125"/>
                        <a:pt x="322" y="90"/>
                        <a:pt x="304" y="55"/>
                      </a:cubicBezTo>
                      <a:cubicBezTo>
                        <a:pt x="300" y="47"/>
                        <a:pt x="296" y="39"/>
                        <a:pt x="291" y="30"/>
                      </a:cubicBezTo>
                      <a:cubicBezTo>
                        <a:pt x="290" y="31"/>
                        <a:pt x="289" y="32"/>
                        <a:pt x="288" y="32"/>
                      </a:cubicBezTo>
                      <a:cubicBezTo>
                        <a:pt x="288" y="33"/>
                        <a:pt x="288" y="33"/>
                        <a:pt x="287" y="33"/>
                      </a:cubicBezTo>
                      <a:cubicBezTo>
                        <a:pt x="287" y="33"/>
                        <a:pt x="286" y="34"/>
                        <a:pt x="285" y="35"/>
                      </a:cubicBezTo>
                      <a:cubicBezTo>
                        <a:pt x="285" y="35"/>
                        <a:pt x="284" y="35"/>
                        <a:pt x="284" y="35"/>
                      </a:cubicBezTo>
                      <a:cubicBezTo>
                        <a:pt x="283" y="35"/>
                        <a:pt x="283" y="36"/>
                        <a:pt x="282" y="36"/>
                      </a:cubicBezTo>
                      <a:cubicBezTo>
                        <a:pt x="282" y="36"/>
                        <a:pt x="281" y="36"/>
                        <a:pt x="281" y="36"/>
                      </a:cubicBezTo>
                      <a:cubicBezTo>
                        <a:pt x="280" y="37"/>
                        <a:pt x="280" y="37"/>
                        <a:pt x="279" y="37"/>
                      </a:cubicBezTo>
                      <a:cubicBezTo>
                        <a:pt x="278" y="38"/>
                        <a:pt x="278" y="38"/>
                        <a:pt x="278" y="38"/>
                      </a:cubicBezTo>
                      <a:cubicBezTo>
                        <a:pt x="277" y="38"/>
                        <a:pt x="276" y="38"/>
                        <a:pt x="275" y="39"/>
                      </a:cubicBezTo>
                      <a:cubicBezTo>
                        <a:pt x="275" y="39"/>
                        <a:pt x="275" y="39"/>
                        <a:pt x="275" y="39"/>
                      </a:cubicBezTo>
                      <a:cubicBezTo>
                        <a:pt x="274" y="39"/>
                        <a:pt x="273" y="39"/>
                        <a:pt x="273" y="39"/>
                      </a:cubicBezTo>
                      <a:cubicBezTo>
                        <a:pt x="272" y="39"/>
                        <a:pt x="272" y="39"/>
                        <a:pt x="272" y="39"/>
                      </a:cubicBezTo>
                      <a:cubicBezTo>
                        <a:pt x="271" y="39"/>
                        <a:pt x="270" y="40"/>
                        <a:pt x="269" y="40"/>
                      </a:cubicBezTo>
                      <a:cubicBezTo>
                        <a:pt x="269" y="40"/>
                        <a:pt x="269" y="40"/>
                        <a:pt x="269" y="40"/>
                      </a:cubicBezTo>
                      <a:cubicBezTo>
                        <a:pt x="268" y="40"/>
                        <a:pt x="267" y="40"/>
                        <a:pt x="266" y="40"/>
                      </a:cubicBezTo>
                      <a:cubicBezTo>
                        <a:pt x="266" y="40"/>
                        <a:pt x="266" y="40"/>
                        <a:pt x="266" y="40"/>
                      </a:cubicBezTo>
                      <a:cubicBezTo>
                        <a:pt x="266" y="40"/>
                        <a:pt x="266" y="40"/>
                        <a:pt x="266" y="40"/>
                      </a:cubicBezTo>
                      <a:cubicBezTo>
                        <a:pt x="266" y="40"/>
                        <a:pt x="265" y="40"/>
                        <a:pt x="264" y="40"/>
                      </a:cubicBezTo>
                      <a:cubicBezTo>
                        <a:pt x="264" y="40"/>
                        <a:pt x="264" y="40"/>
                        <a:pt x="264" y="40"/>
                      </a:cubicBezTo>
                      <a:cubicBezTo>
                        <a:pt x="263" y="40"/>
                        <a:pt x="263" y="40"/>
                        <a:pt x="262" y="40"/>
                      </a:cubicBezTo>
                      <a:cubicBezTo>
                        <a:pt x="262" y="39"/>
                        <a:pt x="262" y="39"/>
                        <a:pt x="262" y="39"/>
                      </a:cubicBezTo>
                      <a:cubicBezTo>
                        <a:pt x="261" y="39"/>
                        <a:pt x="261" y="39"/>
                        <a:pt x="260" y="39"/>
                      </a:cubicBezTo>
                      <a:cubicBezTo>
                        <a:pt x="260" y="39"/>
                        <a:pt x="260" y="39"/>
                        <a:pt x="260" y="39"/>
                      </a:cubicBezTo>
                      <a:cubicBezTo>
                        <a:pt x="259" y="39"/>
                        <a:pt x="259" y="39"/>
                        <a:pt x="258" y="39"/>
                      </a:cubicBezTo>
                      <a:cubicBezTo>
                        <a:pt x="258" y="39"/>
                        <a:pt x="258" y="39"/>
                        <a:pt x="258" y="39"/>
                      </a:cubicBezTo>
                      <a:cubicBezTo>
                        <a:pt x="257" y="39"/>
                        <a:pt x="257" y="38"/>
                        <a:pt x="256" y="38"/>
                      </a:cubicBezTo>
                      <a:cubicBezTo>
                        <a:pt x="256" y="38"/>
                        <a:pt x="256" y="38"/>
                        <a:pt x="256" y="38"/>
                      </a:cubicBezTo>
                      <a:cubicBezTo>
                        <a:pt x="255" y="38"/>
                        <a:pt x="254" y="38"/>
                        <a:pt x="254" y="38"/>
                      </a:cubicBezTo>
                      <a:cubicBezTo>
                        <a:pt x="254" y="37"/>
                        <a:pt x="253" y="37"/>
                        <a:pt x="253" y="37"/>
                      </a:cubicBezTo>
                      <a:cubicBezTo>
                        <a:pt x="253" y="37"/>
                        <a:pt x="252" y="37"/>
                        <a:pt x="252" y="37"/>
                      </a:cubicBezTo>
                      <a:cubicBezTo>
                        <a:pt x="252" y="37"/>
                        <a:pt x="251" y="37"/>
                        <a:pt x="251" y="37"/>
                      </a:cubicBezTo>
                      <a:cubicBezTo>
                        <a:pt x="251" y="36"/>
                        <a:pt x="250" y="36"/>
                        <a:pt x="250" y="36"/>
                      </a:cubicBezTo>
                      <a:cubicBezTo>
                        <a:pt x="250" y="36"/>
                        <a:pt x="249" y="36"/>
                        <a:pt x="249" y="36"/>
                      </a:cubicBezTo>
                      <a:cubicBezTo>
                        <a:pt x="249" y="36"/>
                        <a:pt x="248" y="35"/>
                        <a:pt x="248" y="35"/>
                      </a:cubicBezTo>
                      <a:cubicBezTo>
                        <a:pt x="248" y="35"/>
                        <a:pt x="247" y="35"/>
                        <a:pt x="247" y="35"/>
                      </a:cubicBezTo>
                      <a:cubicBezTo>
                        <a:pt x="247" y="35"/>
                        <a:pt x="246" y="34"/>
                        <a:pt x="246" y="34"/>
                      </a:cubicBezTo>
                      <a:cubicBezTo>
                        <a:pt x="246" y="34"/>
                        <a:pt x="246" y="34"/>
                        <a:pt x="245" y="34"/>
                      </a:cubicBezTo>
                      <a:cubicBezTo>
                        <a:pt x="245" y="33"/>
                        <a:pt x="244" y="33"/>
                        <a:pt x="243" y="33"/>
                      </a:cubicBezTo>
                      <a:cubicBezTo>
                        <a:pt x="243" y="33"/>
                        <a:pt x="243" y="33"/>
                        <a:pt x="243" y="33"/>
                      </a:cubicBezTo>
                      <a:cubicBezTo>
                        <a:pt x="243" y="32"/>
                        <a:pt x="242" y="32"/>
                        <a:pt x="242" y="32"/>
                      </a:cubicBezTo>
                      <a:cubicBezTo>
                        <a:pt x="241" y="32"/>
                        <a:pt x="241" y="31"/>
                        <a:pt x="241" y="31"/>
                      </a:cubicBezTo>
                      <a:cubicBezTo>
                        <a:pt x="241" y="31"/>
                        <a:pt x="240" y="31"/>
                        <a:pt x="240" y="30"/>
                      </a:cubicBezTo>
                      <a:cubicBezTo>
                        <a:pt x="239" y="30"/>
                        <a:pt x="239" y="30"/>
                        <a:pt x="239" y="30"/>
                      </a:cubicBezTo>
                      <a:cubicBezTo>
                        <a:pt x="239" y="30"/>
                        <a:pt x="238" y="30"/>
                        <a:pt x="238" y="29"/>
                      </a:cubicBezTo>
                      <a:cubicBezTo>
                        <a:pt x="238" y="29"/>
                        <a:pt x="237" y="29"/>
                        <a:pt x="237" y="29"/>
                      </a:cubicBezTo>
                      <a:cubicBezTo>
                        <a:pt x="237" y="28"/>
                        <a:pt x="236" y="28"/>
                        <a:pt x="236" y="28"/>
                      </a:cubicBezTo>
                      <a:cubicBezTo>
                        <a:pt x="236" y="28"/>
                        <a:pt x="235" y="28"/>
                        <a:pt x="235" y="27"/>
                      </a:cubicBezTo>
                      <a:cubicBezTo>
                        <a:pt x="235" y="27"/>
                        <a:pt x="234" y="27"/>
                        <a:pt x="233" y="26"/>
                      </a:cubicBezTo>
                      <a:cubicBezTo>
                        <a:pt x="225" y="20"/>
                        <a:pt x="215" y="15"/>
                        <a:pt x="206" y="9"/>
                      </a:cubicBezTo>
                      <a:cubicBezTo>
                        <a:pt x="205" y="9"/>
                        <a:pt x="203" y="8"/>
                        <a:pt x="202" y="7"/>
                      </a:cubicBezTo>
                      <a:cubicBezTo>
                        <a:pt x="201" y="7"/>
                        <a:pt x="201" y="7"/>
                        <a:pt x="200" y="6"/>
                      </a:cubicBezTo>
                      <a:cubicBezTo>
                        <a:pt x="199" y="6"/>
                        <a:pt x="198" y="6"/>
                        <a:pt x="198" y="5"/>
                      </a:cubicBezTo>
                      <a:cubicBezTo>
                        <a:pt x="197" y="5"/>
                        <a:pt x="196" y="5"/>
                        <a:pt x="196" y="5"/>
                      </a:cubicBezTo>
                      <a:cubicBezTo>
                        <a:pt x="195" y="4"/>
                        <a:pt x="194" y="4"/>
                        <a:pt x="193" y="3"/>
                      </a:cubicBezTo>
                      <a:cubicBezTo>
                        <a:pt x="193" y="3"/>
                        <a:pt x="192" y="3"/>
                        <a:pt x="192" y="3"/>
                      </a:cubicBezTo>
                      <a:cubicBezTo>
                        <a:pt x="191" y="3"/>
                        <a:pt x="190" y="2"/>
                        <a:pt x="189" y="2"/>
                      </a:cubicBezTo>
                      <a:cubicBezTo>
                        <a:pt x="188" y="2"/>
                        <a:pt x="188" y="2"/>
                        <a:pt x="187" y="2"/>
                      </a:cubicBezTo>
                      <a:cubicBezTo>
                        <a:pt x="186" y="1"/>
                        <a:pt x="186" y="1"/>
                        <a:pt x="185" y="1"/>
                      </a:cubicBezTo>
                      <a:cubicBezTo>
                        <a:pt x="184" y="1"/>
                        <a:pt x="184" y="1"/>
                        <a:pt x="183" y="1"/>
                      </a:cubicBezTo>
                      <a:cubicBezTo>
                        <a:pt x="182" y="1"/>
                        <a:pt x="181" y="0"/>
                        <a:pt x="181" y="0"/>
                      </a:cubicBezTo>
                      <a:cubicBezTo>
                        <a:pt x="180" y="0"/>
                        <a:pt x="179" y="0"/>
                        <a:pt x="179" y="0"/>
                      </a:cubicBezTo>
                      <a:cubicBezTo>
                        <a:pt x="178" y="0"/>
                        <a:pt x="177" y="0"/>
                        <a:pt x="176" y="0"/>
                      </a:cubicBezTo>
                      <a:cubicBezTo>
                        <a:pt x="176" y="0"/>
                        <a:pt x="175" y="0"/>
                        <a:pt x="174" y="0"/>
                      </a:cubicBezTo>
                      <a:cubicBezTo>
                        <a:pt x="174" y="0"/>
                        <a:pt x="173" y="0"/>
                        <a:pt x="172" y="0"/>
                      </a:cubicBezTo>
                      <a:cubicBezTo>
                        <a:pt x="171" y="0"/>
                        <a:pt x="171" y="0"/>
                        <a:pt x="170" y="0"/>
                      </a:cubicBezTo>
                      <a:cubicBezTo>
                        <a:pt x="169" y="0"/>
                        <a:pt x="169" y="0"/>
                        <a:pt x="168" y="0"/>
                      </a:cubicBezTo>
                      <a:cubicBezTo>
                        <a:pt x="167" y="0"/>
                        <a:pt x="166" y="0"/>
                        <a:pt x="166" y="0"/>
                      </a:cubicBezTo>
                      <a:cubicBezTo>
                        <a:pt x="165" y="0"/>
                        <a:pt x="165" y="0"/>
                        <a:pt x="164" y="0"/>
                      </a:cubicBezTo>
                      <a:cubicBezTo>
                        <a:pt x="163" y="0"/>
                        <a:pt x="162" y="0"/>
                        <a:pt x="162" y="0"/>
                      </a:cubicBezTo>
                      <a:cubicBezTo>
                        <a:pt x="161" y="0"/>
                        <a:pt x="160" y="1"/>
                        <a:pt x="160" y="1"/>
                      </a:cubicBezTo>
                      <a:cubicBezTo>
                        <a:pt x="159" y="1"/>
                        <a:pt x="158" y="1"/>
                        <a:pt x="158" y="1"/>
                      </a:cubicBezTo>
                      <a:cubicBezTo>
                        <a:pt x="157" y="1"/>
                        <a:pt x="156" y="1"/>
                        <a:pt x="156" y="2"/>
                      </a:cubicBezTo>
                      <a:cubicBezTo>
                        <a:pt x="155" y="2"/>
                        <a:pt x="154" y="2"/>
                        <a:pt x="153" y="2"/>
                      </a:cubicBezTo>
                      <a:cubicBezTo>
                        <a:pt x="153" y="2"/>
                        <a:pt x="152" y="3"/>
                        <a:pt x="152" y="3"/>
                      </a:cubicBezTo>
                      <a:cubicBezTo>
                        <a:pt x="151" y="3"/>
                        <a:pt x="150" y="3"/>
                        <a:pt x="149" y="4"/>
                      </a:cubicBezTo>
                      <a:cubicBezTo>
                        <a:pt x="149" y="4"/>
                        <a:pt x="148" y="4"/>
                        <a:pt x="147" y="4"/>
                      </a:cubicBezTo>
                      <a:cubicBezTo>
                        <a:pt x="147" y="5"/>
                        <a:pt x="146" y="5"/>
                        <a:pt x="145" y="5"/>
                      </a:cubicBezTo>
                      <a:cubicBezTo>
                        <a:pt x="144" y="6"/>
                        <a:pt x="144" y="6"/>
                        <a:pt x="143" y="6"/>
                      </a:cubicBezTo>
                      <a:cubicBezTo>
                        <a:pt x="142" y="7"/>
                        <a:pt x="141" y="7"/>
                        <a:pt x="139" y="8"/>
                      </a:cubicBezTo>
                      <a:cubicBezTo>
                        <a:pt x="135" y="10"/>
                        <a:pt x="131" y="12"/>
                        <a:pt x="127" y="15"/>
                      </a:cubicBezTo>
                      <a:cubicBezTo>
                        <a:pt x="127" y="15"/>
                        <a:pt x="126" y="15"/>
                        <a:pt x="126" y="15"/>
                      </a:cubicBezTo>
                      <a:cubicBezTo>
                        <a:pt x="123" y="17"/>
                        <a:pt x="120" y="19"/>
                        <a:pt x="117" y="20"/>
                      </a:cubicBezTo>
                      <a:cubicBezTo>
                        <a:pt x="117" y="20"/>
                        <a:pt x="117" y="20"/>
                        <a:pt x="116" y="21"/>
                      </a:cubicBezTo>
                      <a:cubicBezTo>
                        <a:pt x="113" y="22"/>
                        <a:pt x="111" y="24"/>
                        <a:pt x="108" y="25"/>
                      </a:cubicBezTo>
                      <a:cubicBezTo>
                        <a:pt x="108" y="26"/>
                        <a:pt x="108" y="26"/>
                        <a:pt x="107" y="26"/>
                      </a:cubicBezTo>
                      <a:cubicBezTo>
                        <a:pt x="105" y="27"/>
                        <a:pt x="103" y="29"/>
                        <a:pt x="100" y="30"/>
                      </a:cubicBezTo>
                      <a:cubicBezTo>
                        <a:pt x="100" y="31"/>
                        <a:pt x="99" y="31"/>
                        <a:pt x="98" y="31"/>
                      </a:cubicBezTo>
                      <a:cubicBezTo>
                        <a:pt x="96" y="33"/>
                        <a:pt x="93" y="35"/>
                        <a:pt x="91" y="37"/>
                      </a:cubicBezTo>
                      <a:cubicBezTo>
                        <a:pt x="65" y="54"/>
                        <a:pt x="39" y="73"/>
                        <a:pt x="14" y="92"/>
                      </a:cubicBezTo>
                      <a:cubicBezTo>
                        <a:pt x="2" y="101"/>
                        <a:pt x="0" y="115"/>
                        <a:pt x="6" y="126"/>
                      </a:cubicBezTo>
                      <a:cubicBezTo>
                        <a:pt x="7" y="127"/>
                        <a:pt x="7" y="128"/>
                        <a:pt x="8" y="128"/>
                      </a:cubicBezTo>
                      <a:cubicBezTo>
                        <a:pt x="8" y="128"/>
                        <a:pt x="8" y="129"/>
                        <a:pt x="8" y="129"/>
                      </a:cubicBezTo>
                      <a:cubicBezTo>
                        <a:pt x="8" y="129"/>
                        <a:pt x="9" y="129"/>
                        <a:pt x="9" y="130"/>
                      </a:cubicBezTo>
                      <a:cubicBezTo>
                        <a:pt x="9" y="130"/>
                        <a:pt x="10" y="130"/>
                        <a:pt x="10" y="130"/>
                      </a:cubicBezTo>
                      <a:cubicBezTo>
                        <a:pt x="10" y="131"/>
                        <a:pt x="10" y="131"/>
                        <a:pt x="11" y="131"/>
                      </a:cubicBezTo>
                      <a:cubicBezTo>
                        <a:pt x="11" y="131"/>
                        <a:pt x="11" y="132"/>
                        <a:pt x="11" y="132"/>
                      </a:cubicBezTo>
                      <a:cubicBezTo>
                        <a:pt x="12" y="132"/>
                        <a:pt x="12" y="132"/>
                        <a:pt x="13" y="133"/>
                      </a:cubicBezTo>
                      <a:cubicBezTo>
                        <a:pt x="13" y="133"/>
                        <a:pt x="13" y="133"/>
                        <a:pt x="13" y="133"/>
                      </a:cubicBezTo>
                      <a:cubicBezTo>
                        <a:pt x="14" y="133"/>
                        <a:pt x="15" y="133"/>
                        <a:pt x="15" y="134"/>
                      </a:cubicBez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6" y="134"/>
                        <a:pt x="17" y="134"/>
                        <a:pt x="18" y="134"/>
                      </a:cubicBezTo>
                      <a:cubicBezTo>
                        <a:pt x="18" y="134"/>
                        <a:pt x="18" y="134"/>
                        <a:pt x="18" y="135"/>
                      </a:cubicBezTo>
                      <a:cubicBezTo>
                        <a:pt x="19" y="135"/>
                        <a:pt x="19" y="135"/>
                        <a:pt x="20" y="135"/>
                      </a:cubicBezTo>
                      <a:cubicBezTo>
                        <a:pt x="20" y="135"/>
                        <a:pt x="20" y="135"/>
                        <a:pt x="21" y="135"/>
                      </a:cubicBezTo>
                      <a:cubicBezTo>
                        <a:pt x="21" y="135"/>
                        <a:pt x="22" y="135"/>
                        <a:pt x="23" y="135"/>
                      </a:cubicBezTo>
                      <a:cubicBezTo>
                        <a:pt x="23" y="135"/>
                        <a:pt x="23" y="135"/>
                        <a:pt x="23" y="135"/>
                      </a:cubicBezTo>
                      <a:cubicBezTo>
                        <a:pt x="23" y="135"/>
                        <a:pt x="23" y="135"/>
                        <a:pt x="23" y="135"/>
                      </a:cubicBezTo>
                      <a:cubicBezTo>
                        <a:pt x="24" y="135"/>
                        <a:pt x="25" y="135"/>
                        <a:pt x="26" y="135"/>
                      </a:cubicBezTo>
                      <a:cubicBezTo>
                        <a:pt x="27" y="135"/>
                        <a:pt x="27" y="135"/>
                        <a:pt x="27" y="135"/>
                      </a:cubicBezTo>
                      <a:cubicBezTo>
                        <a:pt x="28" y="135"/>
                        <a:pt x="29" y="134"/>
                        <a:pt x="30" y="134"/>
                      </a:cubicBezTo>
                      <a:cubicBezTo>
                        <a:pt x="30" y="134"/>
                        <a:pt x="30" y="134"/>
                        <a:pt x="30" y="134"/>
                      </a:cubicBezTo>
                      <a:cubicBezTo>
                        <a:pt x="32" y="134"/>
                        <a:pt x="33" y="134"/>
                        <a:pt x="34" y="133"/>
                      </a:cubicBezTo>
                      <a:cubicBezTo>
                        <a:pt x="34" y="133"/>
                        <a:pt x="34" y="133"/>
                        <a:pt x="35" y="133"/>
                      </a:cubicBezTo>
                      <a:cubicBezTo>
                        <a:pt x="36" y="133"/>
                        <a:pt x="37" y="132"/>
                        <a:pt x="38" y="132"/>
                      </a:cubicBezTo>
                      <a:cubicBezTo>
                        <a:pt x="40" y="131"/>
                        <a:pt x="42" y="130"/>
                        <a:pt x="43" y="129"/>
                      </a:cubicBezTo>
                      <a:cubicBezTo>
                        <a:pt x="71" y="114"/>
                        <a:pt x="100" y="100"/>
                        <a:pt x="128" y="85"/>
                      </a:cubicBezTo>
                      <a:cubicBezTo>
                        <a:pt x="129" y="84"/>
                        <a:pt x="131" y="83"/>
                        <a:pt x="132" y="83"/>
                      </a:cubicBezTo>
                      <a:cubicBezTo>
                        <a:pt x="132" y="83"/>
                        <a:pt x="132" y="83"/>
                        <a:pt x="133" y="82"/>
                      </a:cubicBezTo>
                      <a:cubicBezTo>
                        <a:pt x="133" y="82"/>
                        <a:pt x="134" y="82"/>
                        <a:pt x="134" y="82"/>
                      </a:cubicBezTo>
                      <a:cubicBezTo>
                        <a:pt x="134" y="81"/>
                        <a:pt x="135" y="81"/>
                        <a:pt x="135" y="81"/>
                      </a:cubicBezTo>
                      <a:cubicBezTo>
                        <a:pt x="136" y="80"/>
                        <a:pt x="138" y="80"/>
                        <a:pt x="139" y="79"/>
                      </a:cubicBezTo>
                      <a:cubicBezTo>
                        <a:pt x="139" y="79"/>
                        <a:pt x="139" y="79"/>
                        <a:pt x="140" y="79"/>
                      </a:cubicBezTo>
                      <a:cubicBezTo>
                        <a:pt x="140" y="79"/>
                        <a:pt x="140" y="79"/>
                        <a:pt x="141" y="79"/>
                      </a:cubicBezTo>
                      <a:cubicBezTo>
                        <a:pt x="141" y="79"/>
                        <a:pt x="141" y="79"/>
                        <a:pt x="141" y="79"/>
                      </a:cubicBezTo>
                      <a:cubicBezTo>
                        <a:pt x="141" y="79"/>
                        <a:pt x="142" y="78"/>
                        <a:pt x="142" y="78"/>
                      </a:cubicBezTo>
                      <a:cubicBezTo>
                        <a:pt x="142" y="78"/>
                        <a:pt x="142" y="78"/>
                        <a:pt x="142" y="78"/>
                      </a:cubicBezTo>
                      <a:cubicBezTo>
                        <a:pt x="142" y="78"/>
                        <a:pt x="142" y="78"/>
                        <a:pt x="142" y="78"/>
                      </a:cubicBezTo>
                      <a:cubicBezTo>
                        <a:pt x="142" y="78"/>
                        <a:pt x="143" y="78"/>
                        <a:pt x="143" y="78"/>
                      </a:cubicBezTo>
                      <a:cubicBezTo>
                        <a:pt x="143" y="78"/>
                        <a:pt x="143" y="78"/>
                        <a:pt x="143" y="78"/>
                      </a:cubicBezTo>
                      <a:cubicBezTo>
                        <a:pt x="143" y="78"/>
                        <a:pt x="143" y="78"/>
                        <a:pt x="143" y="78"/>
                      </a:cubicBezTo>
                      <a:cubicBezTo>
                        <a:pt x="143" y="78"/>
                        <a:pt x="144" y="78"/>
                        <a:pt x="144" y="78"/>
                      </a:cubicBezTo>
                      <a:cubicBezTo>
                        <a:pt x="144" y="78"/>
                        <a:pt x="144" y="78"/>
                        <a:pt x="144" y="78"/>
                      </a:cubicBezTo>
                      <a:cubicBezTo>
                        <a:pt x="145" y="78"/>
                        <a:pt x="145" y="78"/>
                        <a:pt x="145" y="78"/>
                      </a:cubicBezTo>
                      <a:cubicBezTo>
                        <a:pt x="146" y="78"/>
                        <a:pt x="146" y="78"/>
                        <a:pt x="146" y="78"/>
                      </a:cubicBezTo>
                      <a:cubicBezTo>
                        <a:pt x="146" y="79"/>
                        <a:pt x="147" y="79"/>
                        <a:pt x="147" y="79"/>
                      </a:cubicBezTo>
                      <a:cubicBezTo>
                        <a:pt x="147" y="79"/>
                        <a:pt x="147" y="79"/>
                        <a:pt x="148" y="79"/>
                      </a:cubicBezTo>
                      <a:cubicBezTo>
                        <a:pt x="148" y="79"/>
                        <a:pt x="148" y="79"/>
                        <a:pt x="149" y="80"/>
                      </a:cubicBezTo>
                      <a:cubicBezTo>
                        <a:pt x="149" y="80"/>
                        <a:pt x="149" y="80"/>
                        <a:pt x="149" y="80"/>
                      </a:cubicBezTo>
                      <a:cubicBezTo>
                        <a:pt x="150" y="80"/>
                        <a:pt x="150" y="81"/>
                        <a:pt x="150" y="81"/>
                      </a:cubicBezTo>
                      <a:cubicBezTo>
                        <a:pt x="151" y="81"/>
                        <a:pt x="151" y="81"/>
                        <a:pt x="151" y="81"/>
                      </a:cubicBezTo>
                      <a:cubicBezTo>
                        <a:pt x="151" y="82"/>
                        <a:pt x="152" y="82"/>
                        <a:pt x="152" y="82"/>
                      </a:cubicBezTo>
                      <a:cubicBezTo>
                        <a:pt x="152" y="83"/>
                        <a:pt x="153" y="83"/>
                        <a:pt x="153" y="83"/>
                      </a:cubicBezTo>
                      <a:cubicBezTo>
                        <a:pt x="153" y="83"/>
                        <a:pt x="154" y="84"/>
                        <a:pt x="154" y="84"/>
                      </a:cubicBezTo>
                      <a:cubicBezTo>
                        <a:pt x="155" y="85"/>
                        <a:pt x="155" y="85"/>
                        <a:pt x="155" y="85"/>
                      </a:cubicBezTo>
                      <a:cubicBezTo>
                        <a:pt x="155" y="86"/>
                        <a:pt x="156" y="86"/>
                        <a:pt x="157" y="87"/>
                      </a:cubicBezTo>
                      <a:cubicBezTo>
                        <a:pt x="157" y="87"/>
                        <a:pt x="157" y="87"/>
                        <a:pt x="157" y="87"/>
                      </a:cubicBezTo>
                      <a:cubicBezTo>
                        <a:pt x="158" y="88"/>
                        <a:pt x="159" y="89"/>
                        <a:pt x="160" y="90"/>
                      </a:cubicBezTo>
                      <a:cubicBezTo>
                        <a:pt x="196" y="129"/>
                        <a:pt x="231" y="168"/>
                        <a:pt x="267" y="207"/>
                      </a:cubicBezTo>
                      <a:cubicBezTo>
                        <a:pt x="281" y="222"/>
                        <a:pt x="294" y="238"/>
                        <a:pt x="308" y="253"/>
                      </a:cubicBezTo>
                      <a:cubicBezTo>
                        <a:pt x="331" y="235"/>
                        <a:pt x="350" y="215"/>
                        <a:pt x="366" y="193"/>
                      </a:cubicBezTo>
                      <a:cubicBezTo>
                        <a:pt x="371" y="186"/>
                        <a:pt x="372" y="180"/>
                        <a:pt x="367" y="174"/>
                      </a:cubicBezTo>
                      <a:close/>
                    </a:path>
                  </a:pathLst>
                </a:custGeom>
                <a:solidFill>
                  <a:srgbClr val="F5D2A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8" name="Freeform 1743"/>
                <p:cNvSpPr/>
                <p:nvPr/>
              </p:nvSpPr>
              <p:spPr bwMode="auto">
                <a:xfrm>
                  <a:off x="9191625" y="4173538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9" name="Freeform 1744"/>
                <p:cNvSpPr/>
                <p:nvPr/>
              </p:nvSpPr>
              <p:spPr bwMode="auto">
                <a:xfrm>
                  <a:off x="9201150" y="4170363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0" name="Freeform 1745"/>
                <p:cNvSpPr/>
                <p:nvPr/>
              </p:nvSpPr>
              <p:spPr bwMode="auto">
                <a:xfrm>
                  <a:off x="9197975" y="4171951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1" name="Freeform 1746"/>
                <p:cNvSpPr/>
                <p:nvPr/>
              </p:nvSpPr>
              <p:spPr bwMode="auto">
                <a:xfrm>
                  <a:off x="9199563" y="4171951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2" name="Freeform 1747"/>
                <p:cNvSpPr/>
                <p:nvPr/>
              </p:nvSpPr>
              <p:spPr bwMode="auto">
                <a:xfrm>
                  <a:off x="9202738" y="4168776"/>
                  <a:ext cx="0" cy="158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3" name="Freeform 1748"/>
                <p:cNvSpPr/>
                <p:nvPr/>
              </p:nvSpPr>
              <p:spPr bwMode="auto">
                <a:xfrm>
                  <a:off x="9185275" y="4171951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4" name="Freeform 1749"/>
                <p:cNvSpPr/>
                <p:nvPr/>
              </p:nvSpPr>
              <p:spPr bwMode="auto">
                <a:xfrm>
                  <a:off x="9196388" y="417353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5" name="Freeform 1750"/>
                <p:cNvSpPr/>
                <p:nvPr/>
              </p:nvSpPr>
              <p:spPr bwMode="auto">
                <a:xfrm>
                  <a:off x="9196388" y="417353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6" name="Freeform 1751"/>
                <p:cNvSpPr/>
                <p:nvPr/>
              </p:nvSpPr>
              <p:spPr bwMode="auto">
                <a:xfrm>
                  <a:off x="9193213" y="4173538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7" name="Freeform 1752"/>
                <p:cNvSpPr/>
                <p:nvPr/>
              </p:nvSpPr>
              <p:spPr bwMode="auto">
                <a:xfrm>
                  <a:off x="9186863" y="417353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8" name="Freeform 1753"/>
                <p:cNvSpPr/>
                <p:nvPr/>
              </p:nvSpPr>
              <p:spPr bwMode="auto">
                <a:xfrm>
                  <a:off x="9178925" y="4167188"/>
                  <a:ext cx="1588" cy="1588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9" name="Freeform 1754"/>
                <p:cNvSpPr/>
                <p:nvPr/>
              </p:nvSpPr>
              <p:spPr bwMode="auto">
                <a:xfrm>
                  <a:off x="9178925" y="4165601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0" name="Freeform 1755"/>
                <p:cNvSpPr/>
                <p:nvPr/>
              </p:nvSpPr>
              <p:spPr bwMode="auto">
                <a:xfrm>
                  <a:off x="9183688" y="417036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1" name="Freeform 1756"/>
                <p:cNvSpPr/>
                <p:nvPr/>
              </p:nvSpPr>
              <p:spPr bwMode="auto">
                <a:xfrm>
                  <a:off x="9188450" y="417353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2" name="Freeform 1757"/>
                <p:cNvSpPr/>
                <p:nvPr/>
              </p:nvSpPr>
              <p:spPr bwMode="auto">
                <a:xfrm>
                  <a:off x="9191625" y="417353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3" name="Freeform 1758"/>
                <p:cNvSpPr/>
                <p:nvPr/>
              </p:nvSpPr>
              <p:spPr bwMode="auto">
                <a:xfrm>
                  <a:off x="9180513" y="4168776"/>
                  <a:ext cx="1588" cy="1588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4" name="Freeform 1759"/>
                <p:cNvSpPr/>
                <p:nvPr/>
              </p:nvSpPr>
              <p:spPr bwMode="auto">
                <a:xfrm>
                  <a:off x="9190038" y="417353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5" name="Freeform 1760"/>
                <p:cNvSpPr/>
                <p:nvPr/>
              </p:nvSpPr>
              <p:spPr bwMode="auto">
                <a:xfrm>
                  <a:off x="9177338" y="4162426"/>
                  <a:ext cx="1588" cy="1588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6" name="Freeform 1761"/>
                <p:cNvSpPr/>
                <p:nvPr/>
              </p:nvSpPr>
              <p:spPr bwMode="auto">
                <a:xfrm>
                  <a:off x="9177338" y="4154488"/>
                  <a:ext cx="0" cy="1588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7" name="Freeform 1762"/>
                <p:cNvSpPr/>
                <p:nvPr/>
              </p:nvSpPr>
              <p:spPr bwMode="auto">
                <a:xfrm>
                  <a:off x="9177338" y="4156076"/>
                  <a:ext cx="0" cy="1588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8" name="Freeform 1763"/>
                <p:cNvSpPr/>
                <p:nvPr/>
              </p:nvSpPr>
              <p:spPr bwMode="auto">
                <a:xfrm>
                  <a:off x="9177338" y="4160838"/>
                  <a:ext cx="0" cy="1588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9" name="Freeform 1764"/>
                <p:cNvSpPr/>
                <p:nvPr/>
              </p:nvSpPr>
              <p:spPr bwMode="auto">
                <a:xfrm>
                  <a:off x="9177338" y="4157663"/>
                  <a:ext cx="0" cy="3175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0" name="Freeform 1765"/>
                <p:cNvSpPr/>
                <p:nvPr/>
              </p:nvSpPr>
              <p:spPr bwMode="auto">
                <a:xfrm>
                  <a:off x="9183688" y="4171951"/>
                  <a:ext cx="1588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1" name="Freeform 1766"/>
                <p:cNvSpPr/>
                <p:nvPr/>
              </p:nvSpPr>
              <p:spPr bwMode="auto">
                <a:xfrm>
                  <a:off x="9256713" y="422751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2" name="Freeform 1767"/>
                <p:cNvSpPr/>
                <p:nvPr/>
              </p:nvSpPr>
              <p:spPr bwMode="auto">
                <a:xfrm>
                  <a:off x="9261475" y="422751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3" name="Freeform 1768"/>
                <p:cNvSpPr/>
                <p:nvPr/>
              </p:nvSpPr>
              <p:spPr bwMode="auto">
                <a:xfrm>
                  <a:off x="9271000" y="4224338"/>
                  <a:ext cx="0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4" name="Freeform 1769"/>
                <p:cNvSpPr/>
                <p:nvPr/>
              </p:nvSpPr>
              <p:spPr bwMode="auto">
                <a:xfrm>
                  <a:off x="9255125" y="4225926"/>
                  <a:ext cx="0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5" name="Freeform 1770"/>
                <p:cNvSpPr/>
                <p:nvPr/>
              </p:nvSpPr>
              <p:spPr bwMode="auto">
                <a:xfrm>
                  <a:off x="9272588" y="4222751"/>
                  <a:ext cx="1588" cy="1588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6" name="Freeform 1771"/>
                <p:cNvSpPr/>
                <p:nvPr/>
              </p:nvSpPr>
              <p:spPr bwMode="auto">
                <a:xfrm>
                  <a:off x="9274175" y="4221163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1" y="2"/>
                        <a:pt x="0" y="2"/>
                      </a:cubicBezTo>
                      <a:cubicBezTo>
                        <a:pt x="1" y="2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7" name="Freeform 1772"/>
                <p:cNvSpPr/>
                <p:nvPr/>
              </p:nvSpPr>
              <p:spPr bwMode="auto">
                <a:xfrm>
                  <a:off x="9244013" y="4214813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8" name="Freeform 1773"/>
                <p:cNvSpPr/>
                <p:nvPr/>
              </p:nvSpPr>
              <p:spPr bwMode="auto">
                <a:xfrm>
                  <a:off x="9244013" y="4214813"/>
                  <a:ext cx="1588" cy="1588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9" name="Freeform 1774"/>
                <p:cNvSpPr/>
                <p:nvPr/>
              </p:nvSpPr>
              <p:spPr bwMode="auto">
                <a:xfrm>
                  <a:off x="9253538" y="4225926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0" name="Freeform 1775"/>
                <p:cNvSpPr/>
                <p:nvPr/>
              </p:nvSpPr>
              <p:spPr bwMode="auto">
                <a:xfrm>
                  <a:off x="9263063" y="422751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1" name="Freeform 1776"/>
                <p:cNvSpPr/>
                <p:nvPr/>
              </p:nvSpPr>
              <p:spPr bwMode="auto">
                <a:xfrm>
                  <a:off x="9258300" y="4227513"/>
                  <a:ext cx="1588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2" name="Freeform 1777"/>
                <p:cNvSpPr/>
                <p:nvPr/>
              </p:nvSpPr>
              <p:spPr bwMode="auto">
                <a:xfrm>
                  <a:off x="9248775" y="4222751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3" name="Freeform 1778"/>
                <p:cNvSpPr/>
                <p:nvPr/>
              </p:nvSpPr>
              <p:spPr bwMode="auto">
                <a:xfrm>
                  <a:off x="9263063" y="4227513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4" name="Freeform 1779"/>
                <p:cNvSpPr/>
                <p:nvPr/>
              </p:nvSpPr>
              <p:spPr bwMode="auto">
                <a:xfrm>
                  <a:off x="9247188" y="4219576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5" name="Freeform 1780"/>
                <p:cNvSpPr/>
                <p:nvPr/>
              </p:nvSpPr>
              <p:spPr bwMode="auto">
                <a:xfrm>
                  <a:off x="9266238" y="4227513"/>
                  <a:ext cx="1588" cy="0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6" name="Freeform 1781"/>
                <p:cNvSpPr/>
                <p:nvPr/>
              </p:nvSpPr>
              <p:spPr bwMode="auto">
                <a:xfrm>
                  <a:off x="9245600" y="4217988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7" name="Freeform 1782"/>
                <p:cNvSpPr/>
                <p:nvPr/>
              </p:nvSpPr>
              <p:spPr bwMode="auto">
                <a:xfrm>
                  <a:off x="9267825" y="422751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8" name="Freeform 1783"/>
                <p:cNvSpPr/>
                <p:nvPr/>
              </p:nvSpPr>
              <p:spPr bwMode="auto">
                <a:xfrm>
                  <a:off x="9269413" y="4225926"/>
                  <a:ext cx="1588" cy="0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9" name="Freeform 1784"/>
                <p:cNvSpPr/>
                <p:nvPr/>
              </p:nvSpPr>
              <p:spPr bwMode="auto">
                <a:xfrm>
                  <a:off x="9258300" y="422751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0" name="Freeform 1785"/>
                <p:cNvSpPr/>
                <p:nvPr/>
              </p:nvSpPr>
              <p:spPr bwMode="auto">
                <a:xfrm>
                  <a:off x="9247188" y="422116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1" name="Freeform 1786"/>
                <p:cNvSpPr/>
                <p:nvPr/>
              </p:nvSpPr>
              <p:spPr bwMode="auto">
                <a:xfrm>
                  <a:off x="9244013" y="4206876"/>
                  <a:ext cx="0" cy="1588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2" name="Freeform 1787"/>
                <p:cNvSpPr/>
                <p:nvPr/>
              </p:nvSpPr>
              <p:spPr bwMode="auto">
                <a:xfrm>
                  <a:off x="9244013" y="4208463"/>
                  <a:ext cx="0" cy="1588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3" name="Freeform 1788"/>
                <p:cNvSpPr/>
                <p:nvPr/>
              </p:nvSpPr>
              <p:spPr bwMode="auto">
                <a:xfrm>
                  <a:off x="9244013" y="4210051"/>
                  <a:ext cx="0" cy="1588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4" name="Freeform 1789"/>
                <p:cNvSpPr/>
                <p:nvPr/>
              </p:nvSpPr>
              <p:spPr bwMode="auto">
                <a:xfrm>
                  <a:off x="9244013" y="4211638"/>
                  <a:ext cx="0" cy="1588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5" name="Freeform 1790"/>
                <p:cNvSpPr/>
                <p:nvPr/>
              </p:nvSpPr>
              <p:spPr bwMode="auto">
                <a:xfrm>
                  <a:off x="9251950" y="42243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6" name="Freeform 1791"/>
                <p:cNvSpPr/>
                <p:nvPr/>
              </p:nvSpPr>
              <p:spPr bwMode="auto">
                <a:xfrm>
                  <a:off x="9221788" y="4203701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7" name="Freeform 1792"/>
                <p:cNvSpPr/>
                <p:nvPr/>
              </p:nvSpPr>
              <p:spPr bwMode="auto">
                <a:xfrm>
                  <a:off x="9229725" y="4203701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8" name="Freeform 1793"/>
                <p:cNvSpPr/>
                <p:nvPr/>
              </p:nvSpPr>
              <p:spPr bwMode="auto">
                <a:xfrm>
                  <a:off x="9232900" y="4203701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9" name="Freeform 1795"/>
                <p:cNvSpPr/>
                <p:nvPr/>
              </p:nvSpPr>
              <p:spPr bwMode="auto">
                <a:xfrm>
                  <a:off x="9221788" y="4203700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0" name="Freeform 1796"/>
                <p:cNvSpPr/>
                <p:nvPr/>
              </p:nvSpPr>
              <p:spPr bwMode="auto">
                <a:xfrm>
                  <a:off x="9234488" y="4202113"/>
                  <a:ext cx="0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1" name="Freeform 1797"/>
                <p:cNvSpPr/>
                <p:nvPr/>
              </p:nvSpPr>
              <p:spPr bwMode="auto">
                <a:xfrm>
                  <a:off x="9224963" y="420528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2" name="Freeform 1798"/>
                <p:cNvSpPr/>
                <p:nvPr/>
              </p:nvSpPr>
              <p:spPr bwMode="auto">
                <a:xfrm>
                  <a:off x="9224963" y="4203700"/>
                  <a:ext cx="0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3" name="Freeform 1799"/>
                <p:cNvSpPr/>
                <p:nvPr/>
              </p:nvSpPr>
              <p:spPr bwMode="auto">
                <a:xfrm>
                  <a:off x="9229726" y="4203700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4" name="Freeform 1800"/>
                <p:cNvSpPr/>
                <p:nvPr/>
              </p:nvSpPr>
              <p:spPr bwMode="auto">
                <a:xfrm>
                  <a:off x="9226551" y="4205288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5" name="Freeform 1801"/>
                <p:cNvSpPr/>
                <p:nvPr/>
              </p:nvSpPr>
              <p:spPr bwMode="auto">
                <a:xfrm>
                  <a:off x="9237663" y="4200525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6" name="Freeform 1802"/>
                <p:cNvSpPr/>
                <p:nvPr/>
              </p:nvSpPr>
              <p:spPr bwMode="auto">
                <a:xfrm>
                  <a:off x="9220201" y="4202113"/>
                  <a:ext cx="0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7" name="Freeform 1803"/>
                <p:cNvSpPr/>
                <p:nvPr/>
              </p:nvSpPr>
              <p:spPr bwMode="auto">
                <a:xfrm>
                  <a:off x="9218613" y="420211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8" name="Freeform 1804"/>
                <p:cNvSpPr/>
                <p:nvPr/>
              </p:nvSpPr>
              <p:spPr bwMode="auto">
                <a:xfrm>
                  <a:off x="9237663" y="4198938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9" name="Freeform 1805"/>
                <p:cNvSpPr/>
                <p:nvPr/>
              </p:nvSpPr>
              <p:spPr bwMode="auto">
                <a:xfrm>
                  <a:off x="9217026" y="420211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0" name="Freeform 1806"/>
                <p:cNvSpPr/>
                <p:nvPr/>
              </p:nvSpPr>
              <p:spPr bwMode="auto">
                <a:xfrm>
                  <a:off x="9236076" y="4202113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1" name="Freeform 1807"/>
                <p:cNvSpPr/>
                <p:nvPr/>
              </p:nvSpPr>
              <p:spPr bwMode="auto">
                <a:xfrm>
                  <a:off x="9302751" y="4246563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2" name="Freeform 1808"/>
                <p:cNvSpPr/>
                <p:nvPr/>
              </p:nvSpPr>
              <p:spPr bwMode="auto">
                <a:xfrm>
                  <a:off x="9285288" y="4232275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3" name="Freeform 1809"/>
                <p:cNvSpPr/>
                <p:nvPr/>
              </p:nvSpPr>
              <p:spPr bwMode="auto">
                <a:xfrm>
                  <a:off x="9288463" y="4238625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4" name="Freeform 1810"/>
                <p:cNvSpPr/>
                <p:nvPr/>
              </p:nvSpPr>
              <p:spPr bwMode="auto">
                <a:xfrm>
                  <a:off x="9301163" y="424656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5" name="Freeform 1811"/>
                <p:cNvSpPr/>
                <p:nvPr/>
              </p:nvSpPr>
              <p:spPr bwMode="auto">
                <a:xfrm>
                  <a:off x="9296401" y="4244975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6" name="Freeform 1812"/>
                <p:cNvSpPr/>
                <p:nvPr/>
              </p:nvSpPr>
              <p:spPr bwMode="auto">
                <a:xfrm>
                  <a:off x="9286876" y="423703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7" name="Freeform 1813"/>
                <p:cNvSpPr/>
                <p:nvPr/>
              </p:nvSpPr>
              <p:spPr bwMode="auto">
                <a:xfrm>
                  <a:off x="9286876" y="4235450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8" name="Freeform 1814"/>
                <p:cNvSpPr/>
                <p:nvPr/>
              </p:nvSpPr>
              <p:spPr bwMode="auto">
                <a:xfrm>
                  <a:off x="9302751" y="42465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9" name="Freeform 1815"/>
                <p:cNvSpPr/>
                <p:nvPr/>
              </p:nvSpPr>
              <p:spPr bwMode="auto">
                <a:xfrm>
                  <a:off x="9285288" y="4233863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0" name="Freeform 1816"/>
                <p:cNvSpPr/>
                <p:nvPr/>
              </p:nvSpPr>
              <p:spPr bwMode="auto">
                <a:xfrm>
                  <a:off x="9299576" y="4244975"/>
                  <a:ext cx="0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1" name="Freeform 1817"/>
                <p:cNvSpPr/>
                <p:nvPr/>
              </p:nvSpPr>
              <p:spPr bwMode="auto">
                <a:xfrm>
                  <a:off x="9296401" y="4244975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2" name="Freeform 1818"/>
                <p:cNvSpPr/>
                <p:nvPr/>
              </p:nvSpPr>
              <p:spPr bwMode="auto">
                <a:xfrm>
                  <a:off x="9285288" y="4225925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3" name="Freeform 1819"/>
                <p:cNvSpPr/>
                <p:nvPr/>
              </p:nvSpPr>
              <p:spPr bwMode="auto">
                <a:xfrm>
                  <a:off x="9285288" y="4224338"/>
                  <a:ext cx="0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4" name="Freeform 1820"/>
                <p:cNvSpPr/>
                <p:nvPr/>
              </p:nvSpPr>
              <p:spPr bwMode="auto">
                <a:xfrm>
                  <a:off x="9285288" y="4225925"/>
                  <a:ext cx="0" cy="1588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5" name="Freeform 1821"/>
                <p:cNvSpPr/>
                <p:nvPr/>
              </p:nvSpPr>
              <p:spPr bwMode="auto">
                <a:xfrm>
                  <a:off x="9313863" y="4241800"/>
                  <a:ext cx="0" cy="158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6" name="Freeform 1822"/>
                <p:cNvSpPr/>
                <p:nvPr/>
              </p:nvSpPr>
              <p:spPr bwMode="auto">
                <a:xfrm>
                  <a:off x="9290051" y="424021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7" name="Freeform 1823"/>
                <p:cNvSpPr/>
                <p:nvPr/>
              </p:nvSpPr>
              <p:spPr bwMode="auto">
                <a:xfrm>
                  <a:off x="9294813" y="424338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8" name="Freeform 1824"/>
                <p:cNvSpPr/>
                <p:nvPr/>
              </p:nvSpPr>
              <p:spPr bwMode="auto">
                <a:xfrm>
                  <a:off x="9293226" y="4243388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9" name="Freeform 1825"/>
                <p:cNvSpPr/>
                <p:nvPr/>
              </p:nvSpPr>
              <p:spPr bwMode="auto">
                <a:xfrm>
                  <a:off x="9315451" y="4240213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0" name="Freeform 1826"/>
                <p:cNvSpPr/>
                <p:nvPr/>
              </p:nvSpPr>
              <p:spPr bwMode="auto">
                <a:xfrm>
                  <a:off x="9304338" y="4246563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1" name="Freeform 1827"/>
                <p:cNvSpPr/>
                <p:nvPr/>
              </p:nvSpPr>
              <p:spPr bwMode="auto">
                <a:xfrm>
                  <a:off x="9288463" y="424021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2" name="Freeform 1828"/>
                <p:cNvSpPr/>
                <p:nvPr/>
              </p:nvSpPr>
              <p:spPr bwMode="auto">
                <a:xfrm>
                  <a:off x="9309101" y="4244975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3" name="Freeform 1829"/>
                <p:cNvSpPr/>
                <p:nvPr/>
              </p:nvSpPr>
              <p:spPr bwMode="auto">
                <a:xfrm>
                  <a:off x="9307513" y="4244975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4" name="Freeform 1830"/>
                <p:cNvSpPr/>
                <p:nvPr/>
              </p:nvSpPr>
              <p:spPr bwMode="auto">
                <a:xfrm>
                  <a:off x="9285288" y="4230688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5" name="Freeform 1831"/>
                <p:cNvSpPr/>
                <p:nvPr/>
              </p:nvSpPr>
              <p:spPr bwMode="auto">
                <a:xfrm>
                  <a:off x="9285288" y="4229100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6" name="Freeform 1832"/>
                <p:cNvSpPr/>
                <p:nvPr/>
              </p:nvSpPr>
              <p:spPr bwMode="auto">
                <a:xfrm>
                  <a:off x="9312276" y="4243388"/>
                  <a:ext cx="1588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7" name="Freeform 1833"/>
                <p:cNvSpPr/>
                <p:nvPr/>
              </p:nvSpPr>
              <p:spPr bwMode="auto">
                <a:xfrm>
                  <a:off x="9285288" y="4230688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8" name="Freeform 1834"/>
                <p:cNvSpPr/>
                <p:nvPr/>
              </p:nvSpPr>
              <p:spPr bwMode="auto">
                <a:xfrm>
                  <a:off x="9310688" y="4243388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9" name="Freeform 1835"/>
                <p:cNvSpPr/>
                <p:nvPr/>
              </p:nvSpPr>
              <p:spPr bwMode="auto">
                <a:xfrm>
                  <a:off x="9177338" y="4137025"/>
                  <a:ext cx="36513" cy="36513"/>
                </a:xfrm>
                <a:custGeom>
                  <a:avLst/>
                  <a:gdLst>
                    <a:gd name="T0" fmla="*/ 45 w 56"/>
                    <a:gd name="T1" fmla="*/ 4 h 54"/>
                    <a:gd name="T2" fmla="*/ 43 w 56"/>
                    <a:gd name="T3" fmla="*/ 3 h 54"/>
                    <a:gd name="T4" fmla="*/ 41 w 56"/>
                    <a:gd name="T5" fmla="*/ 2 h 54"/>
                    <a:gd name="T6" fmla="*/ 39 w 56"/>
                    <a:gd name="T7" fmla="*/ 1 h 54"/>
                    <a:gd name="T8" fmla="*/ 37 w 56"/>
                    <a:gd name="T9" fmla="*/ 0 h 54"/>
                    <a:gd name="T10" fmla="*/ 35 w 56"/>
                    <a:gd name="T11" fmla="*/ 0 h 54"/>
                    <a:gd name="T12" fmla="*/ 33 w 56"/>
                    <a:gd name="T13" fmla="*/ 0 h 54"/>
                    <a:gd name="T14" fmla="*/ 31 w 56"/>
                    <a:gd name="T15" fmla="*/ 0 h 54"/>
                    <a:gd name="T16" fmla="*/ 30 w 56"/>
                    <a:gd name="T17" fmla="*/ 0 h 54"/>
                    <a:gd name="T18" fmla="*/ 27 w 56"/>
                    <a:gd name="T19" fmla="*/ 0 h 54"/>
                    <a:gd name="T20" fmla="*/ 25 w 56"/>
                    <a:gd name="T21" fmla="*/ 1 h 54"/>
                    <a:gd name="T22" fmla="*/ 23 w 56"/>
                    <a:gd name="T23" fmla="*/ 1 h 54"/>
                    <a:gd name="T24" fmla="*/ 21 w 56"/>
                    <a:gd name="T25" fmla="*/ 2 h 54"/>
                    <a:gd name="T26" fmla="*/ 19 w 56"/>
                    <a:gd name="T27" fmla="*/ 3 h 54"/>
                    <a:gd name="T28" fmla="*/ 17 w 56"/>
                    <a:gd name="T29" fmla="*/ 5 h 54"/>
                    <a:gd name="T30" fmla="*/ 14 w 56"/>
                    <a:gd name="T31" fmla="*/ 7 h 54"/>
                    <a:gd name="T32" fmla="*/ 4 w 56"/>
                    <a:gd name="T33" fmla="*/ 18 h 54"/>
                    <a:gd name="T34" fmla="*/ 3 w 56"/>
                    <a:gd name="T35" fmla="*/ 20 h 54"/>
                    <a:gd name="T36" fmla="*/ 1 w 56"/>
                    <a:gd name="T37" fmla="*/ 25 h 54"/>
                    <a:gd name="T38" fmla="*/ 0 w 56"/>
                    <a:gd name="T39" fmla="*/ 28 h 54"/>
                    <a:gd name="T40" fmla="*/ 0 w 56"/>
                    <a:gd name="T41" fmla="*/ 31 h 54"/>
                    <a:gd name="T42" fmla="*/ 0 w 56"/>
                    <a:gd name="T43" fmla="*/ 34 h 54"/>
                    <a:gd name="T44" fmla="*/ 1 w 56"/>
                    <a:gd name="T45" fmla="*/ 37 h 54"/>
                    <a:gd name="T46" fmla="*/ 2 w 56"/>
                    <a:gd name="T47" fmla="*/ 40 h 54"/>
                    <a:gd name="T48" fmla="*/ 3 w 56"/>
                    <a:gd name="T49" fmla="*/ 43 h 54"/>
                    <a:gd name="T50" fmla="*/ 5 w 56"/>
                    <a:gd name="T51" fmla="*/ 46 h 54"/>
                    <a:gd name="T52" fmla="*/ 7 w 56"/>
                    <a:gd name="T53" fmla="*/ 49 h 54"/>
                    <a:gd name="T54" fmla="*/ 10 w 56"/>
                    <a:gd name="T55" fmla="*/ 50 h 54"/>
                    <a:gd name="T56" fmla="*/ 12 w 56"/>
                    <a:gd name="T57" fmla="*/ 52 h 54"/>
                    <a:gd name="T58" fmla="*/ 14 w 56"/>
                    <a:gd name="T59" fmla="*/ 53 h 54"/>
                    <a:gd name="T60" fmla="*/ 16 w 56"/>
                    <a:gd name="T61" fmla="*/ 53 h 54"/>
                    <a:gd name="T62" fmla="*/ 18 w 56"/>
                    <a:gd name="T63" fmla="*/ 54 h 54"/>
                    <a:gd name="T64" fmla="*/ 20 w 56"/>
                    <a:gd name="T65" fmla="*/ 54 h 54"/>
                    <a:gd name="T66" fmla="*/ 22 w 56"/>
                    <a:gd name="T67" fmla="*/ 54 h 54"/>
                    <a:gd name="T68" fmla="*/ 24 w 56"/>
                    <a:gd name="T69" fmla="*/ 54 h 54"/>
                    <a:gd name="T70" fmla="*/ 27 w 56"/>
                    <a:gd name="T71" fmla="*/ 54 h 54"/>
                    <a:gd name="T72" fmla="*/ 29 w 56"/>
                    <a:gd name="T73" fmla="*/ 54 h 54"/>
                    <a:gd name="T74" fmla="*/ 31 w 56"/>
                    <a:gd name="T75" fmla="*/ 53 h 54"/>
                    <a:gd name="T76" fmla="*/ 33 w 56"/>
                    <a:gd name="T77" fmla="*/ 52 h 54"/>
                    <a:gd name="T78" fmla="*/ 35 w 56"/>
                    <a:gd name="T79" fmla="*/ 51 h 54"/>
                    <a:gd name="T80" fmla="*/ 37 w 56"/>
                    <a:gd name="T81" fmla="*/ 49 h 54"/>
                    <a:gd name="T82" fmla="*/ 39 w 56"/>
                    <a:gd name="T83" fmla="*/ 47 h 54"/>
                    <a:gd name="T84" fmla="*/ 47 w 56"/>
                    <a:gd name="T85" fmla="*/ 6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" h="54">
                      <a:moveTo>
                        <a:pt x="47" y="6"/>
                      </a:moveTo>
                      <a:cubicBezTo>
                        <a:pt x="46" y="5"/>
                        <a:pt x="45" y="5"/>
                        <a:pt x="45" y="4"/>
                      </a:cubicBezTo>
                      <a:cubicBezTo>
                        <a:pt x="45" y="4"/>
                        <a:pt x="44" y="4"/>
                        <a:pt x="44" y="4"/>
                      </a:cubicBezTo>
                      <a:cubicBezTo>
                        <a:pt x="44" y="3"/>
                        <a:pt x="43" y="3"/>
                        <a:pt x="43" y="3"/>
                      </a:cubicBezTo>
                      <a:cubicBezTo>
                        <a:pt x="43" y="3"/>
                        <a:pt x="42" y="3"/>
                        <a:pt x="42" y="3"/>
                      </a:cubicBezTo>
                      <a:cubicBezTo>
                        <a:pt x="42" y="2"/>
                        <a:pt x="41" y="2"/>
                        <a:pt x="41" y="2"/>
                      </a:cubicBezTo>
                      <a:cubicBezTo>
                        <a:pt x="41" y="2"/>
                        <a:pt x="40" y="2"/>
                        <a:pt x="40" y="2"/>
                      </a:cubicBezTo>
                      <a:cubicBezTo>
                        <a:pt x="40" y="1"/>
                        <a:pt x="39" y="1"/>
                        <a:pt x="39" y="1"/>
                      </a:cubicBezTo>
                      <a:cubicBezTo>
                        <a:pt x="39" y="1"/>
                        <a:pt x="38" y="1"/>
                        <a:pt x="38" y="1"/>
                      </a:cubicBezTo>
                      <a:cubicBezTo>
                        <a:pt x="38" y="1"/>
                        <a:pt x="37" y="1"/>
                        <a:pt x="37" y="0"/>
                      </a:cubicBezTo>
                      <a:cubicBezTo>
                        <a:pt x="37" y="0"/>
                        <a:pt x="36" y="0"/>
                        <a:pt x="36" y="0"/>
                      </a:cubicBezTo>
                      <a:cubicBezTo>
                        <a:pt x="36" y="0"/>
                        <a:pt x="35" y="0"/>
                        <a:pt x="35" y="0"/>
                      </a:cubicBezTo>
                      <a:cubicBezTo>
                        <a:pt x="35" y="0"/>
                        <a:pt x="34" y="0"/>
                        <a:pt x="34" y="0"/>
                      </a:cubicBezTo>
                      <a:cubicBezTo>
                        <a:pt x="34" y="0"/>
                        <a:pt x="33" y="0"/>
                        <a:pt x="33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8" y="0"/>
                        <a:pt x="28" y="0"/>
                        <a:pt x="27" y="0"/>
                      </a:cubicBezTo>
                      <a:cubicBezTo>
                        <a:pt x="27" y="0"/>
                        <a:pt x="27" y="0"/>
                        <a:pt x="26" y="0"/>
                      </a:cubicBezTo>
                      <a:cubicBezTo>
                        <a:pt x="26" y="0"/>
                        <a:pt x="25" y="0"/>
                        <a:pt x="25" y="1"/>
                      </a:cubicBezTo>
                      <a:cubicBezTo>
                        <a:pt x="25" y="1"/>
                        <a:pt x="24" y="1"/>
                        <a:pt x="24" y="1"/>
                      </a:cubicBezTo>
                      <a:cubicBezTo>
                        <a:pt x="24" y="1"/>
                        <a:pt x="23" y="1"/>
                        <a:pt x="23" y="1"/>
                      </a:cubicBezTo>
                      <a:cubicBezTo>
                        <a:pt x="23" y="1"/>
                        <a:pt x="22" y="2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21" y="2"/>
                        <a:pt x="20" y="3"/>
                        <a:pt x="20" y="3"/>
                      </a:cubicBezTo>
                      <a:cubicBezTo>
                        <a:pt x="20" y="3"/>
                        <a:pt x="19" y="3"/>
                        <a:pt x="19" y="3"/>
                      </a:cubicBezTo>
                      <a:cubicBezTo>
                        <a:pt x="19" y="4"/>
                        <a:pt x="18" y="4"/>
                        <a:pt x="18" y="4"/>
                      </a:cubicBezTo>
                      <a:cubicBezTo>
                        <a:pt x="18" y="4"/>
                        <a:pt x="17" y="5"/>
                        <a:pt x="17" y="5"/>
                      </a:cubicBezTo>
                      <a:cubicBezTo>
                        <a:pt x="17" y="5"/>
                        <a:pt x="16" y="5"/>
                        <a:pt x="16" y="5"/>
                      </a:cubicBezTo>
                      <a:cubicBezTo>
                        <a:pt x="16" y="6"/>
                        <a:pt x="15" y="7"/>
                        <a:pt x="14" y="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5" y="17"/>
                        <a:pt x="5" y="18"/>
                        <a:pt x="4" y="1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19"/>
                        <a:pt x="3" y="20"/>
                        <a:pt x="3" y="20"/>
                      </a:cubicBezTo>
                      <a:cubicBezTo>
                        <a:pt x="3" y="20"/>
                        <a:pt x="3" y="21"/>
                        <a:pt x="3" y="21"/>
                      </a:cubicBezTo>
                      <a:cubicBezTo>
                        <a:pt x="2" y="22"/>
                        <a:pt x="2" y="23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6"/>
                        <a:pt x="1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0" y="30"/>
                        <a:pt x="0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2"/>
                        <a:pt x="0" y="33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5"/>
                        <a:pt x="0" y="36"/>
                        <a:pt x="1" y="37"/>
                      </a:cubicBezTo>
                      <a:cubicBezTo>
                        <a:pt x="1" y="37"/>
                        <a:pt x="1" y="37"/>
                        <a:pt x="1" y="38"/>
                      </a:cubicBezTo>
                      <a:cubicBezTo>
                        <a:pt x="1" y="39"/>
                        <a:pt x="1" y="39"/>
                        <a:pt x="2" y="40"/>
                      </a:cubicBezTo>
                      <a:cubicBezTo>
                        <a:pt x="2" y="40"/>
                        <a:pt x="2" y="40"/>
                        <a:pt x="2" y="41"/>
                      </a:cubicBezTo>
                      <a:cubicBezTo>
                        <a:pt x="2" y="41"/>
                        <a:pt x="3" y="42"/>
                        <a:pt x="3" y="43"/>
                      </a:cubicBezTo>
                      <a:cubicBezTo>
                        <a:pt x="3" y="43"/>
                        <a:pt x="3" y="43"/>
                        <a:pt x="3" y="44"/>
                      </a:cubicBezTo>
                      <a:cubicBezTo>
                        <a:pt x="4" y="44"/>
                        <a:pt x="4" y="45"/>
                        <a:pt x="5" y="46"/>
                      </a:cubicBezTo>
                      <a:cubicBezTo>
                        <a:pt x="5" y="46"/>
                        <a:pt x="5" y="46"/>
                        <a:pt x="5" y="46"/>
                      </a:cubicBezTo>
                      <a:cubicBezTo>
                        <a:pt x="6" y="47"/>
                        <a:pt x="7" y="48"/>
                        <a:pt x="7" y="49"/>
                      </a:cubicBezTo>
                      <a:cubicBezTo>
                        <a:pt x="8" y="49"/>
                        <a:pt x="9" y="50"/>
                        <a:pt x="9" y="50"/>
                      </a:cubicBezTo>
                      <a:cubicBezTo>
                        <a:pt x="9" y="50"/>
                        <a:pt x="10" y="50"/>
                        <a:pt x="10" y="50"/>
                      </a:cubicBezTo>
                      <a:cubicBezTo>
                        <a:pt x="10" y="51"/>
                        <a:pt x="11" y="51"/>
                        <a:pt x="11" y="51"/>
                      </a:cubicBezTo>
                      <a:cubicBezTo>
                        <a:pt x="11" y="51"/>
                        <a:pt x="12" y="52"/>
                        <a:pt x="12" y="52"/>
                      </a:cubicBezTo>
                      <a:cubicBezTo>
                        <a:pt x="12" y="52"/>
                        <a:pt x="13" y="52"/>
                        <a:pt x="13" y="52"/>
                      </a:cubicBezTo>
                      <a:cubicBezTo>
                        <a:pt x="13" y="52"/>
                        <a:pt x="13" y="53"/>
                        <a:pt x="14" y="53"/>
                      </a:cubicBezTo>
                      <a:cubicBezTo>
                        <a:pt x="14" y="53"/>
                        <a:pt x="15" y="53"/>
                        <a:pt x="15" y="53"/>
                      </a:cubicBezTo>
                      <a:cubicBezTo>
                        <a:pt x="15" y="53"/>
                        <a:pt x="15" y="53"/>
                        <a:pt x="16" y="53"/>
                      </a:cubicBezTo>
                      <a:cubicBezTo>
                        <a:pt x="16" y="54"/>
                        <a:pt x="17" y="54"/>
                        <a:pt x="17" y="54"/>
                      </a:cubicBezTo>
                      <a:cubicBezTo>
                        <a:pt x="17" y="54"/>
                        <a:pt x="18" y="54"/>
                        <a:pt x="18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19" y="54"/>
                        <a:pt x="20" y="54"/>
                        <a:pt x="20" y="54"/>
                      </a:cubicBezTo>
                      <a:cubicBezTo>
                        <a:pt x="20" y="54"/>
                        <a:pt x="21" y="54"/>
                        <a:pt x="21" y="54"/>
                      </a:cubicBezTo>
                      <a:cubicBezTo>
                        <a:pt x="21" y="54"/>
                        <a:pt x="22" y="54"/>
                        <a:pt x="22" y="54"/>
                      </a:cubicBezTo>
                      <a:cubicBezTo>
                        <a:pt x="22" y="54"/>
                        <a:pt x="23" y="54"/>
                        <a:pt x="23" y="54"/>
                      </a:cubicBezTo>
                      <a:cubicBezTo>
                        <a:pt x="24" y="54"/>
                        <a:pt x="24" y="54"/>
                        <a:pt x="24" y="54"/>
                      </a:cubicBezTo>
                      <a:cubicBezTo>
                        <a:pt x="25" y="54"/>
                        <a:pt x="25" y="54"/>
                        <a:pt x="25" y="54"/>
                      </a:cubicBezTo>
                      <a:cubicBezTo>
                        <a:pt x="26" y="54"/>
                        <a:pt x="26" y="54"/>
                        <a:pt x="27" y="54"/>
                      </a:cubicBezTo>
                      <a:cubicBezTo>
                        <a:pt x="27" y="54"/>
                        <a:pt x="27" y="54"/>
                        <a:pt x="28" y="54"/>
                      </a:cubicBezTo>
                      <a:cubicBezTo>
                        <a:pt x="28" y="54"/>
                        <a:pt x="28" y="54"/>
                        <a:pt x="29" y="54"/>
                      </a:cubicBezTo>
                      <a:cubicBezTo>
                        <a:pt x="29" y="54"/>
                        <a:pt x="29" y="53"/>
                        <a:pt x="30" y="53"/>
                      </a:cubicBezTo>
                      <a:cubicBezTo>
                        <a:pt x="30" y="53"/>
                        <a:pt x="31" y="53"/>
                        <a:pt x="31" y="53"/>
                      </a:cubicBezTo>
                      <a:cubicBezTo>
                        <a:pt x="31" y="53"/>
                        <a:pt x="32" y="53"/>
                        <a:pt x="32" y="53"/>
                      </a:cubicBezTo>
                      <a:cubicBezTo>
                        <a:pt x="32" y="52"/>
                        <a:pt x="33" y="52"/>
                        <a:pt x="33" y="52"/>
                      </a:cubicBezTo>
                      <a:cubicBezTo>
                        <a:pt x="33" y="52"/>
                        <a:pt x="34" y="52"/>
                        <a:pt x="34" y="51"/>
                      </a:cubicBezTo>
                      <a:cubicBezTo>
                        <a:pt x="34" y="51"/>
                        <a:pt x="35" y="51"/>
                        <a:pt x="35" y="51"/>
                      </a:cubicBezTo>
                      <a:cubicBezTo>
                        <a:pt x="35" y="51"/>
                        <a:pt x="36" y="50"/>
                        <a:pt x="36" y="50"/>
                      </a:cubicBezTo>
                      <a:cubicBezTo>
                        <a:pt x="36" y="50"/>
                        <a:pt x="37" y="50"/>
                        <a:pt x="37" y="49"/>
                      </a:cubicBezTo>
                      <a:cubicBezTo>
                        <a:pt x="37" y="49"/>
                        <a:pt x="38" y="49"/>
                        <a:pt x="38" y="49"/>
                      </a:cubicBezTo>
                      <a:cubicBezTo>
                        <a:pt x="38" y="48"/>
                        <a:pt x="39" y="48"/>
                        <a:pt x="39" y="47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56" y="28"/>
                        <a:pt x="56" y="14"/>
                        <a:pt x="47" y="6"/>
                      </a:cubicBezTo>
                      <a:close/>
                    </a:path>
                  </a:pathLst>
                </a:custGeom>
                <a:solidFill>
                  <a:srgbClr val="F5D2A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0" name="Freeform 1836"/>
                <p:cNvSpPr/>
                <p:nvPr/>
              </p:nvSpPr>
              <p:spPr bwMode="auto">
                <a:xfrm>
                  <a:off x="9244013" y="4168775"/>
                  <a:ext cx="57150" cy="58738"/>
                </a:xfrm>
                <a:custGeom>
                  <a:avLst/>
                  <a:gdLst>
                    <a:gd name="T0" fmla="*/ 73 w 86"/>
                    <a:gd name="T1" fmla="*/ 6 h 88"/>
                    <a:gd name="T2" fmla="*/ 70 w 86"/>
                    <a:gd name="T3" fmla="*/ 4 h 88"/>
                    <a:gd name="T4" fmla="*/ 68 w 86"/>
                    <a:gd name="T5" fmla="*/ 2 h 88"/>
                    <a:gd name="T6" fmla="*/ 66 w 86"/>
                    <a:gd name="T7" fmla="*/ 1 h 88"/>
                    <a:gd name="T8" fmla="*/ 63 w 86"/>
                    <a:gd name="T9" fmla="*/ 1 h 88"/>
                    <a:gd name="T10" fmla="*/ 61 w 86"/>
                    <a:gd name="T11" fmla="*/ 0 h 88"/>
                    <a:gd name="T12" fmla="*/ 59 w 86"/>
                    <a:gd name="T13" fmla="*/ 0 h 88"/>
                    <a:gd name="T14" fmla="*/ 56 w 86"/>
                    <a:gd name="T15" fmla="*/ 0 h 88"/>
                    <a:gd name="T16" fmla="*/ 55 w 86"/>
                    <a:gd name="T17" fmla="*/ 0 h 88"/>
                    <a:gd name="T18" fmla="*/ 52 w 86"/>
                    <a:gd name="T19" fmla="*/ 0 h 88"/>
                    <a:gd name="T20" fmla="*/ 50 w 86"/>
                    <a:gd name="T21" fmla="*/ 0 h 88"/>
                    <a:gd name="T22" fmla="*/ 47 w 86"/>
                    <a:gd name="T23" fmla="*/ 1 h 88"/>
                    <a:gd name="T24" fmla="*/ 44 w 86"/>
                    <a:gd name="T25" fmla="*/ 2 h 88"/>
                    <a:gd name="T26" fmla="*/ 42 w 86"/>
                    <a:gd name="T27" fmla="*/ 3 h 88"/>
                    <a:gd name="T28" fmla="*/ 40 w 86"/>
                    <a:gd name="T29" fmla="*/ 5 h 88"/>
                    <a:gd name="T30" fmla="*/ 38 w 86"/>
                    <a:gd name="T31" fmla="*/ 7 h 88"/>
                    <a:gd name="T32" fmla="*/ 6 w 86"/>
                    <a:gd name="T33" fmla="*/ 44 h 88"/>
                    <a:gd name="T34" fmla="*/ 6 w 86"/>
                    <a:gd name="T35" fmla="*/ 45 h 88"/>
                    <a:gd name="T36" fmla="*/ 4 w 86"/>
                    <a:gd name="T37" fmla="*/ 47 h 88"/>
                    <a:gd name="T38" fmla="*/ 2 w 86"/>
                    <a:gd name="T39" fmla="*/ 50 h 88"/>
                    <a:gd name="T40" fmla="*/ 1 w 86"/>
                    <a:gd name="T41" fmla="*/ 53 h 88"/>
                    <a:gd name="T42" fmla="*/ 1 w 86"/>
                    <a:gd name="T43" fmla="*/ 56 h 88"/>
                    <a:gd name="T44" fmla="*/ 0 w 86"/>
                    <a:gd name="T45" fmla="*/ 59 h 88"/>
                    <a:gd name="T46" fmla="*/ 0 w 86"/>
                    <a:gd name="T47" fmla="*/ 62 h 88"/>
                    <a:gd name="T48" fmla="*/ 0 w 86"/>
                    <a:gd name="T49" fmla="*/ 64 h 88"/>
                    <a:gd name="T50" fmla="*/ 1 w 86"/>
                    <a:gd name="T51" fmla="*/ 67 h 88"/>
                    <a:gd name="T52" fmla="*/ 1 w 86"/>
                    <a:gd name="T53" fmla="*/ 69 h 88"/>
                    <a:gd name="T54" fmla="*/ 2 w 86"/>
                    <a:gd name="T55" fmla="*/ 72 h 88"/>
                    <a:gd name="T56" fmla="*/ 4 w 86"/>
                    <a:gd name="T57" fmla="*/ 74 h 88"/>
                    <a:gd name="T58" fmla="*/ 5 w 86"/>
                    <a:gd name="T59" fmla="*/ 77 h 88"/>
                    <a:gd name="T60" fmla="*/ 7 w 86"/>
                    <a:gd name="T61" fmla="*/ 79 h 88"/>
                    <a:gd name="T62" fmla="*/ 10 w 86"/>
                    <a:gd name="T63" fmla="*/ 81 h 88"/>
                    <a:gd name="T64" fmla="*/ 12 w 86"/>
                    <a:gd name="T65" fmla="*/ 83 h 88"/>
                    <a:gd name="T66" fmla="*/ 14 w 86"/>
                    <a:gd name="T67" fmla="*/ 84 h 88"/>
                    <a:gd name="T68" fmla="*/ 16 w 86"/>
                    <a:gd name="T69" fmla="*/ 85 h 88"/>
                    <a:gd name="T70" fmla="*/ 19 w 86"/>
                    <a:gd name="T71" fmla="*/ 86 h 88"/>
                    <a:gd name="T72" fmla="*/ 21 w 86"/>
                    <a:gd name="T73" fmla="*/ 87 h 88"/>
                    <a:gd name="T74" fmla="*/ 23 w 86"/>
                    <a:gd name="T75" fmla="*/ 87 h 88"/>
                    <a:gd name="T76" fmla="*/ 26 w 86"/>
                    <a:gd name="T77" fmla="*/ 88 h 88"/>
                    <a:gd name="T78" fmla="*/ 28 w 86"/>
                    <a:gd name="T79" fmla="*/ 88 h 88"/>
                    <a:gd name="T80" fmla="*/ 30 w 86"/>
                    <a:gd name="T81" fmla="*/ 87 h 88"/>
                    <a:gd name="T82" fmla="*/ 33 w 86"/>
                    <a:gd name="T83" fmla="*/ 87 h 88"/>
                    <a:gd name="T84" fmla="*/ 36 w 86"/>
                    <a:gd name="T85" fmla="*/ 86 h 88"/>
                    <a:gd name="T86" fmla="*/ 38 w 86"/>
                    <a:gd name="T87" fmla="*/ 85 h 88"/>
                    <a:gd name="T88" fmla="*/ 41 w 86"/>
                    <a:gd name="T89" fmla="*/ 84 h 88"/>
                    <a:gd name="T90" fmla="*/ 43 w 86"/>
                    <a:gd name="T91" fmla="*/ 82 h 88"/>
                    <a:gd name="T92" fmla="*/ 45 w 86"/>
                    <a:gd name="T93" fmla="*/ 80 h 88"/>
                    <a:gd name="T94" fmla="*/ 51 w 86"/>
                    <a:gd name="T95" fmla="*/ 74 h 88"/>
                    <a:gd name="T96" fmla="*/ 73 w 86"/>
                    <a:gd name="T97" fmla="*/ 6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6" h="88">
                      <a:moveTo>
                        <a:pt x="73" y="6"/>
                      </a:move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73" y="5"/>
                        <a:pt x="72" y="5"/>
                        <a:pt x="71" y="4"/>
                      </a:cubicBezTo>
                      <a:cubicBezTo>
                        <a:pt x="71" y="4"/>
                        <a:pt x="71" y="4"/>
                        <a:pt x="70" y="4"/>
                      </a:cubicBezTo>
                      <a:cubicBezTo>
                        <a:pt x="70" y="3"/>
                        <a:pt x="69" y="3"/>
                        <a:pt x="69" y="3"/>
                      </a:cubicBezTo>
                      <a:cubicBezTo>
                        <a:pt x="69" y="3"/>
                        <a:pt x="68" y="3"/>
                        <a:pt x="68" y="2"/>
                      </a:cubicBezTo>
                      <a:cubicBezTo>
                        <a:pt x="68" y="2"/>
                        <a:pt x="67" y="2"/>
                        <a:pt x="67" y="2"/>
                      </a:cubicBezTo>
                      <a:cubicBezTo>
                        <a:pt x="66" y="2"/>
                        <a:pt x="66" y="1"/>
                        <a:pt x="66" y="1"/>
                      </a:cubicBezTo>
                      <a:cubicBezTo>
                        <a:pt x="65" y="1"/>
                        <a:pt x="65" y="1"/>
                        <a:pt x="64" y="1"/>
                      </a:cubicBezTo>
                      <a:cubicBezTo>
                        <a:pt x="64" y="1"/>
                        <a:pt x="64" y="1"/>
                        <a:pt x="63" y="1"/>
                      </a:cubicBezTo>
                      <a:cubicBezTo>
                        <a:pt x="63" y="0"/>
                        <a:pt x="62" y="0"/>
                        <a:pt x="62" y="0"/>
                      </a:cubicBezTo>
                      <a:cubicBezTo>
                        <a:pt x="62" y="0"/>
                        <a:pt x="61" y="0"/>
                        <a:pt x="61" y="0"/>
                      </a:cubicBezTo>
                      <a:cubicBezTo>
                        <a:pt x="61" y="0"/>
                        <a:pt x="60" y="0"/>
                        <a:pt x="60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8" y="0"/>
                        <a:pt x="57" y="0"/>
                        <a:pt x="57" y="0"/>
                      </a:cubicBezTo>
                      <a:cubicBezTo>
                        <a:pt x="57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5" y="0"/>
                      </a:cubicBezTo>
                      <a:cubicBezTo>
                        <a:pt x="55" y="0"/>
                        <a:pt x="54" y="0"/>
                        <a:pt x="53" y="0"/>
                      </a:cubicBezTo>
                      <a:cubicBezTo>
                        <a:pt x="53" y="0"/>
                        <a:pt x="53" y="0"/>
                        <a:pt x="52" y="0"/>
                      </a:cubicBezTo>
                      <a:cubicBezTo>
                        <a:pt x="52" y="0"/>
                        <a:pt x="51" y="0"/>
                        <a:pt x="51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9" y="0"/>
                        <a:pt x="49" y="1"/>
                        <a:pt x="48" y="1"/>
                      </a:cubicBezTo>
                      <a:cubicBezTo>
                        <a:pt x="48" y="1"/>
                        <a:pt x="47" y="1"/>
                        <a:pt x="47" y="1"/>
                      </a:cubicBezTo>
                      <a:cubicBezTo>
                        <a:pt x="47" y="1"/>
                        <a:pt x="46" y="1"/>
                        <a:pt x="46" y="2"/>
                      </a:cubicBezTo>
                      <a:cubicBezTo>
                        <a:pt x="45" y="2"/>
                        <a:pt x="45" y="2"/>
                        <a:pt x="44" y="2"/>
                      </a:cubicBezTo>
                      <a:cubicBezTo>
                        <a:pt x="44" y="2"/>
                        <a:pt x="44" y="3"/>
                        <a:pt x="43" y="3"/>
                      </a:cubicBezTo>
                      <a:cubicBezTo>
                        <a:pt x="43" y="3"/>
                        <a:pt x="42" y="3"/>
                        <a:pt x="42" y="3"/>
                      </a:cubicBezTo>
                      <a:cubicBezTo>
                        <a:pt x="42" y="4"/>
                        <a:pt x="41" y="4"/>
                        <a:pt x="41" y="4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39" y="5"/>
                        <a:pt x="39" y="6"/>
                        <a:pt x="38" y="6"/>
                      </a:cubicBezTo>
                      <a:cubicBezTo>
                        <a:pt x="38" y="6"/>
                        <a:pt x="38" y="7"/>
                        <a:pt x="38" y="7"/>
                      </a:cubicBezTo>
                      <a:cubicBezTo>
                        <a:pt x="37" y="8"/>
                        <a:pt x="36" y="8"/>
                        <a:pt x="36" y="9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4"/>
                        <a:pt x="6" y="44"/>
                        <a:pt x="6" y="45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6" y="45"/>
                        <a:pt x="5" y="45"/>
                        <a:pt x="5" y="45"/>
                      </a:cubicBezTo>
                      <a:cubicBezTo>
                        <a:pt x="5" y="46"/>
                        <a:pt x="4" y="47"/>
                        <a:pt x="4" y="47"/>
                      </a:cubicBezTo>
                      <a:cubicBezTo>
                        <a:pt x="4" y="48"/>
                        <a:pt x="4" y="48"/>
                        <a:pt x="4" y="48"/>
                      </a:cubicBezTo>
                      <a:cubicBezTo>
                        <a:pt x="3" y="49"/>
                        <a:pt x="3" y="49"/>
                        <a:pt x="2" y="50"/>
                      </a:cubicBezTo>
                      <a:cubicBezTo>
                        <a:pt x="2" y="51"/>
                        <a:pt x="2" y="51"/>
                        <a:pt x="2" y="51"/>
                      </a:cubicBezTo>
                      <a:cubicBezTo>
                        <a:pt x="2" y="52"/>
                        <a:pt x="1" y="53"/>
                        <a:pt x="1" y="53"/>
                      </a:cubicBezTo>
                      <a:cubicBezTo>
                        <a:pt x="1" y="54"/>
                        <a:pt x="1" y="55"/>
                        <a:pt x="1" y="56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57"/>
                        <a:pt x="0" y="58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0"/>
                        <a:pt x="0" y="60"/>
                        <a:pt x="0" y="61"/>
                      </a:cubicBezTo>
                      <a:cubicBezTo>
                        <a:pt x="0" y="61"/>
                        <a:pt x="0" y="61"/>
                        <a:pt x="0" y="62"/>
                      </a:cubicBezTo>
                      <a:cubicBezTo>
                        <a:pt x="0" y="62"/>
                        <a:pt x="0" y="63"/>
                        <a:pt x="0" y="64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65"/>
                        <a:pt x="0" y="66"/>
                        <a:pt x="1" y="66"/>
                      </a:cubicBezTo>
                      <a:cubicBezTo>
                        <a:pt x="1" y="66"/>
                        <a:pt x="1" y="67"/>
                        <a:pt x="1" y="67"/>
                      </a:cubicBezTo>
                      <a:cubicBezTo>
                        <a:pt x="1" y="67"/>
                        <a:pt x="1" y="68"/>
                        <a:pt x="1" y="69"/>
                      </a:cubicBezTo>
                      <a:cubicBezTo>
                        <a:pt x="1" y="69"/>
                        <a:pt x="1" y="69"/>
                        <a:pt x="1" y="69"/>
                      </a:cubicBezTo>
                      <a:cubicBezTo>
                        <a:pt x="2" y="70"/>
                        <a:pt x="2" y="70"/>
                        <a:pt x="2" y="71"/>
                      </a:cubicBezTo>
                      <a:cubicBezTo>
                        <a:pt x="2" y="71"/>
                        <a:pt x="2" y="72"/>
                        <a:pt x="2" y="72"/>
                      </a:cubicBezTo>
                      <a:cubicBezTo>
                        <a:pt x="3" y="72"/>
                        <a:pt x="3" y="73"/>
                        <a:pt x="3" y="73"/>
                      </a:cubicBezTo>
                      <a:cubicBezTo>
                        <a:pt x="3" y="74"/>
                        <a:pt x="3" y="74"/>
                        <a:pt x="4" y="74"/>
                      </a:cubicBezTo>
                      <a:cubicBezTo>
                        <a:pt x="4" y="75"/>
                        <a:pt x="4" y="75"/>
                        <a:pt x="4" y="75"/>
                      </a:cubicBezTo>
                      <a:cubicBezTo>
                        <a:pt x="5" y="76"/>
                        <a:pt x="5" y="76"/>
                        <a:pt x="5" y="77"/>
                      </a:cubicBezTo>
                      <a:cubicBezTo>
                        <a:pt x="5" y="77"/>
                        <a:pt x="6" y="77"/>
                        <a:pt x="6" y="78"/>
                      </a:cubicBezTo>
                      <a:cubicBezTo>
                        <a:pt x="6" y="78"/>
                        <a:pt x="7" y="78"/>
                        <a:pt x="7" y="79"/>
                      </a:cubicBezTo>
                      <a:cubicBezTo>
                        <a:pt x="7" y="79"/>
                        <a:pt x="7" y="79"/>
                        <a:pt x="8" y="80"/>
                      </a:cubicBezTo>
                      <a:cubicBezTo>
                        <a:pt x="8" y="80"/>
                        <a:pt x="9" y="81"/>
                        <a:pt x="10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0" y="82"/>
                        <a:pt x="11" y="83"/>
                        <a:pt x="12" y="83"/>
                      </a:cubicBezTo>
                      <a:cubicBezTo>
                        <a:pt x="12" y="83"/>
                        <a:pt x="12" y="83"/>
                        <a:pt x="12" y="83"/>
                      </a:cubicBezTo>
                      <a:cubicBezTo>
                        <a:pt x="13" y="84"/>
                        <a:pt x="13" y="84"/>
                        <a:pt x="14" y="84"/>
                      </a:cubicBezTo>
                      <a:cubicBezTo>
                        <a:pt x="14" y="85"/>
                        <a:pt x="15" y="85"/>
                        <a:pt x="15" y="85"/>
                      </a:cubicBezTo>
                      <a:cubicBezTo>
                        <a:pt x="15" y="85"/>
                        <a:pt x="16" y="85"/>
                        <a:pt x="16" y="85"/>
                      </a:cubicBezTo>
                      <a:cubicBezTo>
                        <a:pt x="16" y="86"/>
                        <a:pt x="17" y="86"/>
                        <a:pt x="17" y="86"/>
                      </a:cubicBezTo>
                      <a:cubicBezTo>
                        <a:pt x="18" y="86"/>
                        <a:pt x="18" y="86"/>
                        <a:pt x="19" y="86"/>
                      </a:cubicBezTo>
                      <a:cubicBezTo>
                        <a:pt x="19" y="86"/>
                        <a:pt x="19" y="87"/>
                        <a:pt x="19" y="87"/>
                      </a:cubicBezTo>
                      <a:cubicBezTo>
                        <a:pt x="20" y="87"/>
                        <a:pt x="20" y="87"/>
                        <a:pt x="21" y="87"/>
                      </a:cubicBezTo>
                      <a:cubicBezTo>
                        <a:pt x="21" y="87"/>
                        <a:pt x="22" y="87"/>
                        <a:pt x="22" y="87"/>
                      </a:cubicBezTo>
                      <a:cubicBezTo>
                        <a:pt x="22" y="87"/>
                        <a:pt x="23" y="87"/>
                        <a:pt x="23" y="87"/>
                      </a:cubicBezTo>
                      <a:cubicBezTo>
                        <a:pt x="24" y="88"/>
                        <a:pt x="24" y="88"/>
                        <a:pt x="24" y="88"/>
                      </a:cubicBezTo>
                      <a:cubicBezTo>
                        <a:pt x="25" y="88"/>
                        <a:pt x="25" y="88"/>
                        <a:pt x="26" y="88"/>
                      </a:cubicBezTo>
                      <a:cubicBezTo>
                        <a:pt x="26" y="88"/>
                        <a:pt x="26" y="88"/>
                        <a:pt x="27" y="88"/>
                      </a:cubicBezTo>
                      <a:cubicBezTo>
                        <a:pt x="27" y="88"/>
                        <a:pt x="27" y="88"/>
                        <a:pt x="28" y="88"/>
                      </a:cubicBezTo>
                      <a:cubicBezTo>
                        <a:pt x="28" y="88"/>
                        <a:pt x="29" y="88"/>
                        <a:pt x="29" y="88"/>
                      </a:cubicBezTo>
                      <a:cubicBezTo>
                        <a:pt x="30" y="88"/>
                        <a:pt x="30" y="87"/>
                        <a:pt x="30" y="87"/>
                      </a:cubicBezTo>
                      <a:cubicBezTo>
                        <a:pt x="31" y="87"/>
                        <a:pt x="32" y="87"/>
                        <a:pt x="32" y="87"/>
                      </a:cubicBezTo>
                      <a:cubicBezTo>
                        <a:pt x="32" y="87"/>
                        <a:pt x="33" y="87"/>
                        <a:pt x="33" y="87"/>
                      </a:cubicBezTo>
                      <a:cubicBezTo>
                        <a:pt x="34" y="87"/>
                        <a:pt x="34" y="87"/>
                        <a:pt x="35" y="86"/>
                      </a:cubicBezTo>
                      <a:cubicBezTo>
                        <a:pt x="35" y="86"/>
                        <a:pt x="35" y="86"/>
                        <a:pt x="36" y="86"/>
                      </a:cubicBezTo>
                      <a:cubicBezTo>
                        <a:pt x="36" y="86"/>
                        <a:pt x="37" y="86"/>
                        <a:pt x="37" y="86"/>
                      </a:cubicBezTo>
                      <a:cubicBezTo>
                        <a:pt x="38" y="85"/>
                        <a:pt x="38" y="85"/>
                        <a:pt x="38" y="85"/>
                      </a:cubicBezTo>
                      <a:cubicBezTo>
                        <a:pt x="39" y="85"/>
                        <a:pt x="39" y="85"/>
                        <a:pt x="40" y="84"/>
                      </a:cubicBezTo>
                      <a:cubicBezTo>
                        <a:pt x="40" y="84"/>
                        <a:pt x="41" y="84"/>
                        <a:pt x="41" y="84"/>
                      </a:cubicBezTo>
                      <a:cubicBezTo>
                        <a:pt x="41" y="83"/>
                        <a:pt x="42" y="83"/>
                        <a:pt x="42" y="83"/>
                      </a:cubicBezTo>
                      <a:cubicBezTo>
                        <a:pt x="43" y="83"/>
                        <a:pt x="43" y="82"/>
                        <a:pt x="43" y="82"/>
                      </a:cubicBezTo>
                      <a:cubicBezTo>
                        <a:pt x="44" y="82"/>
                        <a:pt x="44" y="81"/>
                        <a:pt x="45" y="81"/>
                      </a:cubicBezTo>
                      <a:cubicBezTo>
                        <a:pt x="45" y="81"/>
                        <a:pt x="45" y="81"/>
                        <a:pt x="45" y="80"/>
                      </a:cubicBezTo>
                      <a:cubicBezTo>
                        <a:pt x="46" y="80"/>
                        <a:pt x="47" y="79"/>
                        <a:pt x="47" y="78"/>
                      </a:cubicBezTo>
                      <a:cubicBezTo>
                        <a:pt x="51" y="74"/>
                        <a:pt x="51" y="74"/>
                        <a:pt x="51" y="74"/>
                      </a:cubicBezTo>
                      <a:cubicBezTo>
                        <a:pt x="77" y="43"/>
                        <a:pt x="77" y="43"/>
                        <a:pt x="77" y="43"/>
                      </a:cubicBezTo>
                      <a:cubicBezTo>
                        <a:pt x="86" y="32"/>
                        <a:pt x="85" y="15"/>
                        <a:pt x="73" y="6"/>
                      </a:cubicBezTo>
                      <a:close/>
                    </a:path>
                  </a:pathLst>
                </a:custGeom>
                <a:solidFill>
                  <a:srgbClr val="F5D2A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1" name="Freeform 1837"/>
                <p:cNvSpPr/>
                <p:nvPr/>
              </p:nvSpPr>
              <p:spPr bwMode="auto">
                <a:xfrm>
                  <a:off x="9207501" y="4149725"/>
                  <a:ext cx="55563" cy="55563"/>
                </a:xfrm>
                <a:custGeom>
                  <a:avLst/>
                  <a:gdLst>
                    <a:gd name="T0" fmla="*/ 70 w 84"/>
                    <a:gd name="T1" fmla="*/ 5 h 83"/>
                    <a:gd name="T2" fmla="*/ 68 w 84"/>
                    <a:gd name="T3" fmla="*/ 4 h 83"/>
                    <a:gd name="T4" fmla="*/ 66 w 84"/>
                    <a:gd name="T5" fmla="*/ 3 h 83"/>
                    <a:gd name="T6" fmla="*/ 64 w 84"/>
                    <a:gd name="T7" fmla="*/ 2 h 83"/>
                    <a:gd name="T8" fmla="*/ 61 w 84"/>
                    <a:gd name="T9" fmla="*/ 1 h 83"/>
                    <a:gd name="T10" fmla="*/ 59 w 84"/>
                    <a:gd name="T11" fmla="*/ 1 h 83"/>
                    <a:gd name="T12" fmla="*/ 57 w 84"/>
                    <a:gd name="T13" fmla="*/ 0 h 83"/>
                    <a:gd name="T14" fmla="*/ 55 w 84"/>
                    <a:gd name="T15" fmla="*/ 0 h 83"/>
                    <a:gd name="T16" fmla="*/ 53 w 84"/>
                    <a:gd name="T17" fmla="*/ 0 h 83"/>
                    <a:gd name="T18" fmla="*/ 50 w 84"/>
                    <a:gd name="T19" fmla="*/ 1 h 83"/>
                    <a:gd name="T20" fmla="*/ 48 w 84"/>
                    <a:gd name="T21" fmla="*/ 1 h 83"/>
                    <a:gd name="T22" fmla="*/ 45 w 84"/>
                    <a:gd name="T23" fmla="*/ 2 h 83"/>
                    <a:gd name="T24" fmla="*/ 43 w 84"/>
                    <a:gd name="T25" fmla="*/ 4 h 83"/>
                    <a:gd name="T26" fmla="*/ 41 w 84"/>
                    <a:gd name="T27" fmla="*/ 5 h 83"/>
                    <a:gd name="T28" fmla="*/ 38 w 84"/>
                    <a:gd name="T29" fmla="*/ 7 h 83"/>
                    <a:gd name="T30" fmla="*/ 36 w 84"/>
                    <a:gd name="T31" fmla="*/ 9 h 83"/>
                    <a:gd name="T32" fmla="*/ 10 w 84"/>
                    <a:gd name="T33" fmla="*/ 40 h 83"/>
                    <a:gd name="T34" fmla="*/ 14 w 84"/>
                    <a:gd name="T35" fmla="*/ 78 h 83"/>
                    <a:gd name="T36" fmla="*/ 17 w 84"/>
                    <a:gd name="T37" fmla="*/ 79 h 83"/>
                    <a:gd name="T38" fmla="*/ 19 w 84"/>
                    <a:gd name="T39" fmla="*/ 80 h 83"/>
                    <a:gd name="T40" fmla="*/ 21 w 84"/>
                    <a:gd name="T41" fmla="*/ 81 h 83"/>
                    <a:gd name="T42" fmla="*/ 23 w 84"/>
                    <a:gd name="T43" fmla="*/ 82 h 83"/>
                    <a:gd name="T44" fmla="*/ 26 w 84"/>
                    <a:gd name="T45" fmla="*/ 82 h 83"/>
                    <a:gd name="T46" fmla="*/ 28 w 84"/>
                    <a:gd name="T47" fmla="*/ 83 h 83"/>
                    <a:gd name="T48" fmla="*/ 30 w 84"/>
                    <a:gd name="T49" fmla="*/ 83 h 83"/>
                    <a:gd name="T50" fmla="*/ 33 w 84"/>
                    <a:gd name="T51" fmla="*/ 82 h 83"/>
                    <a:gd name="T52" fmla="*/ 35 w 84"/>
                    <a:gd name="T53" fmla="*/ 82 h 83"/>
                    <a:gd name="T54" fmla="*/ 38 w 84"/>
                    <a:gd name="T55" fmla="*/ 81 h 83"/>
                    <a:gd name="T56" fmla="*/ 40 w 84"/>
                    <a:gd name="T57" fmla="*/ 80 h 83"/>
                    <a:gd name="T58" fmla="*/ 43 w 84"/>
                    <a:gd name="T59" fmla="*/ 79 h 83"/>
                    <a:gd name="T60" fmla="*/ 45 w 84"/>
                    <a:gd name="T61" fmla="*/ 77 h 83"/>
                    <a:gd name="T62" fmla="*/ 47 w 84"/>
                    <a:gd name="T63" fmla="*/ 76 h 83"/>
                    <a:gd name="T64" fmla="*/ 53 w 84"/>
                    <a:gd name="T65" fmla="*/ 69 h 83"/>
                    <a:gd name="T66" fmla="*/ 72 w 84"/>
                    <a:gd name="T67" fmla="*/ 7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4" h="83">
                      <a:moveTo>
                        <a:pt x="72" y="7"/>
                      </a:moveTo>
                      <a:cubicBezTo>
                        <a:pt x="72" y="6"/>
                        <a:pt x="71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69" y="4"/>
                        <a:pt x="69" y="4"/>
                        <a:pt x="68" y="4"/>
                      </a:cubicBezTo>
                      <a:cubicBezTo>
                        <a:pt x="68" y="3"/>
                        <a:pt x="68" y="3"/>
                        <a:pt x="67" y="3"/>
                      </a:cubicBezTo>
                      <a:cubicBezTo>
                        <a:pt x="67" y="3"/>
                        <a:pt x="66" y="3"/>
                        <a:pt x="66" y="3"/>
                      </a:cubicBezTo>
                      <a:cubicBezTo>
                        <a:pt x="66" y="2"/>
                        <a:pt x="65" y="2"/>
                        <a:pt x="65" y="2"/>
                      </a:cubicBezTo>
                      <a:cubicBezTo>
                        <a:pt x="65" y="2"/>
                        <a:pt x="64" y="2"/>
                        <a:pt x="64" y="2"/>
                      </a:cubicBezTo>
                      <a:cubicBezTo>
                        <a:pt x="63" y="2"/>
                        <a:pt x="63" y="1"/>
                        <a:pt x="63" y="1"/>
                      </a:cubicBezTo>
                      <a:cubicBezTo>
                        <a:pt x="62" y="1"/>
                        <a:pt x="62" y="1"/>
                        <a:pt x="61" y="1"/>
                      </a:cubicBezTo>
                      <a:cubicBezTo>
                        <a:pt x="61" y="1"/>
                        <a:pt x="61" y="1"/>
                        <a:pt x="60" y="1"/>
                      </a:cubicBezTo>
                      <a:cubicBezTo>
                        <a:pt x="60" y="1"/>
                        <a:pt x="59" y="1"/>
                        <a:pt x="59" y="1"/>
                      </a:cubicBezTo>
                      <a:cubicBezTo>
                        <a:pt x="59" y="1"/>
                        <a:pt x="58" y="0"/>
                        <a:pt x="58" y="0"/>
                      </a:cubicBezTo>
                      <a:cubicBezTo>
                        <a:pt x="58" y="0"/>
                        <a:pt x="57" y="0"/>
                        <a:pt x="57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4" y="0"/>
                        <a:pt x="54" y="0"/>
                        <a:pt x="53" y="0"/>
                      </a:cubicBezTo>
                      <a:cubicBezTo>
                        <a:pt x="53" y="0"/>
                        <a:pt x="52" y="1"/>
                        <a:pt x="52" y="1"/>
                      </a:cubicBezTo>
                      <a:cubicBezTo>
                        <a:pt x="51" y="1"/>
                        <a:pt x="51" y="1"/>
                        <a:pt x="50" y="1"/>
                      </a:cubicBezTo>
                      <a:cubicBezTo>
                        <a:pt x="50" y="1"/>
                        <a:pt x="50" y="1"/>
                        <a:pt x="49" y="1"/>
                      </a:cubicBezTo>
                      <a:cubicBezTo>
                        <a:pt x="49" y="1"/>
                        <a:pt x="48" y="1"/>
                        <a:pt x="48" y="1"/>
                      </a:cubicBezTo>
                      <a:cubicBezTo>
                        <a:pt x="47" y="2"/>
                        <a:pt x="47" y="2"/>
                        <a:pt x="47" y="2"/>
                      </a:cubicBezTo>
                      <a:cubicBezTo>
                        <a:pt x="46" y="2"/>
                        <a:pt x="46" y="2"/>
                        <a:pt x="45" y="2"/>
                      </a:cubicBezTo>
                      <a:cubicBezTo>
                        <a:pt x="45" y="2"/>
                        <a:pt x="45" y="3"/>
                        <a:pt x="44" y="3"/>
                      </a:cubicBezTo>
                      <a:cubicBezTo>
                        <a:pt x="44" y="3"/>
                        <a:pt x="43" y="3"/>
                        <a:pt x="43" y="4"/>
                      </a:cubicBezTo>
                      <a:cubicBezTo>
                        <a:pt x="43" y="4"/>
                        <a:pt x="42" y="4"/>
                        <a:pt x="42" y="4"/>
                      </a:cubicBezTo>
                      <a:cubicBezTo>
                        <a:pt x="41" y="4"/>
                        <a:pt x="41" y="5"/>
                        <a:pt x="41" y="5"/>
                      </a:cubicBezTo>
                      <a:cubicBezTo>
                        <a:pt x="40" y="5"/>
                        <a:pt x="40" y="5"/>
                        <a:pt x="40" y="6"/>
                      </a:cubicBezTo>
                      <a:cubicBezTo>
                        <a:pt x="39" y="6"/>
                        <a:pt x="39" y="6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7" y="8"/>
                        <a:pt x="36" y="9"/>
                        <a:pt x="36" y="9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0" y="51"/>
                        <a:pt x="2" y="67"/>
                        <a:pt x="12" y="77"/>
                      </a:cubicBezTo>
                      <a:cubicBezTo>
                        <a:pt x="13" y="77"/>
                        <a:pt x="14" y="78"/>
                        <a:pt x="14" y="78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6" y="79"/>
                        <a:pt x="16" y="79"/>
                        <a:pt x="17" y="79"/>
                      </a:cubicBezTo>
                      <a:cubicBezTo>
                        <a:pt x="17" y="80"/>
                        <a:pt x="17" y="80"/>
                        <a:pt x="17" y="80"/>
                      </a:cubicBezTo>
                      <a:cubicBezTo>
                        <a:pt x="18" y="80"/>
                        <a:pt x="18" y="80"/>
                        <a:pt x="19" y="80"/>
                      </a:cubicBezTo>
                      <a:cubicBezTo>
                        <a:pt x="19" y="81"/>
                        <a:pt x="19" y="81"/>
                        <a:pt x="20" y="81"/>
                      </a:cubicBezTo>
                      <a:cubicBezTo>
                        <a:pt x="20" y="81"/>
                        <a:pt x="21" y="81"/>
                        <a:pt x="21" y="81"/>
                      </a:cubicBezTo>
                      <a:cubicBezTo>
                        <a:pt x="21" y="81"/>
                        <a:pt x="22" y="82"/>
                        <a:pt x="22" y="82"/>
                      </a:cubicBezTo>
                      <a:cubicBezTo>
                        <a:pt x="22" y="82"/>
                        <a:pt x="23" y="82"/>
                        <a:pt x="23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5" y="82"/>
                        <a:pt x="25" y="82"/>
                        <a:pt x="26" y="82"/>
                      </a:cubicBezTo>
                      <a:cubicBezTo>
                        <a:pt x="26" y="83"/>
                        <a:pt x="26" y="83"/>
                        <a:pt x="27" y="83"/>
                      </a:cubicBezTo>
                      <a:cubicBezTo>
                        <a:pt x="27" y="83"/>
                        <a:pt x="28" y="83"/>
                        <a:pt x="28" y="83"/>
                      </a:cubicBezTo>
                      <a:cubicBezTo>
                        <a:pt x="28" y="83"/>
                        <a:pt x="29" y="83"/>
                        <a:pt x="29" y="83"/>
                      </a:cubicBezTo>
                      <a:cubicBezTo>
                        <a:pt x="29" y="83"/>
                        <a:pt x="30" y="83"/>
                        <a:pt x="30" y="83"/>
                      </a:cubicBezTo>
                      <a:cubicBezTo>
                        <a:pt x="31" y="83"/>
                        <a:pt x="31" y="83"/>
                        <a:pt x="32" y="83"/>
                      </a:cubicBezTo>
                      <a:cubicBezTo>
                        <a:pt x="32" y="83"/>
                        <a:pt x="32" y="83"/>
                        <a:pt x="33" y="82"/>
                      </a:cubicBezTo>
                      <a:cubicBezTo>
                        <a:pt x="33" y="82"/>
                        <a:pt x="34" y="82"/>
                        <a:pt x="34" y="82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6" y="82"/>
                        <a:pt x="36" y="82"/>
                        <a:pt x="37" y="82"/>
                      </a:cubicBezTo>
                      <a:cubicBezTo>
                        <a:pt x="37" y="81"/>
                        <a:pt x="38" y="81"/>
                        <a:pt x="38" y="81"/>
                      </a:cubicBezTo>
                      <a:cubicBezTo>
                        <a:pt x="38" y="81"/>
                        <a:pt x="39" y="81"/>
                        <a:pt x="39" y="81"/>
                      </a:cubicBezTo>
                      <a:cubicBezTo>
                        <a:pt x="40" y="81"/>
                        <a:pt x="40" y="80"/>
                        <a:pt x="40" y="80"/>
                      </a:cubicBezTo>
                      <a:cubicBezTo>
                        <a:pt x="41" y="80"/>
                        <a:pt x="41" y="80"/>
                        <a:pt x="42" y="80"/>
                      </a:cubicBezTo>
                      <a:cubicBezTo>
                        <a:pt x="42" y="79"/>
                        <a:pt x="42" y="79"/>
                        <a:pt x="43" y="79"/>
                      </a:cubicBezTo>
                      <a:cubicBezTo>
                        <a:pt x="43" y="79"/>
                        <a:pt x="44" y="78"/>
                        <a:pt x="44" y="78"/>
                      </a:cubicBezTo>
                      <a:cubicBezTo>
                        <a:pt x="44" y="78"/>
                        <a:pt x="45" y="78"/>
                        <a:pt x="45" y="77"/>
                      </a:cubicBezTo>
                      <a:cubicBezTo>
                        <a:pt x="45" y="77"/>
                        <a:pt x="46" y="77"/>
                        <a:pt x="46" y="76"/>
                      </a:cubicBezTo>
                      <a:cubicBezTo>
                        <a:pt x="47" y="76"/>
                        <a:pt x="47" y="76"/>
                        <a:pt x="47" y="76"/>
                      </a:cubicBezTo>
                      <a:cubicBezTo>
                        <a:pt x="48" y="75"/>
                        <a:pt x="48" y="74"/>
                        <a:pt x="49" y="74"/>
                      </a:cubicBezTo>
                      <a:cubicBezTo>
                        <a:pt x="53" y="69"/>
                        <a:pt x="53" y="69"/>
                        <a:pt x="53" y="69"/>
                      </a:cubicBezTo>
                      <a:cubicBezTo>
                        <a:pt x="75" y="43"/>
                        <a:pt x="75" y="43"/>
                        <a:pt x="75" y="43"/>
                      </a:cubicBezTo>
                      <a:cubicBezTo>
                        <a:pt x="84" y="32"/>
                        <a:pt x="83" y="16"/>
                        <a:pt x="72" y="7"/>
                      </a:cubicBezTo>
                      <a:close/>
                    </a:path>
                  </a:pathLst>
                </a:custGeom>
                <a:solidFill>
                  <a:srgbClr val="F5D2A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2" name="Freeform 1838"/>
                <p:cNvSpPr/>
                <p:nvPr/>
              </p:nvSpPr>
              <p:spPr bwMode="auto">
                <a:xfrm>
                  <a:off x="9285288" y="4187825"/>
                  <a:ext cx="57150" cy="58738"/>
                </a:xfrm>
                <a:custGeom>
                  <a:avLst/>
                  <a:gdLst>
                    <a:gd name="T0" fmla="*/ 73 w 86"/>
                    <a:gd name="T1" fmla="*/ 6 h 88"/>
                    <a:gd name="T2" fmla="*/ 70 w 86"/>
                    <a:gd name="T3" fmla="*/ 4 h 88"/>
                    <a:gd name="T4" fmla="*/ 68 w 86"/>
                    <a:gd name="T5" fmla="*/ 3 h 88"/>
                    <a:gd name="T6" fmla="*/ 66 w 86"/>
                    <a:gd name="T7" fmla="*/ 2 h 88"/>
                    <a:gd name="T8" fmla="*/ 63 w 86"/>
                    <a:gd name="T9" fmla="*/ 1 h 88"/>
                    <a:gd name="T10" fmla="*/ 61 w 86"/>
                    <a:gd name="T11" fmla="*/ 0 h 88"/>
                    <a:gd name="T12" fmla="*/ 58 w 86"/>
                    <a:gd name="T13" fmla="*/ 0 h 88"/>
                    <a:gd name="T14" fmla="*/ 56 w 86"/>
                    <a:gd name="T15" fmla="*/ 0 h 88"/>
                    <a:gd name="T16" fmla="*/ 55 w 86"/>
                    <a:gd name="T17" fmla="*/ 0 h 88"/>
                    <a:gd name="T18" fmla="*/ 52 w 86"/>
                    <a:gd name="T19" fmla="*/ 0 h 88"/>
                    <a:gd name="T20" fmla="*/ 49 w 86"/>
                    <a:gd name="T21" fmla="*/ 1 h 88"/>
                    <a:gd name="T22" fmla="*/ 47 w 86"/>
                    <a:gd name="T23" fmla="*/ 2 h 88"/>
                    <a:gd name="T24" fmla="*/ 44 w 86"/>
                    <a:gd name="T25" fmla="*/ 3 h 88"/>
                    <a:gd name="T26" fmla="*/ 42 w 86"/>
                    <a:gd name="T27" fmla="*/ 4 h 88"/>
                    <a:gd name="T28" fmla="*/ 40 w 86"/>
                    <a:gd name="T29" fmla="*/ 5 h 88"/>
                    <a:gd name="T30" fmla="*/ 37 w 86"/>
                    <a:gd name="T31" fmla="*/ 7 h 88"/>
                    <a:gd name="T32" fmla="*/ 6 w 86"/>
                    <a:gd name="T33" fmla="*/ 44 h 88"/>
                    <a:gd name="T34" fmla="*/ 4 w 86"/>
                    <a:gd name="T35" fmla="*/ 47 h 88"/>
                    <a:gd name="T36" fmla="*/ 3 w 86"/>
                    <a:gd name="T37" fmla="*/ 49 h 88"/>
                    <a:gd name="T38" fmla="*/ 1 w 86"/>
                    <a:gd name="T39" fmla="*/ 55 h 88"/>
                    <a:gd name="T40" fmla="*/ 0 w 86"/>
                    <a:gd name="T41" fmla="*/ 57 h 88"/>
                    <a:gd name="T42" fmla="*/ 0 w 86"/>
                    <a:gd name="T43" fmla="*/ 58 h 88"/>
                    <a:gd name="T44" fmla="*/ 0 w 86"/>
                    <a:gd name="T45" fmla="*/ 62 h 88"/>
                    <a:gd name="T46" fmla="*/ 0 w 86"/>
                    <a:gd name="T47" fmla="*/ 64 h 88"/>
                    <a:gd name="T48" fmla="*/ 0 w 86"/>
                    <a:gd name="T49" fmla="*/ 66 h 88"/>
                    <a:gd name="T50" fmla="*/ 1 w 86"/>
                    <a:gd name="T51" fmla="*/ 68 h 88"/>
                    <a:gd name="T52" fmla="*/ 1 w 86"/>
                    <a:gd name="T53" fmla="*/ 70 h 88"/>
                    <a:gd name="T54" fmla="*/ 2 w 86"/>
                    <a:gd name="T55" fmla="*/ 73 h 88"/>
                    <a:gd name="T56" fmla="*/ 3 w 86"/>
                    <a:gd name="T57" fmla="*/ 75 h 88"/>
                    <a:gd name="T58" fmla="*/ 4 w 86"/>
                    <a:gd name="T59" fmla="*/ 76 h 88"/>
                    <a:gd name="T60" fmla="*/ 6 w 86"/>
                    <a:gd name="T61" fmla="*/ 78 h 88"/>
                    <a:gd name="T62" fmla="*/ 7 w 86"/>
                    <a:gd name="T63" fmla="*/ 80 h 88"/>
                    <a:gd name="T64" fmla="*/ 9 w 86"/>
                    <a:gd name="T65" fmla="*/ 82 h 88"/>
                    <a:gd name="T66" fmla="*/ 12 w 86"/>
                    <a:gd name="T67" fmla="*/ 83 h 88"/>
                    <a:gd name="T68" fmla="*/ 14 w 86"/>
                    <a:gd name="T69" fmla="*/ 85 h 88"/>
                    <a:gd name="T70" fmla="*/ 16 w 86"/>
                    <a:gd name="T71" fmla="*/ 86 h 88"/>
                    <a:gd name="T72" fmla="*/ 18 w 86"/>
                    <a:gd name="T73" fmla="*/ 87 h 88"/>
                    <a:gd name="T74" fmla="*/ 21 w 86"/>
                    <a:gd name="T75" fmla="*/ 87 h 88"/>
                    <a:gd name="T76" fmla="*/ 23 w 86"/>
                    <a:gd name="T77" fmla="*/ 88 h 88"/>
                    <a:gd name="T78" fmla="*/ 26 w 86"/>
                    <a:gd name="T79" fmla="*/ 88 h 88"/>
                    <a:gd name="T80" fmla="*/ 27 w 86"/>
                    <a:gd name="T81" fmla="*/ 88 h 88"/>
                    <a:gd name="T82" fmla="*/ 30 w 86"/>
                    <a:gd name="T83" fmla="*/ 88 h 88"/>
                    <a:gd name="T84" fmla="*/ 33 w 86"/>
                    <a:gd name="T85" fmla="*/ 87 h 88"/>
                    <a:gd name="T86" fmla="*/ 36 w 86"/>
                    <a:gd name="T87" fmla="*/ 87 h 88"/>
                    <a:gd name="T88" fmla="*/ 38 w 86"/>
                    <a:gd name="T89" fmla="*/ 85 h 88"/>
                    <a:gd name="T90" fmla="*/ 41 w 86"/>
                    <a:gd name="T91" fmla="*/ 84 h 88"/>
                    <a:gd name="T92" fmla="*/ 43 w 86"/>
                    <a:gd name="T93" fmla="*/ 83 h 88"/>
                    <a:gd name="T94" fmla="*/ 45 w 86"/>
                    <a:gd name="T95" fmla="*/ 81 h 88"/>
                    <a:gd name="T96" fmla="*/ 49 w 86"/>
                    <a:gd name="T97" fmla="*/ 76 h 88"/>
                    <a:gd name="T98" fmla="*/ 73 w 86"/>
                    <a:gd name="T99" fmla="*/ 6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86" h="88">
                      <a:moveTo>
                        <a:pt x="73" y="6"/>
                      </a:move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72" y="6"/>
                        <a:pt x="72" y="5"/>
                        <a:pt x="71" y="5"/>
                      </a:cubicBezTo>
                      <a:cubicBezTo>
                        <a:pt x="71" y="4"/>
                        <a:pt x="70" y="4"/>
                        <a:pt x="70" y="4"/>
                      </a:cubicBezTo>
                      <a:cubicBezTo>
                        <a:pt x="70" y="4"/>
                        <a:pt x="69" y="4"/>
                        <a:pt x="69" y="3"/>
                      </a:cubicBezTo>
                      <a:cubicBezTo>
                        <a:pt x="68" y="3"/>
                        <a:pt x="68" y="3"/>
                        <a:pt x="68" y="3"/>
                      </a:cubicBezTo>
                      <a:cubicBezTo>
                        <a:pt x="67" y="3"/>
                        <a:pt x="67" y="2"/>
                        <a:pt x="66" y="2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5" y="2"/>
                        <a:pt x="65" y="1"/>
                        <a:pt x="64" y="1"/>
                      </a:cubicBezTo>
                      <a:cubicBezTo>
                        <a:pt x="64" y="1"/>
                        <a:pt x="63" y="1"/>
                        <a:pt x="63" y="1"/>
                      </a:cubicBezTo>
                      <a:cubicBezTo>
                        <a:pt x="63" y="1"/>
                        <a:pt x="62" y="1"/>
                        <a:pt x="62" y="1"/>
                      </a:cubicBezTo>
                      <a:cubicBezTo>
                        <a:pt x="61" y="1"/>
                        <a:pt x="61" y="0"/>
                        <a:pt x="61" y="0"/>
                      </a:cubicBezTo>
                      <a:cubicBezTo>
                        <a:pt x="60" y="0"/>
                        <a:pt x="60" y="0"/>
                        <a:pt x="59" y="0"/>
                      </a:cubicBezTo>
                      <a:cubicBezTo>
                        <a:pt x="59" y="0"/>
                        <a:pt x="59" y="0"/>
                        <a:pt x="58" y="0"/>
                      </a:cubicBezTo>
                      <a:cubicBezTo>
                        <a:pt x="58" y="0"/>
                        <a:pt x="57" y="0"/>
                        <a:pt x="57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5" y="0"/>
                        <a:pt x="55" y="0"/>
                      </a:cubicBezTo>
                      <a:cubicBezTo>
                        <a:pt x="54" y="0"/>
                        <a:pt x="54" y="0"/>
                        <a:pt x="53" y="0"/>
                      </a:cubicBezTo>
                      <a:cubicBezTo>
                        <a:pt x="53" y="0"/>
                        <a:pt x="53" y="0"/>
                        <a:pt x="52" y="0"/>
                      </a:cubicBezTo>
                      <a:cubicBezTo>
                        <a:pt x="52" y="0"/>
                        <a:pt x="51" y="0"/>
                        <a:pt x="51" y="0"/>
                      </a:cubicBezTo>
                      <a:cubicBezTo>
                        <a:pt x="50" y="1"/>
                        <a:pt x="50" y="1"/>
                        <a:pt x="49" y="1"/>
                      </a:cubicBezTo>
                      <a:cubicBezTo>
                        <a:pt x="49" y="1"/>
                        <a:pt x="48" y="1"/>
                        <a:pt x="48" y="1"/>
                      </a:cubicBezTo>
                      <a:cubicBezTo>
                        <a:pt x="48" y="1"/>
                        <a:pt x="47" y="1"/>
                        <a:pt x="47" y="2"/>
                      </a:cubicBezTo>
                      <a:cubicBezTo>
                        <a:pt x="46" y="2"/>
                        <a:pt x="46" y="2"/>
                        <a:pt x="45" y="2"/>
                      </a:cubicBezTo>
                      <a:cubicBezTo>
                        <a:pt x="45" y="2"/>
                        <a:pt x="45" y="2"/>
                        <a:pt x="44" y="3"/>
                      </a:cubicBezTo>
                      <a:cubicBezTo>
                        <a:pt x="44" y="3"/>
                        <a:pt x="43" y="3"/>
                        <a:pt x="43" y="3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4"/>
                        <a:pt x="41" y="5"/>
                        <a:pt x="40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39" y="6"/>
                        <a:pt x="39" y="6"/>
                        <a:pt x="38" y="7"/>
                      </a:cubicBezTo>
                      <a:cubicBezTo>
                        <a:pt x="38" y="7"/>
                        <a:pt x="38" y="7"/>
                        <a:pt x="37" y="7"/>
                      </a:cubicBezTo>
                      <a:cubicBezTo>
                        <a:pt x="37" y="8"/>
                        <a:pt x="36" y="9"/>
                        <a:pt x="35" y="9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5" y="45"/>
                        <a:pt x="5" y="46"/>
                        <a:pt x="4" y="47"/>
                      </a:cubicBezTo>
                      <a:cubicBezTo>
                        <a:pt x="4" y="47"/>
                        <a:pt x="4" y="47"/>
                        <a:pt x="4" y="47"/>
                      </a:cubicBezTo>
                      <a:cubicBezTo>
                        <a:pt x="4" y="48"/>
                        <a:pt x="3" y="48"/>
                        <a:pt x="3" y="49"/>
                      </a:cubicBezTo>
                      <a:cubicBezTo>
                        <a:pt x="3" y="49"/>
                        <a:pt x="3" y="49"/>
                        <a:pt x="3" y="49"/>
                      </a:cubicBezTo>
                      <a:cubicBezTo>
                        <a:pt x="2" y="51"/>
                        <a:pt x="1" y="53"/>
                        <a:pt x="1" y="54"/>
                      </a:cubicBezTo>
                      <a:cubicBezTo>
                        <a:pt x="1" y="54"/>
                        <a:pt x="1" y="55"/>
                        <a:pt x="1" y="55"/>
                      </a:cubicBezTo>
                      <a:cubicBezTo>
                        <a:pt x="1" y="55"/>
                        <a:pt x="1" y="56"/>
                        <a:pt x="0" y="56"/>
                      </a:cubicBezTo>
                      <a:cubicBezTo>
                        <a:pt x="0" y="56"/>
                        <a:pt x="0" y="56"/>
                        <a:pt x="0" y="57"/>
                      </a:cubicBezTo>
                      <a:cubicBezTo>
                        <a:pt x="0" y="57"/>
                        <a:pt x="0" y="58"/>
                        <a:pt x="0" y="58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59"/>
                        <a:pt x="0" y="60"/>
                        <a:pt x="0" y="61"/>
                      </a:cubicBezTo>
                      <a:cubicBezTo>
                        <a:pt x="0" y="61"/>
                        <a:pt x="0" y="62"/>
                        <a:pt x="0" y="62"/>
                      </a:cubicBezTo>
                      <a:cubicBezTo>
                        <a:pt x="0" y="62"/>
                        <a:pt x="0" y="63"/>
                        <a:pt x="0" y="63"/>
                      </a:cubicBezTo>
                      <a:cubicBezTo>
                        <a:pt x="0" y="63"/>
                        <a:pt x="0" y="64"/>
                        <a:pt x="0" y="64"/>
                      </a:cubicBezTo>
                      <a:cubicBezTo>
                        <a:pt x="0" y="64"/>
                        <a:pt x="0" y="65"/>
                        <a:pt x="0" y="65"/>
                      </a:cubicBezTo>
                      <a:cubicBezTo>
                        <a:pt x="0" y="65"/>
                        <a:pt x="0" y="66"/>
                        <a:pt x="0" y="66"/>
                      </a:cubicBezTo>
                      <a:cubicBezTo>
                        <a:pt x="0" y="66"/>
                        <a:pt x="0" y="67"/>
                        <a:pt x="0" y="67"/>
                      </a:cubicBezTo>
                      <a:cubicBezTo>
                        <a:pt x="1" y="67"/>
                        <a:pt x="1" y="68"/>
                        <a:pt x="1" y="68"/>
                      </a:cubicBezTo>
                      <a:cubicBezTo>
                        <a:pt x="1" y="68"/>
                        <a:pt x="1" y="69"/>
                        <a:pt x="1" y="69"/>
                      </a:cubicBezTo>
                      <a:cubicBezTo>
                        <a:pt x="1" y="69"/>
                        <a:pt x="1" y="70"/>
                        <a:pt x="1" y="70"/>
                      </a:cubicBezTo>
                      <a:cubicBezTo>
                        <a:pt x="1" y="70"/>
                        <a:pt x="2" y="71"/>
                        <a:pt x="2" y="71"/>
                      </a:cubicBezTo>
                      <a:cubicBezTo>
                        <a:pt x="2" y="71"/>
                        <a:pt x="2" y="72"/>
                        <a:pt x="2" y="73"/>
                      </a:cubicBezTo>
                      <a:cubicBezTo>
                        <a:pt x="2" y="73"/>
                        <a:pt x="3" y="73"/>
                        <a:pt x="3" y="73"/>
                      </a:cubicBezTo>
                      <a:cubicBezTo>
                        <a:pt x="3" y="74"/>
                        <a:pt x="3" y="74"/>
                        <a:pt x="3" y="75"/>
                      </a:cubicBezTo>
                      <a:cubicBezTo>
                        <a:pt x="3" y="75"/>
                        <a:pt x="4" y="75"/>
                        <a:pt x="4" y="75"/>
                      </a:cubicBezTo>
                      <a:cubicBezTo>
                        <a:pt x="4" y="76"/>
                        <a:pt x="4" y="76"/>
                        <a:pt x="4" y="76"/>
                      </a:cubicBezTo>
                      <a:cubicBezTo>
                        <a:pt x="5" y="77"/>
                        <a:pt x="5" y="77"/>
                        <a:pt x="5" y="77"/>
                      </a:cubicBezTo>
                      <a:cubicBezTo>
                        <a:pt x="5" y="77"/>
                        <a:pt x="5" y="78"/>
                        <a:pt x="6" y="78"/>
                      </a:cubicBezTo>
                      <a:cubicBezTo>
                        <a:pt x="6" y="78"/>
                        <a:pt x="6" y="79"/>
                        <a:pt x="6" y="79"/>
                      </a:cubicBezTo>
                      <a:cubicBezTo>
                        <a:pt x="7" y="79"/>
                        <a:pt x="7" y="79"/>
                        <a:pt x="7" y="80"/>
                      </a:cubicBezTo>
                      <a:cubicBezTo>
                        <a:pt x="7" y="80"/>
                        <a:pt x="8" y="80"/>
                        <a:pt x="8" y="80"/>
                      </a:cubicBezTo>
                      <a:cubicBezTo>
                        <a:pt x="8" y="81"/>
                        <a:pt x="9" y="81"/>
                        <a:pt x="9" y="82"/>
                      </a:cubicBezTo>
                      <a:cubicBezTo>
                        <a:pt x="9" y="82"/>
                        <a:pt x="9" y="82"/>
                        <a:pt x="9" y="82"/>
                      </a:cubicBezTo>
                      <a:cubicBezTo>
                        <a:pt x="10" y="82"/>
                        <a:pt x="11" y="83"/>
                        <a:pt x="12" y="83"/>
                      </a:cubicBezTo>
                      <a:cubicBezTo>
                        <a:pt x="12" y="84"/>
                        <a:pt x="12" y="84"/>
                        <a:pt x="12" y="84"/>
                      </a:cubicBezTo>
                      <a:cubicBezTo>
                        <a:pt x="13" y="84"/>
                        <a:pt x="13" y="85"/>
                        <a:pt x="14" y="85"/>
                      </a:cubicBezTo>
                      <a:cubicBezTo>
                        <a:pt x="14" y="85"/>
                        <a:pt x="14" y="85"/>
                        <a:pt x="15" y="85"/>
                      </a:cubicBezTo>
                      <a:cubicBezTo>
                        <a:pt x="15" y="85"/>
                        <a:pt x="15" y="86"/>
                        <a:pt x="16" y="86"/>
                      </a:cubicBezTo>
                      <a:cubicBezTo>
                        <a:pt x="16" y="86"/>
                        <a:pt x="17" y="86"/>
                        <a:pt x="17" y="86"/>
                      </a:cubicBezTo>
                      <a:cubicBezTo>
                        <a:pt x="17" y="86"/>
                        <a:pt x="18" y="87"/>
                        <a:pt x="18" y="87"/>
                      </a:cubicBezTo>
                      <a:cubicBezTo>
                        <a:pt x="19" y="87"/>
                        <a:pt x="19" y="87"/>
                        <a:pt x="19" y="87"/>
                      </a:cubicBezTo>
                      <a:cubicBezTo>
                        <a:pt x="20" y="87"/>
                        <a:pt x="20" y="87"/>
                        <a:pt x="21" y="87"/>
                      </a:cubicBezTo>
                      <a:cubicBezTo>
                        <a:pt x="21" y="88"/>
                        <a:pt x="21" y="88"/>
                        <a:pt x="22" y="88"/>
                      </a:cubicBezTo>
                      <a:cubicBezTo>
                        <a:pt x="22" y="88"/>
                        <a:pt x="23" y="88"/>
                        <a:pt x="23" y="88"/>
                      </a:cubicBezTo>
                      <a:cubicBezTo>
                        <a:pt x="23" y="88"/>
                        <a:pt x="24" y="88"/>
                        <a:pt x="24" y="88"/>
                      </a:cubicBezTo>
                      <a:cubicBezTo>
                        <a:pt x="25" y="88"/>
                        <a:pt x="25" y="88"/>
                        <a:pt x="26" y="88"/>
                      </a:cubicBezTo>
                      <a:cubicBezTo>
                        <a:pt x="26" y="88"/>
                        <a:pt x="26" y="88"/>
                        <a:pt x="26" y="88"/>
                      </a:cubicBezTo>
                      <a:cubicBezTo>
                        <a:pt x="27" y="88"/>
                        <a:pt x="27" y="88"/>
                        <a:pt x="27" y="88"/>
                      </a:cubicBezTo>
                      <a:cubicBezTo>
                        <a:pt x="28" y="88"/>
                        <a:pt x="29" y="88"/>
                        <a:pt x="29" y="88"/>
                      </a:cubicBezTo>
                      <a:cubicBezTo>
                        <a:pt x="30" y="88"/>
                        <a:pt x="30" y="88"/>
                        <a:pt x="30" y="88"/>
                      </a:cubicBezTo>
                      <a:cubicBezTo>
                        <a:pt x="31" y="88"/>
                        <a:pt x="31" y="88"/>
                        <a:pt x="32" y="88"/>
                      </a:cubicBezTo>
                      <a:cubicBezTo>
                        <a:pt x="32" y="88"/>
                        <a:pt x="33" y="87"/>
                        <a:pt x="33" y="87"/>
                      </a:cubicBezTo>
                      <a:cubicBezTo>
                        <a:pt x="34" y="87"/>
                        <a:pt x="34" y="87"/>
                        <a:pt x="35" y="87"/>
                      </a:cubicBezTo>
                      <a:cubicBezTo>
                        <a:pt x="35" y="87"/>
                        <a:pt x="35" y="87"/>
                        <a:pt x="36" y="87"/>
                      </a:cubicBezTo>
                      <a:cubicBezTo>
                        <a:pt x="36" y="86"/>
                        <a:pt x="37" y="86"/>
                        <a:pt x="37" y="86"/>
                      </a:cubicBezTo>
                      <a:cubicBezTo>
                        <a:pt x="37" y="86"/>
                        <a:pt x="38" y="86"/>
                        <a:pt x="38" y="85"/>
                      </a:cubicBezTo>
                      <a:cubicBezTo>
                        <a:pt x="39" y="85"/>
                        <a:pt x="39" y="85"/>
                        <a:pt x="40" y="85"/>
                      </a:cubicBezTo>
                      <a:cubicBezTo>
                        <a:pt x="40" y="85"/>
                        <a:pt x="40" y="84"/>
                        <a:pt x="41" y="84"/>
                      </a:cubicBezTo>
                      <a:cubicBezTo>
                        <a:pt x="41" y="84"/>
                        <a:pt x="42" y="84"/>
                        <a:pt x="42" y="83"/>
                      </a:cubicBezTo>
                      <a:cubicBezTo>
                        <a:pt x="42" y="83"/>
                        <a:pt x="43" y="83"/>
                        <a:pt x="43" y="83"/>
                      </a:cubicBezTo>
                      <a:cubicBezTo>
                        <a:pt x="43" y="82"/>
                        <a:pt x="44" y="82"/>
                        <a:pt x="44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6" y="80"/>
                        <a:pt x="46" y="79"/>
                        <a:pt x="47" y="79"/>
                      </a:cubicBezTo>
                      <a:cubicBezTo>
                        <a:pt x="49" y="76"/>
                        <a:pt x="49" y="76"/>
                        <a:pt x="49" y="76"/>
                      </a:cubicBezTo>
                      <a:cubicBezTo>
                        <a:pt x="76" y="44"/>
                        <a:pt x="76" y="44"/>
                        <a:pt x="76" y="44"/>
                      </a:cubicBezTo>
                      <a:cubicBezTo>
                        <a:pt x="86" y="33"/>
                        <a:pt x="84" y="16"/>
                        <a:pt x="73" y="6"/>
                      </a:cubicBezTo>
                      <a:close/>
                    </a:path>
                  </a:pathLst>
                </a:custGeom>
                <a:solidFill>
                  <a:srgbClr val="F5D2A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43" name="组合 442"/>
              <p:cNvGrpSpPr/>
              <p:nvPr/>
            </p:nvGrpSpPr>
            <p:grpSpPr>
              <a:xfrm>
                <a:off x="10571961" y="2699155"/>
                <a:ext cx="689361" cy="689361"/>
                <a:chOff x="9664700" y="3787775"/>
                <a:chExt cx="554038" cy="554038"/>
              </a:xfrm>
            </p:grpSpPr>
            <p:sp>
              <p:nvSpPr>
                <p:cNvPr id="444" name="Rectangle 1401"/>
                <p:cNvSpPr>
                  <a:spLocks noChangeArrowheads="1"/>
                </p:cNvSpPr>
                <p:nvPr/>
              </p:nvSpPr>
              <p:spPr bwMode="auto">
                <a:xfrm>
                  <a:off x="9664700" y="3787775"/>
                  <a:ext cx="554038" cy="554038"/>
                </a:xfrm>
                <a:prstGeom prst="rect">
                  <a:avLst/>
                </a:prstGeom>
                <a:solidFill>
                  <a:srgbClr val="2A93CD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5" name="Rectangle 1889"/>
                <p:cNvSpPr>
                  <a:spLocks noChangeArrowheads="1"/>
                </p:cNvSpPr>
                <p:nvPr/>
              </p:nvSpPr>
              <p:spPr bwMode="auto">
                <a:xfrm>
                  <a:off x="9812338" y="3903663"/>
                  <a:ext cx="46038" cy="39688"/>
                </a:xfrm>
                <a:prstGeom prst="rect">
                  <a:avLst/>
                </a:prstGeom>
                <a:solidFill>
                  <a:srgbClr val="3B4350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6" name="Rectangle 1890"/>
                <p:cNvSpPr>
                  <a:spLocks noChangeArrowheads="1"/>
                </p:cNvSpPr>
                <p:nvPr/>
              </p:nvSpPr>
              <p:spPr bwMode="auto">
                <a:xfrm>
                  <a:off x="9813926" y="4006850"/>
                  <a:ext cx="42863" cy="39688"/>
                </a:xfrm>
                <a:prstGeom prst="rect">
                  <a:avLst/>
                </a:prstGeom>
                <a:solidFill>
                  <a:srgbClr val="3B4350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7" name="Rectangle 1891"/>
                <p:cNvSpPr>
                  <a:spLocks noChangeArrowheads="1"/>
                </p:cNvSpPr>
                <p:nvPr/>
              </p:nvSpPr>
              <p:spPr bwMode="auto">
                <a:xfrm>
                  <a:off x="9815513" y="4097338"/>
                  <a:ext cx="44450" cy="46038"/>
                </a:xfrm>
                <a:prstGeom prst="rect">
                  <a:avLst/>
                </a:prstGeom>
                <a:solidFill>
                  <a:srgbClr val="3B4350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8" name="Rectangle 1892"/>
                <p:cNvSpPr>
                  <a:spLocks noChangeArrowheads="1"/>
                </p:cNvSpPr>
                <p:nvPr/>
              </p:nvSpPr>
              <p:spPr bwMode="auto">
                <a:xfrm>
                  <a:off x="9810751" y="3951288"/>
                  <a:ext cx="55563" cy="22225"/>
                </a:xfrm>
                <a:prstGeom prst="rect">
                  <a:avLst/>
                </a:prstGeom>
                <a:solidFill>
                  <a:srgbClr val="F29700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9" name="Rectangle 1893"/>
                <p:cNvSpPr>
                  <a:spLocks noChangeArrowheads="1"/>
                </p:cNvSpPr>
                <p:nvPr/>
              </p:nvSpPr>
              <p:spPr bwMode="auto">
                <a:xfrm>
                  <a:off x="9818688" y="4049713"/>
                  <a:ext cx="55563" cy="22225"/>
                </a:xfrm>
                <a:prstGeom prst="rect">
                  <a:avLst/>
                </a:prstGeom>
                <a:solidFill>
                  <a:srgbClr val="F29700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0" name="Rectangle 1894"/>
                <p:cNvSpPr>
                  <a:spLocks noChangeArrowheads="1"/>
                </p:cNvSpPr>
                <p:nvPr/>
              </p:nvSpPr>
              <p:spPr bwMode="auto">
                <a:xfrm>
                  <a:off x="9815513" y="4144963"/>
                  <a:ext cx="55563" cy="23813"/>
                </a:xfrm>
                <a:prstGeom prst="rect">
                  <a:avLst/>
                </a:prstGeom>
                <a:solidFill>
                  <a:srgbClr val="F29700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1" name="Rectangle 1895"/>
                <p:cNvSpPr>
                  <a:spLocks noChangeArrowheads="1"/>
                </p:cNvSpPr>
                <p:nvPr/>
              </p:nvSpPr>
              <p:spPr bwMode="auto">
                <a:xfrm>
                  <a:off x="9947276" y="3895725"/>
                  <a:ext cx="125413" cy="73025"/>
                </a:xfrm>
                <a:prstGeom prst="rect">
                  <a:avLst/>
                </a:prstGeom>
                <a:solidFill>
                  <a:srgbClr val="75C9D9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2" name="Rectangle 1896"/>
                <p:cNvSpPr>
                  <a:spLocks noChangeArrowheads="1"/>
                </p:cNvSpPr>
                <p:nvPr/>
              </p:nvSpPr>
              <p:spPr bwMode="auto">
                <a:xfrm>
                  <a:off x="9956801" y="3998913"/>
                  <a:ext cx="112713" cy="71438"/>
                </a:xfrm>
                <a:prstGeom prst="rect">
                  <a:avLst/>
                </a:prstGeom>
                <a:solidFill>
                  <a:srgbClr val="75C9D9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3" name="Rectangle 1897"/>
                <p:cNvSpPr>
                  <a:spLocks noChangeArrowheads="1"/>
                </p:cNvSpPr>
                <p:nvPr/>
              </p:nvSpPr>
              <p:spPr bwMode="auto">
                <a:xfrm>
                  <a:off x="9950451" y="4100513"/>
                  <a:ext cx="123825" cy="66675"/>
                </a:xfrm>
                <a:prstGeom prst="rect">
                  <a:avLst/>
                </a:prstGeom>
                <a:solidFill>
                  <a:srgbClr val="75C9D9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4" name="Freeform 1898"/>
                <p:cNvSpPr/>
                <p:nvPr/>
              </p:nvSpPr>
              <p:spPr bwMode="auto">
                <a:xfrm>
                  <a:off x="9750426" y="4225925"/>
                  <a:ext cx="130175" cy="17463"/>
                </a:xfrm>
                <a:custGeom>
                  <a:avLst/>
                  <a:gdLst>
                    <a:gd name="T0" fmla="*/ 14 w 197"/>
                    <a:gd name="T1" fmla="*/ 0 h 27"/>
                    <a:gd name="T2" fmla="*/ 0 w 197"/>
                    <a:gd name="T3" fmla="*/ 14 h 27"/>
                    <a:gd name="T4" fmla="*/ 14 w 197"/>
                    <a:gd name="T5" fmla="*/ 27 h 27"/>
                    <a:gd name="T6" fmla="*/ 197 w 197"/>
                    <a:gd name="T7" fmla="*/ 27 h 27"/>
                    <a:gd name="T8" fmla="*/ 197 w 197"/>
                    <a:gd name="T9" fmla="*/ 0 h 27"/>
                    <a:gd name="T10" fmla="*/ 14 w 197"/>
                    <a:gd name="T11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7" h="27">
                      <a:moveTo>
                        <a:pt x="14" y="0"/>
                      </a:moveTo>
                      <a:cubicBezTo>
                        <a:pt x="7" y="0"/>
                        <a:pt x="0" y="6"/>
                        <a:pt x="0" y="14"/>
                      </a:cubicBezTo>
                      <a:cubicBezTo>
                        <a:pt x="0" y="21"/>
                        <a:pt x="7" y="27"/>
                        <a:pt x="14" y="27"/>
                      </a:cubicBezTo>
                      <a:cubicBezTo>
                        <a:pt x="197" y="27"/>
                        <a:pt x="197" y="27"/>
                        <a:pt x="197" y="27"/>
                      </a:cubicBezTo>
                      <a:cubicBezTo>
                        <a:pt x="197" y="0"/>
                        <a:pt x="197" y="0"/>
                        <a:pt x="197" y="0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3B43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5" name="Freeform 1899"/>
                <p:cNvSpPr/>
                <p:nvPr/>
              </p:nvSpPr>
              <p:spPr bwMode="auto">
                <a:xfrm>
                  <a:off x="10015538" y="4225925"/>
                  <a:ext cx="131763" cy="17463"/>
                </a:xfrm>
                <a:custGeom>
                  <a:avLst/>
                  <a:gdLst>
                    <a:gd name="T0" fmla="*/ 183 w 197"/>
                    <a:gd name="T1" fmla="*/ 0 h 27"/>
                    <a:gd name="T2" fmla="*/ 0 w 197"/>
                    <a:gd name="T3" fmla="*/ 0 h 27"/>
                    <a:gd name="T4" fmla="*/ 0 w 197"/>
                    <a:gd name="T5" fmla="*/ 27 h 27"/>
                    <a:gd name="T6" fmla="*/ 183 w 197"/>
                    <a:gd name="T7" fmla="*/ 27 h 27"/>
                    <a:gd name="T8" fmla="*/ 197 w 197"/>
                    <a:gd name="T9" fmla="*/ 14 h 27"/>
                    <a:gd name="T10" fmla="*/ 183 w 197"/>
                    <a:gd name="T11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7" h="27">
                      <a:moveTo>
                        <a:pt x="18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83" y="27"/>
                        <a:pt x="183" y="27"/>
                        <a:pt x="183" y="27"/>
                      </a:cubicBezTo>
                      <a:cubicBezTo>
                        <a:pt x="191" y="27"/>
                        <a:pt x="197" y="21"/>
                        <a:pt x="197" y="14"/>
                      </a:cubicBezTo>
                      <a:cubicBezTo>
                        <a:pt x="197" y="6"/>
                        <a:pt x="191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3B43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6" name="Freeform 1900"/>
                <p:cNvSpPr/>
                <p:nvPr/>
              </p:nvSpPr>
              <p:spPr bwMode="auto">
                <a:xfrm>
                  <a:off x="9888538" y="4173538"/>
                  <a:ext cx="120650" cy="80963"/>
                </a:xfrm>
                <a:custGeom>
                  <a:avLst/>
                  <a:gdLst>
                    <a:gd name="T0" fmla="*/ 43 w 76"/>
                    <a:gd name="T1" fmla="*/ 27 h 51"/>
                    <a:gd name="T2" fmla="*/ 43 w 76"/>
                    <a:gd name="T3" fmla="*/ 0 h 51"/>
                    <a:gd name="T4" fmla="*/ 33 w 76"/>
                    <a:gd name="T5" fmla="*/ 0 h 51"/>
                    <a:gd name="T6" fmla="*/ 33 w 76"/>
                    <a:gd name="T7" fmla="*/ 27 h 51"/>
                    <a:gd name="T8" fmla="*/ 0 w 76"/>
                    <a:gd name="T9" fmla="*/ 27 h 51"/>
                    <a:gd name="T10" fmla="*/ 0 w 76"/>
                    <a:gd name="T11" fmla="*/ 33 h 51"/>
                    <a:gd name="T12" fmla="*/ 0 w 76"/>
                    <a:gd name="T13" fmla="*/ 44 h 51"/>
                    <a:gd name="T14" fmla="*/ 0 w 76"/>
                    <a:gd name="T15" fmla="*/ 51 h 51"/>
                    <a:gd name="T16" fmla="*/ 76 w 76"/>
                    <a:gd name="T17" fmla="*/ 51 h 51"/>
                    <a:gd name="T18" fmla="*/ 76 w 76"/>
                    <a:gd name="T19" fmla="*/ 44 h 51"/>
                    <a:gd name="T20" fmla="*/ 76 w 76"/>
                    <a:gd name="T21" fmla="*/ 33 h 51"/>
                    <a:gd name="T22" fmla="*/ 76 w 76"/>
                    <a:gd name="T23" fmla="*/ 27 h 51"/>
                    <a:gd name="T24" fmla="*/ 43 w 76"/>
                    <a:gd name="T25" fmla="*/ 2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" h="51">
                      <a:moveTo>
                        <a:pt x="43" y="27"/>
                      </a:moveTo>
                      <a:lnTo>
                        <a:pt x="43" y="0"/>
                      </a:lnTo>
                      <a:lnTo>
                        <a:pt x="33" y="0"/>
                      </a:lnTo>
                      <a:lnTo>
                        <a:pt x="33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44"/>
                      </a:lnTo>
                      <a:lnTo>
                        <a:pt x="0" y="51"/>
                      </a:lnTo>
                      <a:lnTo>
                        <a:pt x="76" y="51"/>
                      </a:lnTo>
                      <a:lnTo>
                        <a:pt x="76" y="44"/>
                      </a:lnTo>
                      <a:lnTo>
                        <a:pt x="76" y="33"/>
                      </a:lnTo>
                      <a:lnTo>
                        <a:pt x="76" y="27"/>
                      </a:lnTo>
                      <a:lnTo>
                        <a:pt x="43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7" name="Freeform 1901"/>
                <p:cNvSpPr>
                  <a:spLocks noEditPoints="1"/>
                </p:cNvSpPr>
                <p:nvPr/>
              </p:nvSpPr>
              <p:spPr bwMode="auto">
                <a:xfrm>
                  <a:off x="9801226" y="3889375"/>
                  <a:ext cx="295275" cy="92075"/>
                </a:xfrm>
                <a:custGeom>
                  <a:avLst/>
                  <a:gdLst>
                    <a:gd name="T0" fmla="*/ 415 w 445"/>
                    <a:gd name="T1" fmla="*/ 0 h 138"/>
                    <a:gd name="T2" fmla="*/ 30 w 445"/>
                    <a:gd name="T3" fmla="*/ 0 h 138"/>
                    <a:gd name="T4" fmla="*/ 0 w 445"/>
                    <a:gd name="T5" fmla="*/ 30 h 138"/>
                    <a:gd name="T6" fmla="*/ 0 w 445"/>
                    <a:gd name="T7" fmla="*/ 108 h 138"/>
                    <a:gd name="T8" fmla="*/ 30 w 445"/>
                    <a:gd name="T9" fmla="*/ 138 h 138"/>
                    <a:gd name="T10" fmla="*/ 415 w 445"/>
                    <a:gd name="T11" fmla="*/ 138 h 138"/>
                    <a:gd name="T12" fmla="*/ 445 w 445"/>
                    <a:gd name="T13" fmla="*/ 108 h 138"/>
                    <a:gd name="T14" fmla="*/ 445 w 445"/>
                    <a:gd name="T15" fmla="*/ 30 h 138"/>
                    <a:gd name="T16" fmla="*/ 415 w 445"/>
                    <a:gd name="T17" fmla="*/ 0 h 138"/>
                    <a:gd name="T18" fmla="*/ 37 w 445"/>
                    <a:gd name="T19" fmla="*/ 118 h 138"/>
                    <a:gd name="T20" fmla="*/ 30 w 445"/>
                    <a:gd name="T21" fmla="*/ 112 h 138"/>
                    <a:gd name="T22" fmla="*/ 37 w 445"/>
                    <a:gd name="T23" fmla="*/ 105 h 138"/>
                    <a:gd name="T24" fmla="*/ 44 w 445"/>
                    <a:gd name="T25" fmla="*/ 112 h 138"/>
                    <a:gd name="T26" fmla="*/ 37 w 445"/>
                    <a:gd name="T27" fmla="*/ 118 h 138"/>
                    <a:gd name="T28" fmla="*/ 59 w 445"/>
                    <a:gd name="T29" fmla="*/ 118 h 138"/>
                    <a:gd name="T30" fmla="*/ 52 w 445"/>
                    <a:gd name="T31" fmla="*/ 112 h 138"/>
                    <a:gd name="T32" fmla="*/ 59 w 445"/>
                    <a:gd name="T33" fmla="*/ 105 h 138"/>
                    <a:gd name="T34" fmla="*/ 66 w 445"/>
                    <a:gd name="T35" fmla="*/ 112 h 138"/>
                    <a:gd name="T36" fmla="*/ 59 w 445"/>
                    <a:gd name="T37" fmla="*/ 118 h 138"/>
                    <a:gd name="T38" fmla="*/ 48 w 445"/>
                    <a:gd name="T39" fmla="*/ 73 h 138"/>
                    <a:gd name="T40" fmla="*/ 27 w 445"/>
                    <a:gd name="T41" fmla="*/ 52 h 138"/>
                    <a:gd name="T42" fmla="*/ 48 w 445"/>
                    <a:gd name="T43" fmla="*/ 31 h 138"/>
                    <a:gd name="T44" fmla="*/ 69 w 445"/>
                    <a:gd name="T45" fmla="*/ 52 h 138"/>
                    <a:gd name="T46" fmla="*/ 48 w 445"/>
                    <a:gd name="T47" fmla="*/ 73 h 138"/>
                    <a:gd name="T48" fmla="*/ 82 w 445"/>
                    <a:gd name="T49" fmla="*/ 118 h 138"/>
                    <a:gd name="T50" fmla="*/ 75 w 445"/>
                    <a:gd name="T51" fmla="*/ 112 h 138"/>
                    <a:gd name="T52" fmla="*/ 82 w 445"/>
                    <a:gd name="T53" fmla="*/ 105 h 138"/>
                    <a:gd name="T54" fmla="*/ 88 w 445"/>
                    <a:gd name="T55" fmla="*/ 112 h 138"/>
                    <a:gd name="T56" fmla="*/ 82 w 445"/>
                    <a:gd name="T57" fmla="*/ 118 h 138"/>
                    <a:gd name="T58" fmla="*/ 392 w 445"/>
                    <a:gd name="T59" fmla="*/ 113 h 138"/>
                    <a:gd name="T60" fmla="*/ 242 w 445"/>
                    <a:gd name="T61" fmla="*/ 113 h 138"/>
                    <a:gd name="T62" fmla="*/ 242 w 445"/>
                    <a:gd name="T63" fmla="*/ 96 h 138"/>
                    <a:gd name="T64" fmla="*/ 392 w 445"/>
                    <a:gd name="T65" fmla="*/ 96 h 138"/>
                    <a:gd name="T66" fmla="*/ 392 w 445"/>
                    <a:gd name="T67" fmla="*/ 113 h 138"/>
                    <a:gd name="T68" fmla="*/ 392 w 445"/>
                    <a:gd name="T69" fmla="*/ 78 h 138"/>
                    <a:gd name="T70" fmla="*/ 242 w 445"/>
                    <a:gd name="T71" fmla="*/ 78 h 138"/>
                    <a:gd name="T72" fmla="*/ 242 w 445"/>
                    <a:gd name="T73" fmla="*/ 61 h 138"/>
                    <a:gd name="T74" fmla="*/ 392 w 445"/>
                    <a:gd name="T75" fmla="*/ 61 h 138"/>
                    <a:gd name="T76" fmla="*/ 392 w 445"/>
                    <a:gd name="T77" fmla="*/ 78 h 138"/>
                    <a:gd name="T78" fmla="*/ 392 w 445"/>
                    <a:gd name="T79" fmla="*/ 43 h 138"/>
                    <a:gd name="T80" fmla="*/ 242 w 445"/>
                    <a:gd name="T81" fmla="*/ 43 h 138"/>
                    <a:gd name="T82" fmla="*/ 242 w 445"/>
                    <a:gd name="T83" fmla="*/ 26 h 138"/>
                    <a:gd name="T84" fmla="*/ 392 w 445"/>
                    <a:gd name="T85" fmla="*/ 26 h 138"/>
                    <a:gd name="T86" fmla="*/ 392 w 445"/>
                    <a:gd name="T87" fmla="*/ 43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45" h="138">
                      <a:moveTo>
                        <a:pt x="415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3" y="0"/>
                        <a:pt x="0" y="14"/>
                        <a:pt x="0" y="30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25"/>
                        <a:pt x="13" y="138"/>
                        <a:pt x="30" y="138"/>
                      </a:cubicBezTo>
                      <a:cubicBezTo>
                        <a:pt x="415" y="138"/>
                        <a:pt x="415" y="138"/>
                        <a:pt x="415" y="138"/>
                      </a:cubicBezTo>
                      <a:cubicBezTo>
                        <a:pt x="431" y="138"/>
                        <a:pt x="445" y="125"/>
                        <a:pt x="445" y="108"/>
                      </a:cubicBezTo>
                      <a:cubicBezTo>
                        <a:pt x="445" y="30"/>
                        <a:pt x="445" y="30"/>
                        <a:pt x="445" y="30"/>
                      </a:cubicBezTo>
                      <a:cubicBezTo>
                        <a:pt x="445" y="14"/>
                        <a:pt x="431" y="0"/>
                        <a:pt x="415" y="0"/>
                      </a:cubicBezTo>
                      <a:close/>
                      <a:moveTo>
                        <a:pt x="37" y="118"/>
                      </a:moveTo>
                      <a:cubicBezTo>
                        <a:pt x="33" y="118"/>
                        <a:pt x="30" y="115"/>
                        <a:pt x="30" y="112"/>
                      </a:cubicBezTo>
                      <a:cubicBezTo>
                        <a:pt x="30" y="108"/>
                        <a:pt x="33" y="105"/>
                        <a:pt x="37" y="105"/>
                      </a:cubicBezTo>
                      <a:cubicBezTo>
                        <a:pt x="41" y="105"/>
                        <a:pt x="44" y="108"/>
                        <a:pt x="44" y="112"/>
                      </a:cubicBezTo>
                      <a:cubicBezTo>
                        <a:pt x="44" y="115"/>
                        <a:pt x="41" y="118"/>
                        <a:pt x="37" y="118"/>
                      </a:cubicBezTo>
                      <a:close/>
                      <a:moveTo>
                        <a:pt x="59" y="118"/>
                      </a:moveTo>
                      <a:cubicBezTo>
                        <a:pt x="55" y="118"/>
                        <a:pt x="52" y="115"/>
                        <a:pt x="52" y="112"/>
                      </a:cubicBezTo>
                      <a:cubicBezTo>
                        <a:pt x="52" y="108"/>
                        <a:pt x="55" y="105"/>
                        <a:pt x="59" y="105"/>
                      </a:cubicBezTo>
                      <a:cubicBezTo>
                        <a:pt x="63" y="105"/>
                        <a:pt x="66" y="108"/>
                        <a:pt x="66" y="112"/>
                      </a:cubicBezTo>
                      <a:cubicBezTo>
                        <a:pt x="66" y="115"/>
                        <a:pt x="63" y="118"/>
                        <a:pt x="59" y="118"/>
                      </a:cubicBezTo>
                      <a:close/>
                      <a:moveTo>
                        <a:pt x="48" y="73"/>
                      </a:moveTo>
                      <a:cubicBezTo>
                        <a:pt x="37" y="73"/>
                        <a:pt x="27" y="64"/>
                        <a:pt x="27" y="52"/>
                      </a:cubicBezTo>
                      <a:cubicBezTo>
                        <a:pt x="27" y="41"/>
                        <a:pt x="37" y="31"/>
                        <a:pt x="48" y="31"/>
                      </a:cubicBezTo>
                      <a:cubicBezTo>
                        <a:pt x="60" y="31"/>
                        <a:pt x="69" y="41"/>
                        <a:pt x="69" y="52"/>
                      </a:cubicBezTo>
                      <a:cubicBezTo>
                        <a:pt x="69" y="64"/>
                        <a:pt x="60" y="73"/>
                        <a:pt x="48" y="73"/>
                      </a:cubicBezTo>
                      <a:close/>
                      <a:moveTo>
                        <a:pt x="82" y="118"/>
                      </a:moveTo>
                      <a:cubicBezTo>
                        <a:pt x="78" y="118"/>
                        <a:pt x="75" y="115"/>
                        <a:pt x="75" y="112"/>
                      </a:cubicBezTo>
                      <a:cubicBezTo>
                        <a:pt x="75" y="108"/>
                        <a:pt x="78" y="105"/>
                        <a:pt x="82" y="105"/>
                      </a:cubicBezTo>
                      <a:cubicBezTo>
                        <a:pt x="85" y="105"/>
                        <a:pt x="88" y="108"/>
                        <a:pt x="88" y="112"/>
                      </a:cubicBezTo>
                      <a:cubicBezTo>
                        <a:pt x="88" y="115"/>
                        <a:pt x="85" y="118"/>
                        <a:pt x="82" y="118"/>
                      </a:cubicBezTo>
                      <a:close/>
                      <a:moveTo>
                        <a:pt x="392" y="113"/>
                      </a:moveTo>
                      <a:cubicBezTo>
                        <a:pt x="242" y="113"/>
                        <a:pt x="242" y="113"/>
                        <a:pt x="242" y="113"/>
                      </a:cubicBezTo>
                      <a:cubicBezTo>
                        <a:pt x="242" y="96"/>
                        <a:pt x="242" y="96"/>
                        <a:pt x="242" y="96"/>
                      </a:cubicBezTo>
                      <a:cubicBezTo>
                        <a:pt x="392" y="96"/>
                        <a:pt x="392" y="96"/>
                        <a:pt x="392" y="96"/>
                      </a:cubicBezTo>
                      <a:lnTo>
                        <a:pt x="392" y="113"/>
                      </a:lnTo>
                      <a:close/>
                      <a:moveTo>
                        <a:pt x="392" y="78"/>
                      </a:moveTo>
                      <a:cubicBezTo>
                        <a:pt x="242" y="78"/>
                        <a:pt x="242" y="78"/>
                        <a:pt x="242" y="78"/>
                      </a:cubicBezTo>
                      <a:cubicBezTo>
                        <a:pt x="242" y="61"/>
                        <a:pt x="242" y="61"/>
                        <a:pt x="242" y="61"/>
                      </a:cubicBezTo>
                      <a:cubicBezTo>
                        <a:pt x="392" y="61"/>
                        <a:pt x="392" y="61"/>
                        <a:pt x="392" y="61"/>
                      </a:cubicBezTo>
                      <a:lnTo>
                        <a:pt x="392" y="78"/>
                      </a:lnTo>
                      <a:close/>
                      <a:moveTo>
                        <a:pt x="392" y="43"/>
                      </a:moveTo>
                      <a:cubicBezTo>
                        <a:pt x="242" y="43"/>
                        <a:pt x="242" y="43"/>
                        <a:pt x="242" y="43"/>
                      </a:cubicBezTo>
                      <a:cubicBezTo>
                        <a:pt x="242" y="26"/>
                        <a:pt x="242" y="26"/>
                        <a:pt x="242" y="26"/>
                      </a:cubicBezTo>
                      <a:cubicBezTo>
                        <a:pt x="392" y="26"/>
                        <a:pt x="392" y="26"/>
                        <a:pt x="392" y="26"/>
                      </a:cubicBezTo>
                      <a:lnTo>
                        <a:pt x="392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8" name="Freeform 1902"/>
                <p:cNvSpPr>
                  <a:spLocks noEditPoints="1"/>
                </p:cNvSpPr>
                <p:nvPr/>
              </p:nvSpPr>
              <p:spPr bwMode="auto">
                <a:xfrm>
                  <a:off x="9801226" y="3987800"/>
                  <a:ext cx="295275" cy="92075"/>
                </a:xfrm>
                <a:custGeom>
                  <a:avLst/>
                  <a:gdLst>
                    <a:gd name="T0" fmla="*/ 415 w 445"/>
                    <a:gd name="T1" fmla="*/ 0 h 138"/>
                    <a:gd name="T2" fmla="*/ 30 w 445"/>
                    <a:gd name="T3" fmla="*/ 0 h 138"/>
                    <a:gd name="T4" fmla="*/ 0 w 445"/>
                    <a:gd name="T5" fmla="*/ 30 h 138"/>
                    <a:gd name="T6" fmla="*/ 0 w 445"/>
                    <a:gd name="T7" fmla="*/ 109 h 138"/>
                    <a:gd name="T8" fmla="*/ 30 w 445"/>
                    <a:gd name="T9" fmla="*/ 138 h 138"/>
                    <a:gd name="T10" fmla="*/ 415 w 445"/>
                    <a:gd name="T11" fmla="*/ 138 h 138"/>
                    <a:gd name="T12" fmla="*/ 445 w 445"/>
                    <a:gd name="T13" fmla="*/ 109 h 138"/>
                    <a:gd name="T14" fmla="*/ 445 w 445"/>
                    <a:gd name="T15" fmla="*/ 30 h 138"/>
                    <a:gd name="T16" fmla="*/ 415 w 445"/>
                    <a:gd name="T17" fmla="*/ 0 h 138"/>
                    <a:gd name="T18" fmla="*/ 37 w 445"/>
                    <a:gd name="T19" fmla="*/ 119 h 138"/>
                    <a:gd name="T20" fmla="*/ 30 w 445"/>
                    <a:gd name="T21" fmla="*/ 112 h 138"/>
                    <a:gd name="T22" fmla="*/ 37 w 445"/>
                    <a:gd name="T23" fmla="*/ 105 h 138"/>
                    <a:gd name="T24" fmla="*/ 44 w 445"/>
                    <a:gd name="T25" fmla="*/ 112 h 138"/>
                    <a:gd name="T26" fmla="*/ 37 w 445"/>
                    <a:gd name="T27" fmla="*/ 119 h 138"/>
                    <a:gd name="T28" fmla="*/ 59 w 445"/>
                    <a:gd name="T29" fmla="*/ 119 h 138"/>
                    <a:gd name="T30" fmla="*/ 52 w 445"/>
                    <a:gd name="T31" fmla="*/ 112 h 138"/>
                    <a:gd name="T32" fmla="*/ 59 w 445"/>
                    <a:gd name="T33" fmla="*/ 105 h 138"/>
                    <a:gd name="T34" fmla="*/ 66 w 445"/>
                    <a:gd name="T35" fmla="*/ 112 h 138"/>
                    <a:gd name="T36" fmla="*/ 59 w 445"/>
                    <a:gd name="T37" fmla="*/ 119 h 138"/>
                    <a:gd name="T38" fmla="*/ 48 w 445"/>
                    <a:gd name="T39" fmla="*/ 73 h 138"/>
                    <a:gd name="T40" fmla="*/ 27 w 445"/>
                    <a:gd name="T41" fmla="*/ 52 h 138"/>
                    <a:gd name="T42" fmla="*/ 48 w 445"/>
                    <a:gd name="T43" fmla="*/ 32 h 138"/>
                    <a:gd name="T44" fmla="*/ 69 w 445"/>
                    <a:gd name="T45" fmla="*/ 52 h 138"/>
                    <a:gd name="T46" fmla="*/ 48 w 445"/>
                    <a:gd name="T47" fmla="*/ 73 h 138"/>
                    <a:gd name="T48" fmla="*/ 82 w 445"/>
                    <a:gd name="T49" fmla="*/ 119 h 138"/>
                    <a:gd name="T50" fmla="*/ 75 w 445"/>
                    <a:gd name="T51" fmla="*/ 112 h 138"/>
                    <a:gd name="T52" fmla="*/ 82 w 445"/>
                    <a:gd name="T53" fmla="*/ 105 h 138"/>
                    <a:gd name="T54" fmla="*/ 88 w 445"/>
                    <a:gd name="T55" fmla="*/ 112 h 138"/>
                    <a:gd name="T56" fmla="*/ 82 w 445"/>
                    <a:gd name="T57" fmla="*/ 119 h 138"/>
                    <a:gd name="T58" fmla="*/ 392 w 445"/>
                    <a:gd name="T59" fmla="*/ 113 h 138"/>
                    <a:gd name="T60" fmla="*/ 242 w 445"/>
                    <a:gd name="T61" fmla="*/ 113 h 138"/>
                    <a:gd name="T62" fmla="*/ 242 w 445"/>
                    <a:gd name="T63" fmla="*/ 96 h 138"/>
                    <a:gd name="T64" fmla="*/ 392 w 445"/>
                    <a:gd name="T65" fmla="*/ 96 h 138"/>
                    <a:gd name="T66" fmla="*/ 392 w 445"/>
                    <a:gd name="T67" fmla="*/ 113 h 138"/>
                    <a:gd name="T68" fmla="*/ 392 w 445"/>
                    <a:gd name="T69" fmla="*/ 78 h 138"/>
                    <a:gd name="T70" fmla="*/ 242 w 445"/>
                    <a:gd name="T71" fmla="*/ 78 h 138"/>
                    <a:gd name="T72" fmla="*/ 242 w 445"/>
                    <a:gd name="T73" fmla="*/ 61 h 138"/>
                    <a:gd name="T74" fmla="*/ 392 w 445"/>
                    <a:gd name="T75" fmla="*/ 61 h 138"/>
                    <a:gd name="T76" fmla="*/ 392 w 445"/>
                    <a:gd name="T77" fmla="*/ 78 h 138"/>
                    <a:gd name="T78" fmla="*/ 392 w 445"/>
                    <a:gd name="T79" fmla="*/ 43 h 138"/>
                    <a:gd name="T80" fmla="*/ 242 w 445"/>
                    <a:gd name="T81" fmla="*/ 43 h 138"/>
                    <a:gd name="T82" fmla="*/ 242 w 445"/>
                    <a:gd name="T83" fmla="*/ 26 h 138"/>
                    <a:gd name="T84" fmla="*/ 392 w 445"/>
                    <a:gd name="T85" fmla="*/ 26 h 138"/>
                    <a:gd name="T86" fmla="*/ 392 w 445"/>
                    <a:gd name="T87" fmla="*/ 43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45" h="138">
                      <a:moveTo>
                        <a:pt x="415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3" y="0"/>
                        <a:pt x="0" y="14"/>
                        <a:pt x="0" y="30"/>
                      </a:cubicBezTo>
                      <a:cubicBezTo>
                        <a:pt x="0" y="109"/>
                        <a:pt x="0" y="109"/>
                        <a:pt x="0" y="109"/>
                      </a:cubicBezTo>
                      <a:cubicBezTo>
                        <a:pt x="0" y="125"/>
                        <a:pt x="13" y="138"/>
                        <a:pt x="30" y="138"/>
                      </a:cubicBezTo>
                      <a:cubicBezTo>
                        <a:pt x="415" y="138"/>
                        <a:pt x="415" y="138"/>
                        <a:pt x="415" y="138"/>
                      </a:cubicBezTo>
                      <a:cubicBezTo>
                        <a:pt x="431" y="138"/>
                        <a:pt x="445" y="125"/>
                        <a:pt x="445" y="109"/>
                      </a:cubicBezTo>
                      <a:cubicBezTo>
                        <a:pt x="445" y="30"/>
                        <a:pt x="445" y="30"/>
                        <a:pt x="445" y="30"/>
                      </a:cubicBezTo>
                      <a:cubicBezTo>
                        <a:pt x="445" y="14"/>
                        <a:pt x="431" y="0"/>
                        <a:pt x="415" y="0"/>
                      </a:cubicBezTo>
                      <a:close/>
                      <a:moveTo>
                        <a:pt x="37" y="119"/>
                      </a:moveTo>
                      <a:cubicBezTo>
                        <a:pt x="33" y="119"/>
                        <a:pt x="30" y="116"/>
                        <a:pt x="30" y="112"/>
                      </a:cubicBezTo>
                      <a:cubicBezTo>
                        <a:pt x="30" y="108"/>
                        <a:pt x="33" y="105"/>
                        <a:pt x="37" y="105"/>
                      </a:cubicBezTo>
                      <a:cubicBezTo>
                        <a:pt x="41" y="105"/>
                        <a:pt x="44" y="108"/>
                        <a:pt x="44" y="112"/>
                      </a:cubicBezTo>
                      <a:cubicBezTo>
                        <a:pt x="44" y="116"/>
                        <a:pt x="41" y="119"/>
                        <a:pt x="37" y="119"/>
                      </a:cubicBezTo>
                      <a:close/>
                      <a:moveTo>
                        <a:pt x="59" y="119"/>
                      </a:moveTo>
                      <a:cubicBezTo>
                        <a:pt x="55" y="119"/>
                        <a:pt x="52" y="116"/>
                        <a:pt x="52" y="112"/>
                      </a:cubicBezTo>
                      <a:cubicBezTo>
                        <a:pt x="52" y="108"/>
                        <a:pt x="55" y="105"/>
                        <a:pt x="59" y="105"/>
                      </a:cubicBezTo>
                      <a:cubicBezTo>
                        <a:pt x="63" y="105"/>
                        <a:pt x="66" y="108"/>
                        <a:pt x="66" y="112"/>
                      </a:cubicBezTo>
                      <a:cubicBezTo>
                        <a:pt x="66" y="116"/>
                        <a:pt x="63" y="119"/>
                        <a:pt x="59" y="119"/>
                      </a:cubicBezTo>
                      <a:close/>
                      <a:moveTo>
                        <a:pt x="48" y="73"/>
                      </a:moveTo>
                      <a:cubicBezTo>
                        <a:pt x="37" y="73"/>
                        <a:pt x="27" y="64"/>
                        <a:pt x="27" y="52"/>
                      </a:cubicBezTo>
                      <a:cubicBezTo>
                        <a:pt x="27" y="41"/>
                        <a:pt x="37" y="32"/>
                        <a:pt x="48" y="32"/>
                      </a:cubicBezTo>
                      <a:cubicBezTo>
                        <a:pt x="60" y="32"/>
                        <a:pt x="69" y="41"/>
                        <a:pt x="69" y="52"/>
                      </a:cubicBezTo>
                      <a:cubicBezTo>
                        <a:pt x="69" y="64"/>
                        <a:pt x="60" y="73"/>
                        <a:pt x="48" y="73"/>
                      </a:cubicBezTo>
                      <a:close/>
                      <a:moveTo>
                        <a:pt x="82" y="119"/>
                      </a:moveTo>
                      <a:cubicBezTo>
                        <a:pt x="78" y="119"/>
                        <a:pt x="75" y="116"/>
                        <a:pt x="75" y="112"/>
                      </a:cubicBezTo>
                      <a:cubicBezTo>
                        <a:pt x="75" y="108"/>
                        <a:pt x="78" y="105"/>
                        <a:pt x="82" y="105"/>
                      </a:cubicBezTo>
                      <a:cubicBezTo>
                        <a:pt x="85" y="105"/>
                        <a:pt x="88" y="108"/>
                        <a:pt x="88" y="112"/>
                      </a:cubicBezTo>
                      <a:cubicBezTo>
                        <a:pt x="88" y="116"/>
                        <a:pt x="85" y="119"/>
                        <a:pt x="82" y="119"/>
                      </a:cubicBezTo>
                      <a:close/>
                      <a:moveTo>
                        <a:pt x="392" y="113"/>
                      </a:moveTo>
                      <a:cubicBezTo>
                        <a:pt x="242" y="113"/>
                        <a:pt x="242" y="113"/>
                        <a:pt x="242" y="113"/>
                      </a:cubicBezTo>
                      <a:cubicBezTo>
                        <a:pt x="242" y="96"/>
                        <a:pt x="242" y="96"/>
                        <a:pt x="242" y="96"/>
                      </a:cubicBezTo>
                      <a:cubicBezTo>
                        <a:pt x="392" y="96"/>
                        <a:pt x="392" y="96"/>
                        <a:pt x="392" y="96"/>
                      </a:cubicBezTo>
                      <a:lnTo>
                        <a:pt x="392" y="113"/>
                      </a:lnTo>
                      <a:close/>
                      <a:moveTo>
                        <a:pt x="392" y="78"/>
                      </a:moveTo>
                      <a:cubicBezTo>
                        <a:pt x="242" y="78"/>
                        <a:pt x="242" y="78"/>
                        <a:pt x="242" y="78"/>
                      </a:cubicBezTo>
                      <a:cubicBezTo>
                        <a:pt x="242" y="61"/>
                        <a:pt x="242" y="61"/>
                        <a:pt x="242" y="61"/>
                      </a:cubicBezTo>
                      <a:cubicBezTo>
                        <a:pt x="392" y="61"/>
                        <a:pt x="392" y="61"/>
                        <a:pt x="392" y="61"/>
                      </a:cubicBezTo>
                      <a:lnTo>
                        <a:pt x="392" y="78"/>
                      </a:lnTo>
                      <a:close/>
                      <a:moveTo>
                        <a:pt x="392" y="43"/>
                      </a:moveTo>
                      <a:cubicBezTo>
                        <a:pt x="242" y="43"/>
                        <a:pt x="242" y="43"/>
                        <a:pt x="242" y="43"/>
                      </a:cubicBezTo>
                      <a:cubicBezTo>
                        <a:pt x="242" y="26"/>
                        <a:pt x="242" y="26"/>
                        <a:pt x="242" y="26"/>
                      </a:cubicBezTo>
                      <a:cubicBezTo>
                        <a:pt x="392" y="26"/>
                        <a:pt x="392" y="26"/>
                        <a:pt x="392" y="26"/>
                      </a:cubicBezTo>
                      <a:lnTo>
                        <a:pt x="392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9" name="Freeform 1903"/>
                <p:cNvSpPr>
                  <a:spLocks noEditPoints="1"/>
                </p:cNvSpPr>
                <p:nvPr/>
              </p:nvSpPr>
              <p:spPr bwMode="auto">
                <a:xfrm>
                  <a:off x="9801226" y="4086225"/>
                  <a:ext cx="295275" cy="92075"/>
                </a:xfrm>
                <a:custGeom>
                  <a:avLst/>
                  <a:gdLst>
                    <a:gd name="T0" fmla="*/ 415 w 445"/>
                    <a:gd name="T1" fmla="*/ 0 h 138"/>
                    <a:gd name="T2" fmla="*/ 30 w 445"/>
                    <a:gd name="T3" fmla="*/ 0 h 138"/>
                    <a:gd name="T4" fmla="*/ 0 w 445"/>
                    <a:gd name="T5" fmla="*/ 29 h 138"/>
                    <a:gd name="T6" fmla="*/ 0 w 445"/>
                    <a:gd name="T7" fmla="*/ 108 h 138"/>
                    <a:gd name="T8" fmla="*/ 30 w 445"/>
                    <a:gd name="T9" fmla="*/ 138 h 138"/>
                    <a:gd name="T10" fmla="*/ 415 w 445"/>
                    <a:gd name="T11" fmla="*/ 138 h 138"/>
                    <a:gd name="T12" fmla="*/ 445 w 445"/>
                    <a:gd name="T13" fmla="*/ 108 h 138"/>
                    <a:gd name="T14" fmla="*/ 445 w 445"/>
                    <a:gd name="T15" fmla="*/ 29 h 138"/>
                    <a:gd name="T16" fmla="*/ 415 w 445"/>
                    <a:gd name="T17" fmla="*/ 0 h 138"/>
                    <a:gd name="T18" fmla="*/ 37 w 445"/>
                    <a:gd name="T19" fmla="*/ 118 h 138"/>
                    <a:gd name="T20" fmla="*/ 30 w 445"/>
                    <a:gd name="T21" fmla="*/ 111 h 138"/>
                    <a:gd name="T22" fmla="*/ 37 w 445"/>
                    <a:gd name="T23" fmla="*/ 104 h 138"/>
                    <a:gd name="T24" fmla="*/ 44 w 445"/>
                    <a:gd name="T25" fmla="*/ 111 h 138"/>
                    <a:gd name="T26" fmla="*/ 37 w 445"/>
                    <a:gd name="T27" fmla="*/ 118 h 138"/>
                    <a:gd name="T28" fmla="*/ 59 w 445"/>
                    <a:gd name="T29" fmla="*/ 118 h 138"/>
                    <a:gd name="T30" fmla="*/ 52 w 445"/>
                    <a:gd name="T31" fmla="*/ 111 h 138"/>
                    <a:gd name="T32" fmla="*/ 59 w 445"/>
                    <a:gd name="T33" fmla="*/ 104 h 138"/>
                    <a:gd name="T34" fmla="*/ 66 w 445"/>
                    <a:gd name="T35" fmla="*/ 111 h 138"/>
                    <a:gd name="T36" fmla="*/ 59 w 445"/>
                    <a:gd name="T37" fmla="*/ 118 h 138"/>
                    <a:gd name="T38" fmla="*/ 48 w 445"/>
                    <a:gd name="T39" fmla="*/ 72 h 138"/>
                    <a:gd name="T40" fmla="*/ 27 w 445"/>
                    <a:gd name="T41" fmla="*/ 51 h 138"/>
                    <a:gd name="T42" fmla="*/ 48 w 445"/>
                    <a:gd name="T43" fmla="*/ 31 h 138"/>
                    <a:gd name="T44" fmla="*/ 69 w 445"/>
                    <a:gd name="T45" fmla="*/ 51 h 138"/>
                    <a:gd name="T46" fmla="*/ 48 w 445"/>
                    <a:gd name="T47" fmla="*/ 72 h 138"/>
                    <a:gd name="T48" fmla="*/ 82 w 445"/>
                    <a:gd name="T49" fmla="*/ 118 h 138"/>
                    <a:gd name="T50" fmla="*/ 75 w 445"/>
                    <a:gd name="T51" fmla="*/ 111 h 138"/>
                    <a:gd name="T52" fmla="*/ 82 w 445"/>
                    <a:gd name="T53" fmla="*/ 104 h 138"/>
                    <a:gd name="T54" fmla="*/ 88 w 445"/>
                    <a:gd name="T55" fmla="*/ 111 h 138"/>
                    <a:gd name="T56" fmla="*/ 82 w 445"/>
                    <a:gd name="T57" fmla="*/ 118 h 138"/>
                    <a:gd name="T58" fmla="*/ 392 w 445"/>
                    <a:gd name="T59" fmla="*/ 112 h 138"/>
                    <a:gd name="T60" fmla="*/ 242 w 445"/>
                    <a:gd name="T61" fmla="*/ 112 h 138"/>
                    <a:gd name="T62" fmla="*/ 242 w 445"/>
                    <a:gd name="T63" fmla="*/ 95 h 138"/>
                    <a:gd name="T64" fmla="*/ 392 w 445"/>
                    <a:gd name="T65" fmla="*/ 95 h 138"/>
                    <a:gd name="T66" fmla="*/ 392 w 445"/>
                    <a:gd name="T67" fmla="*/ 112 h 138"/>
                    <a:gd name="T68" fmla="*/ 392 w 445"/>
                    <a:gd name="T69" fmla="*/ 77 h 138"/>
                    <a:gd name="T70" fmla="*/ 242 w 445"/>
                    <a:gd name="T71" fmla="*/ 77 h 138"/>
                    <a:gd name="T72" fmla="*/ 242 w 445"/>
                    <a:gd name="T73" fmla="*/ 60 h 138"/>
                    <a:gd name="T74" fmla="*/ 392 w 445"/>
                    <a:gd name="T75" fmla="*/ 60 h 138"/>
                    <a:gd name="T76" fmla="*/ 392 w 445"/>
                    <a:gd name="T77" fmla="*/ 77 h 138"/>
                    <a:gd name="T78" fmla="*/ 392 w 445"/>
                    <a:gd name="T79" fmla="*/ 42 h 138"/>
                    <a:gd name="T80" fmla="*/ 242 w 445"/>
                    <a:gd name="T81" fmla="*/ 42 h 138"/>
                    <a:gd name="T82" fmla="*/ 242 w 445"/>
                    <a:gd name="T83" fmla="*/ 25 h 138"/>
                    <a:gd name="T84" fmla="*/ 392 w 445"/>
                    <a:gd name="T85" fmla="*/ 25 h 138"/>
                    <a:gd name="T86" fmla="*/ 392 w 445"/>
                    <a:gd name="T87" fmla="*/ 4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45" h="138">
                      <a:moveTo>
                        <a:pt x="415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24"/>
                        <a:pt x="13" y="138"/>
                        <a:pt x="30" y="138"/>
                      </a:cubicBezTo>
                      <a:cubicBezTo>
                        <a:pt x="415" y="138"/>
                        <a:pt x="415" y="138"/>
                        <a:pt x="415" y="138"/>
                      </a:cubicBezTo>
                      <a:cubicBezTo>
                        <a:pt x="431" y="138"/>
                        <a:pt x="445" y="124"/>
                        <a:pt x="445" y="108"/>
                      </a:cubicBezTo>
                      <a:cubicBezTo>
                        <a:pt x="445" y="29"/>
                        <a:pt x="445" y="29"/>
                        <a:pt x="445" y="29"/>
                      </a:cubicBezTo>
                      <a:cubicBezTo>
                        <a:pt x="445" y="13"/>
                        <a:pt x="431" y="0"/>
                        <a:pt x="415" y="0"/>
                      </a:cubicBezTo>
                      <a:close/>
                      <a:moveTo>
                        <a:pt x="37" y="118"/>
                      </a:moveTo>
                      <a:cubicBezTo>
                        <a:pt x="33" y="118"/>
                        <a:pt x="30" y="115"/>
                        <a:pt x="30" y="111"/>
                      </a:cubicBezTo>
                      <a:cubicBezTo>
                        <a:pt x="30" y="107"/>
                        <a:pt x="33" y="104"/>
                        <a:pt x="37" y="104"/>
                      </a:cubicBezTo>
                      <a:cubicBezTo>
                        <a:pt x="41" y="104"/>
                        <a:pt x="44" y="107"/>
                        <a:pt x="44" y="111"/>
                      </a:cubicBezTo>
                      <a:cubicBezTo>
                        <a:pt x="44" y="115"/>
                        <a:pt x="41" y="118"/>
                        <a:pt x="37" y="118"/>
                      </a:cubicBezTo>
                      <a:close/>
                      <a:moveTo>
                        <a:pt x="59" y="118"/>
                      </a:moveTo>
                      <a:cubicBezTo>
                        <a:pt x="55" y="118"/>
                        <a:pt x="52" y="115"/>
                        <a:pt x="52" y="111"/>
                      </a:cubicBezTo>
                      <a:cubicBezTo>
                        <a:pt x="52" y="107"/>
                        <a:pt x="55" y="104"/>
                        <a:pt x="59" y="104"/>
                      </a:cubicBezTo>
                      <a:cubicBezTo>
                        <a:pt x="63" y="104"/>
                        <a:pt x="66" y="107"/>
                        <a:pt x="66" y="111"/>
                      </a:cubicBezTo>
                      <a:cubicBezTo>
                        <a:pt x="66" y="115"/>
                        <a:pt x="63" y="118"/>
                        <a:pt x="59" y="118"/>
                      </a:cubicBezTo>
                      <a:close/>
                      <a:moveTo>
                        <a:pt x="48" y="72"/>
                      </a:moveTo>
                      <a:cubicBezTo>
                        <a:pt x="37" y="72"/>
                        <a:pt x="27" y="63"/>
                        <a:pt x="27" y="51"/>
                      </a:cubicBezTo>
                      <a:cubicBezTo>
                        <a:pt x="27" y="40"/>
                        <a:pt x="37" y="31"/>
                        <a:pt x="48" y="31"/>
                      </a:cubicBezTo>
                      <a:cubicBezTo>
                        <a:pt x="60" y="31"/>
                        <a:pt x="69" y="40"/>
                        <a:pt x="69" y="51"/>
                      </a:cubicBezTo>
                      <a:cubicBezTo>
                        <a:pt x="69" y="63"/>
                        <a:pt x="60" y="72"/>
                        <a:pt x="48" y="72"/>
                      </a:cubicBezTo>
                      <a:close/>
                      <a:moveTo>
                        <a:pt x="82" y="118"/>
                      </a:moveTo>
                      <a:cubicBezTo>
                        <a:pt x="78" y="118"/>
                        <a:pt x="75" y="115"/>
                        <a:pt x="75" y="111"/>
                      </a:cubicBezTo>
                      <a:cubicBezTo>
                        <a:pt x="75" y="107"/>
                        <a:pt x="78" y="104"/>
                        <a:pt x="82" y="104"/>
                      </a:cubicBezTo>
                      <a:cubicBezTo>
                        <a:pt x="85" y="104"/>
                        <a:pt x="88" y="107"/>
                        <a:pt x="88" y="111"/>
                      </a:cubicBezTo>
                      <a:cubicBezTo>
                        <a:pt x="88" y="115"/>
                        <a:pt x="85" y="118"/>
                        <a:pt x="82" y="118"/>
                      </a:cubicBezTo>
                      <a:close/>
                      <a:moveTo>
                        <a:pt x="392" y="112"/>
                      </a:moveTo>
                      <a:cubicBezTo>
                        <a:pt x="242" y="112"/>
                        <a:pt x="242" y="112"/>
                        <a:pt x="242" y="112"/>
                      </a:cubicBezTo>
                      <a:cubicBezTo>
                        <a:pt x="242" y="95"/>
                        <a:pt x="242" y="95"/>
                        <a:pt x="242" y="95"/>
                      </a:cubicBezTo>
                      <a:cubicBezTo>
                        <a:pt x="392" y="95"/>
                        <a:pt x="392" y="95"/>
                        <a:pt x="392" y="95"/>
                      </a:cubicBezTo>
                      <a:lnTo>
                        <a:pt x="392" y="112"/>
                      </a:lnTo>
                      <a:close/>
                      <a:moveTo>
                        <a:pt x="392" y="77"/>
                      </a:moveTo>
                      <a:cubicBezTo>
                        <a:pt x="242" y="77"/>
                        <a:pt x="242" y="77"/>
                        <a:pt x="242" y="77"/>
                      </a:cubicBezTo>
                      <a:cubicBezTo>
                        <a:pt x="242" y="60"/>
                        <a:pt x="242" y="60"/>
                        <a:pt x="242" y="60"/>
                      </a:cubicBezTo>
                      <a:cubicBezTo>
                        <a:pt x="392" y="60"/>
                        <a:pt x="392" y="60"/>
                        <a:pt x="392" y="60"/>
                      </a:cubicBezTo>
                      <a:lnTo>
                        <a:pt x="392" y="77"/>
                      </a:lnTo>
                      <a:close/>
                      <a:moveTo>
                        <a:pt x="392" y="42"/>
                      </a:moveTo>
                      <a:cubicBezTo>
                        <a:pt x="242" y="42"/>
                        <a:pt x="242" y="42"/>
                        <a:pt x="242" y="42"/>
                      </a:cubicBezTo>
                      <a:cubicBezTo>
                        <a:pt x="242" y="25"/>
                        <a:pt x="242" y="25"/>
                        <a:pt x="242" y="25"/>
                      </a:cubicBezTo>
                      <a:cubicBezTo>
                        <a:pt x="392" y="25"/>
                        <a:pt x="392" y="25"/>
                        <a:pt x="392" y="25"/>
                      </a:cubicBezTo>
                      <a:lnTo>
                        <a:pt x="392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0" name="组合 459"/>
              <p:cNvGrpSpPr/>
              <p:nvPr/>
            </p:nvGrpSpPr>
            <p:grpSpPr>
              <a:xfrm>
                <a:off x="9797665" y="3485302"/>
                <a:ext cx="689361" cy="689361"/>
                <a:chOff x="9042400" y="4419600"/>
                <a:chExt cx="554038" cy="554038"/>
              </a:xfrm>
            </p:grpSpPr>
            <p:sp>
              <p:nvSpPr>
                <p:cNvPr id="461" name="Rectangle 1404"/>
                <p:cNvSpPr>
                  <a:spLocks noChangeArrowheads="1"/>
                </p:cNvSpPr>
                <p:nvPr/>
              </p:nvSpPr>
              <p:spPr bwMode="auto">
                <a:xfrm>
                  <a:off x="9042400" y="4419600"/>
                  <a:ext cx="554038" cy="554038"/>
                </a:xfrm>
                <a:prstGeom prst="rect">
                  <a:avLst/>
                </a:prstGeom>
                <a:solidFill>
                  <a:srgbClr val="2A93CD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2" name="Rectangle 1904"/>
                <p:cNvSpPr>
                  <a:spLocks noChangeArrowheads="1"/>
                </p:cNvSpPr>
                <p:nvPr/>
              </p:nvSpPr>
              <p:spPr bwMode="auto">
                <a:xfrm>
                  <a:off x="9244013" y="4870450"/>
                  <a:ext cx="107950" cy="44450"/>
                </a:xfrm>
                <a:prstGeom prst="rect">
                  <a:avLst/>
                </a:prstGeom>
                <a:solidFill>
                  <a:srgbClr val="FFFFFE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3" name="Oval 1905"/>
                <p:cNvSpPr>
                  <a:spLocks noChangeArrowheads="1"/>
                </p:cNvSpPr>
                <p:nvPr/>
              </p:nvSpPr>
              <p:spPr bwMode="auto">
                <a:xfrm>
                  <a:off x="9224963" y="4481513"/>
                  <a:ext cx="157163" cy="30163"/>
                </a:xfrm>
                <a:prstGeom prst="ellipse">
                  <a:avLst/>
                </a:prstGeom>
                <a:solidFill>
                  <a:srgbClr val="FFFFF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4" name="Freeform 1906"/>
                <p:cNvSpPr>
                  <a:spLocks noEditPoints="1"/>
                </p:cNvSpPr>
                <p:nvPr/>
              </p:nvSpPr>
              <p:spPr bwMode="auto">
                <a:xfrm>
                  <a:off x="9166226" y="4470400"/>
                  <a:ext cx="133350" cy="450850"/>
                </a:xfrm>
                <a:custGeom>
                  <a:avLst/>
                  <a:gdLst>
                    <a:gd name="T0" fmla="*/ 196 w 201"/>
                    <a:gd name="T1" fmla="*/ 659 h 675"/>
                    <a:gd name="T2" fmla="*/ 169 w 201"/>
                    <a:gd name="T3" fmla="*/ 633 h 675"/>
                    <a:gd name="T4" fmla="*/ 196 w 201"/>
                    <a:gd name="T5" fmla="*/ 606 h 675"/>
                    <a:gd name="T6" fmla="*/ 201 w 201"/>
                    <a:gd name="T7" fmla="*/ 606 h 675"/>
                    <a:gd name="T8" fmla="*/ 201 w 201"/>
                    <a:gd name="T9" fmla="*/ 591 h 675"/>
                    <a:gd name="T10" fmla="*/ 32 w 201"/>
                    <a:gd name="T11" fmla="*/ 591 h 675"/>
                    <a:gd name="T12" fmla="*/ 32 w 201"/>
                    <a:gd name="T13" fmla="*/ 72 h 675"/>
                    <a:gd name="T14" fmla="*/ 201 w 201"/>
                    <a:gd name="T15" fmla="*/ 72 h 675"/>
                    <a:gd name="T16" fmla="*/ 201 w 201"/>
                    <a:gd name="T17" fmla="*/ 47 h 675"/>
                    <a:gd name="T18" fmla="*/ 116 w 201"/>
                    <a:gd name="T19" fmla="*/ 47 h 675"/>
                    <a:gd name="T20" fmla="*/ 105 w 201"/>
                    <a:gd name="T21" fmla="*/ 36 h 675"/>
                    <a:gd name="T22" fmla="*/ 116 w 201"/>
                    <a:gd name="T23" fmla="*/ 25 h 675"/>
                    <a:gd name="T24" fmla="*/ 201 w 201"/>
                    <a:gd name="T25" fmla="*/ 25 h 675"/>
                    <a:gd name="T26" fmla="*/ 201 w 201"/>
                    <a:gd name="T27" fmla="*/ 0 h 675"/>
                    <a:gd name="T28" fmla="*/ 46 w 201"/>
                    <a:gd name="T29" fmla="*/ 0 h 675"/>
                    <a:gd name="T30" fmla="*/ 0 w 201"/>
                    <a:gd name="T31" fmla="*/ 46 h 675"/>
                    <a:gd name="T32" fmla="*/ 0 w 201"/>
                    <a:gd name="T33" fmla="*/ 630 h 675"/>
                    <a:gd name="T34" fmla="*/ 46 w 201"/>
                    <a:gd name="T35" fmla="*/ 675 h 675"/>
                    <a:gd name="T36" fmla="*/ 201 w 201"/>
                    <a:gd name="T37" fmla="*/ 675 h 675"/>
                    <a:gd name="T38" fmla="*/ 201 w 201"/>
                    <a:gd name="T39" fmla="*/ 659 h 675"/>
                    <a:gd name="T40" fmla="*/ 196 w 201"/>
                    <a:gd name="T41" fmla="*/ 659 h 675"/>
                    <a:gd name="T42" fmla="*/ 150 w 201"/>
                    <a:gd name="T43" fmla="*/ 643 h 675"/>
                    <a:gd name="T44" fmla="*/ 139 w 201"/>
                    <a:gd name="T45" fmla="*/ 633 h 675"/>
                    <a:gd name="T46" fmla="*/ 150 w 201"/>
                    <a:gd name="T47" fmla="*/ 622 h 675"/>
                    <a:gd name="T48" fmla="*/ 160 w 201"/>
                    <a:gd name="T49" fmla="*/ 633 h 675"/>
                    <a:gd name="T50" fmla="*/ 150 w 201"/>
                    <a:gd name="T51" fmla="*/ 643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1" h="675">
                      <a:moveTo>
                        <a:pt x="196" y="659"/>
                      </a:moveTo>
                      <a:cubicBezTo>
                        <a:pt x="181" y="659"/>
                        <a:pt x="169" y="647"/>
                        <a:pt x="169" y="633"/>
                      </a:cubicBezTo>
                      <a:cubicBezTo>
                        <a:pt x="169" y="618"/>
                        <a:pt x="181" y="606"/>
                        <a:pt x="196" y="606"/>
                      </a:cubicBezTo>
                      <a:cubicBezTo>
                        <a:pt x="198" y="606"/>
                        <a:pt x="199" y="606"/>
                        <a:pt x="201" y="606"/>
                      </a:cubicBezTo>
                      <a:cubicBezTo>
                        <a:pt x="201" y="591"/>
                        <a:pt x="201" y="591"/>
                        <a:pt x="201" y="591"/>
                      </a:cubicBezTo>
                      <a:cubicBezTo>
                        <a:pt x="32" y="591"/>
                        <a:pt x="32" y="591"/>
                        <a:pt x="32" y="591"/>
                      </a:cubicBezTo>
                      <a:cubicBezTo>
                        <a:pt x="32" y="72"/>
                        <a:pt x="32" y="72"/>
                        <a:pt x="32" y="72"/>
                      </a:cubicBezTo>
                      <a:cubicBezTo>
                        <a:pt x="201" y="72"/>
                        <a:pt x="201" y="72"/>
                        <a:pt x="201" y="72"/>
                      </a:cubicBezTo>
                      <a:cubicBezTo>
                        <a:pt x="201" y="47"/>
                        <a:pt x="201" y="47"/>
                        <a:pt x="201" y="47"/>
                      </a:cubicBezTo>
                      <a:cubicBezTo>
                        <a:pt x="116" y="47"/>
                        <a:pt x="116" y="47"/>
                        <a:pt x="116" y="47"/>
                      </a:cubicBezTo>
                      <a:cubicBezTo>
                        <a:pt x="110" y="47"/>
                        <a:pt x="105" y="42"/>
                        <a:pt x="105" y="36"/>
                      </a:cubicBezTo>
                      <a:cubicBezTo>
                        <a:pt x="105" y="30"/>
                        <a:pt x="110" y="25"/>
                        <a:pt x="116" y="25"/>
                      </a:cubicBezTo>
                      <a:cubicBezTo>
                        <a:pt x="201" y="25"/>
                        <a:pt x="201" y="25"/>
                        <a:pt x="201" y="25"/>
                      </a:cubicBezTo>
                      <a:cubicBezTo>
                        <a:pt x="201" y="0"/>
                        <a:pt x="201" y="0"/>
                        <a:pt x="201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21" y="0"/>
                        <a:pt x="0" y="21"/>
                        <a:pt x="0" y="46"/>
                      </a:cubicBezTo>
                      <a:cubicBezTo>
                        <a:pt x="0" y="630"/>
                        <a:pt x="0" y="630"/>
                        <a:pt x="0" y="630"/>
                      </a:cubicBezTo>
                      <a:cubicBezTo>
                        <a:pt x="0" y="655"/>
                        <a:pt x="21" y="675"/>
                        <a:pt x="46" y="675"/>
                      </a:cubicBezTo>
                      <a:cubicBezTo>
                        <a:pt x="201" y="675"/>
                        <a:pt x="201" y="675"/>
                        <a:pt x="201" y="675"/>
                      </a:cubicBezTo>
                      <a:cubicBezTo>
                        <a:pt x="201" y="659"/>
                        <a:pt x="201" y="659"/>
                        <a:pt x="201" y="659"/>
                      </a:cubicBezTo>
                      <a:cubicBezTo>
                        <a:pt x="199" y="659"/>
                        <a:pt x="198" y="659"/>
                        <a:pt x="196" y="659"/>
                      </a:cubicBezTo>
                      <a:close/>
                      <a:moveTo>
                        <a:pt x="150" y="643"/>
                      </a:moveTo>
                      <a:cubicBezTo>
                        <a:pt x="144" y="643"/>
                        <a:pt x="139" y="638"/>
                        <a:pt x="139" y="633"/>
                      </a:cubicBezTo>
                      <a:cubicBezTo>
                        <a:pt x="139" y="627"/>
                        <a:pt x="144" y="622"/>
                        <a:pt x="150" y="622"/>
                      </a:cubicBezTo>
                      <a:cubicBezTo>
                        <a:pt x="155" y="622"/>
                        <a:pt x="160" y="627"/>
                        <a:pt x="160" y="633"/>
                      </a:cubicBezTo>
                      <a:cubicBezTo>
                        <a:pt x="160" y="638"/>
                        <a:pt x="155" y="643"/>
                        <a:pt x="150" y="643"/>
                      </a:cubicBezTo>
                      <a:close/>
                    </a:path>
                  </a:pathLst>
                </a:custGeom>
                <a:solidFill>
                  <a:srgbClr val="004978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5" name="Freeform 1907"/>
                <p:cNvSpPr>
                  <a:spLocks noEditPoints="1"/>
                </p:cNvSpPr>
                <p:nvPr/>
              </p:nvSpPr>
              <p:spPr bwMode="auto">
                <a:xfrm>
                  <a:off x="9299576" y="4470400"/>
                  <a:ext cx="127000" cy="450850"/>
                </a:xfrm>
                <a:custGeom>
                  <a:avLst/>
                  <a:gdLst>
                    <a:gd name="T0" fmla="*/ 146 w 191"/>
                    <a:gd name="T1" fmla="*/ 0 h 675"/>
                    <a:gd name="T2" fmla="*/ 0 w 191"/>
                    <a:gd name="T3" fmla="*/ 0 h 675"/>
                    <a:gd name="T4" fmla="*/ 0 w 191"/>
                    <a:gd name="T5" fmla="*/ 25 h 675"/>
                    <a:gd name="T6" fmla="*/ 76 w 191"/>
                    <a:gd name="T7" fmla="*/ 25 h 675"/>
                    <a:gd name="T8" fmla="*/ 86 w 191"/>
                    <a:gd name="T9" fmla="*/ 36 h 675"/>
                    <a:gd name="T10" fmla="*/ 76 w 191"/>
                    <a:gd name="T11" fmla="*/ 47 h 675"/>
                    <a:gd name="T12" fmla="*/ 0 w 191"/>
                    <a:gd name="T13" fmla="*/ 47 h 675"/>
                    <a:gd name="T14" fmla="*/ 0 w 191"/>
                    <a:gd name="T15" fmla="*/ 72 h 675"/>
                    <a:gd name="T16" fmla="*/ 159 w 191"/>
                    <a:gd name="T17" fmla="*/ 72 h 675"/>
                    <a:gd name="T18" fmla="*/ 159 w 191"/>
                    <a:gd name="T19" fmla="*/ 591 h 675"/>
                    <a:gd name="T20" fmla="*/ 0 w 191"/>
                    <a:gd name="T21" fmla="*/ 591 h 675"/>
                    <a:gd name="T22" fmla="*/ 0 w 191"/>
                    <a:gd name="T23" fmla="*/ 606 h 675"/>
                    <a:gd name="T24" fmla="*/ 22 w 191"/>
                    <a:gd name="T25" fmla="*/ 633 h 675"/>
                    <a:gd name="T26" fmla="*/ 0 w 191"/>
                    <a:gd name="T27" fmla="*/ 659 h 675"/>
                    <a:gd name="T28" fmla="*/ 0 w 191"/>
                    <a:gd name="T29" fmla="*/ 675 h 675"/>
                    <a:gd name="T30" fmla="*/ 146 w 191"/>
                    <a:gd name="T31" fmla="*/ 675 h 675"/>
                    <a:gd name="T32" fmla="*/ 191 w 191"/>
                    <a:gd name="T33" fmla="*/ 630 h 675"/>
                    <a:gd name="T34" fmla="*/ 191 w 191"/>
                    <a:gd name="T35" fmla="*/ 46 h 675"/>
                    <a:gd name="T36" fmla="*/ 146 w 191"/>
                    <a:gd name="T37" fmla="*/ 0 h 675"/>
                    <a:gd name="T38" fmla="*/ 42 w 191"/>
                    <a:gd name="T39" fmla="*/ 643 h 675"/>
                    <a:gd name="T40" fmla="*/ 31 w 191"/>
                    <a:gd name="T41" fmla="*/ 633 h 675"/>
                    <a:gd name="T42" fmla="*/ 42 w 191"/>
                    <a:gd name="T43" fmla="*/ 622 h 675"/>
                    <a:gd name="T44" fmla="*/ 52 w 191"/>
                    <a:gd name="T45" fmla="*/ 633 h 675"/>
                    <a:gd name="T46" fmla="*/ 42 w 191"/>
                    <a:gd name="T47" fmla="*/ 643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91" h="675">
                      <a:moveTo>
                        <a:pt x="14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76" y="25"/>
                        <a:pt x="76" y="25"/>
                        <a:pt x="76" y="25"/>
                      </a:cubicBezTo>
                      <a:cubicBezTo>
                        <a:pt x="82" y="25"/>
                        <a:pt x="86" y="30"/>
                        <a:pt x="86" y="36"/>
                      </a:cubicBezTo>
                      <a:cubicBezTo>
                        <a:pt x="86" y="42"/>
                        <a:pt x="82" y="47"/>
                        <a:pt x="76" y="47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159" y="72"/>
                        <a:pt x="159" y="72"/>
                        <a:pt x="159" y="72"/>
                      </a:cubicBezTo>
                      <a:cubicBezTo>
                        <a:pt x="159" y="591"/>
                        <a:pt x="159" y="591"/>
                        <a:pt x="159" y="591"/>
                      </a:cubicBezTo>
                      <a:cubicBezTo>
                        <a:pt x="0" y="591"/>
                        <a:pt x="0" y="591"/>
                        <a:pt x="0" y="591"/>
                      </a:cubicBezTo>
                      <a:cubicBezTo>
                        <a:pt x="0" y="606"/>
                        <a:pt x="0" y="606"/>
                        <a:pt x="0" y="606"/>
                      </a:cubicBezTo>
                      <a:cubicBezTo>
                        <a:pt x="12" y="608"/>
                        <a:pt x="22" y="619"/>
                        <a:pt x="22" y="633"/>
                      </a:cubicBezTo>
                      <a:cubicBezTo>
                        <a:pt x="22" y="646"/>
                        <a:pt x="12" y="657"/>
                        <a:pt x="0" y="659"/>
                      </a:cubicBezTo>
                      <a:cubicBezTo>
                        <a:pt x="0" y="675"/>
                        <a:pt x="0" y="675"/>
                        <a:pt x="0" y="675"/>
                      </a:cubicBezTo>
                      <a:cubicBezTo>
                        <a:pt x="146" y="675"/>
                        <a:pt x="146" y="675"/>
                        <a:pt x="146" y="675"/>
                      </a:cubicBezTo>
                      <a:cubicBezTo>
                        <a:pt x="171" y="675"/>
                        <a:pt x="191" y="655"/>
                        <a:pt x="191" y="630"/>
                      </a:cubicBezTo>
                      <a:cubicBezTo>
                        <a:pt x="191" y="46"/>
                        <a:pt x="191" y="46"/>
                        <a:pt x="191" y="46"/>
                      </a:cubicBezTo>
                      <a:cubicBezTo>
                        <a:pt x="191" y="21"/>
                        <a:pt x="171" y="0"/>
                        <a:pt x="146" y="0"/>
                      </a:cubicBezTo>
                      <a:close/>
                      <a:moveTo>
                        <a:pt x="42" y="643"/>
                      </a:moveTo>
                      <a:cubicBezTo>
                        <a:pt x="36" y="643"/>
                        <a:pt x="31" y="638"/>
                        <a:pt x="31" y="633"/>
                      </a:cubicBezTo>
                      <a:cubicBezTo>
                        <a:pt x="31" y="627"/>
                        <a:pt x="36" y="622"/>
                        <a:pt x="42" y="622"/>
                      </a:cubicBezTo>
                      <a:cubicBezTo>
                        <a:pt x="48" y="622"/>
                        <a:pt x="52" y="627"/>
                        <a:pt x="52" y="633"/>
                      </a:cubicBezTo>
                      <a:cubicBezTo>
                        <a:pt x="52" y="638"/>
                        <a:pt x="48" y="643"/>
                        <a:pt x="42" y="643"/>
                      </a:cubicBezTo>
                      <a:close/>
                    </a:path>
                  </a:pathLst>
                </a:custGeom>
                <a:solidFill>
                  <a:srgbClr val="00345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6" name="Freeform 1908"/>
                <p:cNvSpPr/>
                <p:nvPr/>
              </p:nvSpPr>
              <p:spPr bwMode="auto">
                <a:xfrm>
                  <a:off x="9186863" y="4521200"/>
                  <a:ext cx="217488" cy="341313"/>
                </a:xfrm>
                <a:custGeom>
                  <a:avLst/>
                  <a:gdLst>
                    <a:gd name="T0" fmla="*/ 0 w 137"/>
                    <a:gd name="T1" fmla="*/ 0 h 215"/>
                    <a:gd name="T2" fmla="*/ 0 w 137"/>
                    <a:gd name="T3" fmla="*/ 215 h 215"/>
                    <a:gd name="T4" fmla="*/ 137 w 137"/>
                    <a:gd name="T5" fmla="*/ 0 h 215"/>
                    <a:gd name="T6" fmla="*/ 0 w 137"/>
                    <a:gd name="T7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7" h="215">
                      <a:moveTo>
                        <a:pt x="0" y="0"/>
                      </a:moveTo>
                      <a:lnTo>
                        <a:pt x="0" y="215"/>
                      </a:lnTo>
                      <a:lnTo>
                        <a:pt x="1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E7E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7" name="Freeform 1909"/>
                <p:cNvSpPr/>
                <p:nvPr/>
              </p:nvSpPr>
              <p:spPr bwMode="auto">
                <a:xfrm>
                  <a:off x="9186863" y="4521200"/>
                  <a:ext cx="219075" cy="344488"/>
                </a:xfrm>
                <a:custGeom>
                  <a:avLst/>
                  <a:gdLst>
                    <a:gd name="T0" fmla="*/ 0 w 138"/>
                    <a:gd name="T1" fmla="*/ 215 h 217"/>
                    <a:gd name="T2" fmla="*/ 0 w 138"/>
                    <a:gd name="T3" fmla="*/ 217 h 217"/>
                    <a:gd name="T4" fmla="*/ 138 w 138"/>
                    <a:gd name="T5" fmla="*/ 217 h 217"/>
                    <a:gd name="T6" fmla="*/ 138 w 138"/>
                    <a:gd name="T7" fmla="*/ 0 h 217"/>
                    <a:gd name="T8" fmla="*/ 137 w 138"/>
                    <a:gd name="T9" fmla="*/ 0 h 217"/>
                    <a:gd name="T10" fmla="*/ 0 w 138"/>
                    <a:gd name="T11" fmla="*/ 215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" h="217">
                      <a:moveTo>
                        <a:pt x="0" y="215"/>
                      </a:moveTo>
                      <a:lnTo>
                        <a:pt x="0" y="217"/>
                      </a:lnTo>
                      <a:lnTo>
                        <a:pt x="138" y="217"/>
                      </a:lnTo>
                      <a:lnTo>
                        <a:pt x="138" y="0"/>
                      </a:lnTo>
                      <a:lnTo>
                        <a:pt x="137" y="0"/>
                      </a:lnTo>
                      <a:lnTo>
                        <a:pt x="0" y="215"/>
                      </a:lnTo>
                      <a:close/>
                    </a:path>
                  </a:pathLst>
                </a:custGeom>
                <a:solidFill>
                  <a:srgbClr val="A7D7D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8" name="组合 467"/>
              <p:cNvGrpSpPr/>
              <p:nvPr/>
            </p:nvGrpSpPr>
            <p:grpSpPr>
              <a:xfrm>
                <a:off x="10571961" y="4269476"/>
                <a:ext cx="689361" cy="689361"/>
                <a:chOff x="9664700" y="5049838"/>
                <a:chExt cx="554038" cy="554038"/>
              </a:xfrm>
            </p:grpSpPr>
            <p:sp>
              <p:nvSpPr>
                <p:cNvPr id="469" name="Rectangle 1409"/>
                <p:cNvSpPr>
                  <a:spLocks noChangeArrowheads="1"/>
                </p:cNvSpPr>
                <p:nvPr/>
              </p:nvSpPr>
              <p:spPr bwMode="auto">
                <a:xfrm>
                  <a:off x="9664700" y="5049838"/>
                  <a:ext cx="554038" cy="554038"/>
                </a:xfrm>
                <a:prstGeom prst="rect">
                  <a:avLst/>
                </a:prstGeom>
                <a:solidFill>
                  <a:srgbClr val="F8B600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0" name="Freeform 1922"/>
                <p:cNvSpPr/>
                <p:nvPr/>
              </p:nvSpPr>
              <p:spPr bwMode="auto">
                <a:xfrm>
                  <a:off x="9963151" y="5221288"/>
                  <a:ext cx="14288" cy="3175"/>
                </a:xfrm>
                <a:custGeom>
                  <a:avLst/>
                  <a:gdLst>
                    <a:gd name="T0" fmla="*/ 1 w 20"/>
                    <a:gd name="T1" fmla="*/ 5 h 5"/>
                    <a:gd name="T2" fmla="*/ 1 w 20"/>
                    <a:gd name="T3" fmla="*/ 3 h 5"/>
                    <a:gd name="T4" fmla="*/ 3 w 20"/>
                    <a:gd name="T5" fmla="*/ 3 h 5"/>
                    <a:gd name="T6" fmla="*/ 20 w 20"/>
                    <a:gd name="T7" fmla="*/ 0 h 5"/>
                    <a:gd name="T8" fmla="*/ 3 w 20"/>
                    <a:gd name="T9" fmla="*/ 2 h 5"/>
                    <a:gd name="T10" fmla="*/ 0 w 20"/>
                    <a:gd name="T11" fmla="*/ 3 h 5"/>
                    <a:gd name="T12" fmla="*/ 1 w 20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5">
                      <a:moveTo>
                        <a:pt x="1" y="5"/>
                      </a:move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2" y="4"/>
                        <a:pt x="2" y="3"/>
                        <a:pt x="3" y="3"/>
                      </a:cubicBezTo>
                      <a:cubicBezTo>
                        <a:pt x="8" y="4"/>
                        <a:pt x="20" y="5"/>
                        <a:pt x="20" y="0"/>
                      </a:cubicBezTo>
                      <a:cubicBezTo>
                        <a:pt x="16" y="0"/>
                        <a:pt x="7" y="1"/>
                        <a:pt x="3" y="2"/>
                      </a:cubicBezTo>
                      <a:cubicBezTo>
                        <a:pt x="2" y="2"/>
                        <a:pt x="0" y="3"/>
                        <a:pt x="0" y="3"/>
                      </a:cubicBezTo>
                      <a:cubicBezTo>
                        <a:pt x="0" y="4"/>
                        <a:pt x="1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1" name="Freeform 1923"/>
                <p:cNvSpPr/>
                <p:nvPr/>
              </p:nvSpPr>
              <p:spPr bwMode="auto">
                <a:xfrm>
                  <a:off x="9952038" y="5226050"/>
                  <a:ext cx="12700" cy="3175"/>
                </a:xfrm>
                <a:custGeom>
                  <a:avLst/>
                  <a:gdLst>
                    <a:gd name="T0" fmla="*/ 6 w 20"/>
                    <a:gd name="T1" fmla="*/ 2 h 5"/>
                    <a:gd name="T2" fmla="*/ 3 w 20"/>
                    <a:gd name="T3" fmla="*/ 3 h 5"/>
                    <a:gd name="T4" fmla="*/ 0 w 20"/>
                    <a:gd name="T5" fmla="*/ 1 h 5"/>
                    <a:gd name="T6" fmla="*/ 3 w 20"/>
                    <a:gd name="T7" fmla="*/ 5 h 5"/>
                    <a:gd name="T8" fmla="*/ 20 w 20"/>
                    <a:gd name="T9" fmla="*/ 1 h 5"/>
                    <a:gd name="T10" fmla="*/ 18 w 20"/>
                    <a:gd name="T11" fmla="*/ 1 h 5"/>
                    <a:gd name="T12" fmla="*/ 13 w 20"/>
                    <a:gd name="T13" fmla="*/ 1 h 5"/>
                    <a:gd name="T14" fmla="*/ 6 w 20"/>
                    <a:gd name="T1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5">
                      <a:moveTo>
                        <a:pt x="6" y="2"/>
                      </a:moveTo>
                      <a:cubicBezTo>
                        <a:pt x="5" y="2"/>
                        <a:pt x="5" y="3"/>
                        <a:pt x="3" y="3"/>
                      </a:cubicBezTo>
                      <a:cubicBezTo>
                        <a:pt x="2" y="3"/>
                        <a:pt x="1" y="2"/>
                        <a:pt x="0" y="1"/>
                      </a:cubicBezTo>
                      <a:cubicBezTo>
                        <a:pt x="1" y="3"/>
                        <a:pt x="1" y="5"/>
                        <a:pt x="3" y="5"/>
                      </a:cubicBezTo>
                      <a:cubicBezTo>
                        <a:pt x="8" y="5"/>
                        <a:pt x="15" y="2"/>
                        <a:pt x="20" y="1"/>
                      </a:cubicBezTo>
                      <a:cubicBezTo>
                        <a:pt x="19" y="1"/>
                        <a:pt x="18" y="1"/>
                        <a:pt x="18" y="1"/>
                      </a:cubicBezTo>
                      <a:cubicBezTo>
                        <a:pt x="17" y="2"/>
                        <a:pt x="16" y="1"/>
                        <a:pt x="13" y="1"/>
                      </a:cubicBezTo>
                      <a:cubicBezTo>
                        <a:pt x="10" y="0"/>
                        <a:pt x="8" y="1"/>
                        <a:pt x="6" y="2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2" name="Freeform 1924"/>
                <p:cNvSpPr/>
                <p:nvPr/>
              </p:nvSpPr>
              <p:spPr bwMode="auto">
                <a:xfrm>
                  <a:off x="9964738" y="5224463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3" name="Freeform 1925"/>
                <p:cNvSpPr/>
                <p:nvPr/>
              </p:nvSpPr>
              <p:spPr bwMode="auto">
                <a:xfrm>
                  <a:off x="9910763" y="5156200"/>
                  <a:ext cx="28575" cy="26988"/>
                </a:xfrm>
                <a:custGeom>
                  <a:avLst/>
                  <a:gdLst>
                    <a:gd name="T0" fmla="*/ 27 w 43"/>
                    <a:gd name="T1" fmla="*/ 0 h 41"/>
                    <a:gd name="T2" fmla="*/ 23 w 43"/>
                    <a:gd name="T3" fmla="*/ 0 h 41"/>
                    <a:gd name="T4" fmla="*/ 38 w 43"/>
                    <a:gd name="T5" fmla="*/ 3 h 41"/>
                    <a:gd name="T6" fmla="*/ 38 w 43"/>
                    <a:gd name="T7" fmla="*/ 4 h 41"/>
                    <a:gd name="T8" fmla="*/ 29 w 43"/>
                    <a:gd name="T9" fmla="*/ 7 h 41"/>
                    <a:gd name="T10" fmla="*/ 25 w 43"/>
                    <a:gd name="T11" fmla="*/ 7 h 41"/>
                    <a:gd name="T12" fmla="*/ 21 w 43"/>
                    <a:gd name="T13" fmla="*/ 9 h 41"/>
                    <a:gd name="T14" fmla="*/ 10 w 43"/>
                    <a:gd name="T15" fmla="*/ 9 h 41"/>
                    <a:gd name="T16" fmla="*/ 20 w 43"/>
                    <a:gd name="T17" fmla="*/ 11 h 41"/>
                    <a:gd name="T18" fmla="*/ 14 w 43"/>
                    <a:gd name="T19" fmla="*/ 12 h 41"/>
                    <a:gd name="T20" fmla="*/ 7 w 43"/>
                    <a:gd name="T21" fmla="*/ 17 h 41"/>
                    <a:gd name="T22" fmla="*/ 0 w 43"/>
                    <a:gd name="T23" fmla="*/ 26 h 41"/>
                    <a:gd name="T24" fmla="*/ 0 w 43"/>
                    <a:gd name="T25" fmla="*/ 31 h 41"/>
                    <a:gd name="T26" fmla="*/ 5 w 43"/>
                    <a:gd name="T27" fmla="*/ 30 h 41"/>
                    <a:gd name="T28" fmla="*/ 11 w 43"/>
                    <a:gd name="T29" fmla="*/ 37 h 41"/>
                    <a:gd name="T30" fmla="*/ 18 w 43"/>
                    <a:gd name="T31" fmla="*/ 36 h 41"/>
                    <a:gd name="T32" fmla="*/ 27 w 43"/>
                    <a:gd name="T33" fmla="*/ 38 h 41"/>
                    <a:gd name="T34" fmla="*/ 43 w 43"/>
                    <a:gd name="T35" fmla="*/ 41 h 41"/>
                    <a:gd name="T36" fmla="*/ 43 w 43"/>
                    <a:gd name="T37" fmla="*/ 8 h 41"/>
                    <a:gd name="T38" fmla="*/ 39 w 43"/>
                    <a:gd name="T39" fmla="*/ 9 h 41"/>
                    <a:gd name="T40" fmla="*/ 42 w 43"/>
                    <a:gd name="T41" fmla="*/ 7 h 41"/>
                    <a:gd name="T42" fmla="*/ 43 w 43"/>
                    <a:gd name="T43" fmla="*/ 7 h 41"/>
                    <a:gd name="T44" fmla="*/ 43 w 43"/>
                    <a:gd name="T45" fmla="*/ 1 h 41"/>
                    <a:gd name="T46" fmla="*/ 35 w 43"/>
                    <a:gd name="T47" fmla="*/ 2 h 41"/>
                    <a:gd name="T48" fmla="*/ 27 w 43"/>
                    <a:gd name="T4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3" h="41">
                      <a:moveTo>
                        <a:pt x="27" y="0"/>
                      </a:moveTo>
                      <a:cubicBezTo>
                        <a:pt x="26" y="0"/>
                        <a:pt x="24" y="0"/>
                        <a:pt x="23" y="0"/>
                      </a:cubicBezTo>
                      <a:cubicBezTo>
                        <a:pt x="26" y="2"/>
                        <a:pt x="32" y="2"/>
                        <a:pt x="38" y="3"/>
                      </a:cubicBezTo>
                      <a:cubicBezTo>
                        <a:pt x="38" y="3"/>
                        <a:pt x="38" y="3"/>
                        <a:pt x="38" y="4"/>
                      </a:cubicBezTo>
                      <a:cubicBezTo>
                        <a:pt x="35" y="5"/>
                        <a:pt x="33" y="7"/>
                        <a:pt x="29" y="7"/>
                      </a:cubicBezTo>
                      <a:cubicBezTo>
                        <a:pt x="27" y="7"/>
                        <a:pt x="26" y="7"/>
                        <a:pt x="25" y="7"/>
                      </a:cubicBezTo>
                      <a:cubicBezTo>
                        <a:pt x="23" y="7"/>
                        <a:pt x="25" y="10"/>
                        <a:pt x="21" y="9"/>
                      </a:cubicBezTo>
                      <a:cubicBezTo>
                        <a:pt x="6" y="7"/>
                        <a:pt x="12" y="9"/>
                        <a:pt x="10" y="9"/>
                      </a:cubicBezTo>
                      <a:cubicBezTo>
                        <a:pt x="13" y="10"/>
                        <a:pt x="20" y="9"/>
                        <a:pt x="20" y="11"/>
                      </a:cubicBezTo>
                      <a:cubicBezTo>
                        <a:pt x="19" y="13"/>
                        <a:pt x="17" y="11"/>
                        <a:pt x="14" y="12"/>
                      </a:cubicBezTo>
                      <a:cubicBezTo>
                        <a:pt x="12" y="12"/>
                        <a:pt x="9" y="15"/>
                        <a:pt x="7" y="17"/>
                      </a:cubicBezTo>
                      <a:cubicBezTo>
                        <a:pt x="3" y="19"/>
                        <a:pt x="1" y="22"/>
                        <a:pt x="0" y="26"/>
                      </a:cubicBezTo>
                      <a:cubicBezTo>
                        <a:pt x="0" y="29"/>
                        <a:pt x="1" y="30"/>
                        <a:pt x="0" y="31"/>
                      </a:cubicBezTo>
                      <a:cubicBezTo>
                        <a:pt x="2" y="31"/>
                        <a:pt x="3" y="30"/>
                        <a:pt x="5" y="30"/>
                      </a:cubicBezTo>
                      <a:cubicBezTo>
                        <a:pt x="9" y="30"/>
                        <a:pt x="11" y="35"/>
                        <a:pt x="11" y="37"/>
                      </a:cubicBezTo>
                      <a:cubicBezTo>
                        <a:pt x="14" y="37"/>
                        <a:pt x="16" y="36"/>
                        <a:pt x="18" y="36"/>
                      </a:cubicBezTo>
                      <a:cubicBezTo>
                        <a:pt x="21" y="36"/>
                        <a:pt x="25" y="37"/>
                        <a:pt x="27" y="38"/>
                      </a:cubicBezTo>
                      <a:cubicBezTo>
                        <a:pt x="32" y="39"/>
                        <a:pt x="38" y="40"/>
                        <a:pt x="43" y="41"/>
                      </a:cubicBezTo>
                      <a:cubicBezTo>
                        <a:pt x="43" y="8"/>
                        <a:pt x="43" y="8"/>
                        <a:pt x="43" y="8"/>
                      </a:cubicBezTo>
                      <a:cubicBezTo>
                        <a:pt x="41" y="8"/>
                        <a:pt x="40" y="9"/>
                        <a:pt x="39" y="9"/>
                      </a:cubicBezTo>
                      <a:cubicBezTo>
                        <a:pt x="39" y="7"/>
                        <a:pt x="42" y="7"/>
                        <a:pt x="42" y="7"/>
                      </a:cubicBezTo>
                      <a:cubicBezTo>
                        <a:pt x="42" y="7"/>
                        <a:pt x="42" y="7"/>
                        <a:pt x="43" y="7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1" y="1"/>
                        <a:pt x="37" y="2"/>
                        <a:pt x="35" y="2"/>
                      </a:cubicBezTo>
                      <a:cubicBezTo>
                        <a:pt x="31" y="2"/>
                        <a:pt x="29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4" name="Freeform 1926"/>
                <p:cNvSpPr/>
                <p:nvPr/>
              </p:nvSpPr>
              <p:spPr bwMode="auto">
                <a:xfrm>
                  <a:off x="9939338" y="5146675"/>
                  <a:ext cx="4763" cy="4763"/>
                </a:xfrm>
                <a:custGeom>
                  <a:avLst/>
                  <a:gdLst>
                    <a:gd name="T0" fmla="*/ 2 w 7"/>
                    <a:gd name="T1" fmla="*/ 4 h 8"/>
                    <a:gd name="T2" fmla="*/ 7 w 7"/>
                    <a:gd name="T3" fmla="*/ 3 h 8"/>
                    <a:gd name="T4" fmla="*/ 4 w 7"/>
                    <a:gd name="T5" fmla="*/ 1 h 8"/>
                    <a:gd name="T6" fmla="*/ 4 w 7"/>
                    <a:gd name="T7" fmla="*/ 1 h 8"/>
                    <a:gd name="T8" fmla="*/ 0 w 7"/>
                    <a:gd name="T9" fmla="*/ 0 h 8"/>
                    <a:gd name="T10" fmla="*/ 0 w 7"/>
                    <a:gd name="T11" fmla="*/ 8 h 8"/>
                    <a:gd name="T12" fmla="*/ 2 w 7"/>
                    <a:gd name="T1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8">
                      <a:moveTo>
                        <a:pt x="2" y="4"/>
                      </a:moveTo>
                      <a:cubicBezTo>
                        <a:pt x="3" y="4"/>
                        <a:pt x="7" y="4"/>
                        <a:pt x="7" y="3"/>
                      </a:cubicBezTo>
                      <a:cubicBezTo>
                        <a:pt x="7" y="2"/>
                        <a:pt x="4" y="2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6"/>
                        <a:pt x="1" y="5"/>
                        <a:pt x="2" y="4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5" name="Freeform 1927"/>
                <p:cNvSpPr/>
                <p:nvPr/>
              </p:nvSpPr>
              <p:spPr bwMode="auto">
                <a:xfrm>
                  <a:off x="10009188" y="5218113"/>
                  <a:ext cx="0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6" name="Freeform 1928"/>
                <p:cNvSpPr/>
                <p:nvPr/>
              </p:nvSpPr>
              <p:spPr bwMode="auto">
                <a:xfrm>
                  <a:off x="10007601" y="5214938"/>
                  <a:ext cx="0" cy="158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7" name="Freeform 1929"/>
                <p:cNvSpPr/>
                <p:nvPr/>
              </p:nvSpPr>
              <p:spPr bwMode="auto">
                <a:xfrm>
                  <a:off x="9964738" y="522446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8" name="Freeform 1930"/>
                <p:cNvSpPr/>
                <p:nvPr/>
              </p:nvSpPr>
              <p:spPr bwMode="auto">
                <a:xfrm>
                  <a:off x="10009188" y="5218113"/>
                  <a:ext cx="0" cy="0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9" name="Freeform 1931"/>
                <p:cNvSpPr>
                  <a:spLocks noEditPoints="1"/>
                </p:cNvSpPr>
                <p:nvPr/>
              </p:nvSpPr>
              <p:spPr bwMode="auto">
                <a:xfrm>
                  <a:off x="9788526" y="5110163"/>
                  <a:ext cx="150813" cy="61913"/>
                </a:xfrm>
                <a:custGeom>
                  <a:avLst/>
                  <a:gdLst>
                    <a:gd name="T0" fmla="*/ 47 w 227"/>
                    <a:gd name="T1" fmla="*/ 76 h 93"/>
                    <a:gd name="T2" fmla="*/ 95 w 227"/>
                    <a:gd name="T3" fmla="*/ 72 h 93"/>
                    <a:gd name="T4" fmla="*/ 121 w 227"/>
                    <a:gd name="T5" fmla="*/ 66 h 93"/>
                    <a:gd name="T6" fmla="*/ 182 w 227"/>
                    <a:gd name="T7" fmla="*/ 65 h 93"/>
                    <a:gd name="T8" fmla="*/ 184 w 227"/>
                    <a:gd name="T9" fmla="*/ 49 h 93"/>
                    <a:gd name="T10" fmla="*/ 191 w 227"/>
                    <a:gd name="T11" fmla="*/ 41 h 93"/>
                    <a:gd name="T12" fmla="*/ 190 w 227"/>
                    <a:gd name="T13" fmla="*/ 48 h 93"/>
                    <a:gd name="T14" fmla="*/ 215 w 227"/>
                    <a:gd name="T15" fmla="*/ 57 h 93"/>
                    <a:gd name="T16" fmla="*/ 217 w 227"/>
                    <a:gd name="T17" fmla="*/ 53 h 93"/>
                    <a:gd name="T18" fmla="*/ 214 w 227"/>
                    <a:gd name="T19" fmla="*/ 44 h 93"/>
                    <a:gd name="T20" fmla="*/ 198 w 227"/>
                    <a:gd name="T21" fmla="*/ 36 h 93"/>
                    <a:gd name="T22" fmla="*/ 201 w 227"/>
                    <a:gd name="T23" fmla="*/ 32 h 93"/>
                    <a:gd name="T24" fmla="*/ 226 w 227"/>
                    <a:gd name="T25" fmla="*/ 36 h 93"/>
                    <a:gd name="T26" fmla="*/ 217 w 227"/>
                    <a:gd name="T27" fmla="*/ 29 h 93"/>
                    <a:gd name="T28" fmla="*/ 221 w 227"/>
                    <a:gd name="T29" fmla="*/ 27 h 93"/>
                    <a:gd name="T30" fmla="*/ 218 w 227"/>
                    <a:gd name="T31" fmla="*/ 27 h 93"/>
                    <a:gd name="T32" fmla="*/ 193 w 227"/>
                    <a:gd name="T33" fmla="*/ 26 h 93"/>
                    <a:gd name="T34" fmla="*/ 191 w 227"/>
                    <a:gd name="T35" fmla="*/ 24 h 93"/>
                    <a:gd name="T36" fmla="*/ 191 w 227"/>
                    <a:gd name="T37" fmla="*/ 22 h 93"/>
                    <a:gd name="T38" fmla="*/ 201 w 227"/>
                    <a:gd name="T39" fmla="*/ 20 h 93"/>
                    <a:gd name="T40" fmla="*/ 218 w 227"/>
                    <a:gd name="T41" fmla="*/ 21 h 93"/>
                    <a:gd name="T42" fmla="*/ 224 w 227"/>
                    <a:gd name="T43" fmla="*/ 23 h 93"/>
                    <a:gd name="T44" fmla="*/ 222 w 227"/>
                    <a:gd name="T45" fmla="*/ 21 h 93"/>
                    <a:gd name="T46" fmla="*/ 207 w 227"/>
                    <a:gd name="T47" fmla="*/ 19 h 93"/>
                    <a:gd name="T48" fmla="*/ 222 w 227"/>
                    <a:gd name="T49" fmla="*/ 16 h 93"/>
                    <a:gd name="T50" fmla="*/ 148 w 227"/>
                    <a:gd name="T51" fmla="*/ 59 h 93"/>
                    <a:gd name="T52" fmla="*/ 99 w 227"/>
                    <a:gd name="T53" fmla="*/ 68 h 93"/>
                    <a:gd name="T54" fmla="*/ 90 w 227"/>
                    <a:gd name="T55" fmla="*/ 63 h 93"/>
                    <a:gd name="T56" fmla="*/ 103 w 227"/>
                    <a:gd name="T57" fmla="*/ 53 h 93"/>
                    <a:gd name="T58" fmla="*/ 126 w 227"/>
                    <a:gd name="T59" fmla="*/ 54 h 93"/>
                    <a:gd name="T60" fmla="*/ 137 w 227"/>
                    <a:gd name="T61" fmla="*/ 49 h 93"/>
                    <a:gd name="T62" fmla="*/ 163 w 227"/>
                    <a:gd name="T63" fmla="*/ 36 h 93"/>
                    <a:gd name="T64" fmla="*/ 172 w 227"/>
                    <a:gd name="T65" fmla="*/ 38 h 93"/>
                    <a:gd name="T66" fmla="*/ 152 w 227"/>
                    <a:gd name="T67" fmla="*/ 38 h 93"/>
                    <a:gd name="T68" fmla="*/ 143 w 227"/>
                    <a:gd name="T69" fmla="*/ 36 h 93"/>
                    <a:gd name="T70" fmla="*/ 144 w 227"/>
                    <a:gd name="T71" fmla="*/ 39 h 93"/>
                    <a:gd name="T72" fmla="*/ 164 w 227"/>
                    <a:gd name="T73" fmla="*/ 59 h 93"/>
                    <a:gd name="T74" fmla="*/ 190 w 227"/>
                    <a:gd name="T75" fmla="*/ 39 h 93"/>
                    <a:gd name="T76" fmla="*/ 151 w 227"/>
                    <a:gd name="T77" fmla="*/ 48 h 93"/>
                    <a:gd name="T78" fmla="*/ 167 w 227"/>
                    <a:gd name="T79" fmla="*/ 43 h 93"/>
                    <a:gd name="T80" fmla="*/ 192 w 227"/>
                    <a:gd name="T81" fmla="*/ 29 h 93"/>
                    <a:gd name="T82" fmla="*/ 187 w 227"/>
                    <a:gd name="T83" fmla="*/ 27 h 93"/>
                    <a:gd name="T84" fmla="*/ 173 w 227"/>
                    <a:gd name="T85" fmla="*/ 22 h 93"/>
                    <a:gd name="T86" fmla="*/ 151 w 227"/>
                    <a:gd name="T87" fmla="*/ 29 h 93"/>
                    <a:gd name="T88" fmla="*/ 165 w 227"/>
                    <a:gd name="T89" fmla="*/ 31 h 93"/>
                    <a:gd name="T90" fmla="*/ 141 w 227"/>
                    <a:gd name="T91" fmla="*/ 30 h 93"/>
                    <a:gd name="T92" fmla="*/ 118 w 227"/>
                    <a:gd name="T93" fmla="*/ 34 h 93"/>
                    <a:gd name="T94" fmla="*/ 119 w 227"/>
                    <a:gd name="T95" fmla="*/ 36 h 93"/>
                    <a:gd name="T96" fmla="*/ 118 w 227"/>
                    <a:gd name="T97" fmla="*/ 43 h 93"/>
                    <a:gd name="T98" fmla="*/ 126 w 227"/>
                    <a:gd name="T99" fmla="*/ 38 h 93"/>
                    <a:gd name="T100" fmla="*/ 112 w 227"/>
                    <a:gd name="T101" fmla="*/ 47 h 93"/>
                    <a:gd name="T102" fmla="*/ 88 w 227"/>
                    <a:gd name="T103" fmla="*/ 50 h 93"/>
                    <a:gd name="T104" fmla="*/ 92 w 227"/>
                    <a:gd name="T105" fmla="*/ 46 h 93"/>
                    <a:gd name="T106" fmla="*/ 101 w 227"/>
                    <a:gd name="T107" fmla="*/ 44 h 93"/>
                    <a:gd name="T108" fmla="*/ 104 w 227"/>
                    <a:gd name="T109" fmla="*/ 42 h 93"/>
                    <a:gd name="T110" fmla="*/ 99 w 227"/>
                    <a:gd name="T111" fmla="*/ 41 h 93"/>
                    <a:gd name="T112" fmla="*/ 95 w 227"/>
                    <a:gd name="T113" fmla="*/ 42 h 93"/>
                    <a:gd name="T114" fmla="*/ 73 w 227"/>
                    <a:gd name="T115" fmla="*/ 51 h 93"/>
                    <a:gd name="T116" fmla="*/ 66 w 227"/>
                    <a:gd name="T117" fmla="*/ 57 h 93"/>
                    <a:gd name="T118" fmla="*/ 60 w 227"/>
                    <a:gd name="T119" fmla="*/ 68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27" h="93">
                      <a:moveTo>
                        <a:pt x="16" y="87"/>
                      </a:moveTo>
                      <a:cubicBezTo>
                        <a:pt x="17" y="87"/>
                        <a:pt x="17" y="85"/>
                        <a:pt x="19" y="85"/>
                      </a:cubicBezTo>
                      <a:cubicBezTo>
                        <a:pt x="21" y="86"/>
                        <a:pt x="24" y="83"/>
                        <a:pt x="25" y="82"/>
                      </a:cubicBezTo>
                      <a:cubicBezTo>
                        <a:pt x="29" y="80"/>
                        <a:pt x="30" y="80"/>
                        <a:pt x="34" y="78"/>
                      </a:cubicBezTo>
                      <a:cubicBezTo>
                        <a:pt x="35" y="79"/>
                        <a:pt x="35" y="79"/>
                        <a:pt x="36" y="78"/>
                      </a:cubicBezTo>
                      <a:cubicBezTo>
                        <a:pt x="39" y="78"/>
                        <a:pt x="39" y="76"/>
                        <a:pt x="41" y="75"/>
                      </a:cubicBezTo>
                      <a:cubicBezTo>
                        <a:pt x="42" y="75"/>
                        <a:pt x="45" y="77"/>
                        <a:pt x="47" y="76"/>
                      </a:cubicBezTo>
                      <a:cubicBezTo>
                        <a:pt x="50" y="75"/>
                        <a:pt x="50" y="74"/>
                        <a:pt x="53" y="73"/>
                      </a:cubicBezTo>
                      <a:cubicBezTo>
                        <a:pt x="53" y="74"/>
                        <a:pt x="54" y="74"/>
                        <a:pt x="55" y="74"/>
                      </a:cubicBezTo>
                      <a:cubicBezTo>
                        <a:pt x="58" y="73"/>
                        <a:pt x="57" y="72"/>
                        <a:pt x="59" y="72"/>
                      </a:cubicBezTo>
                      <a:cubicBezTo>
                        <a:pt x="68" y="70"/>
                        <a:pt x="74" y="72"/>
                        <a:pt x="83" y="70"/>
                      </a:cubicBezTo>
                      <a:cubicBezTo>
                        <a:pt x="92" y="68"/>
                        <a:pt x="91" y="67"/>
                        <a:pt x="95" y="70"/>
                      </a:cubicBezTo>
                      <a:cubicBezTo>
                        <a:pt x="94" y="70"/>
                        <a:pt x="89" y="71"/>
                        <a:pt x="89" y="72"/>
                      </a:cubicBezTo>
                      <a:cubicBezTo>
                        <a:pt x="89" y="72"/>
                        <a:pt x="88" y="73"/>
                        <a:pt x="95" y="72"/>
                      </a:cubicBezTo>
                      <a:cubicBezTo>
                        <a:pt x="98" y="71"/>
                        <a:pt x="100" y="70"/>
                        <a:pt x="103" y="70"/>
                      </a:cubicBezTo>
                      <a:cubicBezTo>
                        <a:pt x="107" y="69"/>
                        <a:pt x="110" y="69"/>
                        <a:pt x="114" y="68"/>
                      </a:cubicBezTo>
                      <a:cubicBezTo>
                        <a:pt x="114" y="68"/>
                        <a:pt x="115" y="68"/>
                        <a:pt x="116" y="69"/>
                      </a:cubicBezTo>
                      <a:cubicBezTo>
                        <a:pt x="119" y="69"/>
                        <a:pt x="119" y="71"/>
                        <a:pt x="122" y="70"/>
                      </a:cubicBezTo>
                      <a:cubicBezTo>
                        <a:pt x="123" y="70"/>
                        <a:pt x="121" y="69"/>
                        <a:pt x="122" y="68"/>
                      </a:cubicBezTo>
                      <a:cubicBezTo>
                        <a:pt x="122" y="65"/>
                        <a:pt x="130" y="67"/>
                        <a:pt x="130" y="64"/>
                      </a:cubicBezTo>
                      <a:cubicBezTo>
                        <a:pt x="128" y="65"/>
                        <a:pt x="123" y="66"/>
                        <a:pt x="121" y="66"/>
                      </a:cubicBezTo>
                      <a:cubicBezTo>
                        <a:pt x="119" y="67"/>
                        <a:pt x="119" y="66"/>
                        <a:pt x="119" y="66"/>
                      </a:cubicBezTo>
                      <a:cubicBezTo>
                        <a:pt x="119" y="64"/>
                        <a:pt x="129" y="62"/>
                        <a:pt x="132" y="62"/>
                      </a:cubicBezTo>
                      <a:cubicBezTo>
                        <a:pt x="134" y="65"/>
                        <a:pt x="141" y="65"/>
                        <a:pt x="150" y="65"/>
                      </a:cubicBezTo>
                      <a:cubicBezTo>
                        <a:pt x="160" y="64"/>
                        <a:pt x="164" y="65"/>
                        <a:pt x="167" y="65"/>
                      </a:cubicBezTo>
                      <a:cubicBezTo>
                        <a:pt x="168" y="63"/>
                        <a:pt x="169" y="62"/>
                        <a:pt x="172" y="62"/>
                      </a:cubicBezTo>
                      <a:cubicBezTo>
                        <a:pt x="175" y="62"/>
                        <a:pt x="179" y="62"/>
                        <a:pt x="180" y="63"/>
                      </a:cubicBezTo>
                      <a:cubicBezTo>
                        <a:pt x="181" y="64"/>
                        <a:pt x="176" y="66"/>
                        <a:pt x="182" y="65"/>
                      </a:cubicBezTo>
                      <a:cubicBezTo>
                        <a:pt x="183" y="61"/>
                        <a:pt x="194" y="62"/>
                        <a:pt x="192" y="59"/>
                      </a:cubicBezTo>
                      <a:cubicBezTo>
                        <a:pt x="190" y="59"/>
                        <a:pt x="189" y="60"/>
                        <a:pt x="188" y="60"/>
                      </a:cubicBezTo>
                      <a:cubicBezTo>
                        <a:pt x="188" y="60"/>
                        <a:pt x="189" y="58"/>
                        <a:pt x="190" y="58"/>
                      </a:cubicBezTo>
                      <a:cubicBezTo>
                        <a:pt x="189" y="55"/>
                        <a:pt x="178" y="57"/>
                        <a:pt x="178" y="54"/>
                      </a:cubicBezTo>
                      <a:cubicBezTo>
                        <a:pt x="178" y="53"/>
                        <a:pt x="180" y="53"/>
                        <a:pt x="180" y="52"/>
                      </a:cubicBezTo>
                      <a:cubicBezTo>
                        <a:pt x="181" y="52"/>
                        <a:pt x="179" y="52"/>
                        <a:pt x="179" y="51"/>
                      </a:cubicBezTo>
                      <a:cubicBezTo>
                        <a:pt x="179" y="49"/>
                        <a:pt x="182" y="50"/>
                        <a:pt x="184" y="49"/>
                      </a:cubicBezTo>
                      <a:cubicBezTo>
                        <a:pt x="184" y="48"/>
                        <a:pt x="183" y="48"/>
                        <a:pt x="185" y="48"/>
                      </a:cubicBezTo>
                      <a:cubicBezTo>
                        <a:pt x="185" y="47"/>
                        <a:pt x="185" y="47"/>
                        <a:pt x="185" y="46"/>
                      </a:cubicBezTo>
                      <a:cubicBezTo>
                        <a:pt x="183" y="46"/>
                        <a:pt x="184" y="45"/>
                        <a:pt x="183" y="43"/>
                      </a:cubicBezTo>
                      <a:cubicBezTo>
                        <a:pt x="183" y="43"/>
                        <a:pt x="183" y="43"/>
                        <a:pt x="183" y="42"/>
                      </a:cubicBezTo>
                      <a:cubicBezTo>
                        <a:pt x="184" y="42"/>
                        <a:pt x="186" y="42"/>
                        <a:pt x="187" y="42"/>
                      </a:cubicBezTo>
                      <a:cubicBezTo>
                        <a:pt x="187" y="42"/>
                        <a:pt x="187" y="42"/>
                        <a:pt x="187" y="42"/>
                      </a:cubicBezTo>
                      <a:cubicBezTo>
                        <a:pt x="187" y="42"/>
                        <a:pt x="188" y="41"/>
                        <a:pt x="191" y="41"/>
                      </a:cubicBezTo>
                      <a:cubicBezTo>
                        <a:pt x="197" y="40"/>
                        <a:pt x="202" y="41"/>
                        <a:pt x="208" y="41"/>
                      </a:cubicBezTo>
                      <a:cubicBezTo>
                        <a:pt x="208" y="41"/>
                        <a:pt x="208" y="41"/>
                        <a:pt x="208" y="42"/>
                      </a:cubicBezTo>
                      <a:cubicBezTo>
                        <a:pt x="208" y="42"/>
                        <a:pt x="205" y="43"/>
                        <a:pt x="205" y="43"/>
                      </a:cubicBezTo>
                      <a:cubicBezTo>
                        <a:pt x="202" y="44"/>
                        <a:pt x="200" y="45"/>
                        <a:pt x="195" y="45"/>
                      </a:cubicBezTo>
                      <a:cubicBezTo>
                        <a:pt x="191" y="45"/>
                        <a:pt x="191" y="44"/>
                        <a:pt x="190" y="46"/>
                      </a:cubicBezTo>
                      <a:cubicBezTo>
                        <a:pt x="191" y="46"/>
                        <a:pt x="192" y="46"/>
                        <a:pt x="192" y="46"/>
                      </a:cubicBezTo>
                      <a:cubicBezTo>
                        <a:pt x="192" y="47"/>
                        <a:pt x="191" y="47"/>
                        <a:pt x="190" y="48"/>
                      </a:cubicBezTo>
                      <a:cubicBezTo>
                        <a:pt x="194" y="48"/>
                        <a:pt x="196" y="49"/>
                        <a:pt x="196" y="51"/>
                      </a:cubicBezTo>
                      <a:cubicBezTo>
                        <a:pt x="196" y="52"/>
                        <a:pt x="201" y="52"/>
                        <a:pt x="201" y="53"/>
                      </a:cubicBezTo>
                      <a:cubicBezTo>
                        <a:pt x="201" y="54"/>
                        <a:pt x="198" y="55"/>
                        <a:pt x="197" y="55"/>
                      </a:cubicBezTo>
                      <a:cubicBezTo>
                        <a:pt x="199" y="57"/>
                        <a:pt x="203" y="56"/>
                        <a:pt x="206" y="56"/>
                      </a:cubicBezTo>
                      <a:cubicBezTo>
                        <a:pt x="205" y="57"/>
                        <a:pt x="204" y="57"/>
                        <a:pt x="204" y="57"/>
                      </a:cubicBezTo>
                      <a:cubicBezTo>
                        <a:pt x="208" y="58"/>
                        <a:pt x="208" y="59"/>
                        <a:pt x="208" y="61"/>
                      </a:cubicBezTo>
                      <a:cubicBezTo>
                        <a:pt x="213" y="60"/>
                        <a:pt x="210" y="57"/>
                        <a:pt x="215" y="57"/>
                      </a:cubicBezTo>
                      <a:cubicBezTo>
                        <a:pt x="216" y="57"/>
                        <a:pt x="221" y="59"/>
                        <a:pt x="221" y="60"/>
                      </a:cubicBezTo>
                      <a:cubicBezTo>
                        <a:pt x="221" y="61"/>
                        <a:pt x="218" y="61"/>
                        <a:pt x="218" y="62"/>
                      </a:cubicBezTo>
                      <a:cubicBezTo>
                        <a:pt x="218" y="63"/>
                        <a:pt x="222" y="65"/>
                        <a:pt x="226" y="62"/>
                      </a:cubicBezTo>
                      <a:cubicBezTo>
                        <a:pt x="226" y="62"/>
                        <a:pt x="226" y="62"/>
                        <a:pt x="227" y="62"/>
                      </a:cubicBezTo>
                      <a:cubicBezTo>
                        <a:pt x="227" y="54"/>
                        <a:pt x="227" y="54"/>
                        <a:pt x="227" y="54"/>
                      </a:cubicBezTo>
                      <a:cubicBezTo>
                        <a:pt x="226" y="54"/>
                        <a:pt x="226" y="53"/>
                        <a:pt x="226" y="53"/>
                      </a:cubicBezTo>
                      <a:cubicBezTo>
                        <a:pt x="223" y="53"/>
                        <a:pt x="220" y="53"/>
                        <a:pt x="217" y="53"/>
                      </a:cubicBezTo>
                      <a:cubicBezTo>
                        <a:pt x="216" y="52"/>
                        <a:pt x="214" y="52"/>
                        <a:pt x="214" y="51"/>
                      </a:cubicBezTo>
                      <a:cubicBezTo>
                        <a:pt x="216" y="51"/>
                        <a:pt x="218" y="51"/>
                        <a:pt x="221" y="51"/>
                      </a:cubicBezTo>
                      <a:cubicBezTo>
                        <a:pt x="221" y="51"/>
                        <a:pt x="221" y="51"/>
                        <a:pt x="221" y="51"/>
                      </a:cubicBezTo>
                      <a:cubicBezTo>
                        <a:pt x="220" y="50"/>
                        <a:pt x="212" y="50"/>
                        <a:pt x="212" y="50"/>
                      </a:cubicBezTo>
                      <a:cubicBezTo>
                        <a:pt x="212" y="50"/>
                        <a:pt x="209" y="49"/>
                        <a:pt x="209" y="48"/>
                      </a:cubicBezTo>
                      <a:cubicBezTo>
                        <a:pt x="209" y="46"/>
                        <a:pt x="210" y="46"/>
                        <a:pt x="213" y="45"/>
                      </a:cubicBezTo>
                      <a:cubicBezTo>
                        <a:pt x="214" y="45"/>
                        <a:pt x="213" y="44"/>
                        <a:pt x="214" y="44"/>
                      </a:cubicBezTo>
                      <a:cubicBezTo>
                        <a:pt x="217" y="42"/>
                        <a:pt x="221" y="41"/>
                        <a:pt x="227" y="41"/>
                      </a:cubicBezTo>
                      <a:cubicBezTo>
                        <a:pt x="227" y="39"/>
                        <a:pt x="227" y="39"/>
                        <a:pt x="227" y="39"/>
                      </a:cubicBezTo>
                      <a:cubicBezTo>
                        <a:pt x="226" y="39"/>
                        <a:pt x="226" y="39"/>
                        <a:pt x="225" y="39"/>
                      </a:cubicBezTo>
                      <a:cubicBezTo>
                        <a:pt x="221" y="39"/>
                        <a:pt x="216" y="39"/>
                        <a:pt x="217" y="38"/>
                      </a:cubicBezTo>
                      <a:cubicBezTo>
                        <a:pt x="216" y="38"/>
                        <a:pt x="215" y="38"/>
                        <a:pt x="215" y="38"/>
                      </a:cubicBezTo>
                      <a:cubicBezTo>
                        <a:pt x="214" y="38"/>
                        <a:pt x="211" y="39"/>
                        <a:pt x="210" y="39"/>
                      </a:cubicBezTo>
                      <a:cubicBezTo>
                        <a:pt x="206" y="39"/>
                        <a:pt x="198" y="38"/>
                        <a:pt x="198" y="36"/>
                      </a:cubicBezTo>
                      <a:cubicBezTo>
                        <a:pt x="198" y="36"/>
                        <a:pt x="199" y="35"/>
                        <a:pt x="200" y="35"/>
                      </a:cubicBezTo>
                      <a:cubicBezTo>
                        <a:pt x="197" y="34"/>
                        <a:pt x="196" y="34"/>
                        <a:pt x="194" y="33"/>
                      </a:cubicBezTo>
                      <a:cubicBezTo>
                        <a:pt x="193" y="33"/>
                        <a:pt x="191" y="33"/>
                        <a:pt x="190" y="33"/>
                      </a:cubicBezTo>
                      <a:cubicBezTo>
                        <a:pt x="189" y="34"/>
                        <a:pt x="179" y="33"/>
                        <a:pt x="179" y="32"/>
                      </a:cubicBezTo>
                      <a:cubicBezTo>
                        <a:pt x="179" y="31"/>
                        <a:pt x="182" y="31"/>
                        <a:pt x="184" y="31"/>
                      </a:cubicBezTo>
                      <a:cubicBezTo>
                        <a:pt x="191" y="30"/>
                        <a:pt x="192" y="32"/>
                        <a:pt x="198" y="32"/>
                      </a:cubicBezTo>
                      <a:cubicBezTo>
                        <a:pt x="200" y="32"/>
                        <a:pt x="200" y="32"/>
                        <a:pt x="201" y="32"/>
                      </a:cubicBezTo>
                      <a:cubicBezTo>
                        <a:pt x="202" y="32"/>
                        <a:pt x="203" y="32"/>
                        <a:pt x="204" y="32"/>
                      </a:cubicBezTo>
                      <a:cubicBezTo>
                        <a:pt x="203" y="33"/>
                        <a:pt x="210" y="33"/>
                        <a:pt x="212" y="33"/>
                      </a:cubicBezTo>
                      <a:cubicBezTo>
                        <a:pt x="210" y="33"/>
                        <a:pt x="207" y="33"/>
                        <a:pt x="205" y="33"/>
                      </a:cubicBezTo>
                      <a:cubicBezTo>
                        <a:pt x="206" y="35"/>
                        <a:pt x="210" y="34"/>
                        <a:pt x="213" y="35"/>
                      </a:cubicBezTo>
                      <a:cubicBezTo>
                        <a:pt x="212" y="35"/>
                        <a:pt x="211" y="35"/>
                        <a:pt x="211" y="35"/>
                      </a:cubicBezTo>
                      <a:cubicBezTo>
                        <a:pt x="211" y="36"/>
                        <a:pt x="213" y="35"/>
                        <a:pt x="214" y="35"/>
                      </a:cubicBezTo>
                      <a:cubicBezTo>
                        <a:pt x="218" y="35"/>
                        <a:pt x="221" y="36"/>
                        <a:pt x="226" y="36"/>
                      </a:cubicBezTo>
                      <a:cubicBezTo>
                        <a:pt x="226" y="36"/>
                        <a:pt x="226" y="36"/>
                        <a:pt x="227" y="36"/>
                      </a:cubicBezTo>
                      <a:cubicBezTo>
                        <a:pt x="227" y="33"/>
                        <a:pt x="227" y="33"/>
                        <a:pt x="227" y="33"/>
                      </a:cubicBezTo>
                      <a:cubicBezTo>
                        <a:pt x="223" y="33"/>
                        <a:pt x="219" y="33"/>
                        <a:pt x="214" y="32"/>
                      </a:cubicBezTo>
                      <a:cubicBezTo>
                        <a:pt x="214" y="33"/>
                        <a:pt x="213" y="33"/>
                        <a:pt x="212" y="33"/>
                      </a:cubicBezTo>
                      <a:cubicBezTo>
                        <a:pt x="211" y="33"/>
                        <a:pt x="211" y="33"/>
                        <a:pt x="211" y="32"/>
                      </a:cubicBezTo>
                      <a:cubicBezTo>
                        <a:pt x="211" y="31"/>
                        <a:pt x="219" y="31"/>
                        <a:pt x="223" y="30"/>
                      </a:cubicBezTo>
                      <a:cubicBezTo>
                        <a:pt x="221" y="30"/>
                        <a:pt x="218" y="30"/>
                        <a:pt x="217" y="29"/>
                      </a:cubicBezTo>
                      <a:cubicBezTo>
                        <a:pt x="218" y="28"/>
                        <a:pt x="220" y="29"/>
                        <a:pt x="222" y="29"/>
                      </a:cubicBezTo>
                      <a:cubicBezTo>
                        <a:pt x="224" y="29"/>
                        <a:pt x="225" y="29"/>
                        <a:pt x="227" y="29"/>
                      </a:cubicBezTo>
                      <a:cubicBezTo>
                        <a:pt x="227" y="28"/>
                        <a:pt x="227" y="28"/>
                        <a:pt x="227" y="28"/>
                      </a:cubicBezTo>
                      <a:cubicBezTo>
                        <a:pt x="226" y="28"/>
                        <a:pt x="225" y="28"/>
                        <a:pt x="225" y="28"/>
                      </a:cubicBezTo>
                      <a:cubicBezTo>
                        <a:pt x="224" y="28"/>
                        <a:pt x="224" y="28"/>
                        <a:pt x="223" y="28"/>
                      </a:cubicBezTo>
                      <a:cubicBezTo>
                        <a:pt x="223" y="28"/>
                        <a:pt x="222" y="28"/>
                        <a:pt x="221" y="28"/>
                      </a:cubicBezTo>
                      <a:cubicBezTo>
                        <a:pt x="221" y="28"/>
                        <a:pt x="221" y="28"/>
                        <a:pt x="221" y="27"/>
                      </a:cubicBezTo>
                      <a:cubicBezTo>
                        <a:pt x="222" y="27"/>
                        <a:pt x="223" y="26"/>
                        <a:pt x="226" y="26"/>
                      </a:cubicBezTo>
                      <a:cubicBezTo>
                        <a:pt x="226" y="26"/>
                        <a:pt x="226" y="26"/>
                        <a:pt x="227" y="26"/>
                      </a:cubicBezTo>
                      <a:cubicBezTo>
                        <a:pt x="227" y="25"/>
                        <a:pt x="227" y="25"/>
                        <a:pt x="227" y="25"/>
                      </a:cubicBezTo>
                      <a:cubicBezTo>
                        <a:pt x="224" y="25"/>
                        <a:pt x="222" y="26"/>
                        <a:pt x="220" y="26"/>
                      </a:cubicBezTo>
                      <a:cubicBezTo>
                        <a:pt x="218" y="26"/>
                        <a:pt x="218" y="26"/>
                        <a:pt x="217" y="25"/>
                      </a:cubicBezTo>
                      <a:cubicBezTo>
                        <a:pt x="217" y="26"/>
                        <a:pt x="216" y="26"/>
                        <a:pt x="215" y="26"/>
                      </a:cubicBezTo>
                      <a:cubicBezTo>
                        <a:pt x="216" y="27"/>
                        <a:pt x="217" y="27"/>
                        <a:pt x="218" y="27"/>
                      </a:cubicBezTo>
                      <a:cubicBezTo>
                        <a:pt x="217" y="27"/>
                        <a:pt x="215" y="27"/>
                        <a:pt x="215" y="27"/>
                      </a:cubicBezTo>
                      <a:cubicBezTo>
                        <a:pt x="215" y="27"/>
                        <a:pt x="215" y="27"/>
                        <a:pt x="215" y="28"/>
                      </a:cubicBezTo>
                      <a:cubicBezTo>
                        <a:pt x="213" y="28"/>
                        <a:pt x="210" y="27"/>
                        <a:pt x="209" y="27"/>
                      </a:cubicBezTo>
                      <a:cubicBezTo>
                        <a:pt x="209" y="28"/>
                        <a:pt x="207" y="28"/>
                        <a:pt x="205" y="28"/>
                      </a:cubicBezTo>
                      <a:cubicBezTo>
                        <a:pt x="202" y="28"/>
                        <a:pt x="199" y="28"/>
                        <a:pt x="198" y="27"/>
                      </a:cubicBezTo>
                      <a:cubicBezTo>
                        <a:pt x="199" y="27"/>
                        <a:pt x="200" y="27"/>
                        <a:pt x="200" y="27"/>
                      </a:cubicBezTo>
                      <a:cubicBezTo>
                        <a:pt x="197" y="27"/>
                        <a:pt x="193" y="27"/>
                        <a:pt x="193" y="26"/>
                      </a:cubicBezTo>
                      <a:cubicBezTo>
                        <a:pt x="193" y="25"/>
                        <a:pt x="203" y="25"/>
                        <a:pt x="205" y="25"/>
                      </a:cubicBezTo>
                      <a:cubicBezTo>
                        <a:pt x="203" y="25"/>
                        <a:pt x="201" y="25"/>
                        <a:pt x="199" y="25"/>
                      </a:cubicBezTo>
                      <a:cubicBezTo>
                        <a:pt x="196" y="25"/>
                        <a:pt x="196" y="25"/>
                        <a:pt x="194" y="25"/>
                      </a:cubicBezTo>
                      <a:cubicBezTo>
                        <a:pt x="192" y="26"/>
                        <a:pt x="192" y="25"/>
                        <a:pt x="192" y="25"/>
                      </a:cubicBezTo>
                      <a:cubicBezTo>
                        <a:pt x="190" y="25"/>
                        <a:pt x="189" y="25"/>
                        <a:pt x="188" y="25"/>
                      </a:cubicBezTo>
                      <a:cubicBezTo>
                        <a:pt x="187" y="25"/>
                        <a:pt x="187" y="25"/>
                        <a:pt x="187" y="25"/>
                      </a:cubicBezTo>
                      <a:cubicBezTo>
                        <a:pt x="188" y="25"/>
                        <a:pt x="190" y="25"/>
                        <a:pt x="191" y="24"/>
                      </a:cubicBezTo>
                      <a:cubicBezTo>
                        <a:pt x="185" y="25"/>
                        <a:pt x="182" y="25"/>
                        <a:pt x="181" y="23"/>
                      </a:cubicBezTo>
                      <a:cubicBezTo>
                        <a:pt x="182" y="23"/>
                        <a:pt x="183" y="23"/>
                        <a:pt x="184" y="23"/>
                      </a:cubicBezTo>
                      <a:cubicBezTo>
                        <a:pt x="185" y="23"/>
                        <a:pt x="187" y="23"/>
                        <a:pt x="189" y="23"/>
                      </a:cubicBezTo>
                      <a:cubicBezTo>
                        <a:pt x="189" y="23"/>
                        <a:pt x="190" y="23"/>
                        <a:pt x="190" y="23"/>
                      </a:cubicBezTo>
                      <a:cubicBezTo>
                        <a:pt x="188" y="23"/>
                        <a:pt x="183" y="23"/>
                        <a:pt x="183" y="22"/>
                      </a:cubicBezTo>
                      <a:cubicBezTo>
                        <a:pt x="183" y="22"/>
                        <a:pt x="185" y="22"/>
                        <a:pt x="187" y="22"/>
                      </a:cubicBezTo>
                      <a:cubicBezTo>
                        <a:pt x="189" y="22"/>
                        <a:pt x="190" y="22"/>
                        <a:pt x="191" y="22"/>
                      </a:cubicBezTo>
                      <a:cubicBezTo>
                        <a:pt x="192" y="22"/>
                        <a:pt x="193" y="22"/>
                        <a:pt x="193" y="21"/>
                      </a:cubicBezTo>
                      <a:cubicBezTo>
                        <a:pt x="191" y="21"/>
                        <a:pt x="189" y="22"/>
                        <a:pt x="188" y="22"/>
                      </a:cubicBezTo>
                      <a:cubicBezTo>
                        <a:pt x="188" y="22"/>
                        <a:pt x="186" y="21"/>
                        <a:pt x="186" y="21"/>
                      </a:cubicBezTo>
                      <a:cubicBezTo>
                        <a:pt x="188" y="21"/>
                        <a:pt x="190" y="20"/>
                        <a:pt x="193" y="20"/>
                      </a:cubicBezTo>
                      <a:cubicBezTo>
                        <a:pt x="193" y="20"/>
                        <a:pt x="194" y="20"/>
                        <a:pt x="195" y="20"/>
                      </a:cubicBezTo>
                      <a:cubicBezTo>
                        <a:pt x="193" y="20"/>
                        <a:pt x="191" y="21"/>
                        <a:pt x="191" y="20"/>
                      </a:cubicBezTo>
                      <a:cubicBezTo>
                        <a:pt x="195" y="20"/>
                        <a:pt x="198" y="19"/>
                        <a:pt x="201" y="20"/>
                      </a:cubicBezTo>
                      <a:cubicBezTo>
                        <a:pt x="204" y="20"/>
                        <a:pt x="203" y="21"/>
                        <a:pt x="206" y="21"/>
                      </a:cubicBezTo>
                      <a:cubicBezTo>
                        <a:pt x="208" y="22"/>
                        <a:pt x="210" y="21"/>
                        <a:pt x="212" y="21"/>
                      </a:cubicBezTo>
                      <a:cubicBezTo>
                        <a:pt x="215" y="21"/>
                        <a:pt x="214" y="22"/>
                        <a:pt x="215" y="22"/>
                      </a:cubicBezTo>
                      <a:cubicBezTo>
                        <a:pt x="216" y="22"/>
                        <a:pt x="217" y="22"/>
                        <a:pt x="217" y="22"/>
                      </a:cubicBezTo>
                      <a:cubicBezTo>
                        <a:pt x="217" y="22"/>
                        <a:pt x="217" y="22"/>
                        <a:pt x="217" y="22"/>
                      </a:cubicBezTo>
                      <a:cubicBezTo>
                        <a:pt x="217" y="22"/>
                        <a:pt x="217" y="22"/>
                        <a:pt x="216" y="21"/>
                      </a:cubicBezTo>
                      <a:cubicBezTo>
                        <a:pt x="217" y="21"/>
                        <a:pt x="217" y="22"/>
                        <a:pt x="218" y="21"/>
                      </a:cubicBezTo>
                      <a:cubicBezTo>
                        <a:pt x="220" y="21"/>
                        <a:pt x="220" y="21"/>
                        <a:pt x="220" y="22"/>
                      </a:cubicBezTo>
                      <a:cubicBezTo>
                        <a:pt x="220" y="23"/>
                        <a:pt x="222" y="22"/>
                        <a:pt x="222" y="23"/>
                      </a:cubicBezTo>
                      <a:cubicBezTo>
                        <a:pt x="222" y="23"/>
                        <a:pt x="221" y="23"/>
                        <a:pt x="221" y="23"/>
                      </a:cubicBezTo>
                      <a:cubicBezTo>
                        <a:pt x="221" y="24"/>
                        <a:pt x="223" y="23"/>
                        <a:pt x="224" y="23"/>
                      </a:cubicBezTo>
                      <a:cubicBezTo>
                        <a:pt x="224" y="23"/>
                        <a:pt x="225" y="24"/>
                        <a:pt x="227" y="24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5" y="23"/>
                        <a:pt x="224" y="23"/>
                        <a:pt x="224" y="23"/>
                      </a:cubicBezTo>
                      <a:cubicBezTo>
                        <a:pt x="224" y="22"/>
                        <a:pt x="225" y="22"/>
                        <a:pt x="227" y="22"/>
                      </a:cubicBezTo>
                      <a:cubicBezTo>
                        <a:pt x="227" y="22"/>
                        <a:pt x="227" y="22"/>
                        <a:pt x="227" y="22"/>
                      </a:cubicBezTo>
                      <a:cubicBezTo>
                        <a:pt x="226" y="22"/>
                        <a:pt x="226" y="22"/>
                        <a:pt x="225" y="22"/>
                      </a:cubicBezTo>
                      <a:cubicBezTo>
                        <a:pt x="226" y="22"/>
                        <a:pt x="226" y="22"/>
                        <a:pt x="227" y="22"/>
                      </a:cubicBezTo>
                      <a:cubicBezTo>
                        <a:pt x="227" y="20"/>
                        <a:pt x="227" y="20"/>
                        <a:pt x="227" y="20"/>
                      </a:cubicBezTo>
                      <a:cubicBezTo>
                        <a:pt x="226" y="20"/>
                        <a:pt x="226" y="20"/>
                        <a:pt x="225" y="20"/>
                      </a:cubicBezTo>
                      <a:cubicBezTo>
                        <a:pt x="224" y="21"/>
                        <a:pt x="223" y="21"/>
                        <a:pt x="222" y="21"/>
                      </a:cubicBezTo>
                      <a:cubicBezTo>
                        <a:pt x="218" y="21"/>
                        <a:pt x="214" y="20"/>
                        <a:pt x="213" y="20"/>
                      </a:cubicBezTo>
                      <a:cubicBezTo>
                        <a:pt x="214" y="20"/>
                        <a:pt x="215" y="20"/>
                        <a:pt x="217" y="20"/>
                      </a:cubicBezTo>
                      <a:cubicBezTo>
                        <a:pt x="214" y="20"/>
                        <a:pt x="211" y="20"/>
                        <a:pt x="210" y="20"/>
                      </a:cubicBezTo>
                      <a:cubicBezTo>
                        <a:pt x="211" y="19"/>
                        <a:pt x="215" y="19"/>
                        <a:pt x="220" y="18"/>
                      </a:cubicBezTo>
                      <a:cubicBezTo>
                        <a:pt x="219" y="18"/>
                        <a:pt x="217" y="18"/>
                        <a:pt x="216" y="18"/>
                      </a:cubicBezTo>
                      <a:cubicBezTo>
                        <a:pt x="213" y="18"/>
                        <a:pt x="213" y="19"/>
                        <a:pt x="210" y="19"/>
                      </a:cubicBezTo>
                      <a:cubicBezTo>
                        <a:pt x="209" y="19"/>
                        <a:pt x="207" y="19"/>
                        <a:pt x="207" y="19"/>
                      </a:cubicBezTo>
                      <a:cubicBezTo>
                        <a:pt x="209" y="18"/>
                        <a:pt x="210" y="18"/>
                        <a:pt x="212" y="18"/>
                      </a:cubicBezTo>
                      <a:cubicBezTo>
                        <a:pt x="210" y="18"/>
                        <a:pt x="208" y="18"/>
                        <a:pt x="207" y="18"/>
                      </a:cubicBezTo>
                      <a:cubicBezTo>
                        <a:pt x="206" y="18"/>
                        <a:pt x="205" y="18"/>
                        <a:pt x="204" y="18"/>
                      </a:cubicBezTo>
                      <a:cubicBezTo>
                        <a:pt x="203" y="19"/>
                        <a:pt x="202" y="19"/>
                        <a:pt x="201" y="19"/>
                      </a:cubicBezTo>
                      <a:cubicBezTo>
                        <a:pt x="202" y="18"/>
                        <a:pt x="212" y="17"/>
                        <a:pt x="217" y="17"/>
                      </a:cubicBezTo>
                      <a:cubicBezTo>
                        <a:pt x="218" y="17"/>
                        <a:pt x="219" y="17"/>
                        <a:pt x="220" y="17"/>
                      </a:cubicBezTo>
                      <a:cubicBezTo>
                        <a:pt x="221" y="17"/>
                        <a:pt x="222" y="17"/>
                        <a:pt x="222" y="16"/>
                      </a:cubicBezTo>
                      <a:cubicBezTo>
                        <a:pt x="226" y="16"/>
                        <a:pt x="225" y="16"/>
                        <a:pt x="227" y="16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138" y="0"/>
                        <a:pt x="58" y="36"/>
                        <a:pt x="0" y="93"/>
                      </a:cubicBezTo>
                      <a:cubicBezTo>
                        <a:pt x="3" y="93"/>
                        <a:pt x="9" y="91"/>
                        <a:pt x="12" y="90"/>
                      </a:cubicBezTo>
                      <a:cubicBezTo>
                        <a:pt x="13" y="90"/>
                        <a:pt x="8" y="90"/>
                        <a:pt x="16" y="87"/>
                      </a:cubicBezTo>
                      <a:close/>
                      <a:moveTo>
                        <a:pt x="150" y="58"/>
                      </a:moveTo>
                      <a:cubicBezTo>
                        <a:pt x="149" y="58"/>
                        <a:pt x="148" y="58"/>
                        <a:pt x="148" y="59"/>
                      </a:cubicBezTo>
                      <a:cubicBezTo>
                        <a:pt x="148" y="60"/>
                        <a:pt x="150" y="59"/>
                        <a:pt x="151" y="59"/>
                      </a:cubicBezTo>
                      <a:cubicBezTo>
                        <a:pt x="151" y="60"/>
                        <a:pt x="152" y="60"/>
                        <a:pt x="152" y="60"/>
                      </a:cubicBezTo>
                      <a:cubicBezTo>
                        <a:pt x="151" y="61"/>
                        <a:pt x="147" y="62"/>
                        <a:pt x="143" y="62"/>
                      </a:cubicBezTo>
                      <a:cubicBezTo>
                        <a:pt x="136" y="63"/>
                        <a:pt x="134" y="61"/>
                        <a:pt x="130" y="61"/>
                      </a:cubicBezTo>
                      <a:cubicBezTo>
                        <a:pt x="127" y="62"/>
                        <a:pt x="128" y="62"/>
                        <a:pt x="125" y="63"/>
                      </a:cubicBezTo>
                      <a:cubicBezTo>
                        <a:pt x="121" y="64"/>
                        <a:pt x="117" y="64"/>
                        <a:pt x="113" y="66"/>
                      </a:cubicBezTo>
                      <a:cubicBezTo>
                        <a:pt x="108" y="66"/>
                        <a:pt x="104" y="67"/>
                        <a:pt x="99" y="68"/>
                      </a:cubicBezTo>
                      <a:cubicBezTo>
                        <a:pt x="97" y="68"/>
                        <a:pt x="99" y="67"/>
                        <a:pt x="97" y="67"/>
                      </a:cubicBezTo>
                      <a:cubicBezTo>
                        <a:pt x="95" y="66"/>
                        <a:pt x="91" y="67"/>
                        <a:pt x="89" y="68"/>
                      </a:cubicBezTo>
                      <a:cubicBezTo>
                        <a:pt x="85" y="68"/>
                        <a:pt x="83" y="67"/>
                        <a:pt x="82" y="67"/>
                      </a:cubicBezTo>
                      <a:cubicBezTo>
                        <a:pt x="86" y="65"/>
                        <a:pt x="91" y="64"/>
                        <a:pt x="97" y="63"/>
                      </a:cubicBezTo>
                      <a:cubicBezTo>
                        <a:pt x="99" y="62"/>
                        <a:pt x="100" y="62"/>
                        <a:pt x="102" y="62"/>
                      </a:cubicBezTo>
                      <a:cubicBezTo>
                        <a:pt x="101" y="62"/>
                        <a:pt x="100" y="61"/>
                        <a:pt x="98" y="62"/>
                      </a:cubicBezTo>
                      <a:cubicBezTo>
                        <a:pt x="96" y="62"/>
                        <a:pt x="93" y="63"/>
                        <a:pt x="90" y="63"/>
                      </a:cubicBezTo>
                      <a:cubicBezTo>
                        <a:pt x="87" y="64"/>
                        <a:pt x="79" y="66"/>
                        <a:pt x="79" y="64"/>
                      </a:cubicBezTo>
                      <a:cubicBezTo>
                        <a:pt x="80" y="63"/>
                        <a:pt x="84" y="63"/>
                        <a:pt x="85" y="62"/>
                      </a:cubicBezTo>
                      <a:cubicBezTo>
                        <a:pt x="83" y="62"/>
                        <a:pt x="82" y="62"/>
                        <a:pt x="80" y="63"/>
                      </a:cubicBezTo>
                      <a:cubicBezTo>
                        <a:pt x="79" y="63"/>
                        <a:pt x="76" y="63"/>
                        <a:pt x="76" y="62"/>
                      </a:cubicBezTo>
                      <a:cubicBezTo>
                        <a:pt x="77" y="59"/>
                        <a:pt x="91" y="55"/>
                        <a:pt x="96" y="54"/>
                      </a:cubicBezTo>
                      <a:cubicBezTo>
                        <a:pt x="98" y="53"/>
                        <a:pt x="98" y="55"/>
                        <a:pt x="98" y="55"/>
                      </a:cubicBezTo>
                      <a:cubicBezTo>
                        <a:pt x="100" y="55"/>
                        <a:pt x="101" y="54"/>
                        <a:pt x="103" y="53"/>
                      </a:cubicBezTo>
                      <a:cubicBezTo>
                        <a:pt x="107" y="53"/>
                        <a:pt x="109" y="53"/>
                        <a:pt x="110" y="54"/>
                      </a:cubicBezTo>
                      <a:cubicBezTo>
                        <a:pt x="111" y="54"/>
                        <a:pt x="113" y="53"/>
                        <a:pt x="114" y="53"/>
                      </a:cubicBezTo>
                      <a:cubicBezTo>
                        <a:pt x="114" y="52"/>
                        <a:pt x="114" y="52"/>
                        <a:pt x="114" y="52"/>
                      </a:cubicBezTo>
                      <a:cubicBezTo>
                        <a:pt x="115" y="52"/>
                        <a:pt x="116" y="52"/>
                        <a:pt x="117" y="51"/>
                      </a:cubicBezTo>
                      <a:cubicBezTo>
                        <a:pt x="119" y="51"/>
                        <a:pt x="121" y="52"/>
                        <a:pt x="122" y="52"/>
                      </a:cubicBezTo>
                      <a:cubicBezTo>
                        <a:pt x="123" y="53"/>
                        <a:pt x="121" y="55"/>
                        <a:pt x="124" y="54"/>
                      </a:cubicBezTo>
                      <a:cubicBezTo>
                        <a:pt x="125" y="54"/>
                        <a:pt x="126" y="54"/>
                        <a:pt x="126" y="54"/>
                      </a:cubicBezTo>
                      <a:cubicBezTo>
                        <a:pt x="125" y="53"/>
                        <a:pt x="123" y="51"/>
                        <a:pt x="124" y="50"/>
                      </a:cubicBezTo>
                      <a:cubicBezTo>
                        <a:pt x="124" y="49"/>
                        <a:pt x="125" y="49"/>
                        <a:pt x="127" y="49"/>
                      </a:cubicBezTo>
                      <a:cubicBezTo>
                        <a:pt x="129" y="48"/>
                        <a:pt x="128" y="49"/>
                        <a:pt x="131" y="48"/>
                      </a:cubicBezTo>
                      <a:cubicBezTo>
                        <a:pt x="131" y="48"/>
                        <a:pt x="131" y="48"/>
                        <a:pt x="131" y="48"/>
                      </a:cubicBezTo>
                      <a:cubicBezTo>
                        <a:pt x="131" y="47"/>
                        <a:pt x="133" y="46"/>
                        <a:pt x="136" y="46"/>
                      </a:cubicBezTo>
                      <a:cubicBezTo>
                        <a:pt x="139" y="46"/>
                        <a:pt x="141" y="46"/>
                        <a:pt x="141" y="47"/>
                      </a:cubicBezTo>
                      <a:cubicBezTo>
                        <a:pt x="141" y="48"/>
                        <a:pt x="137" y="48"/>
                        <a:pt x="137" y="49"/>
                      </a:cubicBezTo>
                      <a:cubicBezTo>
                        <a:pt x="137" y="51"/>
                        <a:pt x="141" y="52"/>
                        <a:pt x="141" y="54"/>
                      </a:cubicBezTo>
                      <a:cubicBezTo>
                        <a:pt x="141" y="56"/>
                        <a:pt x="154" y="56"/>
                        <a:pt x="157" y="57"/>
                      </a:cubicBezTo>
                      <a:cubicBezTo>
                        <a:pt x="154" y="58"/>
                        <a:pt x="154" y="58"/>
                        <a:pt x="150" y="58"/>
                      </a:cubicBezTo>
                      <a:close/>
                      <a:moveTo>
                        <a:pt x="157" y="37"/>
                      </a:moveTo>
                      <a:cubicBezTo>
                        <a:pt x="156" y="37"/>
                        <a:pt x="154" y="37"/>
                        <a:pt x="154" y="36"/>
                      </a:cubicBezTo>
                      <a:cubicBezTo>
                        <a:pt x="154" y="36"/>
                        <a:pt x="154" y="36"/>
                        <a:pt x="154" y="36"/>
                      </a:cubicBezTo>
                      <a:cubicBezTo>
                        <a:pt x="158" y="35"/>
                        <a:pt x="158" y="37"/>
                        <a:pt x="163" y="36"/>
                      </a:cubicBezTo>
                      <a:cubicBezTo>
                        <a:pt x="163" y="35"/>
                        <a:pt x="163" y="35"/>
                        <a:pt x="163" y="35"/>
                      </a:cubicBezTo>
                      <a:cubicBezTo>
                        <a:pt x="160" y="35"/>
                        <a:pt x="158" y="35"/>
                        <a:pt x="157" y="34"/>
                      </a:cubicBezTo>
                      <a:cubicBezTo>
                        <a:pt x="158" y="34"/>
                        <a:pt x="159" y="34"/>
                        <a:pt x="160" y="34"/>
                      </a:cubicBezTo>
                      <a:cubicBezTo>
                        <a:pt x="163" y="34"/>
                        <a:pt x="164" y="34"/>
                        <a:pt x="167" y="34"/>
                      </a:cubicBezTo>
                      <a:cubicBezTo>
                        <a:pt x="169" y="34"/>
                        <a:pt x="169" y="34"/>
                        <a:pt x="171" y="33"/>
                      </a:cubicBezTo>
                      <a:cubicBezTo>
                        <a:pt x="174" y="33"/>
                        <a:pt x="174" y="33"/>
                        <a:pt x="174" y="35"/>
                      </a:cubicBezTo>
                      <a:cubicBezTo>
                        <a:pt x="173" y="36"/>
                        <a:pt x="171" y="37"/>
                        <a:pt x="172" y="38"/>
                      </a:cubicBezTo>
                      <a:cubicBezTo>
                        <a:pt x="169" y="39"/>
                        <a:pt x="166" y="39"/>
                        <a:pt x="165" y="39"/>
                      </a:cubicBezTo>
                      <a:cubicBezTo>
                        <a:pt x="164" y="39"/>
                        <a:pt x="160" y="40"/>
                        <a:pt x="160" y="39"/>
                      </a:cubicBezTo>
                      <a:cubicBezTo>
                        <a:pt x="160" y="39"/>
                        <a:pt x="161" y="39"/>
                        <a:pt x="161" y="39"/>
                      </a:cubicBezTo>
                      <a:cubicBezTo>
                        <a:pt x="162" y="38"/>
                        <a:pt x="161" y="38"/>
                        <a:pt x="162" y="38"/>
                      </a:cubicBezTo>
                      <a:cubicBezTo>
                        <a:pt x="162" y="37"/>
                        <a:pt x="165" y="37"/>
                        <a:pt x="166" y="37"/>
                      </a:cubicBezTo>
                      <a:cubicBezTo>
                        <a:pt x="165" y="37"/>
                        <a:pt x="164" y="37"/>
                        <a:pt x="164" y="37"/>
                      </a:cubicBezTo>
                      <a:cubicBezTo>
                        <a:pt x="161" y="37"/>
                        <a:pt x="155" y="38"/>
                        <a:pt x="152" y="38"/>
                      </a:cubicBezTo>
                      <a:cubicBezTo>
                        <a:pt x="151" y="39"/>
                        <a:pt x="150" y="38"/>
                        <a:pt x="150" y="38"/>
                      </a:cubicBezTo>
                      <a:cubicBezTo>
                        <a:pt x="149" y="38"/>
                        <a:pt x="148" y="38"/>
                        <a:pt x="148" y="38"/>
                      </a:cubicBezTo>
                      <a:cubicBezTo>
                        <a:pt x="148" y="38"/>
                        <a:pt x="148" y="38"/>
                        <a:pt x="147" y="38"/>
                      </a:cubicBezTo>
                      <a:cubicBezTo>
                        <a:pt x="146" y="38"/>
                        <a:pt x="145" y="38"/>
                        <a:pt x="143" y="37"/>
                      </a:cubicBezTo>
                      <a:cubicBezTo>
                        <a:pt x="144" y="37"/>
                        <a:pt x="144" y="37"/>
                        <a:pt x="144" y="36"/>
                      </a:cubicBezTo>
                      <a:cubicBezTo>
                        <a:pt x="144" y="37"/>
                        <a:pt x="144" y="37"/>
                        <a:pt x="144" y="37"/>
                      </a:cubicBezTo>
                      <a:cubicBezTo>
                        <a:pt x="144" y="36"/>
                        <a:pt x="144" y="36"/>
                        <a:pt x="143" y="36"/>
                      </a:cubicBezTo>
                      <a:cubicBezTo>
                        <a:pt x="144" y="36"/>
                        <a:pt x="145" y="36"/>
                        <a:pt x="145" y="36"/>
                      </a:cubicBezTo>
                      <a:cubicBezTo>
                        <a:pt x="150" y="35"/>
                        <a:pt x="152" y="38"/>
                        <a:pt x="157" y="37"/>
                      </a:cubicBezTo>
                      <a:close/>
                      <a:moveTo>
                        <a:pt x="155" y="32"/>
                      </a:moveTo>
                      <a:cubicBezTo>
                        <a:pt x="157" y="32"/>
                        <a:pt x="157" y="32"/>
                        <a:pt x="159" y="32"/>
                      </a:cubicBezTo>
                      <a:cubicBezTo>
                        <a:pt x="158" y="32"/>
                        <a:pt x="156" y="32"/>
                        <a:pt x="153" y="33"/>
                      </a:cubicBezTo>
                      <a:cubicBezTo>
                        <a:pt x="151" y="33"/>
                        <a:pt x="154" y="32"/>
                        <a:pt x="155" y="32"/>
                      </a:cubicBezTo>
                      <a:close/>
                      <a:moveTo>
                        <a:pt x="144" y="39"/>
                      </a:moveTo>
                      <a:cubicBezTo>
                        <a:pt x="145" y="40"/>
                        <a:pt x="145" y="40"/>
                        <a:pt x="145" y="40"/>
                      </a:cubicBezTo>
                      <a:cubicBezTo>
                        <a:pt x="145" y="41"/>
                        <a:pt x="144" y="41"/>
                        <a:pt x="143" y="41"/>
                      </a:cubicBezTo>
                      <a:cubicBezTo>
                        <a:pt x="141" y="41"/>
                        <a:pt x="141" y="41"/>
                        <a:pt x="140" y="41"/>
                      </a:cubicBezTo>
                      <a:cubicBezTo>
                        <a:pt x="140" y="41"/>
                        <a:pt x="142" y="40"/>
                        <a:pt x="144" y="39"/>
                      </a:cubicBezTo>
                      <a:close/>
                      <a:moveTo>
                        <a:pt x="183" y="59"/>
                      </a:moveTo>
                      <a:cubicBezTo>
                        <a:pt x="181" y="60"/>
                        <a:pt x="180" y="60"/>
                        <a:pt x="178" y="61"/>
                      </a:cubicBezTo>
                      <a:cubicBezTo>
                        <a:pt x="176" y="61"/>
                        <a:pt x="164" y="59"/>
                        <a:pt x="164" y="59"/>
                      </a:cubicBezTo>
                      <a:cubicBezTo>
                        <a:pt x="164" y="59"/>
                        <a:pt x="167" y="59"/>
                        <a:pt x="167" y="59"/>
                      </a:cubicBezTo>
                      <a:cubicBezTo>
                        <a:pt x="169" y="58"/>
                        <a:pt x="169" y="56"/>
                        <a:pt x="172" y="56"/>
                      </a:cubicBezTo>
                      <a:cubicBezTo>
                        <a:pt x="175" y="56"/>
                        <a:pt x="182" y="58"/>
                        <a:pt x="183" y="59"/>
                      </a:cubicBezTo>
                      <a:close/>
                      <a:moveTo>
                        <a:pt x="182" y="37"/>
                      </a:moveTo>
                      <a:cubicBezTo>
                        <a:pt x="183" y="37"/>
                        <a:pt x="183" y="36"/>
                        <a:pt x="187" y="36"/>
                      </a:cubicBezTo>
                      <a:cubicBezTo>
                        <a:pt x="190" y="35"/>
                        <a:pt x="193" y="36"/>
                        <a:pt x="193" y="37"/>
                      </a:cubicBezTo>
                      <a:cubicBezTo>
                        <a:pt x="193" y="38"/>
                        <a:pt x="192" y="39"/>
                        <a:pt x="190" y="39"/>
                      </a:cubicBezTo>
                      <a:cubicBezTo>
                        <a:pt x="189" y="39"/>
                        <a:pt x="179" y="38"/>
                        <a:pt x="179" y="38"/>
                      </a:cubicBezTo>
                      <a:cubicBezTo>
                        <a:pt x="180" y="37"/>
                        <a:pt x="181" y="37"/>
                        <a:pt x="182" y="37"/>
                      </a:cubicBezTo>
                      <a:close/>
                      <a:moveTo>
                        <a:pt x="179" y="47"/>
                      </a:moveTo>
                      <a:cubicBezTo>
                        <a:pt x="178" y="50"/>
                        <a:pt x="178" y="49"/>
                        <a:pt x="172" y="50"/>
                      </a:cubicBezTo>
                      <a:cubicBezTo>
                        <a:pt x="171" y="51"/>
                        <a:pt x="170" y="51"/>
                        <a:pt x="169" y="51"/>
                      </a:cubicBezTo>
                      <a:cubicBezTo>
                        <a:pt x="167" y="52"/>
                        <a:pt x="166" y="51"/>
                        <a:pt x="165" y="51"/>
                      </a:cubicBezTo>
                      <a:cubicBezTo>
                        <a:pt x="161" y="49"/>
                        <a:pt x="156" y="50"/>
                        <a:pt x="151" y="48"/>
                      </a:cubicBezTo>
                      <a:cubicBezTo>
                        <a:pt x="151" y="48"/>
                        <a:pt x="151" y="48"/>
                        <a:pt x="151" y="47"/>
                      </a:cubicBezTo>
                      <a:cubicBezTo>
                        <a:pt x="154" y="47"/>
                        <a:pt x="156" y="48"/>
                        <a:pt x="159" y="47"/>
                      </a:cubicBezTo>
                      <a:cubicBezTo>
                        <a:pt x="159" y="47"/>
                        <a:pt x="160" y="47"/>
                        <a:pt x="161" y="47"/>
                      </a:cubicBezTo>
                      <a:cubicBezTo>
                        <a:pt x="161" y="47"/>
                        <a:pt x="161" y="46"/>
                        <a:pt x="161" y="46"/>
                      </a:cubicBezTo>
                      <a:cubicBezTo>
                        <a:pt x="159" y="46"/>
                        <a:pt x="156" y="46"/>
                        <a:pt x="156" y="45"/>
                      </a:cubicBezTo>
                      <a:cubicBezTo>
                        <a:pt x="156" y="45"/>
                        <a:pt x="157" y="45"/>
                        <a:pt x="157" y="45"/>
                      </a:cubicBezTo>
                      <a:cubicBezTo>
                        <a:pt x="160" y="44"/>
                        <a:pt x="164" y="44"/>
                        <a:pt x="167" y="43"/>
                      </a:cubicBezTo>
                      <a:cubicBezTo>
                        <a:pt x="170" y="43"/>
                        <a:pt x="172" y="43"/>
                        <a:pt x="174" y="43"/>
                      </a:cubicBezTo>
                      <a:cubicBezTo>
                        <a:pt x="174" y="43"/>
                        <a:pt x="175" y="43"/>
                        <a:pt x="176" y="43"/>
                      </a:cubicBezTo>
                      <a:cubicBezTo>
                        <a:pt x="175" y="45"/>
                        <a:pt x="171" y="45"/>
                        <a:pt x="170" y="46"/>
                      </a:cubicBezTo>
                      <a:cubicBezTo>
                        <a:pt x="171" y="46"/>
                        <a:pt x="176" y="45"/>
                        <a:pt x="176" y="46"/>
                      </a:cubicBezTo>
                      <a:cubicBezTo>
                        <a:pt x="176" y="46"/>
                        <a:pt x="176" y="46"/>
                        <a:pt x="176" y="47"/>
                      </a:cubicBezTo>
                      <a:cubicBezTo>
                        <a:pt x="176" y="47"/>
                        <a:pt x="178" y="47"/>
                        <a:pt x="179" y="47"/>
                      </a:cubicBezTo>
                      <a:close/>
                      <a:moveTo>
                        <a:pt x="192" y="29"/>
                      </a:moveTo>
                      <a:cubicBezTo>
                        <a:pt x="194" y="29"/>
                        <a:pt x="193" y="29"/>
                        <a:pt x="194" y="29"/>
                      </a:cubicBezTo>
                      <a:cubicBezTo>
                        <a:pt x="194" y="30"/>
                        <a:pt x="195" y="30"/>
                        <a:pt x="194" y="30"/>
                      </a:cubicBezTo>
                      <a:cubicBezTo>
                        <a:pt x="194" y="30"/>
                        <a:pt x="193" y="31"/>
                        <a:pt x="192" y="31"/>
                      </a:cubicBezTo>
                      <a:cubicBezTo>
                        <a:pt x="191" y="31"/>
                        <a:pt x="182" y="31"/>
                        <a:pt x="182" y="31"/>
                      </a:cubicBezTo>
                      <a:cubicBezTo>
                        <a:pt x="183" y="30"/>
                        <a:pt x="189" y="30"/>
                        <a:pt x="192" y="29"/>
                      </a:cubicBezTo>
                      <a:close/>
                      <a:moveTo>
                        <a:pt x="182" y="27"/>
                      </a:moveTo>
                      <a:cubicBezTo>
                        <a:pt x="182" y="28"/>
                        <a:pt x="187" y="26"/>
                        <a:pt x="187" y="27"/>
                      </a:cubicBezTo>
                      <a:cubicBezTo>
                        <a:pt x="187" y="28"/>
                        <a:pt x="187" y="28"/>
                        <a:pt x="187" y="29"/>
                      </a:cubicBezTo>
                      <a:cubicBezTo>
                        <a:pt x="181" y="30"/>
                        <a:pt x="176" y="30"/>
                        <a:pt x="176" y="29"/>
                      </a:cubicBezTo>
                      <a:cubicBezTo>
                        <a:pt x="176" y="29"/>
                        <a:pt x="177" y="29"/>
                        <a:pt x="178" y="29"/>
                      </a:cubicBezTo>
                      <a:cubicBezTo>
                        <a:pt x="176" y="28"/>
                        <a:pt x="172" y="29"/>
                        <a:pt x="172" y="27"/>
                      </a:cubicBezTo>
                      <a:cubicBezTo>
                        <a:pt x="173" y="26"/>
                        <a:pt x="175" y="26"/>
                        <a:pt x="176" y="26"/>
                      </a:cubicBezTo>
                      <a:cubicBezTo>
                        <a:pt x="177" y="27"/>
                        <a:pt x="180" y="27"/>
                        <a:pt x="182" y="27"/>
                      </a:cubicBezTo>
                      <a:close/>
                      <a:moveTo>
                        <a:pt x="173" y="22"/>
                      </a:moveTo>
                      <a:cubicBezTo>
                        <a:pt x="173" y="23"/>
                        <a:pt x="173" y="23"/>
                        <a:pt x="173" y="23"/>
                      </a:cubicBezTo>
                      <a:cubicBezTo>
                        <a:pt x="172" y="23"/>
                        <a:pt x="171" y="23"/>
                        <a:pt x="170" y="23"/>
                      </a:cubicBezTo>
                      <a:cubicBezTo>
                        <a:pt x="169" y="23"/>
                        <a:pt x="168" y="24"/>
                        <a:pt x="168" y="23"/>
                      </a:cubicBezTo>
                      <a:cubicBezTo>
                        <a:pt x="170" y="22"/>
                        <a:pt x="172" y="22"/>
                        <a:pt x="173" y="22"/>
                      </a:cubicBezTo>
                      <a:close/>
                      <a:moveTo>
                        <a:pt x="140" y="29"/>
                      </a:moveTo>
                      <a:cubicBezTo>
                        <a:pt x="142" y="29"/>
                        <a:pt x="143" y="29"/>
                        <a:pt x="145" y="28"/>
                      </a:cubicBezTo>
                      <a:cubicBezTo>
                        <a:pt x="148" y="28"/>
                        <a:pt x="149" y="29"/>
                        <a:pt x="151" y="29"/>
                      </a:cubicBezTo>
                      <a:cubicBezTo>
                        <a:pt x="152" y="28"/>
                        <a:pt x="153" y="28"/>
                        <a:pt x="154" y="28"/>
                      </a:cubicBezTo>
                      <a:cubicBezTo>
                        <a:pt x="157" y="28"/>
                        <a:pt x="157" y="29"/>
                        <a:pt x="159" y="29"/>
                      </a:cubicBezTo>
                      <a:cubicBezTo>
                        <a:pt x="159" y="28"/>
                        <a:pt x="160" y="28"/>
                        <a:pt x="161" y="28"/>
                      </a:cubicBezTo>
                      <a:cubicBezTo>
                        <a:pt x="163" y="28"/>
                        <a:pt x="165" y="29"/>
                        <a:pt x="166" y="29"/>
                      </a:cubicBezTo>
                      <a:cubicBezTo>
                        <a:pt x="165" y="29"/>
                        <a:pt x="165" y="29"/>
                        <a:pt x="164" y="29"/>
                      </a:cubicBezTo>
                      <a:cubicBezTo>
                        <a:pt x="165" y="30"/>
                        <a:pt x="169" y="30"/>
                        <a:pt x="168" y="30"/>
                      </a:cubicBezTo>
                      <a:cubicBezTo>
                        <a:pt x="168" y="31"/>
                        <a:pt x="167" y="31"/>
                        <a:pt x="165" y="31"/>
                      </a:cubicBezTo>
                      <a:cubicBezTo>
                        <a:pt x="162" y="32"/>
                        <a:pt x="162" y="30"/>
                        <a:pt x="159" y="31"/>
                      </a:cubicBezTo>
                      <a:cubicBezTo>
                        <a:pt x="156" y="31"/>
                        <a:pt x="154" y="31"/>
                        <a:pt x="151" y="31"/>
                      </a:cubicBezTo>
                      <a:cubicBezTo>
                        <a:pt x="150" y="31"/>
                        <a:pt x="148" y="31"/>
                        <a:pt x="146" y="32"/>
                      </a:cubicBezTo>
                      <a:cubicBezTo>
                        <a:pt x="144" y="32"/>
                        <a:pt x="143" y="32"/>
                        <a:pt x="142" y="32"/>
                      </a:cubicBezTo>
                      <a:cubicBezTo>
                        <a:pt x="144" y="31"/>
                        <a:pt x="145" y="31"/>
                        <a:pt x="147" y="30"/>
                      </a:cubicBezTo>
                      <a:cubicBezTo>
                        <a:pt x="146" y="30"/>
                        <a:pt x="146" y="30"/>
                        <a:pt x="147" y="30"/>
                      </a:cubicBezTo>
                      <a:cubicBezTo>
                        <a:pt x="143" y="30"/>
                        <a:pt x="143" y="31"/>
                        <a:pt x="141" y="30"/>
                      </a:cubicBezTo>
                      <a:cubicBezTo>
                        <a:pt x="142" y="30"/>
                        <a:pt x="142" y="30"/>
                        <a:pt x="143" y="30"/>
                      </a:cubicBezTo>
                      <a:cubicBezTo>
                        <a:pt x="140" y="30"/>
                        <a:pt x="140" y="30"/>
                        <a:pt x="140" y="29"/>
                      </a:cubicBezTo>
                      <a:close/>
                      <a:moveTo>
                        <a:pt x="144" y="34"/>
                      </a:moveTo>
                      <a:cubicBezTo>
                        <a:pt x="144" y="34"/>
                        <a:pt x="143" y="34"/>
                        <a:pt x="142" y="35"/>
                      </a:cubicBezTo>
                      <a:cubicBezTo>
                        <a:pt x="140" y="35"/>
                        <a:pt x="137" y="34"/>
                        <a:pt x="137" y="33"/>
                      </a:cubicBezTo>
                      <a:cubicBezTo>
                        <a:pt x="141" y="33"/>
                        <a:pt x="141" y="34"/>
                        <a:pt x="144" y="34"/>
                      </a:cubicBezTo>
                      <a:close/>
                      <a:moveTo>
                        <a:pt x="118" y="34"/>
                      </a:moveTo>
                      <a:cubicBezTo>
                        <a:pt x="121" y="33"/>
                        <a:pt x="123" y="33"/>
                        <a:pt x="124" y="34"/>
                      </a:cubicBezTo>
                      <a:cubicBezTo>
                        <a:pt x="123" y="34"/>
                        <a:pt x="122" y="35"/>
                        <a:pt x="120" y="35"/>
                      </a:cubicBezTo>
                      <a:cubicBezTo>
                        <a:pt x="118" y="36"/>
                        <a:pt x="116" y="36"/>
                        <a:pt x="113" y="36"/>
                      </a:cubicBezTo>
                      <a:cubicBezTo>
                        <a:pt x="112" y="37"/>
                        <a:pt x="111" y="36"/>
                        <a:pt x="110" y="37"/>
                      </a:cubicBezTo>
                      <a:cubicBezTo>
                        <a:pt x="109" y="37"/>
                        <a:pt x="108" y="37"/>
                        <a:pt x="107" y="38"/>
                      </a:cubicBezTo>
                      <a:cubicBezTo>
                        <a:pt x="107" y="37"/>
                        <a:pt x="116" y="34"/>
                        <a:pt x="118" y="34"/>
                      </a:cubicBezTo>
                      <a:close/>
                      <a:moveTo>
                        <a:pt x="119" y="36"/>
                      </a:moveTo>
                      <a:cubicBezTo>
                        <a:pt x="121" y="35"/>
                        <a:pt x="121" y="36"/>
                        <a:pt x="122" y="36"/>
                      </a:cubicBezTo>
                      <a:cubicBezTo>
                        <a:pt x="121" y="36"/>
                        <a:pt x="119" y="37"/>
                        <a:pt x="117" y="37"/>
                      </a:cubicBezTo>
                      <a:cubicBezTo>
                        <a:pt x="118" y="37"/>
                        <a:pt x="119" y="37"/>
                        <a:pt x="119" y="37"/>
                      </a:cubicBezTo>
                      <a:cubicBezTo>
                        <a:pt x="119" y="38"/>
                        <a:pt x="114" y="39"/>
                        <a:pt x="111" y="40"/>
                      </a:cubicBezTo>
                      <a:cubicBezTo>
                        <a:pt x="109" y="40"/>
                        <a:pt x="107" y="40"/>
                        <a:pt x="107" y="39"/>
                      </a:cubicBezTo>
                      <a:cubicBezTo>
                        <a:pt x="107" y="38"/>
                        <a:pt x="116" y="36"/>
                        <a:pt x="119" y="36"/>
                      </a:cubicBezTo>
                      <a:close/>
                      <a:moveTo>
                        <a:pt x="118" y="43"/>
                      </a:moveTo>
                      <a:cubicBezTo>
                        <a:pt x="120" y="43"/>
                        <a:pt x="121" y="42"/>
                        <a:pt x="122" y="42"/>
                      </a:cubicBezTo>
                      <a:cubicBezTo>
                        <a:pt x="120" y="42"/>
                        <a:pt x="119" y="42"/>
                        <a:pt x="119" y="42"/>
                      </a:cubicBezTo>
                      <a:cubicBezTo>
                        <a:pt x="119" y="42"/>
                        <a:pt x="120" y="42"/>
                        <a:pt x="120" y="42"/>
                      </a:cubicBezTo>
                      <a:cubicBezTo>
                        <a:pt x="121" y="41"/>
                        <a:pt x="120" y="41"/>
                        <a:pt x="121" y="41"/>
                      </a:cubicBezTo>
                      <a:cubicBezTo>
                        <a:pt x="120" y="41"/>
                        <a:pt x="117" y="42"/>
                        <a:pt x="117" y="41"/>
                      </a:cubicBezTo>
                      <a:cubicBezTo>
                        <a:pt x="117" y="40"/>
                        <a:pt x="121" y="39"/>
                        <a:pt x="123" y="38"/>
                      </a:cubicBezTo>
                      <a:cubicBezTo>
                        <a:pt x="124" y="38"/>
                        <a:pt x="125" y="38"/>
                        <a:pt x="126" y="38"/>
                      </a:cubicBezTo>
                      <a:cubicBezTo>
                        <a:pt x="125" y="39"/>
                        <a:pt x="125" y="39"/>
                        <a:pt x="126" y="39"/>
                      </a:cubicBezTo>
                      <a:cubicBezTo>
                        <a:pt x="125" y="40"/>
                        <a:pt x="128" y="41"/>
                        <a:pt x="131" y="40"/>
                      </a:cubicBezTo>
                      <a:cubicBezTo>
                        <a:pt x="132" y="40"/>
                        <a:pt x="133" y="39"/>
                        <a:pt x="135" y="39"/>
                      </a:cubicBezTo>
                      <a:cubicBezTo>
                        <a:pt x="137" y="39"/>
                        <a:pt x="139" y="39"/>
                        <a:pt x="139" y="40"/>
                      </a:cubicBezTo>
                      <a:cubicBezTo>
                        <a:pt x="138" y="41"/>
                        <a:pt x="134" y="43"/>
                        <a:pt x="133" y="43"/>
                      </a:cubicBezTo>
                      <a:cubicBezTo>
                        <a:pt x="132" y="44"/>
                        <a:pt x="123" y="44"/>
                        <a:pt x="123" y="44"/>
                      </a:cubicBezTo>
                      <a:cubicBezTo>
                        <a:pt x="123" y="44"/>
                        <a:pt x="113" y="47"/>
                        <a:pt x="112" y="47"/>
                      </a:cubicBezTo>
                      <a:cubicBezTo>
                        <a:pt x="109" y="48"/>
                        <a:pt x="106" y="49"/>
                        <a:pt x="102" y="49"/>
                      </a:cubicBezTo>
                      <a:cubicBezTo>
                        <a:pt x="101" y="50"/>
                        <a:pt x="98" y="50"/>
                        <a:pt x="98" y="49"/>
                      </a:cubicBezTo>
                      <a:cubicBezTo>
                        <a:pt x="99" y="48"/>
                        <a:pt x="101" y="48"/>
                        <a:pt x="103" y="48"/>
                      </a:cubicBezTo>
                      <a:cubicBezTo>
                        <a:pt x="102" y="48"/>
                        <a:pt x="101" y="48"/>
                        <a:pt x="101" y="47"/>
                      </a:cubicBezTo>
                      <a:cubicBezTo>
                        <a:pt x="100" y="47"/>
                        <a:pt x="99" y="48"/>
                        <a:pt x="99" y="48"/>
                      </a:cubicBezTo>
                      <a:cubicBezTo>
                        <a:pt x="96" y="49"/>
                        <a:pt x="94" y="49"/>
                        <a:pt x="93" y="50"/>
                      </a:cubicBezTo>
                      <a:cubicBezTo>
                        <a:pt x="91" y="50"/>
                        <a:pt x="89" y="50"/>
                        <a:pt x="88" y="50"/>
                      </a:cubicBezTo>
                      <a:cubicBezTo>
                        <a:pt x="87" y="51"/>
                        <a:pt x="85" y="51"/>
                        <a:pt x="86" y="50"/>
                      </a:cubicBezTo>
                      <a:cubicBezTo>
                        <a:pt x="86" y="49"/>
                        <a:pt x="87" y="50"/>
                        <a:pt x="86" y="49"/>
                      </a:cubicBezTo>
                      <a:cubicBezTo>
                        <a:pt x="87" y="49"/>
                        <a:pt x="88" y="48"/>
                        <a:pt x="90" y="48"/>
                      </a:cubicBezTo>
                      <a:cubicBezTo>
                        <a:pt x="90" y="48"/>
                        <a:pt x="91" y="48"/>
                        <a:pt x="91" y="48"/>
                      </a:cubicBezTo>
                      <a:cubicBezTo>
                        <a:pt x="91" y="48"/>
                        <a:pt x="90" y="48"/>
                        <a:pt x="90" y="48"/>
                      </a:cubicBezTo>
                      <a:cubicBezTo>
                        <a:pt x="90" y="47"/>
                        <a:pt x="90" y="47"/>
                        <a:pt x="90" y="47"/>
                      </a:cubicBezTo>
                      <a:cubicBezTo>
                        <a:pt x="91" y="46"/>
                        <a:pt x="92" y="46"/>
                        <a:pt x="92" y="46"/>
                      </a:cubicBezTo>
                      <a:cubicBezTo>
                        <a:pt x="93" y="46"/>
                        <a:pt x="93" y="46"/>
                        <a:pt x="93" y="46"/>
                      </a:cubicBezTo>
                      <a:cubicBezTo>
                        <a:pt x="93" y="46"/>
                        <a:pt x="92" y="46"/>
                        <a:pt x="92" y="46"/>
                      </a:cubicBezTo>
                      <a:cubicBezTo>
                        <a:pt x="92" y="46"/>
                        <a:pt x="94" y="45"/>
                        <a:pt x="95" y="45"/>
                      </a:cubicBezTo>
                      <a:cubicBezTo>
                        <a:pt x="95" y="45"/>
                        <a:pt x="95" y="45"/>
                        <a:pt x="95" y="45"/>
                      </a:cubicBezTo>
                      <a:cubicBezTo>
                        <a:pt x="95" y="45"/>
                        <a:pt x="94" y="45"/>
                        <a:pt x="94" y="45"/>
                      </a:cubicBezTo>
                      <a:cubicBezTo>
                        <a:pt x="97" y="44"/>
                        <a:pt x="98" y="44"/>
                        <a:pt x="99" y="44"/>
                      </a:cubicBezTo>
                      <a:cubicBezTo>
                        <a:pt x="100" y="44"/>
                        <a:pt x="101" y="43"/>
                        <a:pt x="101" y="44"/>
                      </a:cubicBezTo>
                      <a:cubicBezTo>
                        <a:pt x="102" y="44"/>
                        <a:pt x="104" y="44"/>
                        <a:pt x="105" y="43"/>
                      </a:cubicBezTo>
                      <a:cubicBezTo>
                        <a:pt x="109" y="43"/>
                        <a:pt x="111" y="44"/>
                        <a:pt x="118" y="43"/>
                      </a:cubicBezTo>
                      <a:close/>
                      <a:moveTo>
                        <a:pt x="81" y="51"/>
                      </a:moveTo>
                      <a:cubicBezTo>
                        <a:pt x="80" y="51"/>
                        <a:pt x="79" y="51"/>
                        <a:pt x="79" y="51"/>
                      </a:cubicBezTo>
                      <a:cubicBezTo>
                        <a:pt x="80" y="50"/>
                        <a:pt x="85" y="48"/>
                        <a:pt x="86" y="48"/>
                      </a:cubicBezTo>
                      <a:cubicBezTo>
                        <a:pt x="85" y="49"/>
                        <a:pt x="83" y="50"/>
                        <a:pt x="81" y="51"/>
                      </a:cubicBezTo>
                      <a:close/>
                      <a:moveTo>
                        <a:pt x="104" y="42"/>
                      </a:moveTo>
                      <a:cubicBezTo>
                        <a:pt x="103" y="43"/>
                        <a:pt x="102" y="43"/>
                        <a:pt x="101" y="43"/>
                      </a:cubicBezTo>
                      <a:cubicBezTo>
                        <a:pt x="100" y="43"/>
                        <a:pt x="99" y="43"/>
                        <a:pt x="99" y="43"/>
                      </a:cubicBezTo>
                      <a:cubicBezTo>
                        <a:pt x="101" y="42"/>
                        <a:pt x="103" y="42"/>
                        <a:pt x="104" y="42"/>
                      </a:cubicBezTo>
                      <a:cubicBezTo>
                        <a:pt x="104" y="42"/>
                        <a:pt x="105" y="42"/>
                        <a:pt x="104" y="42"/>
                      </a:cubicBezTo>
                      <a:close/>
                      <a:moveTo>
                        <a:pt x="104" y="40"/>
                      </a:moveTo>
                      <a:cubicBezTo>
                        <a:pt x="103" y="40"/>
                        <a:pt x="102" y="41"/>
                        <a:pt x="101" y="41"/>
                      </a:cubicBezTo>
                      <a:cubicBezTo>
                        <a:pt x="100" y="41"/>
                        <a:pt x="99" y="41"/>
                        <a:pt x="99" y="41"/>
                      </a:cubicBezTo>
                      <a:cubicBezTo>
                        <a:pt x="99" y="39"/>
                        <a:pt x="103" y="40"/>
                        <a:pt x="104" y="40"/>
                      </a:cubicBezTo>
                      <a:close/>
                      <a:moveTo>
                        <a:pt x="66" y="53"/>
                      </a:moveTo>
                      <a:cubicBezTo>
                        <a:pt x="66" y="52"/>
                        <a:pt x="69" y="51"/>
                        <a:pt x="69" y="51"/>
                      </a:cubicBezTo>
                      <a:cubicBezTo>
                        <a:pt x="72" y="50"/>
                        <a:pt x="74" y="49"/>
                        <a:pt x="76" y="48"/>
                      </a:cubicBezTo>
                      <a:cubicBezTo>
                        <a:pt x="79" y="47"/>
                        <a:pt x="80" y="45"/>
                        <a:pt x="84" y="44"/>
                      </a:cubicBezTo>
                      <a:cubicBezTo>
                        <a:pt x="85" y="44"/>
                        <a:pt x="85" y="44"/>
                        <a:pt x="86" y="44"/>
                      </a:cubicBezTo>
                      <a:cubicBezTo>
                        <a:pt x="86" y="44"/>
                        <a:pt x="95" y="41"/>
                        <a:pt x="95" y="42"/>
                      </a:cubicBezTo>
                      <a:cubicBezTo>
                        <a:pt x="95" y="43"/>
                        <a:pt x="94" y="43"/>
                        <a:pt x="93" y="43"/>
                      </a:cubicBezTo>
                      <a:cubicBezTo>
                        <a:pt x="93" y="44"/>
                        <a:pt x="94" y="44"/>
                        <a:pt x="94" y="44"/>
                      </a:cubicBezTo>
                      <a:cubicBezTo>
                        <a:pt x="91" y="45"/>
                        <a:pt x="89" y="46"/>
                        <a:pt x="87" y="47"/>
                      </a:cubicBezTo>
                      <a:cubicBezTo>
                        <a:pt x="84" y="48"/>
                        <a:pt x="85" y="47"/>
                        <a:pt x="84" y="47"/>
                      </a:cubicBezTo>
                      <a:cubicBezTo>
                        <a:pt x="83" y="47"/>
                        <a:pt x="81" y="49"/>
                        <a:pt x="79" y="49"/>
                      </a:cubicBezTo>
                      <a:cubicBezTo>
                        <a:pt x="78" y="50"/>
                        <a:pt x="77" y="51"/>
                        <a:pt x="75" y="51"/>
                      </a:cubicBezTo>
                      <a:cubicBezTo>
                        <a:pt x="74" y="52"/>
                        <a:pt x="74" y="51"/>
                        <a:pt x="73" y="51"/>
                      </a:cubicBezTo>
                      <a:cubicBezTo>
                        <a:pt x="72" y="52"/>
                        <a:pt x="71" y="52"/>
                        <a:pt x="70" y="52"/>
                      </a:cubicBezTo>
                      <a:cubicBezTo>
                        <a:pt x="69" y="52"/>
                        <a:pt x="68" y="53"/>
                        <a:pt x="67" y="53"/>
                      </a:cubicBezTo>
                      <a:cubicBezTo>
                        <a:pt x="67" y="52"/>
                        <a:pt x="66" y="53"/>
                        <a:pt x="66" y="53"/>
                      </a:cubicBezTo>
                      <a:close/>
                      <a:moveTo>
                        <a:pt x="50" y="68"/>
                      </a:moveTo>
                      <a:cubicBezTo>
                        <a:pt x="51" y="66"/>
                        <a:pt x="58" y="63"/>
                        <a:pt x="59" y="61"/>
                      </a:cubicBezTo>
                      <a:cubicBezTo>
                        <a:pt x="59" y="60"/>
                        <a:pt x="58" y="60"/>
                        <a:pt x="58" y="59"/>
                      </a:cubicBezTo>
                      <a:cubicBezTo>
                        <a:pt x="61" y="58"/>
                        <a:pt x="62" y="58"/>
                        <a:pt x="66" y="57"/>
                      </a:cubicBezTo>
                      <a:cubicBezTo>
                        <a:pt x="67" y="57"/>
                        <a:pt x="69" y="56"/>
                        <a:pt x="71" y="55"/>
                      </a:cubicBezTo>
                      <a:cubicBezTo>
                        <a:pt x="74" y="55"/>
                        <a:pt x="75" y="55"/>
                        <a:pt x="78" y="55"/>
                      </a:cubicBezTo>
                      <a:cubicBezTo>
                        <a:pt x="79" y="55"/>
                        <a:pt x="81" y="54"/>
                        <a:pt x="83" y="53"/>
                      </a:cubicBezTo>
                      <a:cubicBezTo>
                        <a:pt x="86" y="53"/>
                        <a:pt x="93" y="52"/>
                        <a:pt x="92" y="54"/>
                      </a:cubicBezTo>
                      <a:cubicBezTo>
                        <a:pt x="92" y="55"/>
                        <a:pt x="84" y="56"/>
                        <a:pt x="83" y="57"/>
                      </a:cubicBezTo>
                      <a:cubicBezTo>
                        <a:pt x="78" y="58"/>
                        <a:pt x="72" y="62"/>
                        <a:pt x="71" y="64"/>
                      </a:cubicBezTo>
                      <a:cubicBezTo>
                        <a:pt x="71" y="64"/>
                        <a:pt x="61" y="68"/>
                        <a:pt x="60" y="68"/>
                      </a:cubicBezTo>
                      <a:cubicBezTo>
                        <a:pt x="59" y="68"/>
                        <a:pt x="59" y="68"/>
                        <a:pt x="58" y="68"/>
                      </a:cubicBezTo>
                      <a:cubicBezTo>
                        <a:pt x="57" y="68"/>
                        <a:pt x="57" y="68"/>
                        <a:pt x="56" y="67"/>
                      </a:cubicBezTo>
                      <a:cubicBezTo>
                        <a:pt x="55" y="67"/>
                        <a:pt x="50" y="69"/>
                        <a:pt x="50" y="68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0" name="Freeform 1932"/>
                <p:cNvSpPr/>
                <p:nvPr/>
              </p:nvSpPr>
              <p:spPr bwMode="auto">
                <a:xfrm>
                  <a:off x="9939338" y="5126038"/>
                  <a:ext cx="6350" cy="1588"/>
                </a:xfrm>
                <a:custGeom>
                  <a:avLst/>
                  <a:gdLst>
                    <a:gd name="T0" fmla="*/ 8 w 8"/>
                    <a:gd name="T1" fmla="*/ 2 h 4"/>
                    <a:gd name="T2" fmla="*/ 0 w 8"/>
                    <a:gd name="T3" fmla="*/ 0 h 4"/>
                    <a:gd name="T4" fmla="*/ 0 w 8"/>
                    <a:gd name="T5" fmla="*/ 1 h 4"/>
                    <a:gd name="T6" fmla="*/ 5 w 8"/>
                    <a:gd name="T7" fmla="*/ 1 h 4"/>
                    <a:gd name="T8" fmla="*/ 5 w 8"/>
                    <a:gd name="T9" fmla="*/ 2 h 4"/>
                    <a:gd name="T10" fmla="*/ 1 w 8"/>
                    <a:gd name="T11" fmla="*/ 2 h 4"/>
                    <a:gd name="T12" fmla="*/ 0 w 8"/>
                    <a:gd name="T13" fmla="*/ 2 h 4"/>
                    <a:gd name="T14" fmla="*/ 0 w 8"/>
                    <a:gd name="T15" fmla="*/ 3 h 4"/>
                    <a:gd name="T16" fmla="*/ 8 w 8"/>
                    <a:gd name="T1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4">
                      <a:moveTo>
                        <a:pt x="8" y="2"/>
                      </a:moveTo>
                      <a:cubicBezTo>
                        <a:pt x="8" y="1"/>
                        <a:pt x="3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2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4" y="3"/>
                        <a:pt x="8" y="4"/>
                        <a:pt x="8" y="2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1" name="Freeform 1933"/>
                <p:cNvSpPr/>
                <p:nvPr/>
              </p:nvSpPr>
              <p:spPr bwMode="auto">
                <a:xfrm>
                  <a:off x="9939338" y="5129213"/>
                  <a:ext cx="6350" cy="1588"/>
                </a:xfrm>
                <a:custGeom>
                  <a:avLst/>
                  <a:gdLst>
                    <a:gd name="T0" fmla="*/ 8 w 8"/>
                    <a:gd name="T1" fmla="*/ 2 h 2"/>
                    <a:gd name="T2" fmla="*/ 0 w 8"/>
                    <a:gd name="T3" fmla="*/ 0 h 2"/>
                    <a:gd name="T4" fmla="*/ 0 w 8"/>
                    <a:gd name="T5" fmla="*/ 0 h 2"/>
                    <a:gd name="T6" fmla="*/ 0 w 8"/>
                    <a:gd name="T7" fmla="*/ 1 h 2"/>
                    <a:gd name="T8" fmla="*/ 5 w 8"/>
                    <a:gd name="T9" fmla="*/ 2 h 2"/>
                    <a:gd name="T10" fmla="*/ 8 w 8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">
                      <a:moveTo>
                        <a:pt x="8" y="2"/>
                      </a:moveTo>
                      <a:cubicBezTo>
                        <a:pt x="6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3" y="2"/>
                        <a:pt x="5" y="2"/>
                      </a:cubicBezTo>
                      <a:cubicBezTo>
                        <a:pt x="6" y="2"/>
                        <a:pt x="7" y="2"/>
                        <a:pt x="8" y="2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2" name="Freeform 1934"/>
                <p:cNvSpPr/>
                <p:nvPr/>
              </p:nvSpPr>
              <p:spPr bwMode="auto">
                <a:xfrm>
                  <a:off x="9852026" y="5141913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3" name="Freeform 1935"/>
                <p:cNvSpPr>
                  <a:spLocks noEditPoints="1"/>
                </p:cNvSpPr>
                <p:nvPr/>
              </p:nvSpPr>
              <p:spPr bwMode="auto">
                <a:xfrm>
                  <a:off x="9725026" y="5184775"/>
                  <a:ext cx="214313" cy="355600"/>
                </a:xfrm>
                <a:custGeom>
                  <a:avLst/>
                  <a:gdLst>
                    <a:gd name="T0" fmla="*/ 314 w 323"/>
                    <a:gd name="T1" fmla="*/ 228 h 535"/>
                    <a:gd name="T2" fmla="*/ 281 w 323"/>
                    <a:gd name="T3" fmla="*/ 209 h 535"/>
                    <a:gd name="T4" fmla="*/ 268 w 323"/>
                    <a:gd name="T5" fmla="*/ 212 h 535"/>
                    <a:gd name="T6" fmla="*/ 249 w 323"/>
                    <a:gd name="T7" fmla="*/ 204 h 535"/>
                    <a:gd name="T8" fmla="*/ 231 w 323"/>
                    <a:gd name="T9" fmla="*/ 198 h 535"/>
                    <a:gd name="T10" fmla="*/ 217 w 323"/>
                    <a:gd name="T11" fmla="*/ 187 h 535"/>
                    <a:gd name="T12" fmla="*/ 206 w 323"/>
                    <a:gd name="T13" fmla="*/ 162 h 535"/>
                    <a:gd name="T14" fmla="*/ 192 w 323"/>
                    <a:gd name="T15" fmla="*/ 145 h 535"/>
                    <a:gd name="T16" fmla="*/ 181 w 323"/>
                    <a:gd name="T17" fmla="*/ 134 h 535"/>
                    <a:gd name="T18" fmla="*/ 170 w 323"/>
                    <a:gd name="T19" fmla="*/ 127 h 535"/>
                    <a:gd name="T20" fmla="*/ 182 w 323"/>
                    <a:gd name="T21" fmla="*/ 147 h 535"/>
                    <a:gd name="T22" fmla="*/ 197 w 323"/>
                    <a:gd name="T23" fmla="*/ 170 h 535"/>
                    <a:gd name="T24" fmla="*/ 186 w 323"/>
                    <a:gd name="T25" fmla="*/ 163 h 535"/>
                    <a:gd name="T26" fmla="*/ 179 w 323"/>
                    <a:gd name="T27" fmla="*/ 152 h 535"/>
                    <a:gd name="T28" fmla="*/ 166 w 323"/>
                    <a:gd name="T29" fmla="*/ 137 h 535"/>
                    <a:gd name="T30" fmla="*/ 160 w 323"/>
                    <a:gd name="T31" fmla="*/ 120 h 535"/>
                    <a:gd name="T32" fmla="*/ 142 w 323"/>
                    <a:gd name="T33" fmla="*/ 107 h 535"/>
                    <a:gd name="T34" fmla="*/ 132 w 323"/>
                    <a:gd name="T35" fmla="*/ 83 h 535"/>
                    <a:gd name="T36" fmla="*/ 131 w 323"/>
                    <a:gd name="T37" fmla="*/ 47 h 535"/>
                    <a:gd name="T38" fmla="*/ 140 w 323"/>
                    <a:gd name="T39" fmla="*/ 44 h 535"/>
                    <a:gd name="T40" fmla="*/ 132 w 323"/>
                    <a:gd name="T41" fmla="*/ 40 h 535"/>
                    <a:gd name="T42" fmla="*/ 116 w 323"/>
                    <a:gd name="T43" fmla="*/ 33 h 535"/>
                    <a:gd name="T44" fmla="*/ 111 w 323"/>
                    <a:gd name="T45" fmla="*/ 23 h 535"/>
                    <a:gd name="T46" fmla="*/ 105 w 323"/>
                    <a:gd name="T47" fmla="*/ 21 h 535"/>
                    <a:gd name="T48" fmla="*/ 100 w 323"/>
                    <a:gd name="T49" fmla="*/ 18 h 535"/>
                    <a:gd name="T50" fmla="*/ 99 w 323"/>
                    <a:gd name="T51" fmla="*/ 17 h 535"/>
                    <a:gd name="T52" fmla="*/ 97 w 323"/>
                    <a:gd name="T53" fmla="*/ 14 h 535"/>
                    <a:gd name="T54" fmla="*/ 87 w 323"/>
                    <a:gd name="T55" fmla="*/ 15 h 535"/>
                    <a:gd name="T56" fmla="*/ 66 w 323"/>
                    <a:gd name="T57" fmla="*/ 17 h 535"/>
                    <a:gd name="T58" fmla="*/ 0 w 323"/>
                    <a:gd name="T59" fmla="*/ 212 h 535"/>
                    <a:gd name="T60" fmla="*/ 319 w 323"/>
                    <a:gd name="T61" fmla="*/ 227 h 535"/>
                    <a:gd name="T62" fmla="*/ 5 w 323"/>
                    <a:gd name="T63" fmla="*/ 178 h 535"/>
                    <a:gd name="T64" fmla="*/ 5 w 323"/>
                    <a:gd name="T65" fmla="*/ 180 h 535"/>
                    <a:gd name="T66" fmla="*/ 8 w 323"/>
                    <a:gd name="T67" fmla="*/ 182 h 535"/>
                    <a:gd name="T68" fmla="*/ 9 w 323"/>
                    <a:gd name="T69" fmla="*/ 181 h 535"/>
                    <a:gd name="T70" fmla="*/ 10 w 323"/>
                    <a:gd name="T71" fmla="*/ 184 h 535"/>
                    <a:gd name="T72" fmla="*/ 14 w 323"/>
                    <a:gd name="T73" fmla="*/ 187 h 535"/>
                    <a:gd name="T74" fmla="*/ 14 w 323"/>
                    <a:gd name="T75" fmla="*/ 187 h 535"/>
                    <a:gd name="T76" fmla="*/ 15 w 323"/>
                    <a:gd name="T77" fmla="*/ 195 h 535"/>
                    <a:gd name="T78" fmla="*/ 18 w 323"/>
                    <a:gd name="T79" fmla="*/ 195 h 535"/>
                    <a:gd name="T80" fmla="*/ 63 w 323"/>
                    <a:gd name="T81" fmla="*/ 21 h 535"/>
                    <a:gd name="T82" fmla="*/ 95 w 323"/>
                    <a:gd name="T83" fmla="*/ 19 h 535"/>
                    <a:gd name="T84" fmla="*/ 97 w 323"/>
                    <a:gd name="T85" fmla="*/ 15 h 535"/>
                    <a:gd name="T86" fmla="*/ 96 w 323"/>
                    <a:gd name="T87" fmla="*/ 22 h 535"/>
                    <a:gd name="T88" fmla="*/ 104 w 323"/>
                    <a:gd name="T89" fmla="*/ 33 h 535"/>
                    <a:gd name="T90" fmla="*/ 101 w 323"/>
                    <a:gd name="T91" fmla="*/ 30 h 535"/>
                    <a:gd name="T92" fmla="*/ 105 w 323"/>
                    <a:gd name="T93" fmla="*/ 29 h 535"/>
                    <a:gd name="T94" fmla="*/ 104 w 323"/>
                    <a:gd name="T95" fmla="*/ 34 h 535"/>
                    <a:gd name="T96" fmla="*/ 104 w 323"/>
                    <a:gd name="T97" fmla="*/ 26 h 535"/>
                    <a:gd name="T98" fmla="*/ 100 w 323"/>
                    <a:gd name="T99" fmla="*/ 23 h 535"/>
                    <a:gd name="T100" fmla="*/ 117 w 323"/>
                    <a:gd name="T101" fmla="*/ 41 h 535"/>
                    <a:gd name="T102" fmla="*/ 116 w 323"/>
                    <a:gd name="T103" fmla="*/ 40 h 535"/>
                    <a:gd name="T104" fmla="*/ 134 w 323"/>
                    <a:gd name="T105" fmla="*/ 45 h 535"/>
                    <a:gd name="T106" fmla="*/ 122 w 323"/>
                    <a:gd name="T107" fmla="*/ 43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23" h="535">
                      <a:moveTo>
                        <a:pt x="319" y="227"/>
                      </a:moveTo>
                      <a:cubicBezTo>
                        <a:pt x="318" y="227"/>
                        <a:pt x="318" y="227"/>
                        <a:pt x="317" y="227"/>
                      </a:cubicBezTo>
                      <a:cubicBezTo>
                        <a:pt x="316" y="227"/>
                        <a:pt x="315" y="228"/>
                        <a:pt x="314" y="228"/>
                      </a:cubicBezTo>
                      <a:cubicBezTo>
                        <a:pt x="310" y="228"/>
                        <a:pt x="308" y="226"/>
                        <a:pt x="305" y="225"/>
                      </a:cubicBezTo>
                      <a:cubicBezTo>
                        <a:pt x="301" y="223"/>
                        <a:pt x="299" y="224"/>
                        <a:pt x="295" y="222"/>
                      </a:cubicBezTo>
                      <a:cubicBezTo>
                        <a:pt x="288" y="219"/>
                        <a:pt x="287" y="212"/>
                        <a:pt x="281" y="209"/>
                      </a:cubicBezTo>
                      <a:cubicBezTo>
                        <a:pt x="281" y="209"/>
                        <a:pt x="280" y="209"/>
                        <a:pt x="280" y="209"/>
                      </a:cubicBezTo>
                      <a:cubicBezTo>
                        <a:pt x="278" y="209"/>
                        <a:pt x="277" y="208"/>
                        <a:pt x="276" y="208"/>
                      </a:cubicBezTo>
                      <a:cubicBezTo>
                        <a:pt x="272" y="208"/>
                        <a:pt x="272" y="212"/>
                        <a:pt x="268" y="212"/>
                      </a:cubicBezTo>
                      <a:cubicBezTo>
                        <a:pt x="267" y="212"/>
                        <a:pt x="265" y="210"/>
                        <a:pt x="264" y="210"/>
                      </a:cubicBezTo>
                      <a:cubicBezTo>
                        <a:pt x="263" y="209"/>
                        <a:pt x="261" y="210"/>
                        <a:pt x="260" y="210"/>
                      </a:cubicBezTo>
                      <a:cubicBezTo>
                        <a:pt x="257" y="210"/>
                        <a:pt x="251" y="205"/>
                        <a:pt x="249" y="204"/>
                      </a:cubicBezTo>
                      <a:cubicBezTo>
                        <a:pt x="247" y="204"/>
                        <a:pt x="245" y="205"/>
                        <a:pt x="243" y="204"/>
                      </a:cubicBezTo>
                      <a:cubicBezTo>
                        <a:pt x="240" y="203"/>
                        <a:pt x="239" y="201"/>
                        <a:pt x="237" y="200"/>
                      </a:cubicBezTo>
                      <a:cubicBezTo>
                        <a:pt x="234" y="199"/>
                        <a:pt x="233" y="199"/>
                        <a:pt x="231" y="198"/>
                      </a:cubicBezTo>
                      <a:cubicBezTo>
                        <a:pt x="230" y="198"/>
                        <a:pt x="229" y="197"/>
                        <a:pt x="228" y="197"/>
                      </a:cubicBezTo>
                      <a:cubicBezTo>
                        <a:pt x="226" y="195"/>
                        <a:pt x="221" y="193"/>
                        <a:pt x="220" y="191"/>
                      </a:cubicBezTo>
                      <a:cubicBezTo>
                        <a:pt x="218" y="191"/>
                        <a:pt x="217" y="189"/>
                        <a:pt x="217" y="187"/>
                      </a:cubicBezTo>
                      <a:cubicBezTo>
                        <a:pt x="217" y="185"/>
                        <a:pt x="219" y="184"/>
                        <a:pt x="219" y="182"/>
                      </a:cubicBezTo>
                      <a:cubicBezTo>
                        <a:pt x="219" y="180"/>
                        <a:pt x="217" y="179"/>
                        <a:pt x="217" y="178"/>
                      </a:cubicBezTo>
                      <a:cubicBezTo>
                        <a:pt x="215" y="172"/>
                        <a:pt x="210" y="166"/>
                        <a:pt x="206" y="162"/>
                      </a:cubicBezTo>
                      <a:cubicBezTo>
                        <a:pt x="205" y="160"/>
                        <a:pt x="201" y="160"/>
                        <a:pt x="200" y="158"/>
                      </a:cubicBezTo>
                      <a:cubicBezTo>
                        <a:pt x="198" y="157"/>
                        <a:pt x="200" y="155"/>
                        <a:pt x="199" y="153"/>
                      </a:cubicBezTo>
                      <a:cubicBezTo>
                        <a:pt x="197" y="150"/>
                        <a:pt x="192" y="150"/>
                        <a:pt x="192" y="145"/>
                      </a:cubicBezTo>
                      <a:cubicBezTo>
                        <a:pt x="190" y="145"/>
                        <a:pt x="190" y="145"/>
                        <a:pt x="190" y="146"/>
                      </a:cubicBezTo>
                      <a:cubicBezTo>
                        <a:pt x="187" y="143"/>
                        <a:pt x="186" y="142"/>
                        <a:pt x="184" y="140"/>
                      </a:cubicBezTo>
                      <a:cubicBezTo>
                        <a:pt x="182" y="138"/>
                        <a:pt x="183" y="135"/>
                        <a:pt x="181" y="134"/>
                      </a:cubicBezTo>
                      <a:cubicBezTo>
                        <a:pt x="180" y="132"/>
                        <a:pt x="180" y="128"/>
                        <a:pt x="179" y="128"/>
                      </a:cubicBezTo>
                      <a:cubicBezTo>
                        <a:pt x="176" y="126"/>
                        <a:pt x="173" y="127"/>
                        <a:pt x="171" y="125"/>
                      </a:cubicBezTo>
                      <a:cubicBezTo>
                        <a:pt x="170" y="125"/>
                        <a:pt x="170" y="127"/>
                        <a:pt x="170" y="127"/>
                      </a:cubicBezTo>
                      <a:cubicBezTo>
                        <a:pt x="170" y="131"/>
                        <a:pt x="172" y="133"/>
                        <a:pt x="173" y="136"/>
                      </a:cubicBezTo>
                      <a:cubicBezTo>
                        <a:pt x="174" y="138"/>
                        <a:pt x="176" y="138"/>
                        <a:pt x="178" y="140"/>
                      </a:cubicBezTo>
                      <a:cubicBezTo>
                        <a:pt x="181" y="142"/>
                        <a:pt x="181" y="144"/>
                        <a:pt x="182" y="147"/>
                      </a:cubicBezTo>
                      <a:cubicBezTo>
                        <a:pt x="183" y="151"/>
                        <a:pt x="186" y="152"/>
                        <a:pt x="188" y="156"/>
                      </a:cubicBezTo>
                      <a:cubicBezTo>
                        <a:pt x="189" y="160"/>
                        <a:pt x="190" y="165"/>
                        <a:pt x="193" y="167"/>
                      </a:cubicBezTo>
                      <a:cubicBezTo>
                        <a:pt x="195" y="165"/>
                        <a:pt x="197" y="169"/>
                        <a:pt x="197" y="170"/>
                      </a:cubicBezTo>
                      <a:cubicBezTo>
                        <a:pt x="197" y="170"/>
                        <a:pt x="196" y="172"/>
                        <a:pt x="196" y="172"/>
                      </a:cubicBezTo>
                      <a:cubicBezTo>
                        <a:pt x="195" y="172"/>
                        <a:pt x="193" y="169"/>
                        <a:pt x="193" y="169"/>
                      </a:cubicBezTo>
                      <a:cubicBezTo>
                        <a:pt x="189" y="169"/>
                        <a:pt x="188" y="165"/>
                        <a:pt x="186" y="163"/>
                      </a:cubicBezTo>
                      <a:cubicBezTo>
                        <a:pt x="185" y="163"/>
                        <a:pt x="184" y="163"/>
                        <a:pt x="184" y="162"/>
                      </a:cubicBezTo>
                      <a:cubicBezTo>
                        <a:pt x="184" y="160"/>
                        <a:pt x="184" y="159"/>
                        <a:pt x="184" y="157"/>
                      </a:cubicBezTo>
                      <a:cubicBezTo>
                        <a:pt x="182" y="155"/>
                        <a:pt x="181" y="154"/>
                        <a:pt x="179" y="152"/>
                      </a:cubicBezTo>
                      <a:cubicBezTo>
                        <a:pt x="177" y="150"/>
                        <a:pt x="173" y="150"/>
                        <a:pt x="171" y="148"/>
                      </a:cubicBezTo>
                      <a:cubicBezTo>
                        <a:pt x="172" y="148"/>
                        <a:pt x="176" y="148"/>
                        <a:pt x="174" y="146"/>
                      </a:cubicBezTo>
                      <a:cubicBezTo>
                        <a:pt x="172" y="142"/>
                        <a:pt x="169" y="139"/>
                        <a:pt x="166" y="137"/>
                      </a:cubicBezTo>
                      <a:cubicBezTo>
                        <a:pt x="164" y="136"/>
                        <a:pt x="164" y="131"/>
                        <a:pt x="164" y="129"/>
                      </a:cubicBezTo>
                      <a:cubicBezTo>
                        <a:pt x="162" y="126"/>
                        <a:pt x="161" y="125"/>
                        <a:pt x="160" y="121"/>
                      </a:cubicBezTo>
                      <a:cubicBezTo>
                        <a:pt x="160" y="121"/>
                        <a:pt x="160" y="121"/>
                        <a:pt x="160" y="120"/>
                      </a:cubicBezTo>
                      <a:cubicBezTo>
                        <a:pt x="160" y="120"/>
                        <a:pt x="160" y="120"/>
                        <a:pt x="160" y="120"/>
                      </a:cubicBezTo>
                      <a:cubicBezTo>
                        <a:pt x="157" y="115"/>
                        <a:pt x="149" y="112"/>
                        <a:pt x="144" y="111"/>
                      </a:cubicBezTo>
                      <a:cubicBezTo>
                        <a:pt x="142" y="110"/>
                        <a:pt x="143" y="108"/>
                        <a:pt x="142" y="107"/>
                      </a:cubicBezTo>
                      <a:cubicBezTo>
                        <a:pt x="140" y="101"/>
                        <a:pt x="137" y="104"/>
                        <a:pt x="138" y="97"/>
                      </a:cubicBezTo>
                      <a:cubicBezTo>
                        <a:pt x="135" y="97"/>
                        <a:pt x="132" y="91"/>
                        <a:pt x="130" y="86"/>
                      </a:cubicBezTo>
                      <a:cubicBezTo>
                        <a:pt x="129" y="85"/>
                        <a:pt x="131" y="84"/>
                        <a:pt x="132" y="83"/>
                      </a:cubicBezTo>
                      <a:cubicBezTo>
                        <a:pt x="130" y="80"/>
                        <a:pt x="131" y="78"/>
                        <a:pt x="130" y="74"/>
                      </a:cubicBezTo>
                      <a:cubicBezTo>
                        <a:pt x="129" y="70"/>
                        <a:pt x="134" y="55"/>
                        <a:pt x="134" y="52"/>
                      </a:cubicBezTo>
                      <a:cubicBezTo>
                        <a:pt x="135" y="49"/>
                        <a:pt x="131" y="49"/>
                        <a:pt x="131" y="47"/>
                      </a:cubicBezTo>
                      <a:cubicBezTo>
                        <a:pt x="131" y="46"/>
                        <a:pt x="133" y="46"/>
                        <a:pt x="134" y="46"/>
                      </a:cubicBezTo>
                      <a:cubicBezTo>
                        <a:pt x="136" y="45"/>
                        <a:pt x="137" y="46"/>
                        <a:pt x="138" y="47"/>
                      </a:cubicBezTo>
                      <a:cubicBezTo>
                        <a:pt x="139" y="46"/>
                        <a:pt x="140" y="45"/>
                        <a:pt x="140" y="44"/>
                      </a:cubicBezTo>
                      <a:cubicBezTo>
                        <a:pt x="141" y="43"/>
                        <a:pt x="139" y="43"/>
                        <a:pt x="139" y="42"/>
                      </a:cubicBezTo>
                      <a:cubicBezTo>
                        <a:pt x="138" y="42"/>
                        <a:pt x="138" y="42"/>
                        <a:pt x="137" y="41"/>
                      </a:cubicBezTo>
                      <a:cubicBezTo>
                        <a:pt x="136" y="40"/>
                        <a:pt x="132" y="41"/>
                        <a:pt x="132" y="40"/>
                      </a:cubicBezTo>
                      <a:cubicBezTo>
                        <a:pt x="131" y="38"/>
                        <a:pt x="126" y="40"/>
                        <a:pt x="125" y="38"/>
                      </a:cubicBezTo>
                      <a:cubicBezTo>
                        <a:pt x="120" y="39"/>
                        <a:pt x="121" y="36"/>
                        <a:pt x="120" y="34"/>
                      </a:cubicBezTo>
                      <a:cubicBezTo>
                        <a:pt x="120" y="34"/>
                        <a:pt x="116" y="33"/>
                        <a:pt x="116" y="33"/>
                      </a:cubicBezTo>
                      <a:cubicBezTo>
                        <a:pt x="115" y="33"/>
                        <a:pt x="117" y="31"/>
                        <a:pt x="116" y="30"/>
                      </a:cubicBezTo>
                      <a:cubicBezTo>
                        <a:pt x="115" y="30"/>
                        <a:pt x="114" y="30"/>
                        <a:pt x="113" y="30"/>
                      </a:cubicBezTo>
                      <a:cubicBezTo>
                        <a:pt x="111" y="30"/>
                        <a:pt x="111" y="24"/>
                        <a:pt x="111" y="23"/>
                      </a:cubicBezTo>
                      <a:cubicBezTo>
                        <a:pt x="112" y="22"/>
                        <a:pt x="111" y="22"/>
                        <a:pt x="111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07" y="23"/>
                        <a:pt x="105" y="22"/>
                        <a:pt x="105" y="21"/>
                      </a:cubicBezTo>
                      <a:cubicBezTo>
                        <a:pt x="105" y="20"/>
                        <a:pt x="105" y="20"/>
                        <a:pt x="105" y="19"/>
                      </a:cubicBezTo>
                      <a:cubicBezTo>
                        <a:pt x="105" y="18"/>
                        <a:pt x="104" y="19"/>
                        <a:pt x="102" y="19"/>
                      </a:cubicBezTo>
                      <a:cubicBezTo>
                        <a:pt x="100" y="20"/>
                        <a:pt x="100" y="19"/>
                        <a:pt x="100" y="18"/>
                      </a:cubicBezTo>
                      <a:cubicBezTo>
                        <a:pt x="100" y="18"/>
                        <a:pt x="102" y="17"/>
                        <a:pt x="102" y="16"/>
                      </a:cubicBezTo>
                      <a:cubicBezTo>
                        <a:pt x="102" y="16"/>
                        <a:pt x="102" y="16"/>
                        <a:pt x="102" y="15"/>
                      </a:cubicBezTo>
                      <a:cubicBezTo>
                        <a:pt x="100" y="16"/>
                        <a:pt x="100" y="17"/>
                        <a:pt x="99" y="17"/>
                      </a:cubicBezTo>
                      <a:cubicBezTo>
                        <a:pt x="98" y="17"/>
                        <a:pt x="97" y="17"/>
                        <a:pt x="97" y="16"/>
                      </a:cubicBezTo>
                      <a:cubicBezTo>
                        <a:pt x="97" y="15"/>
                        <a:pt x="98" y="15"/>
                        <a:pt x="99" y="14"/>
                      </a:cubicBezTo>
                      <a:cubicBezTo>
                        <a:pt x="98" y="14"/>
                        <a:pt x="98" y="14"/>
                        <a:pt x="97" y="14"/>
                      </a:cubicBezTo>
                      <a:cubicBezTo>
                        <a:pt x="95" y="15"/>
                        <a:pt x="95" y="15"/>
                        <a:pt x="94" y="14"/>
                      </a:cubicBezTo>
                      <a:cubicBezTo>
                        <a:pt x="93" y="15"/>
                        <a:pt x="93" y="16"/>
                        <a:pt x="91" y="16"/>
                      </a:cubicBezTo>
                      <a:cubicBezTo>
                        <a:pt x="89" y="17"/>
                        <a:pt x="89" y="15"/>
                        <a:pt x="87" y="15"/>
                      </a:cubicBezTo>
                      <a:cubicBezTo>
                        <a:pt x="85" y="14"/>
                        <a:pt x="81" y="16"/>
                        <a:pt x="78" y="16"/>
                      </a:cubicBezTo>
                      <a:cubicBezTo>
                        <a:pt x="77" y="16"/>
                        <a:pt x="75" y="17"/>
                        <a:pt x="73" y="18"/>
                      </a:cubicBezTo>
                      <a:cubicBezTo>
                        <a:pt x="70" y="18"/>
                        <a:pt x="67" y="19"/>
                        <a:pt x="66" y="17"/>
                      </a:cubicBezTo>
                      <a:cubicBezTo>
                        <a:pt x="66" y="18"/>
                        <a:pt x="65" y="19"/>
                        <a:pt x="64" y="19"/>
                      </a:cubicBezTo>
                      <a:cubicBezTo>
                        <a:pt x="69" y="13"/>
                        <a:pt x="74" y="6"/>
                        <a:pt x="80" y="0"/>
                      </a:cubicBezTo>
                      <a:cubicBezTo>
                        <a:pt x="30" y="56"/>
                        <a:pt x="0" y="130"/>
                        <a:pt x="0" y="212"/>
                      </a:cubicBezTo>
                      <a:cubicBezTo>
                        <a:pt x="0" y="390"/>
                        <a:pt x="145" y="535"/>
                        <a:pt x="323" y="535"/>
                      </a:cubicBezTo>
                      <a:cubicBezTo>
                        <a:pt x="323" y="233"/>
                        <a:pt x="323" y="233"/>
                        <a:pt x="323" y="233"/>
                      </a:cubicBezTo>
                      <a:cubicBezTo>
                        <a:pt x="321" y="231"/>
                        <a:pt x="319" y="230"/>
                        <a:pt x="319" y="227"/>
                      </a:cubicBezTo>
                      <a:close/>
                      <a:moveTo>
                        <a:pt x="5" y="180"/>
                      </a:moveTo>
                      <a:cubicBezTo>
                        <a:pt x="4" y="180"/>
                        <a:pt x="4" y="179"/>
                        <a:pt x="4" y="179"/>
                      </a:cubicBezTo>
                      <a:cubicBezTo>
                        <a:pt x="4" y="178"/>
                        <a:pt x="5" y="178"/>
                        <a:pt x="5" y="178"/>
                      </a:cubicBezTo>
                      <a:cubicBezTo>
                        <a:pt x="5" y="178"/>
                        <a:pt x="5" y="178"/>
                        <a:pt x="5" y="178"/>
                      </a:cubicBezTo>
                      <a:cubicBezTo>
                        <a:pt x="5" y="179"/>
                        <a:pt x="5" y="179"/>
                        <a:pt x="5" y="180"/>
                      </a:cubicBezTo>
                      <a:cubicBezTo>
                        <a:pt x="5" y="180"/>
                        <a:pt x="5" y="180"/>
                        <a:pt x="5" y="180"/>
                      </a:cubicBezTo>
                      <a:close/>
                      <a:moveTo>
                        <a:pt x="9" y="183"/>
                      </a:moveTo>
                      <a:cubicBezTo>
                        <a:pt x="9" y="183"/>
                        <a:pt x="9" y="183"/>
                        <a:pt x="9" y="183"/>
                      </a:cubicBezTo>
                      <a:cubicBezTo>
                        <a:pt x="8" y="183"/>
                        <a:pt x="8" y="182"/>
                        <a:pt x="8" y="182"/>
                      </a:cubicBezTo>
                      <a:cubicBezTo>
                        <a:pt x="8" y="182"/>
                        <a:pt x="8" y="182"/>
                        <a:pt x="9" y="182"/>
                      </a:cubicBezTo>
                      <a:cubicBezTo>
                        <a:pt x="9" y="182"/>
                        <a:pt x="8" y="182"/>
                        <a:pt x="8" y="182"/>
                      </a:cubicBezTo>
                      <a:cubicBezTo>
                        <a:pt x="9" y="181"/>
                        <a:pt x="9" y="181"/>
                        <a:pt x="9" y="181"/>
                      </a:cubicBezTo>
                      <a:cubicBezTo>
                        <a:pt x="9" y="182"/>
                        <a:pt x="9" y="182"/>
                        <a:pt x="9" y="183"/>
                      </a:cubicBezTo>
                      <a:close/>
                      <a:moveTo>
                        <a:pt x="11" y="185"/>
                      </a:moveTo>
                      <a:cubicBezTo>
                        <a:pt x="10" y="185"/>
                        <a:pt x="10" y="184"/>
                        <a:pt x="10" y="184"/>
                      </a:cubicBezTo>
                      <a:cubicBezTo>
                        <a:pt x="12" y="183"/>
                        <a:pt x="11" y="184"/>
                        <a:pt x="12" y="183"/>
                      </a:cubicBezTo>
                      <a:cubicBezTo>
                        <a:pt x="12" y="184"/>
                        <a:pt x="12" y="185"/>
                        <a:pt x="11" y="185"/>
                      </a:cubicBezTo>
                      <a:close/>
                      <a:moveTo>
                        <a:pt x="14" y="187"/>
                      </a:moveTo>
                      <a:cubicBezTo>
                        <a:pt x="13" y="187"/>
                        <a:pt x="14" y="186"/>
                        <a:pt x="13" y="185"/>
                      </a:cubicBezTo>
                      <a:cubicBezTo>
                        <a:pt x="14" y="185"/>
                        <a:pt x="14" y="186"/>
                        <a:pt x="15" y="187"/>
                      </a:cubicBezTo>
                      <a:cubicBezTo>
                        <a:pt x="15" y="187"/>
                        <a:pt x="14" y="187"/>
                        <a:pt x="14" y="187"/>
                      </a:cubicBezTo>
                      <a:close/>
                      <a:moveTo>
                        <a:pt x="18" y="195"/>
                      </a:moveTo>
                      <a:cubicBezTo>
                        <a:pt x="17" y="196"/>
                        <a:pt x="18" y="196"/>
                        <a:pt x="16" y="196"/>
                      </a:cubicBezTo>
                      <a:cubicBezTo>
                        <a:pt x="15" y="196"/>
                        <a:pt x="15" y="195"/>
                        <a:pt x="15" y="195"/>
                      </a:cubicBezTo>
                      <a:cubicBezTo>
                        <a:pt x="15" y="194"/>
                        <a:pt x="15" y="193"/>
                        <a:pt x="15" y="192"/>
                      </a:cubicBezTo>
                      <a:cubicBezTo>
                        <a:pt x="16" y="192"/>
                        <a:pt x="17" y="192"/>
                        <a:pt x="18" y="194"/>
                      </a:cubicBezTo>
                      <a:cubicBezTo>
                        <a:pt x="18" y="194"/>
                        <a:pt x="18" y="195"/>
                        <a:pt x="18" y="195"/>
                      </a:cubicBezTo>
                      <a:close/>
                      <a:moveTo>
                        <a:pt x="61" y="23"/>
                      </a:moveTo>
                      <a:cubicBezTo>
                        <a:pt x="62" y="22"/>
                        <a:pt x="62" y="22"/>
                        <a:pt x="63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2" y="22"/>
                        <a:pt x="61" y="23"/>
                      </a:cubicBezTo>
                      <a:close/>
                      <a:moveTo>
                        <a:pt x="96" y="22"/>
                      </a:moveTo>
                      <a:cubicBezTo>
                        <a:pt x="95" y="21"/>
                        <a:pt x="95" y="20"/>
                        <a:pt x="95" y="19"/>
                      </a:cubicBezTo>
                      <a:cubicBezTo>
                        <a:pt x="93" y="19"/>
                        <a:pt x="92" y="18"/>
                        <a:pt x="93" y="17"/>
                      </a:cubicBezTo>
                      <a:cubicBezTo>
                        <a:pt x="93" y="16"/>
                        <a:pt x="94" y="16"/>
                        <a:pt x="94" y="15"/>
                      </a:cubicBezTo>
                      <a:cubicBezTo>
                        <a:pt x="97" y="15"/>
                        <a:pt x="95" y="16"/>
                        <a:pt x="97" y="15"/>
                      </a:cubicBezTo>
                      <a:cubicBezTo>
                        <a:pt x="96" y="17"/>
                        <a:pt x="96" y="17"/>
                        <a:pt x="96" y="19"/>
                      </a:cubicBezTo>
                      <a:cubicBezTo>
                        <a:pt x="96" y="19"/>
                        <a:pt x="97" y="19"/>
                        <a:pt x="97" y="18"/>
                      </a:cubicBezTo>
                      <a:cubicBezTo>
                        <a:pt x="97" y="20"/>
                        <a:pt x="98" y="21"/>
                        <a:pt x="96" y="22"/>
                      </a:cubicBezTo>
                      <a:close/>
                      <a:moveTo>
                        <a:pt x="104" y="36"/>
                      </a:moveTo>
                      <a:cubicBezTo>
                        <a:pt x="103" y="36"/>
                        <a:pt x="103" y="35"/>
                        <a:pt x="103" y="34"/>
                      </a:cubicBezTo>
                      <a:cubicBezTo>
                        <a:pt x="103" y="33"/>
                        <a:pt x="103" y="33"/>
                        <a:pt x="104" y="33"/>
                      </a:cubicBezTo>
                      <a:cubicBezTo>
                        <a:pt x="103" y="33"/>
                        <a:pt x="103" y="32"/>
                        <a:pt x="102" y="32"/>
                      </a:cubicBezTo>
                      <a:cubicBezTo>
                        <a:pt x="101" y="32"/>
                        <a:pt x="101" y="31"/>
                        <a:pt x="101" y="30"/>
                      </a:cubicBezTo>
                      <a:cubicBezTo>
                        <a:pt x="101" y="30"/>
                        <a:pt x="101" y="30"/>
                        <a:pt x="101" y="30"/>
                      </a:cubicBezTo>
                      <a:cubicBezTo>
                        <a:pt x="102" y="29"/>
                        <a:pt x="102" y="30"/>
                        <a:pt x="104" y="30"/>
                      </a:cubicBezTo>
                      <a:cubicBezTo>
                        <a:pt x="104" y="30"/>
                        <a:pt x="102" y="31"/>
                        <a:pt x="103" y="31"/>
                      </a:cubicBezTo>
                      <a:cubicBezTo>
                        <a:pt x="104" y="31"/>
                        <a:pt x="104" y="30"/>
                        <a:pt x="105" y="29"/>
                      </a:cubicBezTo>
                      <a:cubicBezTo>
                        <a:pt x="105" y="30"/>
                        <a:pt x="105" y="31"/>
                        <a:pt x="104" y="32"/>
                      </a:cubicBezTo>
                      <a:cubicBezTo>
                        <a:pt x="104" y="32"/>
                        <a:pt x="105" y="32"/>
                        <a:pt x="104" y="33"/>
                      </a:cubicBezTo>
                      <a:cubicBezTo>
                        <a:pt x="104" y="33"/>
                        <a:pt x="104" y="33"/>
                        <a:pt x="104" y="34"/>
                      </a:cubicBezTo>
                      <a:cubicBezTo>
                        <a:pt x="104" y="34"/>
                        <a:pt x="106" y="35"/>
                        <a:pt x="104" y="36"/>
                      </a:cubicBezTo>
                      <a:close/>
                      <a:moveTo>
                        <a:pt x="105" y="25"/>
                      </a:moveTo>
                      <a:cubicBezTo>
                        <a:pt x="105" y="25"/>
                        <a:pt x="105" y="26"/>
                        <a:pt x="104" y="26"/>
                      </a:cubicBezTo>
                      <a:cubicBezTo>
                        <a:pt x="103" y="26"/>
                        <a:pt x="102" y="24"/>
                        <a:pt x="102" y="24"/>
                      </a:cubicBezTo>
                      <a:cubicBezTo>
                        <a:pt x="102" y="24"/>
                        <a:pt x="102" y="23"/>
                        <a:pt x="102" y="22"/>
                      </a:cubicBezTo>
                      <a:cubicBezTo>
                        <a:pt x="100" y="22"/>
                        <a:pt x="101" y="22"/>
                        <a:pt x="100" y="23"/>
                      </a:cubicBezTo>
                      <a:cubicBezTo>
                        <a:pt x="100" y="21"/>
                        <a:pt x="101" y="21"/>
                        <a:pt x="103" y="20"/>
                      </a:cubicBezTo>
                      <a:cubicBezTo>
                        <a:pt x="102" y="23"/>
                        <a:pt x="106" y="23"/>
                        <a:pt x="105" y="25"/>
                      </a:cubicBezTo>
                      <a:close/>
                      <a:moveTo>
                        <a:pt x="117" y="41"/>
                      </a:moveTo>
                      <a:cubicBezTo>
                        <a:pt x="118" y="41"/>
                        <a:pt x="118" y="40"/>
                        <a:pt x="119" y="40"/>
                      </a:cubicBezTo>
                      <a:cubicBezTo>
                        <a:pt x="118" y="40"/>
                        <a:pt x="117" y="40"/>
                        <a:pt x="117" y="40"/>
                      </a:cubicBezTo>
                      <a:cubicBezTo>
                        <a:pt x="116" y="40"/>
                        <a:pt x="116" y="40"/>
                        <a:pt x="116" y="40"/>
                      </a:cubicBezTo>
                      <a:cubicBezTo>
                        <a:pt x="117" y="39"/>
                        <a:pt x="117" y="39"/>
                        <a:pt x="118" y="39"/>
                      </a:cubicBezTo>
                      <a:cubicBezTo>
                        <a:pt x="120" y="38"/>
                        <a:pt x="121" y="40"/>
                        <a:pt x="122" y="40"/>
                      </a:cubicBezTo>
                      <a:cubicBezTo>
                        <a:pt x="128" y="40"/>
                        <a:pt x="131" y="42"/>
                        <a:pt x="134" y="45"/>
                      </a:cubicBezTo>
                      <a:cubicBezTo>
                        <a:pt x="134" y="45"/>
                        <a:pt x="134" y="45"/>
                        <a:pt x="134" y="46"/>
                      </a:cubicBezTo>
                      <a:cubicBezTo>
                        <a:pt x="134" y="46"/>
                        <a:pt x="133" y="46"/>
                        <a:pt x="133" y="46"/>
                      </a:cubicBezTo>
                      <a:cubicBezTo>
                        <a:pt x="129" y="46"/>
                        <a:pt x="125" y="44"/>
                        <a:pt x="122" y="43"/>
                      </a:cubicBezTo>
                      <a:cubicBezTo>
                        <a:pt x="123" y="43"/>
                        <a:pt x="124" y="42"/>
                        <a:pt x="124" y="42"/>
                      </a:cubicBezTo>
                      <a:cubicBezTo>
                        <a:pt x="121" y="42"/>
                        <a:pt x="118" y="42"/>
                        <a:pt x="117" y="41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4" name="Freeform 1936"/>
                <p:cNvSpPr/>
                <p:nvPr/>
              </p:nvSpPr>
              <p:spPr bwMode="auto">
                <a:xfrm>
                  <a:off x="9939338" y="5140325"/>
                  <a:ext cx="0" cy="0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5" name="Freeform 1937"/>
                <p:cNvSpPr/>
                <p:nvPr/>
              </p:nvSpPr>
              <p:spPr bwMode="auto">
                <a:xfrm>
                  <a:off x="9939338" y="5124450"/>
                  <a:ext cx="20638" cy="1588"/>
                </a:xfrm>
                <a:custGeom>
                  <a:avLst/>
                  <a:gdLst>
                    <a:gd name="T0" fmla="*/ 10 w 32"/>
                    <a:gd name="T1" fmla="*/ 2 h 4"/>
                    <a:gd name="T2" fmla="*/ 21 w 32"/>
                    <a:gd name="T3" fmla="*/ 4 h 4"/>
                    <a:gd name="T4" fmla="*/ 15 w 32"/>
                    <a:gd name="T5" fmla="*/ 2 h 4"/>
                    <a:gd name="T6" fmla="*/ 16 w 32"/>
                    <a:gd name="T7" fmla="*/ 2 h 4"/>
                    <a:gd name="T8" fmla="*/ 24 w 32"/>
                    <a:gd name="T9" fmla="*/ 2 h 4"/>
                    <a:gd name="T10" fmla="*/ 32 w 32"/>
                    <a:gd name="T11" fmla="*/ 1 h 4"/>
                    <a:gd name="T12" fmla="*/ 29 w 32"/>
                    <a:gd name="T13" fmla="*/ 1 h 4"/>
                    <a:gd name="T14" fmla="*/ 17 w 32"/>
                    <a:gd name="T15" fmla="*/ 2 h 4"/>
                    <a:gd name="T16" fmla="*/ 11 w 32"/>
                    <a:gd name="T17" fmla="*/ 1 h 4"/>
                    <a:gd name="T18" fmla="*/ 8 w 32"/>
                    <a:gd name="T19" fmla="*/ 1 h 4"/>
                    <a:gd name="T20" fmla="*/ 1 w 32"/>
                    <a:gd name="T21" fmla="*/ 1 h 4"/>
                    <a:gd name="T22" fmla="*/ 1 w 32"/>
                    <a:gd name="T23" fmla="*/ 0 h 4"/>
                    <a:gd name="T24" fmla="*/ 1 w 32"/>
                    <a:gd name="T25" fmla="*/ 2 h 4"/>
                    <a:gd name="T26" fmla="*/ 2 w 32"/>
                    <a:gd name="T27" fmla="*/ 2 h 4"/>
                    <a:gd name="T28" fmla="*/ 10 w 32"/>
                    <a:gd name="T2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" h="4">
                      <a:moveTo>
                        <a:pt x="10" y="2"/>
                      </a:moveTo>
                      <a:cubicBezTo>
                        <a:pt x="15" y="2"/>
                        <a:pt x="16" y="4"/>
                        <a:pt x="21" y="4"/>
                      </a:cubicBezTo>
                      <a:cubicBezTo>
                        <a:pt x="20" y="3"/>
                        <a:pt x="15" y="3"/>
                        <a:pt x="15" y="2"/>
                      </a:cubicBezTo>
                      <a:cubicBezTo>
                        <a:pt x="15" y="2"/>
                        <a:pt x="15" y="2"/>
                        <a:pt x="16" y="2"/>
                      </a:cubicBezTo>
                      <a:cubicBezTo>
                        <a:pt x="19" y="2"/>
                        <a:pt x="21" y="2"/>
                        <a:pt x="24" y="2"/>
                      </a:cubicBezTo>
                      <a:cubicBezTo>
                        <a:pt x="27" y="2"/>
                        <a:pt x="30" y="2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26" y="2"/>
                        <a:pt x="22" y="1"/>
                        <a:pt x="17" y="2"/>
                      </a:cubicBezTo>
                      <a:cubicBezTo>
                        <a:pt x="14" y="1"/>
                        <a:pt x="13" y="1"/>
                        <a:pt x="11" y="1"/>
                      </a:cubicBezTo>
                      <a:cubicBezTo>
                        <a:pt x="10" y="1"/>
                        <a:pt x="9" y="1"/>
                        <a:pt x="8" y="1"/>
                      </a:cubicBezTo>
                      <a:cubicBezTo>
                        <a:pt x="5" y="1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4" y="2"/>
                        <a:pt x="7" y="2"/>
                        <a:pt x="10" y="2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6" name="Freeform 1938"/>
                <p:cNvSpPr/>
                <p:nvPr/>
              </p:nvSpPr>
              <p:spPr bwMode="auto">
                <a:xfrm>
                  <a:off x="9939338" y="51244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7" name="Freeform 1939"/>
                <p:cNvSpPr/>
                <p:nvPr/>
              </p:nvSpPr>
              <p:spPr bwMode="auto">
                <a:xfrm>
                  <a:off x="10083801" y="5165725"/>
                  <a:ext cx="1588" cy="1588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8" name="Freeform 1940"/>
                <p:cNvSpPr/>
                <p:nvPr/>
              </p:nvSpPr>
              <p:spPr bwMode="auto">
                <a:xfrm>
                  <a:off x="9939338" y="5203825"/>
                  <a:ext cx="23813" cy="23813"/>
                </a:xfrm>
                <a:custGeom>
                  <a:avLst/>
                  <a:gdLst>
                    <a:gd name="T0" fmla="*/ 1 w 35"/>
                    <a:gd name="T1" fmla="*/ 30 h 34"/>
                    <a:gd name="T2" fmla="*/ 1 w 35"/>
                    <a:gd name="T3" fmla="*/ 25 h 34"/>
                    <a:gd name="T4" fmla="*/ 3 w 35"/>
                    <a:gd name="T5" fmla="*/ 18 h 34"/>
                    <a:gd name="T6" fmla="*/ 10 w 35"/>
                    <a:gd name="T7" fmla="*/ 14 h 34"/>
                    <a:gd name="T8" fmla="*/ 18 w 35"/>
                    <a:gd name="T9" fmla="*/ 19 h 34"/>
                    <a:gd name="T10" fmla="*/ 16 w 35"/>
                    <a:gd name="T11" fmla="*/ 25 h 34"/>
                    <a:gd name="T12" fmla="*/ 20 w 35"/>
                    <a:gd name="T13" fmla="*/ 24 h 34"/>
                    <a:gd name="T14" fmla="*/ 23 w 35"/>
                    <a:gd name="T15" fmla="*/ 28 h 34"/>
                    <a:gd name="T16" fmla="*/ 28 w 35"/>
                    <a:gd name="T17" fmla="*/ 19 h 34"/>
                    <a:gd name="T18" fmla="*/ 33 w 35"/>
                    <a:gd name="T19" fmla="*/ 21 h 34"/>
                    <a:gd name="T20" fmla="*/ 35 w 35"/>
                    <a:gd name="T21" fmla="*/ 20 h 34"/>
                    <a:gd name="T22" fmla="*/ 30 w 35"/>
                    <a:gd name="T23" fmla="*/ 15 h 34"/>
                    <a:gd name="T24" fmla="*/ 25 w 35"/>
                    <a:gd name="T25" fmla="*/ 14 h 34"/>
                    <a:gd name="T26" fmla="*/ 10 w 35"/>
                    <a:gd name="T27" fmla="*/ 9 h 34"/>
                    <a:gd name="T28" fmla="*/ 8 w 35"/>
                    <a:gd name="T29" fmla="*/ 5 h 34"/>
                    <a:gd name="T30" fmla="*/ 0 w 35"/>
                    <a:gd name="T31" fmla="*/ 0 h 34"/>
                    <a:gd name="T32" fmla="*/ 0 w 35"/>
                    <a:gd name="T33" fmla="*/ 10 h 34"/>
                    <a:gd name="T34" fmla="*/ 3 w 35"/>
                    <a:gd name="T35" fmla="*/ 10 h 34"/>
                    <a:gd name="T36" fmla="*/ 13 w 35"/>
                    <a:gd name="T37" fmla="*/ 12 h 34"/>
                    <a:gd name="T38" fmla="*/ 13 w 35"/>
                    <a:gd name="T39" fmla="*/ 13 h 34"/>
                    <a:gd name="T40" fmla="*/ 5 w 35"/>
                    <a:gd name="T41" fmla="*/ 13 h 34"/>
                    <a:gd name="T42" fmla="*/ 0 w 35"/>
                    <a:gd name="T43" fmla="*/ 15 h 34"/>
                    <a:gd name="T44" fmla="*/ 0 w 35"/>
                    <a:gd name="T45" fmla="*/ 34 h 34"/>
                    <a:gd name="T46" fmla="*/ 1 w 35"/>
                    <a:gd name="T47" fmla="*/ 3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5" h="34">
                      <a:moveTo>
                        <a:pt x="1" y="30"/>
                      </a:moveTo>
                      <a:cubicBezTo>
                        <a:pt x="1" y="28"/>
                        <a:pt x="1" y="26"/>
                        <a:pt x="1" y="25"/>
                      </a:cubicBezTo>
                      <a:cubicBezTo>
                        <a:pt x="1" y="23"/>
                        <a:pt x="1" y="18"/>
                        <a:pt x="3" y="18"/>
                      </a:cubicBezTo>
                      <a:cubicBezTo>
                        <a:pt x="10" y="18"/>
                        <a:pt x="7" y="15"/>
                        <a:pt x="10" y="14"/>
                      </a:cubicBezTo>
                      <a:cubicBezTo>
                        <a:pt x="11" y="14"/>
                        <a:pt x="18" y="17"/>
                        <a:pt x="18" y="19"/>
                      </a:cubicBezTo>
                      <a:cubicBezTo>
                        <a:pt x="18" y="21"/>
                        <a:pt x="17" y="22"/>
                        <a:pt x="16" y="25"/>
                      </a:cubicBezTo>
                      <a:cubicBezTo>
                        <a:pt x="18" y="25"/>
                        <a:pt x="18" y="24"/>
                        <a:pt x="20" y="24"/>
                      </a:cubicBezTo>
                      <a:cubicBezTo>
                        <a:pt x="21" y="26"/>
                        <a:pt x="21" y="27"/>
                        <a:pt x="23" y="28"/>
                      </a:cubicBezTo>
                      <a:cubicBezTo>
                        <a:pt x="25" y="28"/>
                        <a:pt x="27" y="21"/>
                        <a:pt x="28" y="19"/>
                      </a:cubicBezTo>
                      <a:cubicBezTo>
                        <a:pt x="28" y="19"/>
                        <a:pt x="31" y="21"/>
                        <a:pt x="33" y="21"/>
                      </a:cubicBezTo>
                      <a:cubicBezTo>
                        <a:pt x="34" y="21"/>
                        <a:pt x="35" y="20"/>
                        <a:pt x="35" y="20"/>
                      </a:cubicBezTo>
                      <a:cubicBezTo>
                        <a:pt x="35" y="17"/>
                        <a:pt x="32" y="16"/>
                        <a:pt x="30" y="15"/>
                      </a:cubicBezTo>
                      <a:cubicBezTo>
                        <a:pt x="28" y="15"/>
                        <a:pt x="26" y="15"/>
                        <a:pt x="25" y="14"/>
                      </a:cubicBezTo>
                      <a:cubicBezTo>
                        <a:pt x="20" y="12"/>
                        <a:pt x="14" y="13"/>
                        <a:pt x="10" y="9"/>
                      </a:cubicBezTo>
                      <a:cubicBezTo>
                        <a:pt x="8" y="8"/>
                        <a:pt x="9" y="7"/>
                        <a:pt x="8" y="5"/>
                      </a:cubicBezTo>
                      <a:cubicBezTo>
                        <a:pt x="8" y="5"/>
                        <a:pt x="2" y="1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10"/>
                        <a:pt x="1" y="10"/>
                        <a:pt x="3" y="10"/>
                      </a:cubicBezTo>
                      <a:cubicBezTo>
                        <a:pt x="7" y="10"/>
                        <a:pt x="9" y="11"/>
                        <a:pt x="13" y="12"/>
                      </a:cubicBezTo>
                      <a:cubicBezTo>
                        <a:pt x="13" y="12"/>
                        <a:pt x="13" y="13"/>
                        <a:pt x="13" y="13"/>
                      </a:cubicBezTo>
                      <a:cubicBezTo>
                        <a:pt x="11" y="14"/>
                        <a:pt x="6" y="13"/>
                        <a:pt x="5" y="13"/>
                      </a:cubicBezTo>
                      <a:cubicBezTo>
                        <a:pt x="3" y="13"/>
                        <a:pt x="2" y="14"/>
                        <a:pt x="0" y="15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1" y="33"/>
                        <a:pt x="1" y="31"/>
                        <a:pt x="1" y="30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9" name="Freeform 1941"/>
                <p:cNvSpPr/>
                <p:nvPr/>
              </p:nvSpPr>
              <p:spPr bwMode="auto">
                <a:xfrm>
                  <a:off x="9934576" y="5214938"/>
                  <a:ext cx="4763" cy="12700"/>
                </a:xfrm>
                <a:custGeom>
                  <a:avLst/>
                  <a:gdLst>
                    <a:gd name="T0" fmla="*/ 0 w 7"/>
                    <a:gd name="T1" fmla="*/ 5 h 21"/>
                    <a:gd name="T2" fmla="*/ 4 w 7"/>
                    <a:gd name="T3" fmla="*/ 3 h 21"/>
                    <a:gd name="T4" fmla="*/ 0 w 7"/>
                    <a:gd name="T5" fmla="*/ 18 h 21"/>
                    <a:gd name="T6" fmla="*/ 4 w 7"/>
                    <a:gd name="T7" fmla="*/ 21 h 21"/>
                    <a:gd name="T8" fmla="*/ 7 w 7"/>
                    <a:gd name="T9" fmla="*/ 19 h 21"/>
                    <a:gd name="T10" fmla="*/ 7 w 7"/>
                    <a:gd name="T11" fmla="*/ 0 h 21"/>
                    <a:gd name="T12" fmla="*/ 0 w 7"/>
                    <a:gd name="T13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21">
                      <a:moveTo>
                        <a:pt x="0" y="5"/>
                      </a:moveTo>
                      <a:cubicBezTo>
                        <a:pt x="2" y="4"/>
                        <a:pt x="3" y="3"/>
                        <a:pt x="4" y="3"/>
                      </a:cubicBezTo>
                      <a:cubicBezTo>
                        <a:pt x="1" y="7"/>
                        <a:pt x="0" y="14"/>
                        <a:pt x="0" y="18"/>
                      </a:cubicBezTo>
                      <a:cubicBezTo>
                        <a:pt x="0" y="20"/>
                        <a:pt x="2" y="21"/>
                        <a:pt x="4" y="21"/>
                      </a:cubicBezTo>
                      <a:cubicBezTo>
                        <a:pt x="5" y="21"/>
                        <a:pt x="6" y="20"/>
                        <a:pt x="7" y="19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1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0" name="Freeform 1942"/>
                <p:cNvSpPr/>
                <p:nvPr/>
              </p:nvSpPr>
              <p:spPr bwMode="auto">
                <a:xfrm>
                  <a:off x="9898063" y="5268913"/>
                  <a:ext cx="41275" cy="57150"/>
                </a:xfrm>
                <a:custGeom>
                  <a:avLst/>
                  <a:gdLst>
                    <a:gd name="T0" fmla="*/ 56 w 63"/>
                    <a:gd name="T1" fmla="*/ 2 h 84"/>
                    <a:gd name="T2" fmla="*/ 54 w 63"/>
                    <a:gd name="T3" fmla="*/ 0 h 84"/>
                    <a:gd name="T4" fmla="*/ 44 w 63"/>
                    <a:gd name="T5" fmla="*/ 2 h 84"/>
                    <a:gd name="T6" fmla="*/ 46 w 63"/>
                    <a:gd name="T7" fmla="*/ 2 h 84"/>
                    <a:gd name="T8" fmla="*/ 47 w 63"/>
                    <a:gd name="T9" fmla="*/ 7 h 84"/>
                    <a:gd name="T10" fmla="*/ 33 w 63"/>
                    <a:gd name="T11" fmla="*/ 4 h 84"/>
                    <a:gd name="T12" fmla="*/ 30 w 63"/>
                    <a:gd name="T13" fmla="*/ 5 h 84"/>
                    <a:gd name="T14" fmla="*/ 24 w 63"/>
                    <a:gd name="T15" fmla="*/ 4 h 84"/>
                    <a:gd name="T16" fmla="*/ 13 w 63"/>
                    <a:gd name="T17" fmla="*/ 10 h 84"/>
                    <a:gd name="T18" fmla="*/ 8 w 63"/>
                    <a:gd name="T19" fmla="*/ 11 h 84"/>
                    <a:gd name="T20" fmla="*/ 1 w 63"/>
                    <a:gd name="T21" fmla="*/ 23 h 84"/>
                    <a:gd name="T22" fmla="*/ 2 w 63"/>
                    <a:gd name="T23" fmla="*/ 25 h 84"/>
                    <a:gd name="T24" fmla="*/ 1 w 63"/>
                    <a:gd name="T25" fmla="*/ 25 h 84"/>
                    <a:gd name="T26" fmla="*/ 1 w 63"/>
                    <a:gd name="T27" fmla="*/ 25 h 84"/>
                    <a:gd name="T28" fmla="*/ 2 w 63"/>
                    <a:gd name="T29" fmla="*/ 28 h 84"/>
                    <a:gd name="T30" fmla="*/ 0 w 63"/>
                    <a:gd name="T31" fmla="*/ 35 h 84"/>
                    <a:gd name="T32" fmla="*/ 0 w 63"/>
                    <a:gd name="T33" fmla="*/ 45 h 84"/>
                    <a:gd name="T34" fmla="*/ 1 w 63"/>
                    <a:gd name="T35" fmla="*/ 49 h 84"/>
                    <a:gd name="T36" fmla="*/ 2 w 63"/>
                    <a:gd name="T37" fmla="*/ 53 h 84"/>
                    <a:gd name="T38" fmla="*/ 7 w 63"/>
                    <a:gd name="T39" fmla="*/ 59 h 84"/>
                    <a:gd name="T40" fmla="*/ 15 w 63"/>
                    <a:gd name="T41" fmla="*/ 66 h 84"/>
                    <a:gd name="T42" fmla="*/ 19 w 63"/>
                    <a:gd name="T43" fmla="*/ 69 h 84"/>
                    <a:gd name="T44" fmla="*/ 30 w 63"/>
                    <a:gd name="T45" fmla="*/ 66 h 84"/>
                    <a:gd name="T46" fmla="*/ 34 w 63"/>
                    <a:gd name="T47" fmla="*/ 67 h 84"/>
                    <a:gd name="T48" fmla="*/ 36 w 63"/>
                    <a:gd name="T49" fmla="*/ 64 h 84"/>
                    <a:gd name="T50" fmla="*/ 41 w 63"/>
                    <a:gd name="T51" fmla="*/ 57 h 84"/>
                    <a:gd name="T52" fmla="*/ 53 w 63"/>
                    <a:gd name="T53" fmla="*/ 52 h 84"/>
                    <a:gd name="T54" fmla="*/ 57 w 63"/>
                    <a:gd name="T55" fmla="*/ 52 h 84"/>
                    <a:gd name="T56" fmla="*/ 62 w 63"/>
                    <a:gd name="T57" fmla="*/ 53 h 84"/>
                    <a:gd name="T58" fmla="*/ 62 w 63"/>
                    <a:gd name="T59" fmla="*/ 54 h 84"/>
                    <a:gd name="T60" fmla="*/ 59 w 63"/>
                    <a:gd name="T61" fmla="*/ 63 h 84"/>
                    <a:gd name="T62" fmla="*/ 56 w 63"/>
                    <a:gd name="T63" fmla="*/ 70 h 84"/>
                    <a:gd name="T64" fmla="*/ 56 w 63"/>
                    <a:gd name="T65" fmla="*/ 68 h 84"/>
                    <a:gd name="T66" fmla="*/ 55 w 63"/>
                    <a:gd name="T67" fmla="*/ 68 h 84"/>
                    <a:gd name="T68" fmla="*/ 55 w 63"/>
                    <a:gd name="T69" fmla="*/ 77 h 84"/>
                    <a:gd name="T70" fmla="*/ 51 w 63"/>
                    <a:gd name="T71" fmla="*/ 81 h 84"/>
                    <a:gd name="T72" fmla="*/ 51 w 63"/>
                    <a:gd name="T73" fmla="*/ 82 h 84"/>
                    <a:gd name="T74" fmla="*/ 53 w 63"/>
                    <a:gd name="T75" fmla="*/ 84 h 84"/>
                    <a:gd name="T76" fmla="*/ 63 w 63"/>
                    <a:gd name="T77" fmla="*/ 83 h 84"/>
                    <a:gd name="T78" fmla="*/ 63 w 63"/>
                    <a:gd name="T79" fmla="*/ 0 h 84"/>
                    <a:gd name="T80" fmla="*/ 61 w 63"/>
                    <a:gd name="T81" fmla="*/ 0 h 84"/>
                    <a:gd name="T82" fmla="*/ 56 w 63"/>
                    <a:gd name="T83" fmla="*/ 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3" h="84">
                      <a:moveTo>
                        <a:pt x="56" y="2"/>
                      </a:moveTo>
                      <a:cubicBezTo>
                        <a:pt x="55" y="2"/>
                        <a:pt x="54" y="1"/>
                        <a:pt x="54" y="0"/>
                      </a:cubicBezTo>
                      <a:cubicBezTo>
                        <a:pt x="51" y="1"/>
                        <a:pt x="47" y="1"/>
                        <a:pt x="44" y="2"/>
                      </a:cubicBezTo>
                      <a:cubicBezTo>
                        <a:pt x="46" y="2"/>
                        <a:pt x="46" y="2"/>
                        <a:pt x="46" y="2"/>
                      </a:cubicBezTo>
                      <a:cubicBezTo>
                        <a:pt x="46" y="4"/>
                        <a:pt x="44" y="6"/>
                        <a:pt x="47" y="7"/>
                      </a:cubicBezTo>
                      <a:cubicBezTo>
                        <a:pt x="41" y="10"/>
                        <a:pt x="37" y="4"/>
                        <a:pt x="33" y="4"/>
                      </a:cubicBezTo>
                      <a:cubicBezTo>
                        <a:pt x="32" y="4"/>
                        <a:pt x="30" y="5"/>
                        <a:pt x="30" y="5"/>
                      </a:cubicBezTo>
                      <a:cubicBezTo>
                        <a:pt x="27" y="5"/>
                        <a:pt x="26" y="4"/>
                        <a:pt x="24" y="4"/>
                      </a:cubicBezTo>
                      <a:cubicBezTo>
                        <a:pt x="18" y="4"/>
                        <a:pt x="16" y="8"/>
                        <a:pt x="13" y="10"/>
                      </a:cubicBezTo>
                      <a:cubicBezTo>
                        <a:pt x="11" y="12"/>
                        <a:pt x="10" y="10"/>
                        <a:pt x="8" y="11"/>
                      </a:cubicBezTo>
                      <a:cubicBezTo>
                        <a:pt x="3" y="13"/>
                        <a:pt x="1" y="18"/>
                        <a:pt x="1" y="23"/>
                      </a:cubicBezTo>
                      <a:cubicBezTo>
                        <a:pt x="1" y="23"/>
                        <a:pt x="2" y="24"/>
                        <a:pt x="2" y="25"/>
                      </a:cubicBezTo>
                      <a:cubicBezTo>
                        <a:pt x="2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2" y="26"/>
                        <a:pt x="2" y="27"/>
                        <a:pt x="2" y="28"/>
                      </a:cubicBezTo>
                      <a:cubicBezTo>
                        <a:pt x="2" y="31"/>
                        <a:pt x="1" y="32"/>
                        <a:pt x="0" y="35"/>
                      </a:cubicBezTo>
                      <a:cubicBezTo>
                        <a:pt x="0" y="39"/>
                        <a:pt x="0" y="42"/>
                        <a:pt x="0" y="45"/>
                      </a:cubicBezTo>
                      <a:cubicBezTo>
                        <a:pt x="0" y="47"/>
                        <a:pt x="1" y="48"/>
                        <a:pt x="1" y="49"/>
                      </a:cubicBezTo>
                      <a:cubicBezTo>
                        <a:pt x="2" y="51"/>
                        <a:pt x="1" y="52"/>
                        <a:pt x="2" y="53"/>
                      </a:cubicBezTo>
                      <a:cubicBezTo>
                        <a:pt x="3" y="55"/>
                        <a:pt x="5" y="57"/>
                        <a:pt x="7" y="59"/>
                      </a:cubicBezTo>
                      <a:cubicBezTo>
                        <a:pt x="10" y="62"/>
                        <a:pt x="10" y="65"/>
                        <a:pt x="15" y="66"/>
                      </a:cubicBezTo>
                      <a:cubicBezTo>
                        <a:pt x="17" y="67"/>
                        <a:pt x="18" y="69"/>
                        <a:pt x="19" y="69"/>
                      </a:cubicBezTo>
                      <a:cubicBezTo>
                        <a:pt x="23" y="68"/>
                        <a:pt x="26" y="66"/>
                        <a:pt x="30" y="66"/>
                      </a:cubicBezTo>
                      <a:cubicBezTo>
                        <a:pt x="32" y="66"/>
                        <a:pt x="33" y="67"/>
                        <a:pt x="34" y="67"/>
                      </a:cubicBezTo>
                      <a:cubicBezTo>
                        <a:pt x="35" y="67"/>
                        <a:pt x="36" y="65"/>
                        <a:pt x="36" y="64"/>
                      </a:cubicBezTo>
                      <a:cubicBezTo>
                        <a:pt x="37" y="62"/>
                        <a:pt x="41" y="60"/>
                        <a:pt x="41" y="57"/>
                      </a:cubicBezTo>
                      <a:cubicBezTo>
                        <a:pt x="41" y="51"/>
                        <a:pt x="48" y="52"/>
                        <a:pt x="53" y="52"/>
                      </a:cubicBezTo>
                      <a:cubicBezTo>
                        <a:pt x="55" y="51"/>
                        <a:pt x="57" y="52"/>
                        <a:pt x="57" y="52"/>
                      </a:cubicBezTo>
                      <a:cubicBezTo>
                        <a:pt x="58" y="52"/>
                        <a:pt x="61" y="53"/>
                        <a:pt x="62" y="53"/>
                      </a:cubicBezTo>
                      <a:cubicBezTo>
                        <a:pt x="62" y="53"/>
                        <a:pt x="62" y="54"/>
                        <a:pt x="62" y="54"/>
                      </a:cubicBezTo>
                      <a:cubicBezTo>
                        <a:pt x="62" y="57"/>
                        <a:pt x="59" y="60"/>
                        <a:pt x="59" y="63"/>
                      </a:cubicBezTo>
                      <a:cubicBezTo>
                        <a:pt x="59" y="67"/>
                        <a:pt x="57" y="68"/>
                        <a:pt x="56" y="70"/>
                      </a:cubicBezTo>
                      <a:cubicBezTo>
                        <a:pt x="56" y="69"/>
                        <a:pt x="56" y="69"/>
                        <a:pt x="56" y="68"/>
                      </a:cubicBezTo>
                      <a:cubicBezTo>
                        <a:pt x="56" y="68"/>
                        <a:pt x="55" y="68"/>
                        <a:pt x="55" y="68"/>
                      </a:cubicBezTo>
                      <a:cubicBezTo>
                        <a:pt x="55" y="71"/>
                        <a:pt x="54" y="74"/>
                        <a:pt x="55" y="77"/>
                      </a:cubicBezTo>
                      <a:cubicBezTo>
                        <a:pt x="55" y="79"/>
                        <a:pt x="52" y="80"/>
                        <a:pt x="51" y="81"/>
                      </a:cubicBezTo>
                      <a:cubicBezTo>
                        <a:pt x="51" y="81"/>
                        <a:pt x="51" y="81"/>
                        <a:pt x="51" y="82"/>
                      </a:cubicBezTo>
                      <a:cubicBezTo>
                        <a:pt x="51" y="83"/>
                        <a:pt x="53" y="84"/>
                        <a:pt x="53" y="84"/>
                      </a:cubicBezTo>
                      <a:cubicBezTo>
                        <a:pt x="57" y="84"/>
                        <a:pt x="60" y="83"/>
                        <a:pt x="63" y="83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2" y="0"/>
                        <a:pt x="61" y="0"/>
                        <a:pt x="61" y="0"/>
                      </a:cubicBezTo>
                      <a:cubicBezTo>
                        <a:pt x="58" y="0"/>
                        <a:pt x="57" y="2"/>
                        <a:pt x="56" y="2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1" name="Freeform 1943"/>
                <p:cNvSpPr>
                  <a:spLocks noEditPoints="1"/>
                </p:cNvSpPr>
                <p:nvPr/>
              </p:nvSpPr>
              <p:spPr bwMode="auto">
                <a:xfrm>
                  <a:off x="9939338" y="5110163"/>
                  <a:ext cx="215900" cy="430213"/>
                </a:xfrm>
                <a:custGeom>
                  <a:avLst/>
                  <a:gdLst>
                    <a:gd name="T0" fmla="*/ 208 w 322"/>
                    <a:gd name="T1" fmla="*/ 102 h 646"/>
                    <a:gd name="T2" fmla="*/ 166 w 322"/>
                    <a:gd name="T3" fmla="*/ 91 h 646"/>
                    <a:gd name="T4" fmla="*/ 164 w 322"/>
                    <a:gd name="T5" fmla="*/ 71 h 646"/>
                    <a:gd name="T6" fmla="*/ 92 w 322"/>
                    <a:gd name="T7" fmla="*/ 43 h 646"/>
                    <a:gd name="T8" fmla="*/ 64 w 322"/>
                    <a:gd name="T9" fmla="*/ 32 h 646"/>
                    <a:gd name="T10" fmla="*/ 141 w 322"/>
                    <a:gd name="T11" fmla="*/ 35 h 646"/>
                    <a:gd name="T12" fmla="*/ 27 w 322"/>
                    <a:gd name="T13" fmla="*/ 15 h 646"/>
                    <a:gd name="T14" fmla="*/ 108 w 322"/>
                    <a:gd name="T15" fmla="*/ 27 h 646"/>
                    <a:gd name="T16" fmla="*/ 33 w 322"/>
                    <a:gd name="T17" fmla="*/ 32 h 646"/>
                    <a:gd name="T18" fmla="*/ 33 w 322"/>
                    <a:gd name="T19" fmla="*/ 38 h 646"/>
                    <a:gd name="T20" fmla="*/ 5 w 322"/>
                    <a:gd name="T21" fmla="*/ 47 h 646"/>
                    <a:gd name="T22" fmla="*/ 88 w 322"/>
                    <a:gd name="T23" fmla="*/ 59 h 646"/>
                    <a:gd name="T24" fmla="*/ 118 w 322"/>
                    <a:gd name="T25" fmla="*/ 76 h 646"/>
                    <a:gd name="T26" fmla="*/ 107 w 322"/>
                    <a:gd name="T27" fmla="*/ 80 h 646"/>
                    <a:gd name="T28" fmla="*/ 55 w 322"/>
                    <a:gd name="T29" fmla="*/ 75 h 646"/>
                    <a:gd name="T30" fmla="*/ 39 w 322"/>
                    <a:gd name="T31" fmla="*/ 55 h 646"/>
                    <a:gd name="T32" fmla="*/ 0 w 322"/>
                    <a:gd name="T33" fmla="*/ 69 h 646"/>
                    <a:gd name="T34" fmla="*/ 7 w 322"/>
                    <a:gd name="T35" fmla="*/ 78 h 646"/>
                    <a:gd name="T36" fmla="*/ 51 w 322"/>
                    <a:gd name="T37" fmla="*/ 102 h 646"/>
                    <a:gd name="T38" fmla="*/ 106 w 322"/>
                    <a:gd name="T39" fmla="*/ 98 h 646"/>
                    <a:gd name="T40" fmla="*/ 152 w 322"/>
                    <a:gd name="T41" fmla="*/ 126 h 646"/>
                    <a:gd name="T42" fmla="*/ 114 w 322"/>
                    <a:gd name="T43" fmla="*/ 153 h 646"/>
                    <a:gd name="T44" fmla="*/ 105 w 322"/>
                    <a:gd name="T45" fmla="*/ 164 h 646"/>
                    <a:gd name="T46" fmla="*/ 70 w 322"/>
                    <a:gd name="T47" fmla="*/ 183 h 646"/>
                    <a:gd name="T48" fmla="*/ 58 w 322"/>
                    <a:gd name="T49" fmla="*/ 201 h 646"/>
                    <a:gd name="T50" fmla="*/ 50 w 322"/>
                    <a:gd name="T51" fmla="*/ 219 h 646"/>
                    <a:gd name="T52" fmla="*/ 0 w 322"/>
                    <a:gd name="T53" fmla="*/ 322 h 646"/>
                    <a:gd name="T54" fmla="*/ 55 w 322"/>
                    <a:gd name="T55" fmla="*/ 364 h 646"/>
                    <a:gd name="T56" fmla="*/ 91 w 322"/>
                    <a:gd name="T57" fmla="*/ 350 h 646"/>
                    <a:gd name="T58" fmla="*/ 139 w 322"/>
                    <a:gd name="T59" fmla="*/ 358 h 646"/>
                    <a:gd name="T60" fmla="*/ 185 w 322"/>
                    <a:gd name="T61" fmla="*/ 411 h 646"/>
                    <a:gd name="T62" fmla="*/ 231 w 322"/>
                    <a:gd name="T63" fmla="*/ 416 h 646"/>
                    <a:gd name="T64" fmla="*/ 217 w 322"/>
                    <a:gd name="T65" fmla="*/ 498 h 646"/>
                    <a:gd name="T66" fmla="*/ 150 w 322"/>
                    <a:gd name="T67" fmla="*/ 562 h 646"/>
                    <a:gd name="T68" fmla="*/ 111 w 322"/>
                    <a:gd name="T69" fmla="*/ 588 h 646"/>
                    <a:gd name="T70" fmla="*/ 87 w 322"/>
                    <a:gd name="T71" fmla="*/ 612 h 646"/>
                    <a:gd name="T72" fmla="*/ 65 w 322"/>
                    <a:gd name="T73" fmla="*/ 627 h 646"/>
                    <a:gd name="T74" fmla="*/ 53 w 322"/>
                    <a:gd name="T75" fmla="*/ 608 h 646"/>
                    <a:gd name="T76" fmla="*/ 69 w 322"/>
                    <a:gd name="T77" fmla="*/ 574 h 646"/>
                    <a:gd name="T78" fmla="*/ 72 w 322"/>
                    <a:gd name="T79" fmla="*/ 493 h 646"/>
                    <a:gd name="T80" fmla="*/ 36 w 322"/>
                    <a:gd name="T81" fmla="*/ 426 h 646"/>
                    <a:gd name="T82" fmla="*/ 45 w 322"/>
                    <a:gd name="T83" fmla="*/ 368 h 646"/>
                    <a:gd name="T84" fmla="*/ 6 w 322"/>
                    <a:gd name="T85" fmla="*/ 350 h 646"/>
                    <a:gd name="T86" fmla="*/ 39 w 322"/>
                    <a:gd name="T87" fmla="*/ 43 h 646"/>
                    <a:gd name="T88" fmla="*/ 15 w 322"/>
                    <a:gd name="T89" fmla="*/ 70 h 646"/>
                    <a:gd name="T90" fmla="*/ 31 w 322"/>
                    <a:gd name="T91" fmla="*/ 83 h 646"/>
                    <a:gd name="T92" fmla="*/ 156 w 322"/>
                    <a:gd name="T93" fmla="*/ 74 h 646"/>
                    <a:gd name="T94" fmla="*/ 73 w 322"/>
                    <a:gd name="T95" fmla="*/ 291 h 646"/>
                    <a:gd name="T96" fmla="*/ 50 w 322"/>
                    <a:gd name="T97" fmla="*/ 272 h 646"/>
                    <a:gd name="T98" fmla="*/ 49 w 322"/>
                    <a:gd name="T99" fmla="*/ 307 h 646"/>
                    <a:gd name="T100" fmla="*/ 33 w 322"/>
                    <a:gd name="T101" fmla="*/ 286 h 646"/>
                    <a:gd name="T102" fmla="*/ 63 w 322"/>
                    <a:gd name="T103" fmla="*/ 299 h 646"/>
                    <a:gd name="T104" fmla="*/ 76 w 322"/>
                    <a:gd name="T105" fmla="*/ 299 h 646"/>
                    <a:gd name="T106" fmla="*/ 136 w 322"/>
                    <a:gd name="T107" fmla="*/ 164 h 646"/>
                    <a:gd name="T108" fmla="*/ 172 w 322"/>
                    <a:gd name="T109" fmla="*/ 162 h 646"/>
                    <a:gd name="T110" fmla="*/ 146 w 322"/>
                    <a:gd name="T111" fmla="*/ 151 h 646"/>
                    <a:gd name="T112" fmla="*/ 164 w 322"/>
                    <a:gd name="T113" fmla="*/ 149 h 646"/>
                    <a:gd name="T114" fmla="*/ 195 w 322"/>
                    <a:gd name="T115" fmla="*/ 406 h 646"/>
                    <a:gd name="T116" fmla="*/ 115 w 322"/>
                    <a:gd name="T117" fmla="*/ 614 h 646"/>
                    <a:gd name="T118" fmla="*/ 124 w 322"/>
                    <a:gd name="T119" fmla="*/ 611 h 646"/>
                    <a:gd name="T120" fmla="*/ 311 w 322"/>
                    <a:gd name="T121" fmla="*/ 274 h 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22" h="646">
                      <a:moveTo>
                        <a:pt x="219" y="86"/>
                      </a:moveTo>
                      <a:cubicBezTo>
                        <a:pt x="224" y="90"/>
                        <a:pt x="228" y="95"/>
                        <a:pt x="233" y="99"/>
                      </a:cubicBezTo>
                      <a:cubicBezTo>
                        <a:pt x="232" y="99"/>
                        <a:pt x="231" y="99"/>
                        <a:pt x="231" y="98"/>
                      </a:cubicBezTo>
                      <a:cubicBezTo>
                        <a:pt x="230" y="98"/>
                        <a:pt x="229" y="98"/>
                        <a:pt x="229" y="98"/>
                      </a:cubicBezTo>
                      <a:cubicBezTo>
                        <a:pt x="228" y="99"/>
                        <a:pt x="228" y="98"/>
                        <a:pt x="227" y="98"/>
                      </a:cubicBezTo>
                      <a:cubicBezTo>
                        <a:pt x="225" y="98"/>
                        <a:pt x="231" y="103"/>
                        <a:pt x="228" y="103"/>
                      </a:cubicBezTo>
                      <a:cubicBezTo>
                        <a:pt x="226" y="104"/>
                        <a:pt x="223" y="102"/>
                        <a:pt x="221" y="102"/>
                      </a:cubicBezTo>
                      <a:cubicBezTo>
                        <a:pt x="220" y="101"/>
                        <a:pt x="220" y="102"/>
                        <a:pt x="219" y="101"/>
                      </a:cubicBezTo>
                      <a:cubicBezTo>
                        <a:pt x="219" y="101"/>
                        <a:pt x="219" y="101"/>
                        <a:pt x="218" y="100"/>
                      </a:cubicBezTo>
                      <a:cubicBezTo>
                        <a:pt x="217" y="100"/>
                        <a:pt x="218" y="100"/>
                        <a:pt x="217" y="101"/>
                      </a:cubicBezTo>
                      <a:cubicBezTo>
                        <a:pt x="215" y="101"/>
                        <a:pt x="208" y="98"/>
                        <a:pt x="209" y="100"/>
                      </a:cubicBezTo>
                      <a:cubicBezTo>
                        <a:pt x="209" y="101"/>
                        <a:pt x="209" y="101"/>
                        <a:pt x="209" y="101"/>
                      </a:cubicBezTo>
                      <a:cubicBezTo>
                        <a:pt x="209" y="101"/>
                        <a:pt x="208" y="101"/>
                        <a:pt x="208" y="102"/>
                      </a:cubicBezTo>
                      <a:cubicBezTo>
                        <a:pt x="209" y="102"/>
                        <a:pt x="210" y="103"/>
                        <a:pt x="210" y="104"/>
                      </a:cubicBezTo>
                      <a:cubicBezTo>
                        <a:pt x="211" y="106"/>
                        <a:pt x="205" y="104"/>
                        <a:pt x="205" y="107"/>
                      </a:cubicBezTo>
                      <a:cubicBezTo>
                        <a:pt x="206" y="108"/>
                        <a:pt x="206" y="110"/>
                        <a:pt x="206" y="110"/>
                      </a:cubicBezTo>
                      <a:cubicBezTo>
                        <a:pt x="204" y="111"/>
                        <a:pt x="206" y="114"/>
                        <a:pt x="203" y="114"/>
                      </a:cubicBezTo>
                      <a:cubicBezTo>
                        <a:pt x="202" y="113"/>
                        <a:pt x="201" y="113"/>
                        <a:pt x="201" y="112"/>
                      </a:cubicBezTo>
                      <a:cubicBezTo>
                        <a:pt x="199" y="112"/>
                        <a:pt x="199" y="112"/>
                        <a:pt x="198" y="112"/>
                      </a:cubicBezTo>
                      <a:cubicBezTo>
                        <a:pt x="195" y="111"/>
                        <a:pt x="194" y="108"/>
                        <a:pt x="191" y="107"/>
                      </a:cubicBezTo>
                      <a:cubicBezTo>
                        <a:pt x="189" y="107"/>
                        <a:pt x="187" y="107"/>
                        <a:pt x="185" y="107"/>
                      </a:cubicBezTo>
                      <a:cubicBezTo>
                        <a:pt x="184" y="105"/>
                        <a:pt x="183" y="105"/>
                        <a:pt x="180" y="104"/>
                      </a:cubicBezTo>
                      <a:cubicBezTo>
                        <a:pt x="179" y="103"/>
                        <a:pt x="179" y="103"/>
                        <a:pt x="179" y="102"/>
                      </a:cubicBezTo>
                      <a:cubicBezTo>
                        <a:pt x="175" y="101"/>
                        <a:pt x="170" y="95"/>
                        <a:pt x="169" y="93"/>
                      </a:cubicBezTo>
                      <a:cubicBezTo>
                        <a:pt x="169" y="92"/>
                        <a:pt x="170" y="92"/>
                        <a:pt x="171" y="92"/>
                      </a:cubicBezTo>
                      <a:cubicBezTo>
                        <a:pt x="168" y="90"/>
                        <a:pt x="168" y="92"/>
                        <a:pt x="166" y="91"/>
                      </a:cubicBezTo>
                      <a:cubicBezTo>
                        <a:pt x="165" y="90"/>
                        <a:pt x="164" y="89"/>
                        <a:pt x="164" y="88"/>
                      </a:cubicBezTo>
                      <a:cubicBezTo>
                        <a:pt x="162" y="86"/>
                        <a:pt x="158" y="85"/>
                        <a:pt x="158" y="83"/>
                      </a:cubicBezTo>
                      <a:cubicBezTo>
                        <a:pt x="158" y="82"/>
                        <a:pt x="159" y="82"/>
                        <a:pt x="159" y="82"/>
                      </a:cubicBezTo>
                      <a:cubicBezTo>
                        <a:pt x="158" y="81"/>
                        <a:pt x="157" y="81"/>
                        <a:pt x="156" y="81"/>
                      </a:cubicBezTo>
                      <a:cubicBezTo>
                        <a:pt x="156" y="80"/>
                        <a:pt x="156" y="80"/>
                        <a:pt x="155" y="79"/>
                      </a:cubicBezTo>
                      <a:cubicBezTo>
                        <a:pt x="157" y="79"/>
                        <a:pt x="158" y="77"/>
                        <a:pt x="160" y="77"/>
                      </a:cubicBezTo>
                      <a:cubicBezTo>
                        <a:pt x="160" y="77"/>
                        <a:pt x="160" y="77"/>
                        <a:pt x="160" y="77"/>
                      </a:cubicBezTo>
                      <a:cubicBezTo>
                        <a:pt x="162" y="77"/>
                        <a:pt x="162" y="77"/>
                        <a:pt x="164" y="78"/>
                      </a:cubicBezTo>
                      <a:cubicBezTo>
                        <a:pt x="165" y="76"/>
                        <a:pt x="167" y="76"/>
                        <a:pt x="167" y="74"/>
                      </a:cubicBezTo>
                      <a:cubicBezTo>
                        <a:pt x="163" y="73"/>
                        <a:pt x="152" y="70"/>
                        <a:pt x="151" y="68"/>
                      </a:cubicBezTo>
                      <a:cubicBezTo>
                        <a:pt x="153" y="68"/>
                        <a:pt x="153" y="68"/>
                        <a:pt x="154" y="69"/>
                      </a:cubicBezTo>
                      <a:cubicBezTo>
                        <a:pt x="157" y="69"/>
                        <a:pt x="159" y="71"/>
                        <a:pt x="163" y="72"/>
                      </a:cubicBezTo>
                      <a:cubicBezTo>
                        <a:pt x="164" y="72"/>
                        <a:pt x="164" y="71"/>
                        <a:pt x="164" y="71"/>
                      </a:cubicBezTo>
                      <a:cubicBezTo>
                        <a:pt x="159" y="69"/>
                        <a:pt x="157" y="66"/>
                        <a:pt x="153" y="65"/>
                      </a:cubicBezTo>
                      <a:cubicBezTo>
                        <a:pt x="151" y="65"/>
                        <a:pt x="151" y="66"/>
                        <a:pt x="149" y="65"/>
                      </a:cubicBezTo>
                      <a:cubicBezTo>
                        <a:pt x="146" y="65"/>
                        <a:pt x="145" y="65"/>
                        <a:pt x="145" y="63"/>
                      </a:cubicBezTo>
                      <a:cubicBezTo>
                        <a:pt x="144" y="62"/>
                        <a:pt x="148" y="63"/>
                        <a:pt x="147" y="61"/>
                      </a:cubicBezTo>
                      <a:cubicBezTo>
                        <a:pt x="147" y="60"/>
                        <a:pt x="145" y="60"/>
                        <a:pt x="143" y="60"/>
                      </a:cubicBezTo>
                      <a:cubicBezTo>
                        <a:pt x="143" y="59"/>
                        <a:pt x="143" y="59"/>
                        <a:pt x="143" y="59"/>
                      </a:cubicBezTo>
                      <a:cubicBezTo>
                        <a:pt x="138" y="53"/>
                        <a:pt x="127" y="47"/>
                        <a:pt x="109" y="44"/>
                      </a:cubicBezTo>
                      <a:cubicBezTo>
                        <a:pt x="108" y="44"/>
                        <a:pt x="106" y="44"/>
                        <a:pt x="105" y="43"/>
                      </a:cubicBezTo>
                      <a:cubicBezTo>
                        <a:pt x="103" y="43"/>
                        <a:pt x="102" y="44"/>
                        <a:pt x="100" y="43"/>
                      </a:cubicBezTo>
                      <a:cubicBezTo>
                        <a:pt x="98" y="43"/>
                        <a:pt x="97" y="43"/>
                        <a:pt x="95" y="42"/>
                      </a:cubicBezTo>
                      <a:cubicBezTo>
                        <a:pt x="93" y="42"/>
                        <a:pt x="93" y="42"/>
                        <a:pt x="92" y="42"/>
                      </a:cubicBezTo>
                      <a:cubicBezTo>
                        <a:pt x="92" y="42"/>
                        <a:pt x="93" y="43"/>
                        <a:pt x="94" y="43"/>
                      </a:cubicBezTo>
                      <a:cubicBezTo>
                        <a:pt x="93" y="43"/>
                        <a:pt x="93" y="43"/>
                        <a:pt x="92" y="43"/>
                      </a:cubicBezTo>
                      <a:cubicBezTo>
                        <a:pt x="88" y="42"/>
                        <a:pt x="83" y="41"/>
                        <a:pt x="81" y="40"/>
                      </a:cubicBezTo>
                      <a:cubicBezTo>
                        <a:pt x="82" y="40"/>
                        <a:pt x="83" y="40"/>
                        <a:pt x="84" y="40"/>
                      </a:cubicBezTo>
                      <a:cubicBezTo>
                        <a:pt x="81" y="39"/>
                        <a:pt x="79" y="38"/>
                        <a:pt x="77" y="38"/>
                      </a:cubicBezTo>
                      <a:cubicBezTo>
                        <a:pt x="74" y="37"/>
                        <a:pt x="75" y="38"/>
                        <a:pt x="72" y="37"/>
                      </a:cubicBezTo>
                      <a:cubicBezTo>
                        <a:pt x="72" y="36"/>
                        <a:pt x="75" y="37"/>
                        <a:pt x="76" y="37"/>
                      </a:cubicBezTo>
                      <a:cubicBezTo>
                        <a:pt x="78" y="37"/>
                        <a:pt x="79" y="37"/>
                        <a:pt x="80" y="37"/>
                      </a:cubicBezTo>
                      <a:cubicBezTo>
                        <a:pt x="82" y="37"/>
                        <a:pt x="82" y="37"/>
                        <a:pt x="83" y="37"/>
                      </a:cubicBezTo>
                      <a:cubicBezTo>
                        <a:pt x="86" y="37"/>
                        <a:pt x="89" y="38"/>
                        <a:pt x="92" y="38"/>
                      </a:cubicBezTo>
                      <a:cubicBezTo>
                        <a:pt x="94" y="38"/>
                        <a:pt x="93" y="38"/>
                        <a:pt x="94" y="37"/>
                      </a:cubicBezTo>
                      <a:cubicBezTo>
                        <a:pt x="92" y="37"/>
                        <a:pt x="90" y="37"/>
                        <a:pt x="88" y="37"/>
                      </a:cubicBezTo>
                      <a:cubicBezTo>
                        <a:pt x="87" y="37"/>
                        <a:pt x="87" y="37"/>
                        <a:pt x="86" y="37"/>
                      </a:cubicBezTo>
                      <a:cubicBezTo>
                        <a:pt x="84" y="37"/>
                        <a:pt x="83" y="36"/>
                        <a:pt x="81" y="36"/>
                      </a:cubicBezTo>
                      <a:cubicBezTo>
                        <a:pt x="80" y="36"/>
                        <a:pt x="65" y="33"/>
                        <a:pt x="64" y="32"/>
                      </a:cubicBezTo>
                      <a:cubicBezTo>
                        <a:pt x="64" y="31"/>
                        <a:pt x="70" y="32"/>
                        <a:pt x="73" y="32"/>
                      </a:cubicBezTo>
                      <a:cubicBezTo>
                        <a:pt x="76" y="32"/>
                        <a:pt x="78" y="32"/>
                        <a:pt x="81" y="32"/>
                      </a:cubicBezTo>
                      <a:cubicBezTo>
                        <a:pt x="85" y="32"/>
                        <a:pt x="91" y="33"/>
                        <a:pt x="94" y="33"/>
                      </a:cubicBezTo>
                      <a:cubicBezTo>
                        <a:pt x="96" y="33"/>
                        <a:pt x="98" y="33"/>
                        <a:pt x="97" y="32"/>
                      </a:cubicBezTo>
                      <a:cubicBezTo>
                        <a:pt x="95" y="31"/>
                        <a:pt x="86" y="30"/>
                        <a:pt x="86" y="29"/>
                      </a:cubicBezTo>
                      <a:cubicBezTo>
                        <a:pt x="86" y="28"/>
                        <a:pt x="88" y="29"/>
                        <a:pt x="89" y="29"/>
                      </a:cubicBezTo>
                      <a:cubicBezTo>
                        <a:pt x="94" y="29"/>
                        <a:pt x="100" y="29"/>
                        <a:pt x="103" y="29"/>
                      </a:cubicBezTo>
                      <a:cubicBezTo>
                        <a:pt x="104" y="29"/>
                        <a:pt x="106" y="30"/>
                        <a:pt x="107" y="30"/>
                      </a:cubicBezTo>
                      <a:cubicBezTo>
                        <a:pt x="112" y="31"/>
                        <a:pt x="108" y="28"/>
                        <a:pt x="112" y="29"/>
                      </a:cubicBezTo>
                      <a:cubicBezTo>
                        <a:pt x="118" y="30"/>
                        <a:pt x="120" y="30"/>
                        <a:pt x="126" y="31"/>
                      </a:cubicBezTo>
                      <a:cubicBezTo>
                        <a:pt x="129" y="32"/>
                        <a:pt x="132" y="32"/>
                        <a:pt x="136" y="33"/>
                      </a:cubicBezTo>
                      <a:cubicBezTo>
                        <a:pt x="138" y="34"/>
                        <a:pt x="139" y="35"/>
                        <a:pt x="142" y="36"/>
                      </a:cubicBezTo>
                      <a:cubicBezTo>
                        <a:pt x="142" y="35"/>
                        <a:pt x="141" y="35"/>
                        <a:pt x="141" y="35"/>
                      </a:cubicBezTo>
                      <a:cubicBezTo>
                        <a:pt x="141" y="35"/>
                        <a:pt x="142" y="35"/>
                        <a:pt x="142" y="35"/>
                      </a:cubicBezTo>
                      <a:cubicBezTo>
                        <a:pt x="144" y="36"/>
                        <a:pt x="146" y="36"/>
                        <a:pt x="149" y="37"/>
                      </a:cubicBezTo>
                      <a:cubicBezTo>
                        <a:pt x="150" y="38"/>
                        <a:pt x="150" y="38"/>
                        <a:pt x="151" y="38"/>
                      </a:cubicBezTo>
                      <a:cubicBezTo>
                        <a:pt x="150" y="38"/>
                        <a:pt x="150" y="37"/>
                        <a:pt x="149" y="37"/>
                      </a:cubicBezTo>
                      <a:cubicBezTo>
                        <a:pt x="149" y="37"/>
                        <a:pt x="149" y="37"/>
                        <a:pt x="149" y="37"/>
                      </a:cubicBezTo>
                      <a:cubicBezTo>
                        <a:pt x="105" y="13"/>
                        <a:pt x="54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1" y="16"/>
                        <a:pt x="1" y="16"/>
                      </a:cubicBezTo>
                      <a:cubicBezTo>
                        <a:pt x="4" y="16"/>
                        <a:pt x="11" y="17"/>
                        <a:pt x="12" y="17"/>
                      </a:cubicBezTo>
                      <a:cubicBezTo>
                        <a:pt x="13" y="16"/>
                        <a:pt x="15" y="15"/>
                        <a:pt x="20" y="15"/>
                      </a:cubicBezTo>
                      <a:cubicBezTo>
                        <a:pt x="23" y="15"/>
                        <a:pt x="21" y="15"/>
                        <a:pt x="23" y="15"/>
                      </a:cubicBezTo>
                      <a:cubicBezTo>
                        <a:pt x="24" y="15"/>
                        <a:pt x="25" y="15"/>
                        <a:pt x="27" y="15"/>
                      </a:cubicBezTo>
                      <a:cubicBezTo>
                        <a:pt x="33" y="15"/>
                        <a:pt x="39" y="16"/>
                        <a:pt x="45" y="16"/>
                      </a:cubicBezTo>
                      <a:cubicBezTo>
                        <a:pt x="46" y="16"/>
                        <a:pt x="46" y="16"/>
                        <a:pt x="47" y="16"/>
                      </a:cubicBezTo>
                      <a:cubicBezTo>
                        <a:pt x="50" y="16"/>
                        <a:pt x="51" y="17"/>
                        <a:pt x="53" y="17"/>
                      </a:cubicBezTo>
                      <a:cubicBezTo>
                        <a:pt x="55" y="17"/>
                        <a:pt x="56" y="16"/>
                        <a:pt x="58" y="17"/>
                      </a:cubicBezTo>
                      <a:cubicBezTo>
                        <a:pt x="60" y="17"/>
                        <a:pt x="61" y="17"/>
                        <a:pt x="63" y="17"/>
                      </a:cubicBezTo>
                      <a:cubicBezTo>
                        <a:pt x="64" y="18"/>
                        <a:pt x="66" y="18"/>
                        <a:pt x="67" y="18"/>
                      </a:cubicBezTo>
                      <a:cubicBezTo>
                        <a:pt x="71" y="18"/>
                        <a:pt x="84" y="20"/>
                        <a:pt x="87" y="21"/>
                      </a:cubicBezTo>
                      <a:cubicBezTo>
                        <a:pt x="86" y="21"/>
                        <a:pt x="86" y="21"/>
                        <a:pt x="84" y="21"/>
                      </a:cubicBezTo>
                      <a:cubicBezTo>
                        <a:pt x="88" y="22"/>
                        <a:pt x="92" y="22"/>
                        <a:pt x="96" y="22"/>
                      </a:cubicBezTo>
                      <a:cubicBezTo>
                        <a:pt x="97" y="23"/>
                        <a:pt x="98" y="23"/>
                        <a:pt x="99" y="23"/>
                      </a:cubicBezTo>
                      <a:cubicBezTo>
                        <a:pt x="101" y="24"/>
                        <a:pt x="101" y="24"/>
                        <a:pt x="102" y="24"/>
                      </a:cubicBezTo>
                      <a:cubicBezTo>
                        <a:pt x="104" y="25"/>
                        <a:pt x="111" y="26"/>
                        <a:pt x="111" y="27"/>
                      </a:cubicBezTo>
                      <a:cubicBezTo>
                        <a:pt x="112" y="28"/>
                        <a:pt x="109" y="27"/>
                        <a:pt x="108" y="27"/>
                      </a:cubicBezTo>
                      <a:cubicBezTo>
                        <a:pt x="102" y="27"/>
                        <a:pt x="95" y="25"/>
                        <a:pt x="87" y="25"/>
                      </a:cubicBezTo>
                      <a:cubicBezTo>
                        <a:pt x="89" y="25"/>
                        <a:pt x="95" y="26"/>
                        <a:pt x="99" y="27"/>
                      </a:cubicBezTo>
                      <a:cubicBezTo>
                        <a:pt x="95" y="27"/>
                        <a:pt x="87" y="26"/>
                        <a:pt x="81" y="26"/>
                      </a:cubicBezTo>
                      <a:cubicBezTo>
                        <a:pt x="75" y="26"/>
                        <a:pt x="72" y="27"/>
                        <a:pt x="67" y="27"/>
                      </a:cubicBezTo>
                      <a:cubicBezTo>
                        <a:pt x="65" y="28"/>
                        <a:pt x="62" y="27"/>
                        <a:pt x="59" y="27"/>
                      </a:cubicBezTo>
                      <a:cubicBezTo>
                        <a:pt x="56" y="27"/>
                        <a:pt x="52" y="26"/>
                        <a:pt x="49" y="27"/>
                      </a:cubicBezTo>
                      <a:cubicBezTo>
                        <a:pt x="51" y="27"/>
                        <a:pt x="52" y="27"/>
                        <a:pt x="54" y="27"/>
                      </a:cubicBezTo>
                      <a:cubicBezTo>
                        <a:pt x="54" y="28"/>
                        <a:pt x="52" y="28"/>
                        <a:pt x="49" y="27"/>
                      </a:cubicBezTo>
                      <a:cubicBezTo>
                        <a:pt x="51" y="28"/>
                        <a:pt x="53" y="28"/>
                        <a:pt x="54" y="29"/>
                      </a:cubicBezTo>
                      <a:cubicBezTo>
                        <a:pt x="51" y="29"/>
                        <a:pt x="50" y="30"/>
                        <a:pt x="47" y="30"/>
                      </a:cubicBezTo>
                      <a:cubicBezTo>
                        <a:pt x="44" y="30"/>
                        <a:pt x="41" y="30"/>
                        <a:pt x="39" y="30"/>
                      </a:cubicBezTo>
                      <a:cubicBezTo>
                        <a:pt x="39" y="30"/>
                        <a:pt x="40" y="30"/>
                        <a:pt x="40" y="31"/>
                      </a:cubicBezTo>
                      <a:cubicBezTo>
                        <a:pt x="40" y="32"/>
                        <a:pt x="33" y="31"/>
                        <a:pt x="33" y="32"/>
                      </a:cubicBezTo>
                      <a:cubicBezTo>
                        <a:pt x="34" y="32"/>
                        <a:pt x="36" y="32"/>
                        <a:pt x="37" y="33"/>
                      </a:cubicBezTo>
                      <a:cubicBezTo>
                        <a:pt x="38" y="33"/>
                        <a:pt x="40" y="33"/>
                        <a:pt x="40" y="33"/>
                      </a:cubicBezTo>
                      <a:cubicBezTo>
                        <a:pt x="40" y="34"/>
                        <a:pt x="30" y="35"/>
                        <a:pt x="27" y="34"/>
                      </a:cubicBezTo>
                      <a:cubicBezTo>
                        <a:pt x="23" y="34"/>
                        <a:pt x="24" y="33"/>
                        <a:pt x="21" y="33"/>
                      </a:cubicBezTo>
                      <a:cubicBezTo>
                        <a:pt x="17" y="33"/>
                        <a:pt x="13" y="33"/>
                        <a:pt x="8" y="33"/>
                      </a:cubicBezTo>
                      <a:cubicBezTo>
                        <a:pt x="7" y="33"/>
                        <a:pt x="6" y="33"/>
                        <a:pt x="3" y="33"/>
                      </a:cubicBezTo>
                      <a:cubicBezTo>
                        <a:pt x="2" y="33"/>
                        <a:pt x="1" y="33"/>
                        <a:pt x="0" y="33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8" y="36"/>
                        <a:pt x="11" y="34"/>
                        <a:pt x="19" y="35"/>
                      </a:cubicBezTo>
                      <a:cubicBezTo>
                        <a:pt x="26" y="35"/>
                        <a:pt x="30" y="35"/>
                        <a:pt x="33" y="37"/>
                      </a:cubicBezTo>
                      <a:cubicBezTo>
                        <a:pt x="32" y="37"/>
                        <a:pt x="32" y="37"/>
                        <a:pt x="31" y="37"/>
                      </a:cubicBez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2" y="38"/>
                        <a:pt x="33" y="38"/>
                        <a:pt x="33" y="38"/>
                      </a:cubicBezTo>
                      <a:cubicBezTo>
                        <a:pt x="32" y="40"/>
                        <a:pt x="25" y="39"/>
                        <a:pt x="19" y="39"/>
                      </a:cubicBezTo>
                      <a:cubicBezTo>
                        <a:pt x="17" y="39"/>
                        <a:pt x="16" y="39"/>
                        <a:pt x="16" y="38"/>
                      </a:cubicBezTo>
                      <a:cubicBezTo>
                        <a:pt x="13" y="38"/>
                        <a:pt x="13" y="39"/>
                        <a:pt x="12" y="39"/>
                      </a:cubicBezTo>
                      <a:cubicBezTo>
                        <a:pt x="8" y="39"/>
                        <a:pt x="4" y="39"/>
                        <a:pt x="0" y="39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41"/>
                        <a:pt x="0" y="41"/>
                        <a:pt x="1" y="41"/>
                      </a:cubicBezTo>
                      <a:cubicBezTo>
                        <a:pt x="1" y="41"/>
                        <a:pt x="6" y="42"/>
                        <a:pt x="6" y="42"/>
                      </a:cubicBezTo>
                      <a:cubicBezTo>
                        <a:pt x="5" y="43"/>
                        <a:pt x="1" y="43"/>
                        <a:pt x="0" y="44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6"/>
                        <a:pt x="0" y="47"/>
                        <a:pt x="0" y="47"/>
                      </a:cubicBezTo>
                      <a:cubicBezTo>
                        <a:pt x="0" y="48"/>
                        <a:pt x="0" y="48"/>
                        <a:pt x="2" y="48"/>
                      </a:cubicBezTo>
                      <a:cubicBezTo>
                        <a:pt x="3" y="48"/>
                        <a:pt x="5" y="47"/>
                        <a:pt x="5" y="47"/>
                      </a:cubicBezTo>
                      <a:cubicBezTo>
                        <a:pt x="5" y="46"/>
                        <a:pt x="4" y="46"/>
                        <a:pt x="4" y="45"/>
                      </a:cubicBezTo>
                      <a:cubicBezTo>
                        <a:pt x="4" y="43"/>
                        <a:pt x="15" y="42"/>
                        <a:pt x="22" y="42"/>
                      </a:cubicBezTo>
                      <a:cubicBezTo>
                        <a:pt x="26" y="42"/>
                        <a:pt x="29" y="45"/>
                        <a:pt x="29" y="46"/>
                      </a:cubicBezTo>
                      <a:cubicBezTo>
                        <a:pt x="29" y="46"/>
                        <a:pt x="28" y="47"/>
                        <a:pt x="29" y="47"/>
                      </a:cubicBezTo>
                      <a:cubicBezTo>
                        <a:pt x="30" y="47"/>
                        <a:pt x="30" y="47"/>
                        <a:pt x="32" y="47"/>
                      </a:cubicBezTo>
                      <a:cubicBezTo>
                        <a:pt x="34" y="47"/>
                        <a:pt x="35" y="48"/>
                        <a:pt x="36" y="48"/>
                      </a:cubicBezTo>
                      <a:cubicBezTo>
                        <a:pt x="39" y="48"/>
                        <a:pt x="40" y="46"/>
                        <a:pt x="43" y="47"/>
                      </a:cubicBezTo>
                      <a:cubicBezTo>
                        <a:pt x="46" y="47"/>
                        <a:pt x="53" y="47"/>
                        <a:pt x="55" y="48"/>
                      </a:cubicBezTo>
                      <a:cubicBezTo>
                        <a:pt x="59" y="50"/>
                        <a:pt x="60" y="52"/>
                        <a:pt x="66" y="52"/>
                      </a:cubicBezTo>
                      <a:cubicBezTo>
                        <a:pt x="67" y="53"/>
                        <a:pt x="69" y="53"/>
                        <a:pt x="70" y="53"/>
                      </a:cubicBezTo>
                      <a:cubicBezTo>
                        <a:pt x="72" y="53"/>
                        <a:pt x="76" y="53"/>
                        <a:pt x="76" y="55"/>
                      </a:cubicBezTo>
                      <a:cubicBezTo>
                        <a:pt x="80" y="56"/>
                        <a:pt x="83" y="57"/>
                        <a:pt x="87" y="58"/>
                      </a:cubicBezTo>
                      <a:cubicBezTo>
                        <a:pt x="88" y="58"/>
                        <a:pt x="88" y="58"/>
                        <a:pt x="88" y="59"/>
                      </a:cubicBezTo>
                      <a:cubicBezTo>
                        <a:pt x="88" y="59"/>
                        <a:pt x="90" y="59"/>
                        <a:pt x="90" y="59"/>
                      </a:cubicBezTo>
                      <a:cubicBezTo>
                        <a:pt x="93" y="59"/>
                        <a:pt x="94" y="60"/>
                        <a:pt x="95" y="61"/>
                      </a:cubicBezTo>
                      <a:cubicBezTo>
                        <a:pt x="93" y="61"/>
                        <a:pt x="91" y="61"/>
                        <a:pt x="90" y="62"/>
                      </a:cubicBezTo>
                      <a:cubicBezTo>
                        <a:pt x="91" y="62"/>
                        <a:pt x="93" y="62"/>
                        <a:pt x="95" y="62"/>
                      </a:cubicBezTo>
                      <a:cubicBezTo>
                        <a:pt x="95" y="62"/>
                        <a:pt x="97" y="63"/>
                        <a:pt x="97" y="63"/>
                      </a:cubicBezTo>
                      <a:cubicBezTo>
                        <a:pt x="95" y="63"/>
                        <a:pt x="93" y="63"/>
                        <a:pt x="92" y="64"/>
                      </a:cubicBezTo>
                      <a:cubicBezTo>
                        <a:pt x="94" y="65"/>
                        <a:pt x="94" y="65"/>
                        <a:pt x="97" y="65"/>
                      </a:cubicBezTo>
                      <a:cubicBezTo>
                        <a:pt x="97" y="67"/>
                        <a:pt x="102" y="68"/>
                        <a:pt x="105" y="69"/>
                      </a:cubicBezTo>
                      <a:cubicBezTo>
                        <a:pt x="106" y="70"/>
                        <a:pt x="107" y="71"/>
                        <a:pt x="109" y="72"/>
                      </a:cubicBezTo>
                      <a:cubicBezTo>
                        <a:pt x="113" y="72"/>
                        <a:pt x="113" y="71"/>
                        <a:pt x="115" y="73"/>
                      </a:cubicBezTo>
                      <a:cubicBezTo>
                        <a:pt x="115" y="73"/>
                        <a:pt x="117" y="73"/>
                        <a:pt x="118" y="73"/>
                      </a:cubicBezTo>
                      <a:cubicBezTo>
                        <a:pt x="121" y="74"/>
                        <a:pt x="122" y="74"/>
                        <a:pt x="122" y="76"/>
                      </a:cubicBezTo>
                      <a:cubicBezTo>
                        <a:pt x="122" y="77"/>
                        <a:pt x="120" y="76"/>
                        <a:pt x="118" y="76"/>
                      </a:cubicBezTo>
                      <a:cubicBezTo>
                        <a:pt x="118" y="77"/>
                        <a:pt x="118" y="77"/>
                        <a:pt x="118" y="77"/>
                      </a:cubicBezTo>
                      <a:cubicBezTo>
                        <a:pt x="118" y="77"/>
                        <a:pt x="118" y="78"/>
                        <a:pt x="114" y="77"/>
                      </a:cubicBezTo>
                      <a:cubicBezTo>
                        <a:pt x="114" y="78"/>
                        <a:pt x="114" y="79"/>
                        <a:pt x="113" y="79"/>
                      </a:cubicBezTo>
                      <a:cubicBezTo>
                        <a:pt x="104" y="78"/>
                        <a:pt x="104" y="73"/>
                        <a:pt x="95" y="72"/>
                      </a:cubicBezTo>
                      <a:cubicBezTo>
                        <a:pt x="94" y="72"/>
                        <a:pt x="92" y="73"/>
                        <a:pt x="92" y="73"/>
                      </a:cubicBezTo>
                      <a:cubicBezTo>
                        <a:pt x="94" y="73"/>
                        <a:pt x="94" y="73"/>
                        <a:pt x="96" y="73"/>
                      </a:cubicBezTo>
                      <a:cubicBezTo>
                        <a:pt x="96" y="73"/>
                        <a:pt x="96" y="74"/>
                        <a:pt x="96" y="74"/>
                      </a:cubicBezTo>
                      <a:cubicBezTo>
                        <a:pt x="95" y="74"/>
                        <a:pt x="94" y="74"/>
                        <a:pt x="93" y="74"/>
                      </a:cubicBezTo>
                      <a:cubicBezTo>
                        <a:pt x="93" y="74"/>
                        <a:pt x="93" y="74"/>
                        <a:pt x="93" y="75"/>
                      </a:cubicBezTo>
                      <a:cubicBezTo>
                        <a:pt x="94" y="75"/>
                        <a:pt x="95" y="75"/>
                        <a:pt x="95" y="75"/>
                      </a:cubicBezTo>
                      <a:cubicBezTo>
                        <a:pt x="96" y="76"/>
                        <a:pt x="98" y="78"/>
                        <a:pt x="100" y="78"/>
                      </a:cubicBezTo>
                      <a:cubicBezTo>
                        <a:pt x="103" y="79"/>
                        <a:pt x="104" y="78"/>
                        <a:pt x="104" y="80"/>
                      </a:cubicBezTo>
                      <a:cubicBezTo>
                        <a:pt x="105" y="80"/>
                        <a:pt x="106" y="80"/>
                        <a:pt x="107" y="80"/>
                      </a:cubicBezTo>
                      <a:cubicBezTo>
                        <a:pt x="107" y="80"/>
                        <a:pt x="107" y="81"/>
                        <a:pt x="107" y="81"/>
                      </a:cubicBezTo>
                      <a:cubicBezTo>
                        <a:pt x="107" y="82"/>
                        <a:pt x="110" y="83"/>
                        <a:pt x="110" y="83"/>
                      </a:cubicBezTo>
                      <a:cubicBezTo>
                        <a:pt x="111" y="84"/>
                        <a:pt x="109" y="85"/>
                        <a:pt x="108" y="86"/>
                      </a:cubicBezTo>
                      <a:cubicBezTo>
                        <a:pt x="105" y="86"/>
                        <a:pt x="94" y="83"/>
                        <a:pt x="92" y="81"/>
                      </a:cubicBezTo>
                      <a:cubicBezTo>
                        <a:pt x="92" y="81"/>
                        <a:pt x="91" y="81"/>
                        <a:pt x="90" y="81"/>
                      </a:cubicBezTo>
                      <a:cubicBezTo>
                        <a:pt x="93" y="83"/>
                        <a:pt x="102" y="86"/>
                        <a:pt x="103" y="88"/>
                      </a:cubicBezTo>
                      <a:cubicBezTo>
                        <a:pt x="103" y="88"/>
                        <a:pt x="102" y="88"/>
                        <a:pt x="101" y="88"/>
                      </a:cubicBezTo>
                      <a:cubicBezTo>
                        <a:pt x="101" y="88"/>
                        <a:pt x="100" y="88"/>
                        <a:pt x="100" y="87"/>
                      </a:cubicBezTo>
                      <a:cubicBezTo>
                        <a:pt x="94" y="86"/>
                        <a:pt x="91" y="86"/>
                        <a:pt x="87" y="84"/>
                      </a:cubicBezTo>
                      <a:cubicBezTo>
                        <a:pt x="83" y="83"/>
                        <a:pt x="73" y="82"/>
                        <a:pt x="75" y="80"/>
                      </a:cubicBezTo>
                      <a:cubicBezTo>
                        <a:pt x="69" y="78"/>
                        <a:pt x="66" y="77"/>
                        <a:pt x="61" y="75"/>
                      </a:cubicBezTo>
                      <a:cubicBezTo>
                        <a:pt x="61" y="75"/>
                        <a:pt x="59" y="76"/>
                        <a:pt x="58" y="76"/>
                      </a:cubicBezTo>
                      <a:cubicBezTo>
                        <a:pt x="56" y="76"/>
                        <a:pt x="56" y="75"/>
                        <a:pt x="55" y="75"/>
                      </a:cubicBezTo>
                      <a:cubicBezTo>
                        <a:pt x="53" y="75"/>
                        <a:pt x="52" y="76"/>
                        <a:pt x="50" y="76"/>
                      </a:cubicBezTo>
                      <a:cubicBezTo>
                        <a:pt x="48" y="76"/>
                        <a:pt x="42" y="75"/>
                        <a:pt x="42" y="73"/>
                      </a:cubicBezTo>
                      <a:cubicBezTo>
                        <a:pt x="42" y="73"/>
                        <a:pt x="47" y="72"/>
                        <a:pt x="49" y="72"/>
                      </a:cubicBezTo>
                      <a:cubicBezTo>
                        <a:pt x="52" y="72"/>
                        <a:pt x="54" y="72"/>
                        <a:pt x="56" y="72"/>
                      </a:cubicBezTo>
                      <a:cubicBezTo>
                        <a:pt x="58" y="72"/>
                        <a:pt x="62" y="72"/>
                        <a:pt x="64" y="72"/>
                      </a:cubicBezTo>
                      <a:cubicBezTo>
                        <a:pt x="63" y="72"/>
                        <a:pt x="61" y="71"/>
                        <a:pt x="61" y="70"/>
                      </a:cubicBezTo>
                      <a:cubicBezTo>
                        <a:pt x="61" y="69"/>
                        <a:pt x="64" y="70"/>
                        <a:pt x="65" y="69"/>
                      </a:cubicBezTo>
                      <a:cubicBezTo>
                        <a:pt x="67" y="69"/>
                        <a:pt x="70" y="68"/>
                        <a:pt x="70" y="67"/>
                      </a:cubicBezTo>
                      <a:cubicBezTo>
                        <a:pt x="70" y="65"/>
                        <a:pt x="59" y="61"/>
                        <a:pt x="55" y="60"/>
                      </a:cubicBezTo>
                      <a:cubicBezTo>
                        <a:pt x="53" y="60"/>
                        <a:pt x="52" y="61"/>
                        <a:pt x="50" y="61"/>
                      </a:cubicBezTo>
                      <a:cubicBezTo>
                        <a:pt x="49" y="61"/>
                        <a:pt x="48" y="60"/>
                        <a:pt x="48" y="60"/>
                      </a:cubicBezTo>
                      <a:cubicBezTo>
                        <a:pt x="48" y="59"/>
                        <a:pt x="51" y="59"/>
                        <a:pt x="52" y="59"/>
                      </a:cubicBezTo>
                      <a:cubicBezTo>
                        <a:pt x="51" y="59"/>
                        <a:pt x="41" y="55"/>
                        <a:pt x="39" y="55"/>
                      </a:cubicBezTo>
                      <a:cubicBezTo>
                        <a:pt x="37" y="55"/>
                        <a:pt x="35" y="57"/>
                        <a:pt x="31" y="57"/>
                      </a:cubicBezTo>
                      <a:cubicBezTo>
                        <a:pt x="29" y="57"/>
                        <a:pt x="30" y="56"/>
                        <a:pt x="30" y="55"/>
                      </a:cubicBezTo>
                      <a:cubicBezTo>
                        <a:pt x="28" y="55"/>
                        <a:pt x="24" y="55"/>
                        <a:pt x="19" y="55"/>
                      </a:cubicBezTo>
                      <a:cubicBezTo>
                        <a:pt x="21" y="55"/>
                        <a:pt x="22" y="56"/>
                        <a:pt x="24" y="56"/>
                      </a:cubicBezTo>
                      <a:cubicBezTo>
                        <a:pt x="25" y="57"/>
                        <a:pt x="25" y="57"/>
                        <a:pt x="25" y="58"/>
                      </a:cubicBezTo>
                      <a:cubicBezTo>
                        <a:pt x="19" y="59"/>
                        <a:pt x="22" y="60"/>
                        <a:pt x="22" y="61"/>
                      </a:cubicBezTo>
                      <a:cubicBezTo>
                        <a:pt x="22" y="62"/>
                        <a:pt x="25" y="62"/>
                        <a:pt x="26" y="63"/>
                      </a:cubicBezTo>
                      <a:cubicBezTo>
                        <a:pt x="25" y="64"/>
                        <a:pt x="17" y="68"/>
                        <a:pt x="16" y="67"/>
                      </a:cubicBezTo>
                      <a:cubicBezTo>
                        <a:pt x="13" y="65"/>
                        <a:pt x="13" y="67"/>
                        <a:pt x="13" y="67"/>
                      </a:cubicBezTo>
                      <a:cubicBezTo>
                        <a:pt x="11" y="67"/>
                        <a:pt x="9" y="67"/>
                        <a:pt x="7" y="67"/>
                      </a:cubicBezTo>
                      <a:cubicBezTo>
                        <a:pt x="5" y="67"/>
                        <a:pt x="4" y="66"/>
                        <a:pt x="0" y="65"/>
                      </a:cubicBezTo>
                      <a:cubicBezTo>
                        <a:pt x="1" y="66"/>
                        <a:pt x="1" y="66"/>
                        <a:pt x="1" y="68"/>
                      </a:cubicBezTo>
                      <a:cubicBezTo>
                        <a:pt x="1" y="68"/>
                        <a:pt x="0" y="69"/>
                        <a:pt x="0" y="69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0" y="75"/>
                        <a:pt x="1" y="74"/>
                        <a:pt x="1" y="74"/>
                      </a:cubicBezTo>
                      <a:cubicBezTo>
                        <a:pt x="1" y="74"/>
                        <a:pt x="1" y="73"/>
                        <a:pt x="1" y="73"/>
                      </a:cubicBezTo>
                      <a:cubicBezTo>
                        <a:pt x="1" y="72"/>
                        <a:pt x="1" y="69"/>
                        <a:pt x="6" y="69"/>
                      </a:cubicBezTo>
                      <a:cubicBezTo>
                        <a:pt x="7" y="70"/>
                        <a:pt x="8" y="70"/>
                        <a:pt x="9" y="71"/>
                      </a:cubicBezTo>
                      <a:cubicBezTo>
                        <a:pt x="10" y="70"/>
                        <a:pt x="10" y="70"/>
                        <a:pt x="11" y="70"/>
                      </a:cubicBezTo>
                      <a:cubicBezTo>
                        <a:pt x="15" y="72"/>
                        <a:pt x="20" y="72"/>
                        <a:pt x="23" y="73"/>
                      </a:cubicBezTo>
                      <a:cubicBezTo>
                        <a:pt x="24" y="74"/>
                        <a:pt x="24" y="75"/>
                        <a:pt x="25" y="75"/>
                      </a:cubicBezTo>
                      <a:cubicBezTo>
                        <a:pt x="27" y="76"/>
                        <a:pt x="31" y="75"/>
                        <a:pt x="32" y="77"/>
                      </a:cubicBezTo>
                      <a:cubicBezTo>
                        <a:pt x="30" y="77"/>
                        <a:pt x="29" y="77"/>
                        <a:pt x="26" y="77"/>
                      </a:cubicBezTo>
                      <a:cubicBezTo>
                        <a:pt x="25" y="77"/>
                        <a:pt x="23" y="77"/>
                        <a:pt x="22" y="77"/>
                      </a:cubicBezTo>
                      <a:cubicBezTo>
                        <a:pt x="22" y="77"/>
                        <a:pt x="16" y="75"/>
                        <a:pt x="15" y="75"/>
                      </a:cubicBezTo>
                      <a:cubicBezTo>
                        <a:pt x="15" y="77"/>
                        <a:pt x="9" y="78"/>
                        <a:pt x="7" y="78"/>
                      </a:cubicBezTo>
                      <a:cubicBezTo>
                        <a:pt x="6" y="78"/>
                        <a:pt x="6" y="78"/>
                        <a:pt x="5" y="78"/>
                      </a:cubicBezTo>
                      <a:cubicBezTo>
                        <a:pt x="3" y="78"/>
                        <a:pt x="4" y="77"/>
                        <a:pt x="4" y="77"/>
                      </a:cubicBezTo>
                      <a:cubicBezTo>
                        <a:pt x="3" y="76"/>
                        <a:pt x="1" y="76"/>
                        <a:pt x="0" y="76"/>
                      </a:cubicBezTo>
                      <a:cubicBezTo>
                        <a:pt x="0" y="109"/>
                        <a:pt x="0" y="109"/>
                        <a:pt x="0" y="109"/>
                      </a:cubicBezTo>
                      <a:cubicBezTo>
                        <a:pt x="2" y="110"/>
                        <a:pt x="4" y="111"/>
                        <a:pt x="6" y="112"/>
                      </a:cubicBezTo>
                      <a:cubicBezTo>
                        <a:pt x="10" y="112"/>
                        <a:pt x="14" y="113"/>
                        <a:pt x="18" y="113"/>
                      </a:cubicBezTo>
                      <a:cubicBezTo>
                        <a:pt x="24" y="115"/>
                        <a:pt x="23" y="118"/>
                        <a:pt x="24" y="121"/>
                      </a:cubicBezTo>
                      <a:cubicBezTo>
                        <a:pt x="24" y="124"/>
                        <a:pt x="31" y="129"/>
                        <a:pt x="35" y="131"/>
                      </a:cubicBezTo>
                      <a:cubicBezTo>
                        <a:pt x="37" y="132"/>
                        <a:pt x="39" y="132"/>
                        <a:pt x="41" y="132"/>
                      </a:cubicBezTo>
                      <a:cubicBezTo>
                        <a:pt x="42" y="130"/>
                        <a:pt x="44" y="128"/>
                        <a:pt x="44" y="127"/>
                      </a:cubicBezTo>
                      <a:cubicBezTo>
                        <a:pt x="42" y="125"/>
                        <a:pt x="44" y="119"/>
                        <a:pt x="37" y="117"/>
                      </a:cubicBezTo>
                      <a:cubicBezTo>
                        <a:pt x="41" y="117"/>
                        <a:pt x="52" y="112"/>
                        <a:pt x="52" y="110"/>
                      </a:cubicBezTo>
                      <a:cubicBezTo>
                        <a:pt x="52" y="107"/>
                        <a:pt x="53" y="104"/>
                        <a:pt x="51" y="102"/>
                      </a:cubicBezTo>
                      <a:cubicBezTo>
                        <a:pt x="49" y="100"/>
                        <a:pt x="44" y="100"/>
                        <a:pt x="41" y="97"/>
                      </a:cubicBezTo>
                      <a:cubicBezTo>
                        <a:pt x="44" y="97"/>
                        <a:pt x="49" y="97"/>
                        <a:pt x="48" y="93"/>
                      </a:cubicBezTo>
                      <a:cubicBezTo>
                        <a:pt x="48" y="92"/>
                        <a:pt x="42" y="89"/>
                        <a:pt x="44" y="88"/>
                      </a:cubicBezTo>
                      <a:cubicBezTo>
                        <a:pt x="50" y="87"/>
                        <a:pt x="44" y="85"/>
                        <a:pt x="43" y="84"/>
                      </a:cubicBezTo>
                      <a:cubicBezTo>
                        <a:pt x="43" y="82"/>
                        <a:pt x="46" y="82"/>
                        <a:pt x="49" y="82"/>
                      </a:cubicBezTo>
                      <a:cubicBezTo>
                        <a:pt x="54" y="82"/>
                        <a:pt x="57" y="84"/>
                        <a:pt x="62" y="84"/>
                      </a:cubicBezTo>
                      <a:cubicBezTo>
                        <a:pt x="63" y="84"/>
                        <a:pt x="65" y="84"/>
                        <a:pt x="66" y="84"/>
                      </a:cubicBezTo>
                      <a:cubicBezTo>
                        <a:pt x="71" y="85"/>
                        <a:pt x="70" y="86"/>
                        <a:pt x="75" y="87"/>
                      </a:cubicBezTo>
                      <a:cubicBezTo>
                        <a:pt x="76" y="91"/>
                        <a:pt x="85" y="90"/>
                        <a:pt x="86" y="93"/>
                      </a:cubicBezTo>
                      <a:cubicBezTo>
                        <a:pt x="87" y="95"/>
                        <a:pt x="86" y="99"/>
                        <a:pt x="88" y="100"/>
                      </a:cubicBezTo>
                      <a:cubicBezTo>
                        <a:pt x="91" y="100"/>
                        <a:pt x="93" y="104"/>
                        <a:pt x="96" y="104"/>
                      </a:cubicBezTo>
                      <a:cubicBezTo>
                        <a:pt x="98" y="104"/>
                        <a:pt x="100" y="102"/>
                        <a:pt x="102" y="102"/>
                      </a:cubicBezTo>
                      <a:cubicBezTo>
                        <a:pt x="105" y="101"/>
                        <a:pt x="107" y="101"/>
                        <a:pt x="106" y="98"/>
                      </a:cubicBezTo>
                      <a:cubicBezTo>
                        <a:pt x="106" y="97"/>
                        <a:pt x="109" y="96"/>
                        <a:pt x="110" y="96"/>
                      </a:cubicBezTo>
                      <a:cubicBezTo>
                        <a:pt x="111" y="96"/>
                        <a:pt x="113" y="98"/>
                        <a:pt x="113" y="98"/>
                      </a:cubicBezTo>
                      <a:cubicBezTo>
                        <a:pt x="114" y="100"/>
                        <a:pt x="121" y="102"/>
                        <a:pt x="120" y="104"/>
                      </a:cubicBezTo>
                      <a:cubicBezTo>
                        <a:pt x="118" y="106"/>
                        <a:pt x="124" y="108"/>
                        <a:pt x="126" y="109"/>
                      </a:cubicBezTo>
                      <a:cubicBezTo>
                        <a:pt x="126" y="110"/>
                        <a:pt x="127" y="111"/>
                        <a:pt x="127" y="112"/>
                      </a:cubicBezTo>
                      <a:cubicBezTo>
                        <a:pt x="127" y="113"/>
                        <a:pt x="126" y="113"/>
                        <a:pt x="125" y="113"/>
                      </a:cubicBezTo>
                      <a:cubicBezTo>
                        <a:pt x="127" y="115"/>
                        <a:pt x="130" y="116"/>
                        <a:pt x="133" y="117"/>
                      </a:cubicBezTo>
                      <a:cubicBezTo>
                        <a:pt x="133" y="117"/>
                        <a:pt x="133" y="117"/>
                        <a:pt x="133" y="117"/>
                      </a:cubicBezTo>
                      <a:cubicBezTo>
                        <a:pt x="134" y="121"/>
                        <a:pt x="142" y="123"/>
                        <a:pt x="146" y="123"/>
                      </a:cubicBezTo>
                      <a:cubicBezTo>
                        <a:pt x="146" y="124"/>
                        <a:pt x="148" y="124"/>
                        <a:pt x="148" y="125"/>
                      </a:cubicBezTo>
                      <a:cubicBezTo>
                        <a:pt x="147" y="127"/>
                        <a:pt x="138" y="126"/>
                        <a:pt x="135" y="127"/>
                      </a:cubicBezTo>
                      <a:cubicBezTo>
                        <a:pt x="135" y="127"/>
                        <a:pt x="136" y="128"/>
                        <a:pt x="137" y="128"/>
                      </a:cubicBezTo>
                      <a:cubicBezTo>
                        <a:pt x="141" y="128"/>
                        <a:pt x="148" y="127"/>
                        <a:pt x="152" y="126"/>
                      </a:cubicBezTo>
                      <a:cubicBezTo>
                        <a:pt x="152" y="127"/>
                        <a:pt x="152" y="127"/>
                        <a:pt x="152" y="128"/>
                      </a:cubicBezTo>
                      <a:cubicBezTo>
                        <a:pt x="154" y="129"/>
                        <a:pt x="152" y="129"/>
                        <a:pt x="153" y="129"/>
                      </a:cubicBezTo>
                      <a:cubicBezTo>
                        <a:pt x="155" y="131"/>
                        <a:pt x="157" y="132"/>
                        <a:pt x="157" y="135"/>
                      </a:cubicBezTo>
                      <a:cubicBezTo>
                        <a:pt x="157" y="138"/>
                        <a:pt x="145" y="137"/>
                        <a:pt x="143" y="139"/>
                      </a:cubicBezTo>
                      <a:cubicBezTo>
                        <a:pt x="138" y="144"/>
                        <a:pt x="131" y="140"/>
                        <a:pt x="122" y="140"/>
                      </a:cubicBezTo>
                      <a:cubicBezTo>
                        <a:pt x="116" y="139"/>
                        <a:pt x="112" y="138"/>
                        <a:pt x="105" y="139"/>
                      </a:cubicBezTo>
                      <a:cubicBezTo>
                        <a:pt x="101" y="140"/>
                        <a:pt x="104" y="141"/>
                        <a:pt x="101" y="143"/>
                      </a:cubicBezTo>
                      <a:cubicBezTo>
                        <a:pt x="97" y="146"/>
                        <a:pt x="94" y="145"/>
                        <a:pt x="91" y="149"/>
                      </a:cubicBezTo>
                      <a:cubicBezTo>
                        <a:pt x="97" y="148"/>
                        <a:pt x="100" y="144"/>
                        <a:pt x="108" y="144"/>
                      </a:cubicBezTo>
                      <a:cubicBezTo>
                        <a:pt x="112" y="145"/>
                        <a:pt x="117" y="145"/>
                        <a:pt x="117" y="147"/>
                      </a:cubicBezTo>
                      <a:cubicBezTo>
                        <a:pt x="117" y="151"/>
                        <a:pt x="111" y="151"/>
                        <a:pt x="110" y="152"/>
                      </a:cubicBezTo>
                      <a:cubicBezTo>
                        <a:pt x="112" y="152"/>
                        <a:pt x="113" y="152"/>
                        <a:pt x="114" y="153"/>
                      </a:cubicBezTo>
                      <a:cubicBezTo>
                        <a:pt x="114" y="153"/>
                        <a:pt x="114" y="153"/>
                        <a:pt x="114" y="153"/>
                      </a:cubicBezTo>
                      <a:cubicBezTo>
                        <a:pt x="114" y="152"/>
                        <a:pt x="114" y="152"/>
                        <a:pt x="114" y="153"/>
                      </a:cubicBezTo>
                      <a:cubicBezTo>
                        <a:pt x="114" y="153"/>
                        <a:pt x="115" y="153"/>
                        <a:pt x="115" y="153"/>
                      </a:cubicBezTo>
                      <a:cubicBezTo>
                        <a:pt x="115" y="154"/>
                        <a:pt x="114" y="153"/>
                        <a:pt x="114" y="153"/>
                      </a:cubicBezTo>
                      <a:cubicBezTo>
                        <a:pt x="114" y="153"/>
                        <a:pt x="114" y="153"/>
                        <a:pt x="114" y="153"/>
                      </a:cubicBezTo>
                      <a:cubicBezTo>
                        <a:pt x="115" y="156"/>
                        <a:pt x="123" y="161"/>
                        <a:pt x="128" y="162"/>
                      </a:cubicBezTo>
                      <a:cubicBezTo>
                        <a:pt x="129" y="162"/>
                        <a:pt x="134" y="162"/>
                        <a:pt x="134" y="164"/>
                      </a:cubicBezTo>
                      <a:cubicBezTo>
                        <a:pt x="134" y="165"/>
                        <a:pt x="122" y="169"/>
                        <a:pt x="121" y="169"/>
                      </a:cubicBezTo>
                      <a:cubicBezTo>
                        <a:pt x="118" y="169"/>
                        <a:pt x="114" y="173"/>
                        <a:pt x="113" y="173"/>
                      </a:cubicBezTo>
                      <a:cubicBezTo>
                        <a:pt x="112" y="173"/>
                        <a:pt x="110" y="170"/>
                        <a:pt x="109" y="169"/>
                      </a:cubicBezTo>
                      <a:cubicBezTo>
                        <a:pt x="109" y="166"/>
                        <a:pt x="115" y="163"/>
                        <a:pt x="120" y="163"/>
                      </a:cubicBezTo>
                      <a:cubicBezTo>
                        <a:pt x="117" y="163"/>
                        <a:pt x="117" y="163"/>
                        <a:pt x="117" y="161"/>
                      </a:cubicBezTo>
                      <a:cubicBezTo>
                        <a:pt x="114" y="161"/>
                        <a:pt x="114" y="163"/>
                        <a:pt x="113" y="164"/>
                      </a:cubicBezTo>
                      <a:cubicBezTo>
                        <a:pt x="111" y="164"/>
                        <a:pt x="106" y="164"/>
                        <a:pt x="105" y="164"/>
                      </a:cubicBezTo>
                      <a:cubicBezTo>
                        <a:pt x="105" y="164"/>
                        <a:pt x="104" y="164"/>
                        <a:pt x="104" y="163"/>
                      </a:cubicBezTo>
                      <a:cubicBezTo>
                        <a:pt x="104" y="164"/>
                        <a:pt x="104" y="164"/>
                        <a:pt x="104" y="164"/>
                      </a:cubicBezTo>
                      <a:cubicBezTo>
                        <a:pt x="104" y="164"/>
                        <a:pt x="104" y="164"/>
                        <a:pt x="104" y="164"/>
                      </a:cubicBezTo>
                      <a:cubicBezTo>
                        <a:pt x="104" y="165"/>
                        <a:pt x="104" y="165"/>
                        <a:pt x="105" y="166"/>
                      </a:cubicBezTo>
                      <a:cubicBezTo>
                        <a:pt x="103" y="167"/>
                        <a:pt x="102" y="168"/>
                        <a:pt x="99" y="168"/>
                      </a:cubicBezTo>
                      <a:cubicBezTo>
                        <a:pt x="97" y="168"/>
                        <a:pt x="97" y="168"/>
                        <a:pt x="95" y="169"/>
                      </a:cubicBezTo>
                      <a:cubicBezTo>
                        <a:pt x="92" y="171"/>
                        <a:pt x="85" y="169"/>
                        <a:pt x="85" y="175"/>
                      </a:cubicBezTo>
                      <a:cubicBezTo>
                        <a:pt x="85" y="176"/>
                        <a:pt x="86" y="177"/>
                        <a:pt x="86" y="177"/>
                      </a:cubicBezTo>
                      <a:cubicBezTo>
                        <a:pt x="86" y="178"/>
                        <a:pt x="87" y="180"/>
                        <a:pt x="88" y="180"/>
                      </a:cubicBezTo>
                      <a:cubicBezTo>
                        <a:pt x="88" y="180"/>
                        <a:pt x="90" y="179"/>
                        <a:pt x="90" y="179"/>
                      </a:cubicBezTo>
                      <a:cubicBezTo>
                        <a:pt x="90" y="179"/>
                        <a:pt x="90" y="180"/>
                        <a:pt x="90" y="180"/>
                      </a:cubicBezTo>
                      <a:cubicBezTo>
                        <a:pt x="88" y="181"/>
                        <a:pt x="85" y="181"/>
                        <a:pt x="84" y="180"/>
                      </a:cubicBezTo>
                      <a:cubicBezTo>
                        <a:pt x="80" y="182"/>
                        <a:pt x="74" y="181"/>
                        <a:pt x="70" y="183"/>
                      </a:cubicBezTo>
                      <a:cubicBezTo>
                        <a:pt x="71" y="183"/>
                        <a:pt x="72" y="183"/>
                        <a:pt x="72" y="183"/>
                      </a:cubicBezTo>
                      <a:cubicBezTo>
                        <a:pt x="74" y="184"/>
                        <a:pt x="76" y="183"/>
                        <a:pt x="77" y="184"/>
                      </a:cubicBezTo>
                      <a:cubicBezTo>
                        <a:pt x="74" y="184"/>
                        <a:pt x="72" y="184"/>
                        <a:pt x="70" y="184"/>
                      </a:cubicBezTo>
                      <a:cubicBezTo>
                        <a:pt x="69" y="184"/>
                        <a:pt x="68" y="184"/>
                        <a:pt x="68" y="184"/>
                      </a:cubicBezTo>
                      <a:cubicBezTo>
                        <a:pt x="67" y="184"/>
                        <a:pt x="67" y="185"/>
                        <a:pt x="67" y="185"/>
                      </a:cubicBezTo>
                      <a:cubicBezTo>
                        <a:pt x="67" y="186"/>
                        <a:pt x="69" y="187"/>
                        <a:pt x="69" y="187"/>
                      </a:cubicBezTo>
                      <a:cubicBezTo>
                        <a:pt x="68" y="188"/>
                        <a:pt x="64" y="194"/>
                        <a:pt x="63" y="194"/>
                      </a:cubicBezTo>
                      <a:cubicBezTo>
                        <a:pt x="63" y="194"/>
                        <a:pt x="62" y="193"/>
                        <a:pt x="62" y="193"/>
                      </a:cubicBezTo>
                      <a:cubicBezTo>
                        <a:pt x="62" y="193"/>
                        <a:pt x="61" y="193"/>
                        <a:pt x="61" y="194"/>
                      </a:cubicBezTo>
                      <a:cubicBezTo>
                        <a:pt x="61" y="195"/>
                        <a:pt x="63" y="196"/>
                        <a:pt x="63" y="197"/>
                      </a:cubicBezTo>
                      <a:cubicBezTo>
                        <a:pt x="63" y="198"/>
                        <a:pt x="59" y="204"/>
                        <a:pt x="59" y="204"/>
                      </a:cubicBezTo>
                      <a:cubicBezTo>
                        <a:pt x="58" y="204"/>
                        <a:pt x="58" y="203"/>
                        <a:pt x="58" y="203"/>
                      </a:cubicBezTo>
                      <a:cubicBezTo>
                        <a:pt x="58" y="202"/>
                        <a:pt x="58" y="201"/>
                        <a:pt x="58" y="201"/>
                      </a:cubicBezTo>
                      <a:cubicBezTo>
                        <a:pt x="58" y="199"/>
                        <a:pt x="56" y="197"/>
                        <a:pt x="56" y="195"/>
                      </a:cubicBezTo>
                      <a:cubicBezTo>
                        <a:pt x="55" y="196"/>
                        <a:pt x="55" y="197"/>
                        <a:pt x="55" y="197"/>
                      </a:cubicBezTo>
                      <a:cubicBezTo>
                        <a:pt x="55" y="199"/>
                        <a:pt x="56" y="202"/>
                        <a:pt x="56" y="203"/>
                      </a:cubicBezTo>
                      <a:cubicBezTo>
                        <a:pt x="57" y="205"/>
                        <a:pt x="56" y="205"/>
                        <a:pt x="57" y="206"/>
                      </a:cubicBezTo>
                      <a:cubicBezTo>
                        <a:pt x="57" y="206"/>
                        <a:pt x="58" y="206"/>
                        <a:pt x="58" y="206"/>
                      </a:cubicBezTo>
                      <a:cubicBezTo>
                        <a:pt x="58" y="206"/>
                        <a:pt x="58" y="207"/>
                        <a:pt x="58" y="208"/>
                      </a:cubicBezTo>
                      <a:cubicBezTo>
                        <a:pt x="58" y="209"/>
                        <a:pt x="56" y="210"/>
                        <a:pt x="55" y="210"/>
                      </a:cubicBezTo>
                      <a:cubicBezTo>
                        <a:pt x="56" y="211"/>
                        <a:pt x="57" y="211"/>
                        <a:pt x="58" y="211"/>
                      </a:cubicBezTo>
                      <a:cubicBezTo>
                        <a:pt x="58" y="213"/>
                        <a:pt x="56" y="213"/>
                        <a:pt x="55" y="213"/>
                      </a:cubicBezTo>
                      <a:cubicBezTo>
                        <a:pt x="55" y="213"/>
                        <a:pt x="55" y="214"/>
                        <a:pt x="55" y="214"/>
                      </a:cubicBezTo>
                      <a:cubicBezTo>
                        <a:pt x="56" y="215"/>
                        <a:pt x="57" y="215"/>
                        <a:pt x="57" y="216"/>
                      </a:cubicBezTo>
                      <a:cubicBezTo>
                        <a:pt x="57" y="216"/>
                        <a:pt x="56" y="217"/>
                        <a:pt x="55" y="217"/>
                      </a:cubicBezTo>
                      <a:cubicBezTo>
                        <a:pt x="53" y="218"/>
                        <a:pt x="52" y="219"/>
                        <a:pt x="50" y="219"/>
                      </a:cubicBezTo>
                      <a:cubicBezTo>
                        <a:pt x="48" y="220"/>
                        <a:pt x="48" y="221"/>
                        <a:pt x="47" y="222"/>
                      </a:cubicBezTo>
                      <a:cubicBezTo>
                        <a:pt x="47" y="222"/>
                        <a:pt x="47" y="222"/>
                        <a:pt x="48" y="222"/>
                      </a:cubicBezTo>
                      <a:cubicBezTo>
                        <a:pt x="38" y="226"/>
                        <a:pt x="29" y="227"/>
                        <a:pt x="29" y="240"/>
                      </a:cubicBezTo>
                      <a:cubicBezTo>
                        <a:pt x="29" y="246"/>
                        <a:pt x="34" y="248"/>
                        <a:pt x="34" y="254"/>
                      </a:cubicBezTo>
                      <a:cubicBezTo>
                        <a:pt x="34" y="254"/>
                        <a:pt x="34" y="254"/>
                        <a:pt x="34" y="254"/>
                      </a:cubicBezTo>
                      <a:cubicBezTo>
                        <a:pt x="35" y="257"/>
                        <a:pt x="37" y="258"/>
                        <a:pt x="37" y="262"/>
                      </a:cubicBezTo>
                      <a:cubicBezTo>
                        <a:pt x="37" y="266"/>
                        <a:pt x="36" y="269"/>
                        <a:pt x="32" y="269"/>
                      </a:cubicBezTo>
                      <a:cubicBezTo>
                        <a:pt x="29" y="269"/>
                        <a:pt x="30" y="266"/>
                        <a:pt x="28" y="264"/>
                      </a:cubicBezTo>
                      <a:cubicBezTo>
                        <a:pt x="26" y="262"/>
                        <a:pt x="24" y="261"/>
                        <a:pt x="22" y="258"/>
                      </a:cubicBezTo>
                      <a:cubicBezTo>
                        <a:pt x="19" y="252"/>
                        <a:pt x="22" y="241"/>
                        <a:pt x="13" y="241"/>
                      </a:cubicBezTo>
                      <a:cubicBezTo>
                        <a:pt x="11" y="241"/>
                        <a:pt x="10" y="243"/>
                        <a:pt x="8" y="243"/>
                      </a:cubicBezTo>
                      <a:cubicBezTo>
                        <a:pt x="5" y="243"/>
                        <a:pt x="3" y="240"/>
                        <a:pt x="0" y="239"/>
                      </a:cubicBezTo>
                      <a:cubicBezTo>
                        <a:pt x="0" y="322"/>
                        <a:pt x="0" y="322"/>
                        <a:pt x="0" y="322"/>
                      </a:cubicBezTo>
                      <a:cubicBezTo>
                        <a:pt x="3" y="322"/>
                        <a:pt x="6" y="322"/>
                        <a:pt x="9" y="322"/>
                      </a:cubicBezTo>
                      <a:cubicBezTo>
                        <a:pt x="14" y="322"/>
                        <a:pt x="16" y="325"/>
                        <a:pt x="19" y="325"/>
                      </a:cubicBezTo>
                      <a:cubicBezTo>
                        <a:pt x="19" y="326"/>
                        <a:pt x="19" y="328"/>
                        <a:pt x="19" y="328"/>
                      </a:cubicBezTo>
                      <a:cubicBezTo>
                        <a:pt x="19" y="330"/>
                        <a:pt x="19" y="337"/>
                        <a:pt x="18" y="339"/>
                      </a:cubicBezTo>
                      <a:cubicBezTo>
                        <a:pt x="18" y="343"/>
                        <a:pt x="18" y="346"/>
                        <a:pt x="18" y="350"/>
                      </a:cubicBezTo>
                      <a:cubicBezTo>
                        <a:pt x="18" y="354"/>
                        <a:pt x="22" y="356"/>
                        <a:pt x="25" y="357"/>
                      </a:cubicBezTo>
                      <a:cubicBezTo>
                        <a:pt x="27" y="358"/>
                        <a:pt x="27" y="361"/>
                        <a:pt x="31" y="361"/>
                      </a:cubicBezTo>
                      <a:cubicBezTo>
                        <a:pt x="36" y="361"/>
                        <a:pt x="38" y="358"/>
                        <a:pt x="43" y="358"/>
                      </a:cubicBezTo>
                      <a:cubicBezTo>
                        <a:pt x="49" y="358"/>
                        <a:pt x="49" y="363"/>
                        <a:pt x="52" y="365"/>
                      </a:cubicBezTo>
                      <a:cubicBezTo>
                        <a:pt x="52" y="366"/>
                        <a:pt x="51" y="366"/>
                        <a:pt x="51" y="367"/>
                      </a:cubicBezTo>
                      <a:cubicBezTo>
                        <a:pt x="52" y="367"/>
                        <a:pt x="52" y="366"/>
                        <a:pt x="53" y="366"/>
                      </a:cubicBezTo>
                      <a:cubicBezTo>
                        <a:pt x="54" y="366"/>
                        <a:pt x="54" y="366"/>
                        <a:pt x="55" y="366"/>
                      </a:cubicBezTo>
                      <a:cubicBezTo>
                        <a:pt x="55" y="365"/>
                        <a:pt x="55" y="365"/>
                        <a:pt x="55" y="364"/>
                      </a:cubicBezTo>
                      <a:cubicBezTo>
                        <a:pt x="55" y="364"/>
                        <a:pt x="56" y="364"/>
                        <a:pt x="56" y="364"/>
                      </a:cubicBezTo>
                      <a:cubicBezTo>
                        <a:pt x="56" y="362"/>
                        <a:pt x="58" y="361"/>
                        <a:pt x="59" y="360"/>
                      </a:cubicBezTo>
                      <a:cubicBezTo>
                        <a:pt x="60" y="360"/>
                        <a:pt x="61" y="357"/>
                        <a:pt x="61" y="356"/>
                      </a:cubicBezTo>
                      <a:cubicBezTo>
                        <a:pt x="62" y="353"/>
                        <a:pt x="64" y="352"/>
                        <a:pt x="67" y="352"/>
                      </a:cubicBezTo>
                      <a:cubicBezTo>
                        <a:pt x="71" y="350"/>
                        <a:pt x="74" y="349"/>
                        <a:pt x="79" y="348"/>
                      </a:cubicBezTo>
                      <a:cubicBezTo>
                        <a:pt x="82" y="347"/>
                        <a:pt x="83" y="345"/>
                        <a:pt x="85" y="344"/>
                      </a:cubicBezTo>
                      <a:cubicBezTo>
                        <a:pt x="86" y="345"/>
                        <a:pt x="87" y="346"/>
                        <a:pt x="87" y="347"/>
                      </a:cubicBezTo>
                      <a:cubicBezTo>
                        <a:pt x="87" y="348"/>
                        <a:pt x="85" y="349"/>
                        <a:pt x="85" y="349"/>
                      </a:cubicBezTo>
                      <a:cubicBezTo>
                        <a:pt x="84" y="352"/>
                        <a:pt x="83" y="355"/>
                        <a:pt x="83" y="356"/>
                      </a:cubicBezTo>
                      <a:cubicBezTo>
                        <a:pt x="83" y="358"/>
                        <a:pt x="84" y="362"/>
                        <a:pt x="86" y="362"/>
                      </a:cubicBezTo>
                      <a:cubicBezTo>
                        <a:pt x="87" y="362"/>
                        <a:pt x="88" y="359"/>
                        <a:pt x="88" y="359"/>
                      </a:cubicBezTo>
                      <a:cubicBezTo>
                        <a:pt x="88" y="356"/>
                        <a:pt x="86" y="355"/>
                        <a:pt x="86" y="353"/>
                      </a:cubicBezTo>
                      <a:cubicBezTo>
                        <a:pt x="86" y="350"/>
                        <a:pt x="89" y="351"/>
                        <a:pt x="91" y="350"/>
                      </a:cubicBezTo>
                      <a:cubicBezTo>
                        <a:pt x="92" y="350"/>
                        <a:pt x="94" y="350"/>
                        <a:pt x="95" y="350"/>
                      </a:cubicBezTo>
                      <a:cubicBezTo>
                        <a:pt x="94" y="348"/>
                        <a:pt x="91" y="348"/>
                        <a:pt x="92" y="346"/>
                      </a:cubicBezTo>
                      <a:cubicBezTo>
                        <a:pt x="92" y="346"/>
                        <a:pt x="94" y="346"/>
                        <a:pt x="95" y="346"/>
                      </a:cubicBezTo>
                      <a:cubicBezTo>
                        <a:pt x="96" y="349"/>
                        <a:pt x="100" y="350"/>
                        <a:pt x="103" y="351"/>
                      </a:cubicBezTo>
                      <a:cubicBezTo>
                        <a:pt x="103" y="352"/>
                        <a:pt x="104" y="354"/>
                        <a:pt x="105" y="354"/>
                      </a:cubicBezTo>
                      <a:cubicBezTo>
                        <a:pt x="108" y="354"/>
                        <a:pt x="112" y="354"/>
                        <a:pt x="115" y="354"/>
                      </a:cubicBezTo>
                      <a:cubicBezTo>
                        <a:pt x="115" y="355"/>
                        <a:pt x="118" y="356"/>
                        <a:pt x="119" y="356"/>
                      </a:cubicBezTo>
                      <a:cubicBezTo>
                        <a:pt x="122" y="355"/>
                        <a:pt x="123" y="355"/>
                        <a:pt x="125" y="353"/>
                      </a:cubicBezTo>
                      <a:cubicBezTo>
                        <a:pt x="125" y="353"/>
                        <a:pt x="129" y="352"/>
                        <a:pt x="129" y="352"/>
                      </a:cubicBezTo>
                      <a:cubicBezTo>
                        <a:pt x="131" y="352"/>
                        <a:pt x="134" y="352"/>
                        <a:pt x="134" y="352"/>
                      </a:cubicBezTo>
                      <a:cubicBezTo>
                        <a:pt x="134" y="353"/>
                        <a:pt x="132" y="353"/>
                        <a:pt x="132" y="353"/>
                      </a:cubicBezTo>
                      <a:cubicBezTo>
                        <a:pt x="132" y="353"/>
                        <a:pt x="132" y="354"/>
                        <a:pt x="132" y="354"/>
                      </a:cubicBezTo>
                      <a:cubicBezTo>
                        <a:pt x="133" y="357"/>
                        <a:pt x="137" y="357"/>
                        <a:pt x="139" y="358"/>
                      </a:cubicBezTo>
                      <a:cubicBezTo>
                        <a:pt x="142" y="359"/>
                        <a:pt x="141" y="361"/>
                        <a:pt x="142" y="364"/>
                      </a:cubicBezTo>
                      <a:cubicBezTo>
                        <a:pt x="144" y="364"/>
                        <a:pt x="145" y="364"/>
                        <a:pt x="147" y="363"/>
                      </a:cubicBezTo>
                      <a:cubicBezTo>
                        <a:pt x="150" y="367"/>
                        <a:pt x="152" y="366"/>
                        <a:pt x="154" y="370"/>
                      </a:cubicBezTo>
                      <a:cubicBezTo>
                        <a:pt x="154" y="371"/>
                        <a:pt x="156" y="371"/>
                        <a:pt x="156" y="371"/>
                      </a:cubicBezTo>
                      <a:cubicBezTo>
                        <a:pt x="158" y="376"/>
                        <a:pt x="165" y="375"/>
                        <a:pt x="169" y="376"/>
                      </a:cubicBezTo>
                      <a:cubicBezTo>
                        <a:pt x="171" y="376"/>
                        <a:pt x="173" y="376"/>
                        <a:pt x="174" y="376"/>
                      </a:cubicBezTo>
                      <a:cubicBezTo>
                        <a:pt x="175" y="376"/>
                        <a:pt x="178" y="378"/>
                        <a:pt x="179" y="378"/>
                      </a:cubicBezTo>
                      <a:cubicBezTo>
                        <a:pt x="179" y="378"/>
                        <a:pt x="179" y="378"/>
                        <a:pt x="179" y="378"/>
                      </a:cubicBezTo>
                      <a:cubicBezTo>
                        <a:pt x="180" y="378"/>
                        <a:pt x="180" y="378"/>
                        <a:pt x="180" y="378"/>
                      </a:cubicBezTo>
                      <a:cubicBezTo>
                        <a:pt x="183" y="378"/>
                        <a:pt x="186" y="383"/>
                        <a:pt x="189" y="384"/>
                      </a:cubicBezTo>
                      <a:cubicBezTo>
                        <a:pt x="189" y="386"/>
                        <a:pt x="191" y="391"/>
                        <a:pt x="191" y="393"/>
                      </a:cubicBezTo>
                      <a:cubicBezTo>
                        <a:pt x="192" y="394"/>
                        <a:pt x="194" y="394"/>
                        <a:pt x="194" y="396"/>
                      </a:cubicBezTo>
                      <a:cubicBezTo>
                        <a:pt x="191" y="399"/>
                        <a:pt x="186" y="406"/>
                        <a:pt x="185" y="411"/>
                      </a:cubicBezTo>
                      <a:cubicBezTo>
                        <a:pt x="185" y="412"/>
                        <a:pt x="187" y="412"/>
                        <a:pt x="187" y="412"/>
                      </a:cubicBezTo>
                      <a:cubicBezTo>
                        <a:pt x="189" y="413"/>
                        <a:pt x="190" y="414"/>
                        <a:pt x="190" y="416"/>
                      </a:cubicBezTo>
                      <a:cubicBezTo>
                        <a:pt x="191" y="416"/>
                        <a:pt x="193" y="416"/>
                        <a:pt x="194" y="416"/>
                      </a:cubicBezTo>
                      <a:cubicBezTo>
                        <a:pt x="194" y="416"/>
                        <a:pt x="194" y="417"/>
                        <a:pt x="194" y="417"/>
                      </a:cubicBezTo>
                      <a:cubicBezTo>
                        <a:pt x="195" y="417"/>
                        <a:pt x="196" y="416"/>
                        <a:pt x="196" y="415"/>
                      </a:cubicBezTo>
                      <a:cubicBezTo>
                        <a:pt x="198" y="413"/>
                        <a:pt x="200" y="409"/>
                        <a:pt x="203" y="409"/>
                      </a:cubicBezTo>
                      <a:cubicBezTo>
                        <a:pt x="205" y="409"/>
                        <a:pt x="210" y="411"/>
                        <a:pt x="212" y="412"/>
                      </a:cubicBezTo>
                      <a:cubicBezTo>
                        <a:pt x="214" y="413"/>
                        <a:pt x="215" y="413"/>
                        <a:pt x="215" y="414"/>
                      </a:cubicBezTo>
                      <a:cubicBezTo>
                        <a:pt x="215" y="415"/>
                        <a:pt x="215" y="416"/>
                        <a:pt x="215" y="418"/>
                      </a:cubicBezTo>
                      <a:cubicBezTo>
                        <a:pt x="215" y="417"/>
                        <a:pt x="216" y="418"/>
                        <a:pt x="216" y="417"/>
                      </a:cubicBezTo>
                      <a:cubicBezTo>
                        <a:pt x="217" y="417"/>
                        <a:pt x="218" y="416"/>
                        <a:pt x="219" y="415"/>
                      </a:cubicBezTo>
                      <a:cubicBezTo>
                        <a:pt x="222" y="415"/>
                        <a:pt x="223" y="418"/>
                        <a:pt x="225" y="417"/>
                      </a:cubicBezTo>
                      <a:cubicBezTo>
                        <a:pt x="227" y="417"/>
                        <a:pt x="229" y="416"/>
                        <a:pt x="231" y="416"/>
                      </a:cubicBezTo>
                      <a:cubicBezTo>
                        <a:pt x="233" y="416"/>
                        <a:pt x="235" y="417"/>
                        <a:pt x="237" y="417"/>
                      </a:cubicBezTo>
                      <a:cubicBezTo>
                        <a:pt x="238" y="420"/>
                        <a:pt x="241" y="423"/>
                        <a:pt x="243" y="424"/>
                      </a:cubicBezTo>
                      <a:cubicBezTo>
                        <a:pt x="245" y="424"/>
                        <a:pt x="246" y="423"/>
                        <a:pt x="248" y="423"/>
                      </a:cubicBezTo>
                      <a:cubicBezTo>
                        <a:pt x="250" y="424"/>
                        <a:pt x="250" y="427"/>
                        <a:pt x="250" y="430"/>
                      </a:cubicBezTo>
                      <a:cubicBezTo>
                        <a:pt x="248" y="441"/>
                        <a:pt x="242" y="447"/>
                        <a:pt x="238" y="454"/>
                      </a:cubicBezTo>
                      <a:cubicBezTo>
                        <a:pt x="237" y="455"/>
                        <a:pt x="237" y="456"/>
                        <a:pt x="235" y="457"/>
                      </a:cubicBezTo>
                      <a:cubicBezTo>
                        <a:pt x="234" y="460"/>
                        <a:pt x="232" y="460"/>
                        <a:pt x="231" y="462"/>
                      </a:cubicBezTo>
                      <a:cubicBezTo>
                        <a:pt x="229" y="465"/>
                        <a:pt x="231" y="465"/>
                        <a:pt x="230" y="469"/>
                      </a:cubicBezTo>
                      <a:cubicBezTo>
                        <a:pt x="230" y="471"/>
                        <a:pt x="228" y="479"/>
                        <a:pt x="227" y="480"/>
                      </a:cubicBezTo>
                      <a:cubicBezTo>
                        <a:pt x="227" y="481"/>
                        <a:pt x="227" y="482"/>
                        <a:pt x="226" y="482"/>
                      </a:cubicBezTo>
                      <a:cubicBezTo>
                        <a:pt x="226" y="483"/>
                        <a:pt x="224" y="485"/>
                        <a:pt x="224" y="486"/>
                      </a:cubicBezTo>
                      <a:cubicBezTo>
                        <a:pt x="224" y="487"/>
                        <a:pt x="223" y="490"/>
                        <a:pt x="222" y="490"/>
                      </a:cubicBezTo>
                      <a:cubicBezTo>
                        <a:pt x="220" y="494"/>
                        <a:pt x="219" y="495"/>
                        <a:pt x="217" y="498"/>
                      </a:cubicBezTo>
                      <a:cubicBezTo>
                        <a:pt x="216" y="499"/>
                        <a:pt x="216" y="501"/>
                        <a:pt x="215" y="501"/>
                      </a:cubicBezTo>
                      <a:cubicBezTo>
                        <a:pt x="214" y="503"/>
                        <a:pt x="211" y="506"/>
                        <a:pt x="209" y="506"/>
                      </a:cubicBezTo>
                      <a:cubicBezTo>
                        <a:pt x="206" y="507"/>
                        <a:pt x="204" y="507"/>
                        <a:pt x="202" y="508"/>
                      </a:cubicBezTo>
                      <a:cubicBezTo>
                        <a:pt x="201" y="509"/>
                        <a:pt x="201" y="510"/>
                        <a:pt x="200" y="510"/>
                      </a:cubicBezTo>
                      <a:cubicBezTo>
                        <a:pt x="196" y="514"/>
                        <a:pt x="193" y="513"/>
                        <a:pt x="190" y="517"/>
                      </a:cubicBezTo>
                      <a:cubicBezTo>
                        <a:pt x="189" y="519"/>
                        <a:pt x="187" y="519"/>
                        <a:pt x="185" y="521"/>
                      </a:cubicBezTo>
                      <a:cubicBezTo>
                        <a:pt x="183" y="523"/>
                        <a:pt x="184" y="520"/>
                        <a:pt x="183" y="522"/>
                      </a:cubicBezTo>
                      <a:cubicBezTo>
                        <a:pt x="183" y="526"/>
                        <a:pt x="182" y="529"/>
                        <a:pt x="182" y="532"/>
                      </a:cubicBezTo>
                      <a:cubicBezTo>
                        <a:pt x="179" y="534"/>
                        <a:pt x="177" y="537"/>
                        <a:pt x="175" y="539"/>
                      </a:cubicBezTo>
                      <a:cubicBezTo>
                        <a:pt x="175" y="539"/>
                        <a:pt x="175" y="539"/>
                        <a:pt x="175" y="539"/>
                      </a:cubicBezTo>
                      <a:cubicBezTo>
                        <a:pt x="174" y="541"/>
                        <a:pt x="175" y="538"/>
                        <a:pt x="173" y="540"/>
                      </a:cubicBezTo>
                      <a:cubicBezTo>
                        <a:pt x="170" y="544"/>
                        <a:pt x="166" y="547"/>
                        <a:pt x="163" y="550"/>
                      </a:cubicBezTo>
                      <a:cubicBezTo>
                        <a:pt x="159" y="555"/>
                        <a:pt x="157" y="560"/>
                        <a:pt x="150" y="562"/>
                      </a:cubicBezTo>
                      <a:cubicBezTo>
                        <a:pt x="147" y="562"/>
                        <a:pt x="144" y="562"/>
                        <a:pt x="143" y="562"/>
                      </a:cubicBezTo>
                      <a:cubicBezTo>
                        <a:pt x="141" y="562"/>
                        <a:pt x="140" y="561"/>
                        <a:pt x="137" y="562"/>
                      </a:cubicBezTo>
                      <a:cubicBezTo>
                        <a:pt x="137" y="562"/>
                        <a:pt x="136" y="562"/>
                        <a:pt x="136" y="562"/>
                      </a:cubicBezTo>
                      <a:cubicBezTo>
                        <a:pt x="136" y="563"/>
                        <a:pt x="138" y="563"/>
                        <a:pt x="138" y="564"/>
                      </a:cubicBezTo>
                      <a:cubicBezTo>
                        <a:pt x="139" y="565"/>
                        <a:pt x="139" y="565"/>
                        <a:pt x="139" y="567"/>
                      </a:cubicBezTo>
                      <a:cubicBezTo>
                        <a:pt x="139" y="568"/>
                        <a:pt x="142" y="567"/>
                        <a:pt x="142" y="569"/>
                      </a:cubicBezTo>
                      <a:cubicBezTo>
                        <a:pt x="141" y="570"/>
                        <a:pt x="141" y="571"/>
                        <a:pt x="140" y="572"/>
                      </a:cubicBezTo>
                      <a:cubicBezTo>
                        <a:pt x="138" y="574"/>
                        <a:pt x="137" y="574"/>
                        <a:pt x="135" y="576"/>
                      </a:cubicBezTo>
                      <a:cubicBezTo>
                        <a:pt x="132" y="578"/>
                        <a:pt x="129" y="578"/>
                        <a:pt x="126" y="579"/>
                      </a:cubicBezTo>
                      <a:cubicBezTo>
                        <a:pt x="123" y="580"/>
                        <a:pt x="118" y="580"/>
                        <a:pt x="117" y="581"/>
                      </a:cubicBezTo>
                      <a:cubicBezTo>
                        <a:pt x="114" y="583"/>
                        <a:pt x="116" y="584"/>
                        <a:pt x="115" y="586"/>
                      </a:cubicBezTo>
                      <a:cubicBezTo>
                        <a:pt x="115" y="586"/>
                        <a:pt x="114" y="586"/>
                        <a:pt x="114" y="587"/>
                      </a:cubicBezTo>
                      <a:cubicBezTo>
                        <a:pt x="114" y="587"/>
                        <a:pt x="112" y="588"/>
                        <a:pt x="111" y="588"/>
                      </a:cubicBezTo>
                      <a:cubicBezTo>
                        <a:pt x="107" y="589"/>
                        <a:pt x="107" y="587"/>
                        <a:pt x="104" y="588"/>
                      </a:cubicBezTo>
                      <a:cubicBezTo>
                        <a:pt x="103" y="588"/>
                        <a:pt x="102" y="589"/>
                        <a:pt x="102" y="589"/>
                      </a:cubicBezTo>
                      <a:cubicBezTo>
                        <a:pt x="102" y="591"/>
                        <a:pt x="103" y="593"/>
                        <a:pt x="105" y="593"/>
                      </a:cubicBezTo>
                      <a:cubicBezTo>
                        <a:pt x="105" y="593"/>
                        <a:pt x="106" y="592"/>
                        <a:pt x="107" y="592"/>
                      </a:cubicBezTo>
                      <a:cubicBezTo>
                        <a:pt x="108" y="592"/>
                        <a:pt x="108" y="592"/>
                        <a:pt x="108" y="593"/>
                      </a:cubicBezTo>
                      <a:cubicBezTo>
                        <a:pt x="108" y="593"/>
                        <a:pt x="107" y="594"/>
                        <a:pt x="106" y="594"/>
                      </a:cubicBezTo>
                      <a:cubicBezTo>
                        <a:pt x="104" y="594"/>
                        <a:pt x="104" y="593"/>
                        <a:pt x="102" y="594"/>
                      </a:cubicBezTo>
                      <a:cubicBezTo>
                        <a:pt x="102" y="595"/>
                        <a:pt x="103" y="595"/>
                        <a:pt x="104" y="595"/>
                      </a:cubicBezTo>
                      <a:cubicBezTo>
                        <a:pt x="101" y="597"/>
                        <a:pt x="100" y="599"/>
                        <a:pt x="99" y="601"/>
                      </a:cubicBezTo>
                      <a:cubicBezTo>
                        <a:pt x="98" y="602"/>
                        <a:pt x="94" y="601"/>
                        <a:pt x="93" y="601"/>
                      </a:cubicBezTo>
                      <a:cubicBezTo>
                        <a:pt x="90" y="602"/>
                        <a:pt x="88" y="603"/>
                        <a:pt x="87" y="605"/>
                      </a:cubicBezTo>
                      <a:cubicBezTo>
                        <a:pt x="87" y="608"/>
                        <a:pt x="94" y="605"/>
                        <a:pt x="93" y="608"/>
                      </a:cubicBezTo>
                      <a:cubicBezTo>
                        <a:pt x="93" y="610"/>
                        <a:pt x="89" y="611"/>
                        <a:pt x="87" y="612"/>
                      </a:cubicBezTo>
                      <a:cubicBezTo>
                        <a:pt x="85" y="613"/>
                        <a:pt x="86" y="613"/>
                        <a:pt x="84" y="614"/>
                      </a:cubicBezTo>
                      <a:cubicBezTo>
                        <a:pt x="83" y="616"/>
                        <a:pt x="81" y="616"/>
                        <a:pt x="79" y="616"/>
                      </a:cubicBezTo>
                      <a:cubicBezTo>
                        <a:pt x="77" y="617"/>
                        <a:pt x="77" y="617"/>
                        <a:pt x="76" y="620"/>
                      </a:cubicBezTo>
                      <a:cubicBezTo>
                        <a:pt x="76" y="621"/>
                        <a:pt x="77" y="621"/>
                        <a:pt x="78" y="621"/>
                      </a:cubicBezTo>
                      <a:cubicBezTo>
                        <a:pt x="80" y="621"/>
                        <a:pt x="79" y="624"/>
                        <a:pt x="81" y="624"/>
                      </a:cubicBezTo>
                      <a:cubicBezTo>
                        <a:pt x="84" y="625"/>
                        <a:pt x="88" y="625"/>
                        <a:pt x="91" y="625"/>
                      </a:cubicBezTo>
                      <a:cubicBezTo>
                        <a:pt x="91" y="625"/>
                        <a:pt x="90" y="626"/>
                        <a:pt x="89" y="626"/>
                      </a:cubicBezTo>
                      <a:cubicBezTo>
                        <a:pt x="87" y="626"/>
                        <a:pt x="83" y="628"/>
                        <a:pt x="82" y="628"/>
                      </a:cubicBezTo>
                      <a:cubicBezTo>
                        <a:pt x="81" y="628"/>
                        <a:pt x="81" y="628"/>
                        <a:pt x="80" y="628"/>
                      </a:cubicBezTo>
                      <a:cubicBezTo>
                        <a:pt x="80" y="628"/>
                        <a:pt x="79" y="628"/>
                        <a:pt x="79" y="628"/>
                      </a:cubicBezTo>
                      <a:cubicBezTo>
                        <a:pt x="77" y="629"/>
                        <a:pt x="76" y="629"/>
                        <a:pt x="74" y="629"/>
                      </a:cubicBezTo>
                      <a:cubicBezTo>
                        <a:pt x="71" y="630"/>
                        <a:pt x="73" y="628"/>
                        <a:pt x="70" y="628"/>
                      </a:cubicBezTo>
                      <a:cubicBezTo>
                        <a:pt x="68" y="628"/>
                        <a:pt x="65" y="629"/>
                        <a:pt x="65" y="627"/>
                      </a:cubicBezTo>
                      <a:cubicBezTo>
                        <a:pt x="64" y="628"/>
                        <a:pt x="63" y="628"/>
                        <a:pt x="62" y="628"/>
                      </a:cubicBezTo>
                      <a:cubicBezTo>
                        <a:pt x="61" y="628"/>
                        <a:pt x="61" y="628"/>
                        <a:pt x="61" y="627"/>
                      </a:cubicBezTo>
                      <a:cubicBezTo>
                        <a:pt x="56" y="628"/>
                        <a:pt x="56" y="627"/>
                        <a:pt x="54" y="626"/>
                      </a:cubicBezTo>
                      <a:cubicBezTo>
                        <a:pt x="53" y="626"/>
                        <a:pt x="53" y="626"/>
                        <a:pt x="52" y="626"/>
                      </a:cubicBezTo>
                      <a:cubicBezTo>
                        <a:pt x="53" y="625"/>
                        <a:pt x="55" y="625"/>
                        <a:pt x="56" y="624"/>
                      </a:cubicBezTo>
                      <a:cubicBezTo>
                        <a:pt x="55" y="624"/>
                        <a:pt x="55" y="624"/>
                        <a:pt x="54" y="624"/>
                      </a:cubicBezTo>
                      <a:cubicBezTo>
                        <a:pt x="55" y="624"/>
                        <a:pt x="55" y="624"/>
                        <a:pt x="56" y="623"/>
                      </a:cubicBezTo>
                      <a:cubicBezTo>
                        <a:pt x="56" y="622"/>
                        <a:pt x="52" y="622"/>
                        <a:pt x="52" y="621"/>
                      </a:cubicBezTo>
                      <a:cubicBezTo>
                        <a:pt x="52" y="620"/>
                        <a:pt x="52" y="620"/>
                        <a:pt x="52" y="620"/>
                      </a:cubicBezTo>
                      <a:cubicBezTo>
                        <a:pt x="52" y="618"/>
                        <a:pt x="50" y="616"/>
                        <a:pt x="50" y="615"/>
                      </a:cubicBezTo>
                      <a:cubicBezTo>
                        <a:pt x="51" y="614"/>
                        <a:pt x="54" y="613"/>
                        <a:pt x="55" y="611"/>
                      </a:cubicBezTo>
                      <a:cubicBezTo>
                        <a:pt x="55" y="611"/>
                        <a:pt x="53" y="610"/>
                        <a:pt x="53" y="609"/>
                      </a:cubicBezTo>
                      <a:cubicBezTo>
                        <a:pt x="53" y="609"/>
                        <a:pt x="52" y="608"/>
                        <a:pt x="53" y="608"/>
                      </a:cubicBezTo>
                      <a:cubicBezTo>
                        <a:pt x="53" y="608"/>
                        <a:pt x="53" y="608"/>
                        <a:pt x="53" y="608"/>
                      </a:cubicBezTo>
                      <a:cubicBezTo>
                        <a:pt x="53" y="607"/>
                        <a:pt x="54" y="607"/>
                        <a:pt x="54" y="607"/>
                      </a:cubicBezTo>
                      <a:cubicBezTo>
                        <a:pt x="57" y="607"/>
                        <a:pt x="56" y="609"/>
                        <a:pt x="58" y="608"/>
                      </a:cubicBezTo>
                      <a:cubicBezTo>
                        <a:pt x="61" y="604"/>
                        <a:pt x="64" y="600"/>
                        <a:pt x="67" y="596"/>
                      </a:cubicBezTo>
                      <a:cubicBezTo>
                        <a:pt x="67" y="595"/>
                        <a:pt x="67" y="595"/>
                        <a:pt x="67" y="594"/>
                      </a:cubicBezTo>
                      <a:cubicBezTo>
                        <a:pt x="66" y="594"/>
                        <a:pt x="66" y="594"/>
                        <a:pt x="65" y="594"/>
                      </a:cubicBezTo>
                      <a:cubicBezTo>
                        <a:pt x="64" y="595"/>
                        <a:pt x="64" y="595"/>
                        <a:pt x="63" y="596"/>
                      </a:cubicBezTo>
                      <a:cubicBezTo>
                        <a:pt x="61" y="596"/>
                        <a:pt x="62" y="593"/>
                        <a:pt x="62" y="592"/>
                      </a:cubicBezTo>
                      <a:cubicBezTo>
                        <a:pt x="62" y="590"/>
                        <a:pt x="63" y="589"/>
                        <a:pt x="64" y="587"/>
                      </a:cubicBezTo>
                      <a:cubicBezTo>
                        <a:pt x="65" y="587"/>
                        <a:pt x="66" y="587"/>
                        <a:pt x="66" y="586"/>
                      </a:cubicBezTo>
                      <a:cubicBezTo>
                        <a:pt x="66" y="585"/>
                        <a:pt x="65" y="585"/>
                        <a:pt x="65" y="585"/>
                      </a:cubicBezTo>
                      <a:cubicBezTo>
                        <a:pt x="65" y="585"/>
                        <a:pt x="64" y="582"/>
                        <a:pt x="65" y="581"/>
                      </a:cubicBezTo>
                      <a:cubicBezTo>
                        <a:pt x="65" y="579"/>
                        <a:pt x="68" y="576"/>
                        <a:pt x="69" y="574"/>
                      </a:cubicBezTo>
                      <a:cubicBezTo>
                        <a:pt x="70" y="573"/>
                        <a:pt x="71" y="572"/>
                        <a:pt x="72" y="571"/>
                      </a:cubicBezTo>
                      <a:cubicBezTo>
                        <a:pt x="72" y="571"/>
                        <a:pt x="73" y="571"/>
                        <a:pt x="73" y="570"/>
                      </a:cubicBezTo>
                      <a:cubicBezTo>
                        <a:pt x="75" y="567"/>
                        <a:pt x="75" y="565"/>
                        <a:pt x="76" y="562"/>
                      </a:cubicBezTo>
                      <a:cubicBezTo>
                        <a:pt x="77" y="559"/>
                        <a:pt x="77" y="556"/>
                        <a:pt x="77" y="553"/>
                      </a:cubicBezTo>
                      <a:cubicBezTo>
                        <a:pt x="76" y="551"/>
                        <a:pt x="78" y="549"/>
                        <a:pt x="78" y="547"/>
                      </a:cubicBezTo>
                      <a:cubicBezTo>
                        <a:pt x="79" y="542"/>
                        <a:pt x="82" y="539"/>
                        <a:pt x="82" y="534"/>
                      </a:cubicBezTo>
                      <a:cubicBezTo>
                        <a:pt x="82" y="534"/>
                        <a:pt x="82" y="533"/>
                        <a:pt x="82" y="533"/>
                      </a:cubicBezTo>
                      <a:cubicBezTo>
                        <a:pt x="82" y="532"/>
                        <a:pt x="83" y="529"/>
                        <a:pt x="84" y="528"/>
                      </a:cubicBezTo>
                      <a:cubicBezTo>
                        <a:pt x="84" y="526"/>
                        <a:pt x="84" y="524"/>
                        <a:pt x="84" y="522"/>
                      </a:cubicBezTo>
                      <a:cubicBezTo>
                        <a:pt x="85" y="520"/>
                        <a:pt x="86" y="516"/>
                        <a:pt x="87" y="513"/>
                      </a:cubicBezTo>
                      <a:cubicBezTo>
                        <a:pt x="87" y="512"/>
                        <a:pt x="86" y="503"/>
                        <a:pt x="86" y="502"/>
                      </a:cubicBezTo>
                      <a:cubicBezTo>
                        <a:pt x="84" y="498"/>
                        <a:pt x="82" y="496"/>
                        <a:pt x="79" y="495"/>
                      </a:cubicBezTo>
                      <a:cubicBezTo>
                        <a:pt x="76" y="494"/>
                        <a:pt x="74" y="494"/>
                        <a:pt x="72" y="493"/>
                      </a:cubicBezTo>
                      <a:cubicBezTo>
                        <a:pt x="70" y="491"/>
                        <a:pt x="69" y="490"/>
                        <a:pt x="66" y="490"/>
                      </a:cubicBezTo>
                      <a:cubicBezTo>
                        <a:pt x="61" y="489"/>
                        <a:pt x="58" y="487"/>
                        <a:pt x="55" y="484"/>
                      </a:cubicBezTo>
                      <a:cubicBezTo>
                        <a:pt x="54" y="483"/>
                        <a:pt x="54" y="481"/>
                        <a:pt x="54" y="479"/>
                      </a:cubicBezTo>
                      <a:cubicBezTo>
                        <a:pt x="54" y="476"/>
                        <a:pt x="52" y="475"/>
                        <a:pt x="51" y="473"/>
                      </a:cubicBezTo>
                      <a:cubicBezTo>
                        <a:pt x="50" y="469"/>
                        <a:pt x="49" y="465"/>
                        <a:pt x="47" y="462"/>
                      </a:cubicBezTo>
                      <a:cubicBezTo>
                        <a:pt x="46" y="458"/>
                        <a:pt x="45" y="456"/>
                        <a:pt x="43" y="453"/>
                      </a:cubicBezTo>
                      <a:cubicBezTo>
                        <a:pt x="43" y="452"/>
                        <a:pt x="41" y="452"/>
                        <a:pt x="41" y="452"/>
                      </a:cubicBezTo>
                      <a:cubicBezTo>
                        <a:pt x="39" y="451"/>
                        <a:pt x="39" y="448"/>
                        <a:pt x="39" y="447"/>
                      </a:cubicBezTo>
                      <a:cubicBezTo>
                        <a:pt x="38" y="446"/>
                        <a:pt x="36" y="446"/>
                        <a:pt x="36" y="446"/>
                      </a:cubicBezTo>
                      <a:cubicBezTo>
                        <a:pt x="34" y="444"/>
                        <a:pt x="31" y="441"/>
                        <a:pt x="31" y="438"/>
                      </a:cubicBezTo>
                      <a:cubicBezTo>
                        <a:pt x="31" y="436"/>
                        <a:pt x="33" y="433"/>
                        <a:pt x="33" y="432"/>
                      </a:cubicBezTo>
                      <a:cubicBezTo>
                        <a:pt x="35" y="430"/>
                        <a:pt x="38" y="429"/>
                        <a:pt x="39" y="426"/>
                      </a:cubicBezTo>
                      <a:cubicBezTo>
                        <a:pt x="38" y="425"/>
                        <a:pt x="37" y="426"/>
                        <a:pt x="36" y="426"/>
                      </a:cubicBezTo>
                      <a:cubicBezTo>
                        <a:pt x="34" y="426"/>
                        <a:pt x="33" y="423"/>
                        <a:pt x="33" y="420"/>
                      </a:cubicBezTo>
                      <a:cubicBezTo>
                        <a:pt x="33" y="416"/>
                        <a:pt x="36" y="413"/>
                        <a:pt x="35" y="405"/>
                      </a:cubicBezTo>
                      <a:cubicBezTo>
                        <a:pt x="41" y="405"/>
                        <a:pt x="42" y="400"/>
                        <a:pt x="44" y="397"/>
                      </a:cubicBezTo>
                      <a:cubicBezTo>
                        <a:pt x="46" y="393"/>
                        <a:pt x="51" y="395"/>
                        <a:pt x="52" y="390"/>
                      </a:cubicBezTo>
                      <a:cubicBezTo>
                        <a:pt x="52" y="390"/>
                        <a:pt x="50" y="388"/>
                        <a:pt x="50" y="388"/>
                      </a:cubicBezTo>
                      <a:cubicBezTo>
                        <a:pt x="51" y="388"/>
                        <a:pt x="51" y="387"/>
                        <a:pt x="51" y="387"/>
                      </a:cubicBezTo>
                      <a:cubicBezTo>
                        <a:pt x="51" y="386"/>
                        <a:pt x="51" y="386"/>
                        <a:pt x="51" y="386"/>
                      </a:cubicBezTo>
                      <a:cubicBezTo>
                        <a:pt x="51" y="384"/>
                        <a:pt x="50" y="383"/>
                        <a:pt x="50" y="382"/>
                      </a:cubicBezTo>
                      <a:cubicBezTo>
                        <a:pt x="50" y="380"/>
                        <a:pt x="51" y="379"/>
                        <a:pt x="51" y="377"/>
                      </a:cubicBezTo>
                      <a:cubicBezTo>
                        <a:pt x="51" y="373"/>
                        <a:pt x="48" y="374"/>
                        <a:pt x="48" y="371"/>
                      </a:cubicBezTo>
                      <a:cubicBezTo>
                        <a:pt x="48" y="370"/>
                        <a:pt x="48" y="370"/>
                        <a:pt x="48" y="370"/>
                      </a:cubicBezTo>
                      <a:cubicBezTo>
                        <a:pt x="48" y="370"/>
                        <a:pt x="48" y="370"/>
                        <a:pt x="48" y="370"/>
                      </a:cubicBezTo>
                      <a:cubicBezTo>
                        <a:pt x="47" y="369"/>
                        <a:pt x="45" y="369"/>
                        <a:pt x="45" y="368"/>
                      </a:cubicBezTo>
                      <a:cubicBezTo>
                        <a:pt x="45" y="368"/>
                        <a:pt x="46" y="367"/>
                        <a:pt x="46" y="366"/>
                      </a:cubicBezTo>
                      <a:cubicBezTo>
                        <a:pt x="44" y="365"/>
                        <a:pt x="46" y="361"/>
                        <a:pt x="43" y="361"/>
                      </a:cubicBezTo>
                      <a:cubicBezTo>
                        <a:pt x="42" y="361"/>
                        <a:pt x="37" y="365"/>
                        <a:pt x="36" y="366"/>
                      </a:cubicBezTo>
                      <a:cubicBezTo>
                        <a:pt x="37" y="367"/>
                        <a:pt x="38" y="368"/>
                        <a:pt x="38" y="368"/>
                      </a:cubicBezTo>
                      <a:cubicBezTo>
                        <a:pt x="38" y="370"/>
                        <a:pt x="36" y="371"/>
                        <a:pt x="35" y="370"/>
                      </a:cubicBezTo>
                      <a:cubicBezTo>
                        <a:pt x="32" y="370"/>
                        <a:pt x="30" y="367"/>
                        <a:pt x="28" y="366"/>
                      </a:cubicBezTo>
                      <a:cubicBezTo>
                        <a:pt x="27" y="364"/>
                        <a:pt x="23" y="365"/>
                        <a:pt x="22" y="365"/>
                      </a:cubicBezTo>
                      <a:cubicBezTo>
                        <a:pt x="22" y="365"/>
                        <a:pt x="21" y="365"/>
                        <a:pt x="21" y="364"/>
                      </a:cubicBezTo>
                      <a:cubicBezTo>
                        <a:pt x="18" y="364"/>
                        <a:pt x="18" y="362"/>
                        <a:pt x="18" y="361"/>
                      </a:cubicBezTo>
                      <a:cubicBezTo>
                        <a:pt x="17" y="359"/>
                        <a:pt x="10" y="356"/>
                        <a:pt x="10" y="356"/>
                      </a:cubicBezTo>
                      <a:cubicBezTo>
                        <a:pt x="10" y="356"/>
                        <a:pt x="10" y="357"/>
                        <a:pt x="10" y="357"/>
                      </a:cubicBezTo>
                      <a:cubicBezTo>
                        <a:pt x="10" y="357"/>
                        <a:pt x="9" y="357"/>
                        <a:pt x="8" y="357"/>
                      </a:cubicBezTo>
                      <a:cubicBezTo>
                        <a:pt x="5" y="355"/>
                        <a:pt x="7" y="353"/>
                        <a:pt x="6" y="350"/>
                      </a:cubicBezTo>
                      <a:cubicBezTo>
                        <a:pt x="5" y="348"/>
                        <a:pt x="4" y="348"/>
                        <a:pt x="3" y="347"/>
                      </a:cubicBezTo>
                      <a:cubicBezTo>
                        <a:pt x="2" y="346"/>
                        <a:pt x="1" y="345"/>
                        <a:pt x="0" y="344"/>
                      </a:cubicBezTo>
                      <a:cubicBezTo>
                        <a:pt x="0" y="646"/>
                        <a:pt x="0" y="646"/>
                        <a:pt x="0" y="646"/>
                      </a:cubicBezTo>
                      <a:cubicBezTo>
                        <a:pt x="0" y="646"/>
                        <a:pt x="0" y="646"/>
                        <a:pt x="0" y="646"/>
                      </a:cubicBezTo>
                      <a:cubicBezTo>
                        <a:pt x="178" y="646"/>
                        <a:pt x="322" y="501"/>
                        <a:pt x="322" y="323"/>
                      </a:cubicBezTo>
                      <a:cubicBezTo>
                        <a:pt x="322" y="229"/>
                        <a:pt x="283" y="145"/>
                        <a:pt x="219" y="86"/>
                      </a:cubicBezTo>
                      <a:close/>
                      <a:moveTo>
                        <a:pt x="47" y="47"/>
                      </a:moveTo>
                      <a:cubicBezTo>
                        <a:pt x="45" y="46"/>
                        <a:pt x="44" y="46"/>
                        <a:pt x="42" y="46"/>
                      </a:cubicBezTo>
                      <a:cubicBezTo>
                        <a:pt x="40" y="46"/>
                        <a:pt x="39" y="46"/>
                        <a:pt x="36" y="46"/>
                      </a:cubicBezTo>
                      <a:cubicBezTo>
                        <a:pt x="33" y="46"/>
                        <a:pt x="30" y="45"/>
                        <a:pt x="31" y="44"/>
                      </a:cubicBezTo>
                      <a:cubicBezTo>
                        <a:pt x="29" y="44"/>
                        <a:pt x="27" y="44"/>
                        <a:pt x="27" y="43"/>
                      </a:cubicBezTo>
                      <a:cubicBezTo>
                        <a:pt x="27" y="42"/>
                        <a:pt x="29" y="42"/>
                        <a:pt x="30" y="42"/>
                      </a:cubicBezTo>
                      <a:cubicBezTo>
                        <a:pt x="34" y="42"/>
                        <a:pt x="35" y="43"/>
                        <a:pt x="39" y="43"/>
                      </a:cubicBezTo>
                      <a:cubicBezTo>
                        <a:pt x="43" y="43"/>
                        <a:pt x="47" y="45"/>
                        <a:pt x="50" y="46"/>
                      </a:cubicBezTo>
                      <a:cubicBezTo>
                        <a:pt x="49" y="46"/>
                        <a:pt x="48" y="47"/>
                        <a:pt x="47" y="47"/>
                      </a:cubicBezTo>
                      <a:close/>
                      <a:moveTo>
                        <a:pt x="61" y="63"/>
                      </a:moveTo>
                      <a:cubicBezTo>
                        <a:pt x="62" y="64"/>
                        <a:pt x="64" y="64"/>
                        <a:pt x="64" y="65"/>
                      </a:cubicBezTo>
                      <a:cubicBezTo>
                        <a:pt x="62" y="65"/>
                        <a:pt x="63" y="65"/>
                        <a:pt x="61" y="65"/>
                      </a:cubicBezTo>
                      <a:cubicBezTo>
                        <a:pt x="60" y="65"/>
                        <a:pt x="59" y="64"/>
                        <a:pt x="59" y="64"/>
                      </a:cubicBezTo>
                      <a:cubicBezTo>
                        <a:pt x="59" y="64"/>
                        <a:pt x="61" y="63"/>
                        <a:pt x="61" y="63"/>
                      </a:cubicBezTo>
                      <a:close/>
                      <a:moveTo>
                        <a:pt x="57" y="65"/>
                      </a:moveTo>
                      <a:cubicBezTo>
                        <a:pt x="57" y="66"/>
                        <a:pt x="53" y="66"/>
                        <a:pt x="51" y="66"/>
                      </a:cubicBezTo>
                      <a:cubicBezTo>
                        <a:pt x="48" y="66"/>
                        <a:pt x="46" y="65"/>
                        <a:pt x="46" y="64"/>
                      </a:cubicBezTo>
                      <a:cubicBezTo>
                        <a:pt x="46" y="61"/>
                        <a:pt x="57" y="62"/>
                        <a:pt x="57" y="65"/>
                      </a:cubicBezTo>
                      <a:close/>
                      <a:moveTo>
                        <a:pt x="12" y="68"/>
                      </a:moveTo>
                      <a:cubicBezTo>
                        <a:pt x="14" y="68"/>
                        <a:pt x="14" y="69"/>
                        <a:pt x="15" y="70"/>
                      </a:cubicBezTo>
                      <a:cubicBezTo>
                        <a:pt x="13" y="70"/>
                        <a:pt x="12" y="69"/>
                        <a:pt x="12" y="68"/>
                      </a:cubicBezTo>
                      <a:close/>
                      <a:moveTo>
                        <a:pt x="15" y="82"/>
                      </a:moveTo>
                      <a:cubicBezTo>
                        <a:pt x="15" y="81"/>
                        <a:pt x="15" y="81"/>
                        <a:pt x="15" y="81"/>
                      </a:cubicBezTo>
                      <a:cubicBezTo>
                        <a:pt x="16" y="80"/>
                        <a:pt x="18" y="79"/>
                        <a:pt x="19" y="79"/>
                      </a:cubicBezTo>
                      <a:cubicBezTo>
                        <a:pt x="22" y="79"/>
                        <a:pt x="21" y="79"/>
                        <a:pt x="24" y="79"/>
                      </a:cubicBezTo>
                      <a:cubicBezTo>
                        <a:pt x="22" y="80"/>
                        <a:pt x="17" y="82"/>
                        <a:pt x="15" y="82"/>
                      </a:cubicBezTo>
                      <a:close/>
                      <a:moveTo>
                        <a:pt x="31" y="124"/>
                      </a:moveTo>
                      <a:cubicBezTo>
                        <a:pt x="30" y="125"/>
                        <a:pt x="28" y="124"/>
                        <a:pt x="27" y="123"/>
                      </a:cubicBezTo>
                      <a:cubicBezTo>
                        <a:pt x="28" y="123"/>
                        <a:pt x="28" y="122"/>
                        <a:pt x="27" y="122"/>
                      </a:cubicBezTo>
                      <a:cubicBezTo>
                        <a:pt x="30" y="122"/>
                        <a:pt x="32" y="123"/>
                        <a:pt x="32" y="124"/>
                      </a:cubicBezTo>
                      <a:cubicBezTo>
                        <a:pt x="32" y="125"/>
                        <a:pt x="31" y="124"/>
                        <a:pt x="31" y="124"/>
                      </a:cubicBezTo>
                      <a:close/>
                      <a:moveTo>
                        <a:pt x="34" y="84"/>
                      </a:moveTo>
                      <a:cubicBezTo>
                        <a:pt x="34" y="84"/>
                        <a:pt x="31" y="83"/>
                        <a:pt x="31" y="83"/>
                      </a:cubicBezTo>
                      <a:cubicBezTo>
                        <a:pt x="31" y="81"/>
                        <a:pt x="35" y="81"/>
                        <a:pt x="37" y="82"/>
                      </a:cubicBezTo>
                      <a:cubicBezTo>
                        <a:pt x="36" y="83"/>
                        <a:pt x="36" y="84"/>
                        <a:pt x="34" y="84"/>
                      </a:cubicBezTo>
                      <a:close/>
                      <a:moveTo>
                        <a:pt x="36" y="59"/>
                      </a:moveTo>
                      <a:cubicBezTo>
                        <a:pt x="34" y="59"/>
                        <a:pt x="38" y="58"/>
                        <a:pt x="40" y="58"/>
                      </a:cubicBezTo>
                      <a:cubicBezTo>
                        <a:pt x="39" y="59"/>
                        <a:pt x="38" y="59"/>
                        <a:pt x="36" y="59"/>
                      </a:cubicBezTo>
                      <a:close/>
                      <a:moveTo>
                        <a:pt x="42" y="78"/>
                      </a:moveTo>
                      <a:cubicBezTo>
                        <a:pt x="43" y="78"/>
                        <a:pt x="43" y="78"/>
                        <a:pt x="46" y="79"/>
                      </a:cubicBezTo>
                      <a:cubicBezTo>
                        <a:pt x="44" y="79"/>
                        <a:pt x="43" y="79"/>
                        <a:pt x="42" y="78"/>
                      </a:cubicBezTo>
                      <a:close/>
                      <a:moveTo>
                        <a:pt x="153" y="73"/>
                      </a:moveTo>
                      <a:cubicBezTo>
                        <a:pt x="152" y="73"/>
                        <a:pt x="150" y="71"/>
                        <a:pt x="149" y="70"/>
                      </a:cubicBezTo>
                      <a:cubicBezTo>
                        <a:pt x="149" y="69"/>
                        <a:pt x="151" y="69"/>
                        <a:pt x="152" y="70"/>
                      </a:cubicBezTo>
                      <a:cubicBezTo>
                        <a:pt x="156" y="70"/>
                        <a:pt x="158" y="72"/>
                        <a:pt x="162" y="74"/>
                      </a:cubicBezTo>
                      <a:cubicBezTo>
                        <a:pt x="162" y="75"/>
                        <a:pt x="159" y="74"/>
                        <a:pt x="156" y="74"/>
                      </a:cubicBezTo>
                      <a:cubicBezTo>
                        <a:pt x="155" y="73"/>
                        <a:pt x="154" y="73"/>
                        <a:pt x="153" y="73"/>
                      </a:cubicBezTo>
                      <a:close/>
                      <a:moveTo>
                        <a:pt x="127" y="161"/>
                      </a:moveTo>
                      <a:cubicBezTo>
                        <a:pt x="126" y="161"/>
                        <a:pt x="119" y="158"/>
                        <a:pt x="119" y="157"/>
                      </a:cubicBezTo>
                      <a:cubicBezTo>
                        <a:pt x="119" y="157"/>
                        <a:pt x="119" y="156"/>
                        <a:pt x="120" y="156"/>
                      </a:cubicBezTo>
                      <a:cubicBezTo>
                        <a:pt x="121" y="158"/>
                        <a:pt x="122" y="158"/>
                        <a:pt x="124" y="159"/>
                      </a:cubicBezTo>
                      <a:cubicBezTo>
                        <a:pt x="126" y="159"/>
                        <a:pt x="127" y="159"/>
                        <a:pt x="129" y="159"/>
                      </a:cubicBezTo>
                      <a:cubicBezTo>
                        <a:pt x="129" y="159"/>
                        <a:pt x="129" y="160"/>
                        <a:pt x="129" y="160"/>
                      </a:cubicBezTo>
                      <a:cubicBezTo>
                        <a:pt x="129" y="161"/>
                        <a:pt x="127" y="161"/>
                        <a:pt x="127" y="161"/>
                      </a:cubicBezTo>
                      <a:close/>
                      <a:moveTo>
                        <a:pt x="127" y="147"/>
                      </a:moveTo>
                      <a:cubicBezTo>
                        <a:pt x="124" y="147"/>
                        <a:pt x="119" y="144"/>
                        <a:pt x="117" y="142"/>
                      </a:cubicBezTo>
                      <a:cubicBezTo>
                        <a:pt x="122" y="142"/>
                        <a:pt x="126" y="144"/>
                        <a:pt x="130" y="146"/>
                      </a:cubicBezTo>
                      <a:cubicBezTo>
                        <a:pt x="129" y="147"/>
                        <a:pt x="128" y="147"/>
                        <a:pt x="127" y="147"/>
                      </a:cubicBezTo>
                      <a:close/>
                      <a:moveTo>
                        <a:pt x="73" y="291"/>
                      </a:moveTo>
                      <a:cubicBezTo>
                        <a:pt x="74" y="291"/>
                        <a:pt x="76" y="290"/>
                        <a:pt x="77" y="289"/>
                      </a:cubicBezTo>
                      <a:cubicBezTo>
                        <a:pt x="77" y="289"/>
                        <a:pt x="77" y="290"/>
                        <a:pt x="77" y="291"/>
                      </a:cubicBezTo>
                      <a:cubicBezTo>
                        <a:pt x="76" y="291"/>
                        <a:pt x="74" y="292"/>
                        <a:pt x="74" y="292"/>
                      </a:cubicBezTo>
                      <a:cubicBezTo>
                        <a:pt x="73" y="292"/>
                        <a:pt x="73" y="292"/>
                        <a:pt x="73" y="292"/>
                      </a:cubicBezTo>
                      <a:cubicBezTo>
                        <a:pt x="73" y="291"/>
                        <a:pt x="73" y="291"/>
                        <a:pt x="73" y="291"/>
                      </a:cubicBezTo>
                      <a:close/>
                      <a:moveTo>
                        <a:pt x="53" y="261"/>
                      </a:moveTo>
                      <a:cubicBezTo>
                        <a:pt x="53" y="261"/>
                        <a:pt x="54" y="262"/>
                        <a:pt x="54" y="262"/>
                      </a:cubicBezTo>
                      <a:cubicBezTo>
                        <a:pt x="53" y="263"/>
                        <a:pt x="53" y="261"/>
                        <a:pt x="53" y="261"/>
                      </a:cubicBezTo>
                      <a:close/>
                      <a:moveTo>
                        <a:pt x="50" y="272"/>
                      </a:moveTo>
                      <a:cubicBezTo>
                        <a:pt x="50" y="272"/>
                        <a:pt x="49" y="273"/>
                        <a:pt x="49" y="273"/>
                      </a:cubicBezTo>
                      <a:cubicBezTo>
                        <a:pt x="47" y="273"/>
                        <a:pt x="47" y="270"/>
                        <a:pt x="47" y="269"/>
                      </a:cubicBezTo>
                      <a:cubicBezTo>
                        <a:pt x="47" y="269"/>
                        <a:pt x="48" y="269"/>
                        <a:pt x="48" y="269"/>
                      </a:cubicBezTo>
                      <a:cubicBezTo>
                        <a:pt x="50" y="269"/>
                        <a:pt x="50" y="271"/>
                        <a:pt x="50" y="272"/>
                      </a:cubicBezTo>
                      <a:close/>
                      <a:moveTo>
                        <a:pt x="47" y="259"/>
                      </a:moveTo>
                      <a:cubicBezTo>
                        <a:pt x="48" y="259"/>
                        <a:pt x="49" y="260"/>
                        <a:pt x="49" y="260"/>
                      </a:cubicBezTo>
                      <a:cubicBezTo>
                        <a:pt x="47" y="260"/>
                        <a:pt x="45" y="260"/>
                        <a:pt x="44" y="260"/>
                      </a:cubicBezTo>
                      <a:cubicBezTo>
                        <a:pt x="44" y="260"/>
                        <a:pt x="46" y="259"/>
                        <a:pt x="47" y="259"/>
                      </a:cubicBezTo>
                      <a:close/>
                      <a:moveTo>
                        <a:pt x="22" y="289"/>
                      </a:moveTo>
                      <a:cubicBezTo>
                        <a:pt x="22" y="289"/>
                        <a:pt x="20" y="290"/>
                        <a:pt x="20" y="289"/>
                      </a:cubicBezTo>
                      <a:cubicBezTo>
                        <a:pt x="20" y="288"/>
                        <a:pt x="21" y="288"/>
                        <a:pt x="21" y="288"/>
                      </a:cubicBezTo>
                      <a:cubicBezTo>
                        <a:pt x="21" y="287"/>
                        <a:pt x="22" y="287"/>
                        <a:pt x="21" y="286"/>
                      </a:cubicBezTo>
                      <a:cubicBezTo>
                        <a:pt x="22" y="287"/>
                        <a:pt x="22" y="286"/>
                        <a:pt x="22" y="286"/>
                      </a:cubicBezTo>
                      <a:cubicBezTo>
                        <a:pt x="22" y="286"/>
                        <a:pt x="22" y="287"/>
                        <a:pt x="22" y="287"/>
                      </a:cubicBezTo>
                      <a:cubicBezTo>
                        <a:pt x="22" y="287"/>
                        <a:pt x="23" y="289"/>
                        <a:pt x="22" y="289"/>
                      </a:cubicBezTo>
                      <a:close/>
                      <a:moveTo>
                        <a:pt x="52" y="309"/>
                      </a:moveTo>
                      <a:cubicBezTo>
                        <a:pt x="51" y="309"/>
                        <a:pt x="49" y="308"/>
                        <a:pt x="49" y="307"/>
                      </a:cubicBezTo>
                      <a:cubicBezTo>
                        <a:pt x="49" y="306"/>
                        <a:pt x="50" y="305"/>
                        <a:pt x="51" y="305"/>
                      </a:cubicBezTo>
                      <a:cubicBezTo>
                        <a:pt x="53" y="305"/>
                        <a:pt x="56" y="307"/>
                        <a:pt x="57" y="307"/>
                      </a:cubicBezTo>
                      <a:cubicBezTo>
                        <a:pt x="57" y="307"/>
                        <a:pt x="57" y="307"/>
                        <a:pt x="57" y="307"/>
                      </a:cubicBezTo>
                      <a:cubicBezTo>
                        <a:pt x="58" y="307"/>
                        <a:pt x="59" y="308"/>
                        <a:pt x="59" y="308"/>
                      </a:cubicBezTo>
                      <a:cubicBezTo>
                        <a:pt x="56" y="309"/>
                        <a:pt x="55" y="309"/>
                        <a:pt x="52" y="309"/>
                      </a:cubicBezTo>
                      <a:close/>
                      <a:moveTo>
                        <a:pt x="63" y="299"/>
                      </a:moveTo>
                      <a:cubicBezTo>
                        <a:pt x="58" y="298"/>
                        <a:pt x="55" y="297"/>
                        <a:pt x="51" y="297"/>
                      </a:cubicBezTo>
                      <a:cubicBezTo>
                        <a:pt x="51" y="297"/>
                        <a:pt x="51" y="296"/>
                        <a:pt x="51" y="296"/>
                      </a:cubicBezTo>
                      <a:cubicBezTo>
                        <a:pt x="52" y="296"/>
                        <a:pt x="53" y="295"/>
                        <a:pt x="53" y="294"/>
                      </a:cubicBezTo>
                      <a:cubicBezTo>
                        <a:pt x="50" y="293"/>
                        <a:pt x="47" y="293"/>
                        <a:pt x="46" y="290"/>
                      </a:cubicBezTo>
                      <a:cubicBezTo>
                        <a:pt x="45" y="290"/>
                        <a:pt x="45" y="289"/>
                        <a:pt x="44" y="289"/>
                      </a:cubicBezTo>
                      <a:cubicBezTo>
                        <a:pt x="43" y="288"/>
                        <a:pt x="41" y="289"/>
                        <a:pt x="40" y="289"/>
                      </a:cubicBezTo>
                      <a:cubicBezTo>
                        <a:pt x="37" y="289"/>
                        <a:pt x="36" y="286"/>
                        <a:pt x="33" y="286"/>
                      </a:cubicBezTo>
                      <a:cubicBezTo>
                        <a:pt x="31" y="286"/>
                        <a:pt x="30" y="286"/>
                        <a:pt x="28" y="286"/>
                      </a:cubicBezTo>
                      <a:cubicBezTo>
                        <a:pt x="26" y="285"/>
                        <a:pt x="27" y="284"/>
                        <a:pt x="27" y="284"/>
                      </a:cubicBezTo>
                      <a:cubicBezTo>
                        <a:pt x="27" y="283"/>
                        <a:pt x="25" y="283"/>
                        <a:pt x="24" y="283"/>
                      </a:cubicBezTo>
                      <a:cubicBezTo>
                        <a:pt x="21" y="283"/>
                        <a:pt x="15" y="286"/>
                        <a:pt x="13" y="288"/>
                      </a:cubicBezTo>
                      <a:cubicBezTo>
                        <a:pt x="13" y="288"/>
                        <a:pt x="12" y="287"/>
                        <a:pt x="12" y="288"/>
                      </a:cubicBezTo>
                      <a:cubicBezTo>
                        <a:pt x="15" y="282"/>
                        <a:pt x="19" y="279"/>
                        <a:pt x="28" y="279"/>
                      </a:cubicBezTo>
                      <a:cubicBezTo>
                        <a:pt x="37" y="280"/>
                        <a:pt x="40" y="284"/>
                        <a:pt x="47" y="284"/>
                      </a:cubicBezTo>
                      <a:cubicBezTo>
                        <a:pt x="48" y="284"/>
                        <a:pt x="50" y="286"/>
                        <a:pt x="50" y="286"/>
                      </a:cubicBezTo>
                      <a:cubicBezTo>
                        <a:pt x="53" y="289"/>
                        <a:pt x="58" y="291"/>
                        <a:pt x="62" y="291"/>
                      </a:cubicBezTo>
                      <a:cubicBezTo>
                        <a:pt x="62" y="291"/>
                        <a:pt x="62" y="292"/>
                        <a:pt x="63" y="292"/>
                      </a:cubicBezTo>
                      <a:cubicBezTo>
                        <a:pt x="63" y="292"/>
                        <a:pt x="65" y="293"/>
                        <a:pt x="65" y="293"/>
                      </a:cubicBezTo>
                      <a:cubicBezTo>
                        <a:pt x="68" y="293"/>
                        <a:pt x="69" y="296"/>
                        <a:pt x="70" y="296"/>
                      </a:cubicBezTo>
                      <a:cubicBezTo>
                        <a:pt x="68" y="299"/>
                        <a:pt x="65" y="299"/>
                        <a:pt x="63" y="299"/>
                      </a:cubicBezTo>
                      <a:close/>
                      <a:moveTo>
                        <a:pt x="96" y="306"/>
                      </a:moveTo>
                      <a:cubicBezTo>
                        <a:pt x="94" y="307"/>
                        <a:pt x="93" y="308"/>
                        <a:pt x="92" y="308"/>
                      </a:cubicBezTo>
                      <a:cubicBezTo>
                        <a:pt x="92" y="308"/>
                        <a:pt x="91" y="307"/>
                        <a:pt x="90" y="307"/>
                      </a:cubicBezTo>
                      <a:cubicBezTo>
                        <a:pt x="88" y="307"/>
                        <a:pt x="88" y="310"/>
                        <a:pt x="86" y="310"/>
                      </a:cubicBezTo>
                      <a:cubicBezTo>
                        <a:pt x="84" y="310"/>
                        <a:pt x="84" y="308"/>
                        <a:pt x="84" y="308"/>
                      </a:cubicBezTo>
                      <a:cubicBezTo>
                        <a:pt x="82" y="307"/>
                        <a:pt x="77" y="307"/>
                        <a:pt x="75" y="307"/>
                      </a:cubicBezTo>
                      <a:cubicBezTo>
                        <a:pt x="74" y="307"/>
                        <a:pt x="74" y="307"/>
                        <a:pt x="73" y="307"/>
                      </a:cubicBezTo>
                      <a:cubicBezTo>
                        <a:pt x="73" y="307"/>
                        <a:pt x="73" y="308"/>
                        <a:pt x="73" y="308"/>
                      </a:cubicBezTo>
                      <a:cubicBezTo>
                        <a:pt x="71" y="308"/>
                        <a:pt x="70" y="306"/>
                        <a:pt x="70" y="305"/>
                      </a:cubicBezTo>
                      <a:cubicBezTo>
                        <a:pt x="71" y="305"/>
                        <a:pt x="71" y="305"/>
                        <a:pt x="71" y="305"/>
                      </a:cubicBezTo>
                      <a:cubicBezTo>
                        <a:pt x="76" y="305"/>
                        <a:pt x="78" y="306"/>
                        <a:pt x="80" y="305"/>
                      </a:cubicBezTo>
                      <a:cubicBezTo>
                        <a:pt x="79" y="303"/>
                        <a:pt x="79" y="302"/>
                        <a:pt x="79" y="301"/>
                      </a:cubicBezTo>
                      <a:cubicBezTo>
                        <a:pt x="78" y="301"/>
                        <a:pt x="76" y="299"/>
                        <a:pt x="76" y="299"/>
                      </a:cubicBezTo>
                      <a:cubicBezTo>
                        <a:pt x="76" y="298"/>
                        <a:pt x="77" y="297"/>
                        <a:pt x="78" y="297"/>
                      </a:cubicBezTo>
                      <a:cubicBezTo>
                        <a:pt x="80" y="297"/>
                        <a:pt x="81" y="299"/>
                        <a:pt x="82" y="299"/>
                      </a:cubicBezTo>
                      <a:cubicBezTo>
                        <a:pt x="85" y="299"/>
                        <a:pt x="86" y="298"/>
                        <a:pt x="88" y="298"/>
                      </a:cubicBezTo>
                      <a:cubicBezTo>
                        <a:pt x="94" y="298"/>
                        <a:pt x="95" y="301"/>
                        <a:pt x="99" y="303"/>
                      </a:cubicBezTo>
                      <a:cubicBezTo>
                        <a:pt x="98" y="303"/>
                        <a:pt x="98" y="303"/>
                        <a:pt x="98" y="302"/>
                      </a:cubicBezTo>
                      <a:cubicBezTo>
                        <a:pt x="100" y="304"/>
                        <a:pt x="101" y="304"/>
                        <a:pt x="103" y="306"/>
                      </a:cubicBezTo>
                      <a:cubicBezTo>
                        <a:pt x="100" y="306"/>
                        <a:pt x="98" y="306"/>
                        <a:pt x="96" y="306"/>
                      </a:cubicBezTo>
                      <a:close/>
                      <a:moveTo>
                        <a:pt x="114" y="308"/>
                      </a:moveTo>
                      <a:cubicBezTo>
                        <a:pt x="112" y="308"/>
                        <a:pt x="110" y="308"/>
                        <a:pt x="110" y="306"/>
                      </a:cubicBezTo>
                      <a:cubicBezTo>
                        <a:pt x="109" y="306"/>
                        <a:pt x="111" y="305"/>
                        <a:pt x="112" y="305"/>
                      </a:cubicBezTo>
                      <a:cubicBezTo>
                        <a:pt x="112" y="305"/>
                        <a:pt x="117" y="306"/>
                        <a:pt x="117" y="307"/>
                      </a:cubicBezTo>
                      <a:cubicBezTo>
                        <a:pt x="117" y="308"/>
                        <a:pt x="115" y="308"/>
                        <a:pt x="114" y="308"/>
                      </a:cubicBezTo>
                      <a:close/>
                      <a:moveTo>
                        <a:pt x="136" y="164"/>
                      </a:moveTo>
                      <a:cubicBezTo>
                        <a:pt x="135" y="164"/>
                        <a:pt x="134" y="163"/>
                        <a:pt x="134" y="162"/>
                      </a:cubicBezTo>
                      <a:cubicBezTo>
                        <a:pt x="134" y="161"/>
                        <a:pt x="136" y="158"/>
                        <a:pt x="137" y="158"/>
                      </a:cubicBezTo>
                      <a:cubicBezTo>
                        <a:pt x="138" y="158"/>
                        <a:pt x="139" y="159"/>
                        <a:pt x="138" y="159"/>
                      </a:cubicBezTo>
                      <a:cubicBezTo>
                        <a:pt x="139" y="160"/>
                        <a:pt x="136" y="161"/>
                        <a:pt x="140" y="161"/>
                      </a:cubicBezTo>
                      <a:cubicBezTo>
                        <a:pt x="140" y="162"/>
                        <a:pt x="140" y="162"/>
                        <a:pt x="140" y="162"/>
                      </a:cubicBezTo>
                      <a:cubicBezTo>
                        <a:pt x="140" y="163"/>
                        <a:pt x="138" y="164"/>
                        <a:pt x="136" y="164"/>
                      </a:cubicBezTo>
                      <a:close/>
                      <a:moveTo>
                        <a:pt x="143" y="351"/>
                      </a:moveTo>
                      <a:cubicBezTo>
                        <a:pt x="142" y="351"/>
                        <a:pt x="141" y="353"/>
                        <a:pt x="140" y="353"/>
                      </a:cubicBezTo>
                      <a:cubicBezTo>
                        <a:pt x="140" y="353"/>
                        <a:pt x="139" y="354"/>
                        <a:pt x="139" y="353"/>
                      </a:cubicBezTo>
                      <a:cubicBezTo>
                        <a:pt x="139" y="351"/>
                        <a:pt x="140" y="349"/>
                        <a:pt x="141" y="349"/>
                      </a:cubicBezTo>
                      <a:cubicBezTo>
                        <a:pt x="141" y="349"/>
                        <a:pt x="142" y="349"/>
                        <a:pt x="143" y="349"/>
                      </a:cubicBezTo>
                      <a:cubicBezTo>
                        <a:pt x="143" y="350"/>
                        <a:pt x="142" y="350"/>
                        <a:pt x="143" y="351"/>
                      </a:cubicBezTo>
                      <a:close/>
                      <a:moveTo>
                        <a:pt x="172" y="162"/>
                      </a:moveTo>
                      <a:cubicBezTo>
                        <a:pt x="170" y="162"/>
                        <a:pt x="170" y="161"/>
                        <a:pt x="170" y="161"/>
                      </a:cubicBezTo>
                      <a:cubicBezTo>
                        <a:pt x="170" y="160"/>
                        <a:pt x="169" y="160"/>
                        <a:pt x="169" y="160"/>
                      </a:cubicBezTo>
                      <a:cubicBezTo>
                        <a:pt x="167" y="160"/>
                        <a:pt x="168" y="158"/>
                        <a:pt x="167" y="157"/>
                      </a:cubicBezTo>
                      <a:cubicBezTo>
                        <a:pt x="165" y="158"/>
                        <a:pt x="164" y="160"/>
                        <a:pt x="162" y="159"/>
                      </a:cubicBezTo>
                      <a:cubicBezTo>
                        <a:pt x="162" y="159"/>
                        <a:pt x="161" y="160"/>
                        <a:pt x="161" y="159"/>
                      </a:cubicBezTo>
                      <a:cubicBezTo>
                        <a:pt x="161" y="158"/>
                        <a:pt x="163" y="158"/>
                        <a:pt x="163" y="157"/>
                      </a:cubicBezTo>
                      <a:cubicBezTo>
                        <a:pt x="161" y="157"/>
                        <a:pt x="159" y="158"/>
                        <a:pt x="158" y="156"/>
                      </a:cubicBezTo>
                      <a:cubicBezTo>
                        <a:pt x="157" y="157"/>
                        <a:pt x="156" y="157"/>
                        <a:pt x="155" y="157"/>
                      </a:cubicBezTo>
                      <a:cubicBezTo>
                        <a:pt x="153" y="156"/>
                        <a:pt x="152" y="155"/>
                        <a:pt x="150" y="155"/>
                      </a:cubicBezTo>
                      <a:cubicBezTo>
                        <a:pt x="147" y="155"/>
                        <a:pt x="147" y="156"/>
                        <a:pt x="145" y="155"/>
                      </a:cubicBezTo>
                      <a:cubicBezTo>
                        <a:pt x="144" y="155"/>
                        <a:pt x="143" y="154"/>
                        <a:pt x="143" y="154"/>
                      </a:cubicBezTo>
                      <a:cubicBezTo>
                        <a:pt x="143" y="154"/>
                        <a:pt x="146" y="152"/>
                        <a:pt x="146" y="152"/>
                      </a:cubicBezTo>
                      <a:cubicBezTo>
                        <a:pt x="146" y="152"/>
                        <a:pt x="146" y="151"/>
                        <a:pt x="146" y="151"/>
                      </a:cubicBezTo>
                      <a:cubicBezTo>
                        <a:pt x="145" y="151"/>
                        <a:pt x="145" y="151"/>
                        <a:pt x="144" y="150"/>
                      </a:cubicBezTo>
                      <a:cubicBezTo>
                        <a:pt x="149" y="149"/>
                        <a:pt x="150" y="144"/>
                        <a:pt x="152" y="141"/>
                      </a:cubicBezTo>
                      <a:cubicBezTo>
                        <a:pt x="153" y="140"/>
                        <a:pt x="154" y="138"/>
                        <a:pt x="157" y="138"/>
                      </a:cubicBezTo>
                      <a:cubicBezTo>
                        <a:pt x="157" y="138"/>
                        <a:pt x="158" y="139"/>
                        <a:pt x="158" y="139"/>
                      </a:cubicBezTo>
                      <a:cubicBezTo>
                        <a:pt x="158" y="142"/>
                        <a:pt x="155" y="143"/>
                        <a:pt x="154" y="145"/>
                      </a:cubicBezTo>
                      <a:cubicBezTo>
                        <a:pt x="154" y="145"/>
                        <a:pt x="154" y="146"/>
                        <a:pt x="154" y="146"/>
                      </a:cubicBezTo>
                      <a:cubicBezTo>
                        <a:pt x="156" y="146"/>
                        <a:pt x="156" y="145"/>
                        <a:pt x="157" y="146"/>
                      </a:cubicBezTo>
                      <a:cubicBezTo>
                        <a:pt x="158" y="146"/>
                        <a:pt x="159" y="146"/>
                        <a:pt x="159" y="146"/>
                      </a:cubicBezTo>
                      <a:cubicBezTo>
                        <a:pt x="159" y="147"/>
                        <a:pt x="159" y="147"/>
                        <a:pt x="159" y="147"/>
                      </a:cubicBezTo>
                      <a:cubicBezTo>
                        <a:pt x="159" y="147"/>
                        <a:pt x="159" y="148"/>
                        <a:pt x="159" y="148"/>
                      </a:cubicBezTo>
                      <a:cubicBezTo>
                        <a:pt x="160" y="148"/>
                        <a:pt x="161" y="148"/>
                        <a:pt x="162" y="148"/>
                      </a:cubicBezTo>
                      <a:cubicBezTo>
                        <a:pt x="162" y="149"/>
                        <a:pt x="162" y="149"/>
                        <a:pt x="162" y="149"/>
                      </a:cubicBezTo>
                      <a:cubicBezTo>
                        <a:pt x="162" y="149"/>
                        <a:pt x="163" y="149"/>
                        <a:pt x="164" y="149"/>
                      </a:cubicBezTo>
                      <a:cubicBezTo>
                        <a:pt x="166" y="149"/>
                        <a:pt x="168" y="150"/>
                        <a:pt x="168" y="149"/>
                      </a:cubicBezTo>
                      <a:cubicBezTo>
                        <a:pt x="168" y="151"/>
                        <a:pt x="168" y="152"/>
                        <a:pt x="169" y="154"/>
                      </a:cubicBezTo>
                      <a:cubicBezTo>
                        <a:pt x="169" y="153"/>
                        <a:pt x="170" y="153"/>
                        <a:pt x="170" y="153"/>
                      </a:cubicBezTo>
                      <a:cubicBezTo>
                        <a:pt x="170" y="154"/>
                        <a:pt x="169" y="155"/>
                        <a:pt x="169" y="155"/>
                      </a:cubicBezTo>
                      <a:cubicBezTo>
                        <a:pt x="169" y="156"/>
                        <a:pt x="170" y="156"/>
                        <a:pt x="170" y="157"/>
                      </a:cubicBezTo>
                      <a:cubicBezTo>
                        <a:pt x="172" y="157"/>
                        <a:pt x="171" y="157"/>
                        <a:pt x="172" y="157"/>
                      </a:cubicBezTo>
                      <a:cubicBezTo>
                        <a:pt x="173" y="158"/>
                        <a:pt x="174" y="158"/>
                        <a:pt x="174" y="160"/>
                      </a:cubicBezTo>
                      <a:cubicBezTo>
                        <a:pt x="174" y="161"/>
                        <a:pt x="173" y="162"/>
                        <a:pt x="172" y="162"/>
                      </a:cubicBezTo>
                      <a:close/>
                      <a:moveTo>
                        <a:pt x="194" y="414"/>
                      </a:moveTo>
                      <a:cubicBezTo>
                        <a:pt x="192" y="414"/>
                        <a:pt x="188" y="411"/>
                        <a:pt x="188" y="410"/>
                      </a:cubicBezTo>
                      <a:cubicBezTo>
                        <a:pt x="189" y="407"/>
                        <a:pt x="190" y="405"/>
                        <a:pt x="192" y="405"/>
                      </a:cubicBezTo>
                      <a:cubicBezTo>
                        <a:pt x="192" y="405"/>
                        <a:pt x="192" y="405"/>
                        <a:pt x="192" y="405"/>
                      </a:cubicBezTo>
                      <a:cubicBezTo>
                        <a:pt x="193" y="405"/>
                        <a:pt x="194" y="406"/>
                        <a:pt x="195" y="406"/>
                      </a:cubicBezTo>
                      <a:cubicBezTo>
                        <a:pt x="196" y="408"/>
                        <a:pt x="197" y="406"/>
                        <a:pt x="198" y="406"/>
                      </a:cubicBezTo>
                      <a:cubicBezTo>
                        <a:pt x="198" y="406"/>
                        <a:pt x="199" y="408"/>
                        <a:pt x="199" y="408"/>
                      </a:cubicBezTo>
                      <a:cubicBezTo>
                        <a:pt x="199" y="409"/>
                        <a:pt x="196" y="414"/>
                        <a:pt x="194" y="414"/>
                      </a:cubicBezTo>
                      <a:close/>
                      <a:moveTo>
                        <a:pt x="59" y="599"/>
                      </a:moveTo>
                      <a:cubicBezTo>
                        <a:pt x="59" y="599"/>
                        <a:pt x="60" y="597"/>
                        <a:pt x="61" y="597"/>
                      </a:cubicBezTo>
                      <a:cubicBezTo>
                        <a:pt x="62" y="597"/>
                        <a:pt x="63" y="597"/>
                        <a:pt x="63" y="598"/>
                      </a:cubicBezTo>
                      <a:cubicBezTo>
                        <a:pt x="63" y="599"/>
                        <a:pt x="62" y="599"/>
                        <a:pt x="62" y="599"/>
                      </a:cubicBezTo>
                      <a:cubicBezTo>
                        <a:pt x="62" y="600"/>
                        <a:pt x="62" y="600"/>
                        <a:pt x="62" y="601"/>
                      </a:cubicBezTo>
                      <a:cubicBezTo>
                        <a:pt x="61" y="601"/>
                        <a:pt x="61" y="601"/>
                        <a:pt x="60" y="602"/>
                      </a:cubicBezTo>
                      <a:cubicBezTo>
                        <a:pt x="59" y="602"/>
                        <a:pt x="58" y="601"/>
                        <a:pt x="59" y="601"/>
                      </a:cubicBezTo>
                      <a:cubicBezTo>
                        <a:pt x="59" y="600"/>
                        <a:pt x="59" y="600"/>
                        <a:pt x="59" y="599"/>
                      </a:cubicBezTo>
                      <a:close/>
                      <a:moveTo>
                        <a:pt x="113" y="615"/>
                      </a:moveTo>
                      <a:cubicBezTo>
                        <a:pt x="113" y="615"/>
                        <a:pt x="114" y="615"/>
                        <a:pt x="115" y="614"/>
                      </a:cubicBezTo>
                      <a:cubicBezTo>
                        <a:pt x="114" y="614"/>
                        <a:pt x="114" y="614"/>
                        <a:pt x="114" y="613"/>
                      </a:cubicBezTo>
                      <a:cubicBezTo>
                        <a:pt x="116" y="613"/>
                        <a:pt x="117" y="613"/>
                        <a:pt x="119" y="612"/>
                      </a:cubicBezTo>
                      <a:cubicBezTo>
                        <a:pt x="119" y="613"/>
                        <a:pt x="119" y="613"/>
                        <a:pt x="119" y="613"/>
                      </a:cubicBezTo>
                      <a:cubicBezTo>
                        <a:pt x="117" y="614"/>
                        <a:pt x="115" y="615"/>
                        <a:pt x="113" y="615"/>
                      </a:cubicBezTo>
                      <a:cubicBezTo>
                        <a:pt x="113" y="615"/>
                        <a:pt x="113" y="615"/>
                        <a:pt x="113" y="615"/>
                      </a:cubicBezTo>
                      <a:close/>
                      <a:moveTo>
                        <a:pt x="124" y="612"/>
                      </a:moveTo>
                      <a:cubicBezTo>
                        <a:pt x="123" y="613"/>
                        <a:pt x="121" y="613"/>
                        <a:pt x="120" y="613"/>
                      </a:cubicBezTo>
                      <a:cubicBezTo>
                        <a:pt x="120" y="614"/>
                        <a:pt x="119" y="614"/>
                        <a:pt x="118" y="615"/>
                      </a:cubicBezTo>
                      <a:cubicBezTo>
                        <a:pt x="118" y="615"/>
                        <a:pt x="117" y="615"/>
                        <a:pt x="117" y="615"/>
                      </a:cubicBezTo>
                      <a:cubicBezTo>
                        <a:pt x="117" y="615"/>
                        <a:pt x="117" y="615"/>
                        <a:pt x="117" y="614"/>
                      </a:cubicBezTo>
                      <a:cubicBezTo>
                        <a:pt x="118" y="614"/>
                        <a:pt x="118" y="613"/>
                        <a:pt x="119" y="613"/>
                      </a:cubicBezTo>
                      <a:cubicBezTo>
                        <a:pt x="120" y="613"/>
                        <a:pt x="121" y="612"/>
                        <a:pt x="122" y="612"/>
                      </a:cubicBezTo>
                      <a:cubicBezTo>
                        <a:pt x="123" y="612"/>
                        <a:pt x="123" y="612"/>
                        <a:pt x="124" y="611"/>
                      </a:cubicBezTo>
                      <a:cubicBezTo>
                        <a:pt x="124" y="612"/>
                        <a:pt x="124" y="612"/>
                        <a:pt x="124" y="612"/>
                      </a:cubicBezTo>
                      <a:close/>
                      <a:moveTo>
                        <a:pt x="316" y="361"/>
                      </a:moveTo>
                      <a:cubicBezTo>
                        <a:pt x="315" y="360"/>
                        <a:pt x="314" y="359"/>
                        <a:pt x="314" y="357"/>
                      </a:cubicBezTo>
                      <a:cubicBezTo>
                        <a:pt x="313" y="353"/>
                        <a:pt x="313" y="349"/>
                        <a:pt x="312" y="347"/>
                      </a:cubicBezTo>
                      <a:cubicBezTo>
                        <a:pt x="311" y="346"/>
                        <a:pt x="308" y="340"/>
                        <a:pt x="308" y="339"/>
                      </a:cubicBezTo>
                      <a:cubicBezTo>
                        <a:pt x="308" y="338"/>
                        <a:pt x="308" y="338"/>
                        <a:pt x="308" y="337"/>
                      </a:cubicBezTo>
                      <a:cubicBezTo>
                        <a:pt x="308" y="337"/>
                        <a:pt x="308" y="337"/>
                        <a:pt x="308" y="337"/>
                      </a:cubicBezTo>
                      <a:cubicBezTo>
                        <a:pt x="308" y="335"/>
                        <a:pt x="307" y="334"/>
                        <a:pt x="307" y="332"/>
                      </a:cubicBezTo>
                      <a:cubicBezTo>
                        <a:pt x="307" y="330"/>
                        <a:pt x="306" y="327"/>
                        <a:pt x="306" y="325"/>
                      </a:cubicBezTo>
                      <a:cubicBezTo>
                        <a:pt x="307" y="324"/>
                        <a:pt x="309" y="317"/>
                        <a:pt x="309" y="313"/>
                      </a:cubicBezTo>
                      <a:cubicBezTo>
                        <a:pt x="309" y="306"/>
                        <a:pt x="307" y="302"/>
                        <a:pt x="307" y="296"/>
                      </a:cubicBezTo>
                      <a:cubicBezTo>
                        <a:pt x="307" y="293"/>
                        <a:pt x="308" y="291"/>
                        <a:pt x="308" y="289"/>
                      </a:cubicBezTo>
                      <a:cubicBezTo>
                        <a:pt x="309" y="283"/>
                        <a:pt x="310" y="278"/>
                        <a:pt x="311" y="274"/>
                      </a:cubicBezTo>
                      <a:cubicBezTo>
                        <a:pt x="312" y="271"/>
                        <a:pt x="313" y="270"/>
                        <a:pt x="314" y="269"/>
                      </a:cubicBezTo>
                      <a:cubicBezTo>
                        <a:pt x="315" y="268"/>
                        <a:pt x="315" y="266"/>
                        <a:pt x="315" y="265"/>
                      </a:cubicBezTo>
                      <a:cubicBezTo>
                        <a:pt x="319" y="283"/>
                        <a:pt x="320" y="301"/>
                        <a:pt x="320" y="320"/>
                      </a:cubicBezTo>
                      <a:cubicBezTo>
                        <a:pt x="320" y="335"/>
                        <a:pt x="319" y="350"/>
                        <a:pt x="317" y="364"/>
                      </a:cubicBezTo>
                      <a:cubicBezTo>
                        <a:pt x="316" y="362"/>
                        <a:pt x="317" y="361"/>
                        <a:pt x="316" y="361"/>
                      </a:cubicBezTo>
                      <a:close/>
                    </a:path>
                  </a:pathLst>
                </a:custGeom>
                <a:solidFill>
                  <a:srgbClr val="FAD15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2" name="Freeform 1944"/>
                <p:cNvSpPr/>
                <p:nvPr/>
              </p:nvSpPr>
              <p:spPr bwMode="auto">
                <a:xfrm>
                  <a:off x="9920288" y="5202238"/>
                  <a:ext cx="19050" cy="9525"/>
                </a:xfrm>
                <a:custGeom>
                  <a:avLst/>
                  <a:gdLst>
                    <a:gd name="T0" fmla="*/ 29 w 30"/>
                    <a:gd name="T1" fmla="*/ 1 h 13"/>
                    <a:gd name="T2" fmla="*/ 27 w 30"/>
                    <a:gd name="T3" fmla="*/ 1 h 13"/>
                    <a:gd name="T4" fmla="*/ 27 w 30"/>
                    <a:gd name="T5" fmla="*/ 3 h 13"/>
                    <a:gd name="T6" fmla="*/ 23 w 30"/>
                    <a:gd name="T7" fmla="*/ 0 h 13"/>
                    <a:gd name="T8" fmla="*/ 20 w 30"/>
                    <a:gd name="T9" fmla="*/ 3 h 13"/>
                    <a:gd name="T10" fmla="*/ 15 w 30"/>
                    <a:gd name="T11" fmla="*/ 4 h 13"/>
                    <a:gd name="T12" fmla="*/ 0 w 30"/>
                    <a:gd name="T13" fmla="*/ 13 h 13"/>
                    <a:gd name="T14" fmla="*/ 3 w 30"/>
                    <a:gd name="T15" fmla="*/ 13 h 13"/>
                    <a:gd name="T16" fmla="*/ 6 w 30"/>
                    <a:gd name="T17" fmla="*/ 11 h 13"/>
                    <a:gd name="T18" fmla="*/ 9 w 30"/>
                    <a:gd name="T19" fmla="*/ 13 h 13"/>
                    <a:gd name="T20" fmla="*/ 14 w 30"/>
                    <a:gd name="T21" fmla="*/ 11 h 13"/>
                    <a:gd name="T22" fmla="*/ 23 w 30"/>
                    <a:gd name="T23" fmla="*/ 8 h 13"/>
                    <a:gd name="T24" fmla="*/ 20 w 30"/>
                    <a:gd name="T25" fmla="*/ 11 h 13"/>
                    <a:gd name="T26" fmla="*/ 24 w 30"/>
                    <a:gd name="T27" fmla="*/ 11 h 13"/>
                    <a:gd name="T28" fmla="*/ 27 w 30"/>
                    <a:gd name="T29" fmla="*/ 13 h 13"/>
                    <a:gd name="T30" fmla="*/ 30 w 30"/>
                    <a:gd name="T31" fmla="*/ 12 h 13"/>
                    <a:gd name="T32" fmla="*/ 30 w 30"/>
                    <a:gd name="T33" fmla="*/ 2 h 13"/>
                    <a:gd name="T34" fmla="*/ 29 w 30"/>
                    <a:gd name="T35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0" h="13">
                      <a:moveTo>
                        <a:pt x="29" y="1"/>
                      </a:moveTo>
                      <a:cubicBezTo>
                        <a:pt x="29" y="1"/>
                        <a:pt x="28" y="1"/>
                        <a:pt x="27" y="1"/>
                      </a:cubicBezTo>
                      <a:cubicBezTo>
                        <a:pt x="27" y="2"/>
                        <a:pt x="28" y="3"/>
                        <a:pt x="27" y="3"/>
                      </a:cubicBezTo>
                      <a:cubicBezTo>
                        <a:pt x="27" y="3"/>
                        <a:pt x="25" y="0"/>
                        <a:pt x="23" y="0"/>
                      </a:cubicBezTo>
                      <a:cubicBezTo>
                        <a:pt x="21" y="0"/>
                        <a:pt x="22" y="3"/>
                        <a:pt x="20" y="3"/>
                      </a:cubicBezTo>
                      <a:cubicBezTo>
                        <a:pt x="18" y="4"/>
                        <a:pt x="17" y="3"/>
                        <a:pt x="15" y="4"/>
                      </a:cubicBezTo>
                      <a:cubicBezTo>
                        <a:pt x="10" y="7"/>
                        <a:pt x="5" y="8"/>
                        <a:pt x="0" y="13"/>
                      </a:cubicBezTo>
                      <a:cubicBezTo>
                        <a:pt x="1" y="13"/>
                        <a:pt x="2" y="12"/>
                        <a:pt x="3" y="13"/>
                      </a:cubicBez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7" y="13"/>
                        <a:pt x="8" y="13"/>
                        <a:pt x="9" y="13"/>
                      </a:cubicBezTo>
                      <a:cubicBezTo>
                        <a:pt x="12" y="13"/>
                        <a:pt x="13" y="11"/>
                        <a:pt x="14" y="11"/>
                      </a:cubicBezTo>
                      <a:cubicBezTo>
                        <a:pt x="16" y="11"/>
                        <a:pt x="20" y="8"/>
                        <a:pt x="23" y="8"/>
                      </a:cubicBezTo>
                      <a:cubicBezTo>
                        <a:pt x="23" y="10"/>
                        <a:pt x="21" y="10"/>
                        <a:pt x="20" y="11"/>
                      </a:cubicBezTo>
                      <a:cubicBezTo>
                        <a:pt x="22" y="11"/>
                        <a:pt x="23" y="11"/>
                        <a:pt x="24" y="11"/>
                      </a:cubicBezTo>
                      <a:cubicBezTo>
                        <a:pt x="24" y="12"/>
                        <a:pt x="26" y="13"/>
                        <a:pt x="27" y="13"/>
                      </a:cubicBezTo>
                      <a:cubicBezTo>
                        <a:pt x="28" y="13"/>
                        <a:pt x="29" y="13"/>
                        <a:pt x="30" y="1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29" y="2"/>
                        <a:pt x="29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3" name="Freeform 1945"/>
                <p:cNvSpPr/>
                <p:nvPr/>
              </p:nvSpPr>
              <p:spPr bwMode="auto">
                <a:xfrm>
                  <a:off x="10039351" y="5133975"/>
                  <a:ext cx="44450" cy="31750"/>
                </a:xfrm>
                <a:custGeom>
                  <a:avLst/>
                  <a:gdLst>
                    <a:gd name="T0" fmla="*/ 1 w 67"/>
                    <a:gd name="T1" fmla="*/ 1 h 47"/>
                    <a:gd name="T2" fmla="*/ 0 w 67"/>
                    <a:gd name="T3" fmla="*/ 1 h 47"/>
                    <a:gd name="T4" fmla="*/ 67 w 67"/>
                    <a:gd name="T5" fmla="*/ 47 h 47"/>
                    <a:gd name="T6" fmla="*/ 1 w 67"/>
                    <a:gd name="T7" fmla="*/ 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47">
                      <a:moveTo>
                        <a:pt x="1" y="1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25" y="13"/>
                        <a:pt x="47" y="29"/>
                        <a:pt x="67" y="47"/>
                      </a:cubicBezTo>
                      <a:cubicBezTo>
                        <a:pt x="47" y="29"/>
                        <a:pt x="25" y="13"/>
                        <a:pt x="1" y="1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4" name="Freeform 1946"/>
                <p:cNvSpPr/>
                <p:nvPr/>
              </p:nvSpPr>
              <p:spPr bwMode="auto">
                <a:xfrm>
                  <a:off x="9777413" y="5172075"/>
                  <a:ext cx="11113" cy="12700"/>
                </a:xfrm>
                <a:custGeom>
                  <a:avLst/>
                  <a:gdLst>
                    <a:gd name="T0" fmla="*/ 16 w 16"/>
                    <a:gd name="T1" fmla="*/ 0 h 18"/>
                    <a:gd name="T2" fmla="*/ 15 w 16"/>
                    <a:gd name="T3" fmla="*/ 0 h 18"/>
                    <a:gd name="T4" fmla="*/ 0 w 16"/>
                    <a:gd name="T5" fmla="*/ 18 h 18"/>
                    <a:gd name="T6" fmla="*/ 16 w 16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8">
                      <a:moveTo>
                        <a:pt x="16" y="0"/>
                      </a:moveTo>
                      <a:cubicBezTo>
                        <a:pt x="16" y="0"/>
                        <a:pt x="15" y="0"/>
                        <a:pt x="15" y="0"/>
                      </a:cubicBezTo>
                      <a:cubicBezTo>
                        <a:pt x="10" y="6"/>
                        <a:pt x="5" y="12"/>
                        <a:pt x="0" y="18"/>
                      </a:cubicBezTo>
                      <a:cubicBezTo>
                        <a:pt x="5" y="12"/>
                        <a:pt x="10" y="6"/>
                        <a:pt x="16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5" name="Freeform 1947"/>
                <p:cNvSpPr/>
                <p:nvPr/>
              </p:nvSpPr>
              <p:spPr bwMode="auto">
                <a:xfrm>
                  <a:off x="10085388" y="51673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6" name="Freeform 1948"/>
                <p:cNvSpPr/>
                <p:nvPr/>
              </p:nvSpPr>
              <p:spPr bwMode="auto">
                <a:xfrm>
                  <a:off x="9902826" y="5127625"/>
                  <a:ext cx="11113" cy="3175"/>
                </a:xfrm>
                <a:custGeom>
                  <a:avLst/>
                  <a:gdLst>
                    <a:gd name="T0" fmla="*/ 0 w 15"/>
                    <a:gd name="T1" fmla="*/ 1 h 4"/>
                    <a:gd name="T2" fmla="*/ 6 w 15"/>
                    <a:gd name="T3" fmla="*/ 3 h 4"/>
                    <a:gd name="T4" fmla="*/ 4 w 15"/>
                    <a:gd name="T5" fmla="*/ 3 h 4"/>
                    <a:gd name="T6" fmla="*/ 15 w 15"/>
                    <a:gd name="T7" fmla="*/ 3 h 4"/>
                    <a:gd name="T8" fmla="*/ 15 w 15"/>
                    <a:gd name="T9" fmla="*/ 1 h 4"/>
                    <a:gd name="T10" fmla="*/ 10 w 15"/>
                    <a:gd name="T11" fmla="*/ 1 h 4"/>
                    <a:gd name="T12" fmla="*/ 4 w 15"/>
                    <a:gd name="T13" fmla="*/ 0 h 4"/>
                    <a:gd name="T14" fmla="*/ 0 w 15"/>
                    <a:gd name="T1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4">
                      <a:moveTo>
                        <a:pt x="0" y="1"/>
                      </a:moveTo>
                      <a:cubicBezTo>
                        <a:pt x="0" y="3"/>
                        <a:pt x="4" y="2"/>
                        <a:pt x="6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4" y="4"/>
                        <a:pt x="9" y="4"/>
                        <a:pt x="15" y="3"/>
                      </a:cubicBezTo>
                      <a:cubicBezTo>
                        <a:pt x="15" y="2"/>
                        <a:pt x="15" y="2"/>
                        <a:pt x="15" y="1"/>
                      </a:cubicBezTo>
                      <a:cubicBezTo>
                        <a:pt x="15" y="0"/>
                        <a:pt x="10" y="2"/>
                        <a:pt x="10" y="1"/>
                      </a:cubicBezTo>
                      <a:cubicBezTo>
                        <a:pt x="8" y="1"/>
                        <a:pt x="5" y="1"/>
                        <a:pt x="4" y="0"/>
                      </a:cubicBezTo>
                      <a:cubicBezTo>
                        <a:pt x="3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7" name="Freeform 1949"/>
                <p:cNvSpPr/>
                <p:nvPr/>
              </p:nvSpPr>
              <p:spPr bwMode="auto">
                <a:xfrm>
                  <a:off x="9921876" y="5121275"/>
                  <a:ext cx="17463" cy="3175"/>
                </a:xfrm>
                <a:custGeom>
                  <a:avLst/>
                  <a:gdLst>
                    <a:gd name="T0" fmla="*/ 19 w 26"/>
                    <a:gd name="T1" fmla="*/ 1 h 5"/>
                    <a:gd name="T2" fmla="*/ 16 w 26"/>
                    <a:gd name="T3" fmla="*/ 1 h 5"/>
                    <a:gd name="T4" fmla="*/ 0 w 26"/>
                    <a:gd name="T5" fmla="*/ 3 h 5"/>
                    <a:gd name="T6" fmla="*/ 3 w 26"/>
                    <a:gd name="T7" fmla="*/ 2 h 5"/>
                    <a:gd name="T8" fmla="*/ 6 w 26"/>
                    <a:gd name="T9" fmla="*/ 2 h 5"/>
                    <a:gd name="T10" fmla="*/ 11 w 26"/>
                    <a:gd name="T11" fmla="*/ 2 h 5"/>
                    <a:gd name="T12" fmla="*/ 6 w 26"/>
                    <a:gd name="T13" fmla="*/ 3 h 5"/>
                    <a:gd name="T14" fmla="*/ 9 w 26"/>
                    <a:gd name="T15" fmla="*/ 3 h 5"/>
                    <a:gd name="T16" fmla="*/ 15 w 26"/>
                    <a:gd name="T17" fmla="*/ 2 h 5"/>
                    <a:gd name="T18" fmla="*/ 19 w 26"/>
                    <a:gd name="T19" fmla="*/ 2 h 5"/>
                    <a:gd name="T20" fmla="*/ 9 w 26"/>
                    <a:gd name="T21" fmla="*/ 4 h 5"/>
                    <a:gd name="T22" fmla="*/ 16 w 26"/>
                    <a:gd name="T23" fmla="*/ 4 h 5"/>
                    <a:gd name="T24" fmla="*/ 12 w 26"/>
                    <a:gd name="T25" fmla="*/ 4 h 5"/>
                    <a:gd name="T26" fmla="*/ 21 w 26"/>
                    <a:gd name="T27" fmla="*/ 5 h 5"/>
                    <a:gd name="T28" fmla="*/ 24 w 26"/>
                    <a:gd name="T29" fmla="*/ 4 h 5"/>
                    <a:gd name="T30" fmla="*/ 26 w 26"/>
                    <a:gd name="T31" fmla="*/ 4 h 5"/>
                    <a:gd name="T32" fmla="*/ 26 w 26"/>
                    <a:gd name="T33" fmla="*/ 0 h 5"/>
                    <a:gd name="T34" fmla="*/ 21 w 26"/>
                    <a:gd name="T35" fmla="*/ 0 h 5"/>
                    <a:gd name="T36" fmla="*/ 19 w 26"/>
                    <a:gd name="T3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6" h="5">
                      <a:moveTo>
                        <a:pt x="19" y="1"/>
                      </a:moveTo>
                      <a:cubicBezTo>
                        <a:pt x="18" y="1"/>
                        <a:pt x="17" y="1"/>
                        <a:pt x="16" y="1"/>
                      </a:cubicBezTo>
                      <a:cubicBezTo>
                        <a:pt x="11" y="1"/>
                        <a:pt x="1" y="2"/>
                        <a:pt x="0" y="3"/>
                      </a:cubicBezTo>
                      <a:cubicBezTo>
                        <a:pt x="1" y="3"/>
                        <a:pt x="2" y="3"/>
                        <a:pt x="3" y="2"/>
                      </a:cubicBezTo>
                      <a:cubicBezTo>
                        <a:pt x="4" y="2"/>
                        <a:pt x="5" y="2"/>
                        <a:pt x="6" y="2"/>
                      </a:cubicBezTo>
                      <a:cubicBezTo>
                        <a:pt x="7" y="2"/>
                        <a:pt x="9" y="2"/>
                        <a:pt x="11" y="2"/>
                      </a:cubicBezTo>
                      <a:cubicBezTo>
                        <a:pt x="9" y="2"/>
                        <a:pt x="8" y="2"/>
                        <a:pt x="6" y="3"/>
                      </a:cubicBezTo>
                      <a:cubicBezTo>
                        <a:pt x="6" y="3"/>
                        <a:pt x="8" y="3"/>
                        <a:pt x="9" y="3"/>
                      </a:cubicBezTo>
                      <a:cubicBezTo>
                        <a:pt x="12" y="3"/>
                        <a:pt x="12" y="2"/>
                        <a:pt x="15" y="2"/>
                      </a:cubicBezTo>
                      <a:cubicBezTo>
                        <a:pt x="16" y="2"/>
                        <a:pt x="18" y="2"/>
                        <a:pt x="19" y="2"/>
                      </a:cubicBezTo>
                      <a:cubicBezTo>
                        <a:pt x="14" y="3"/>
                        <a:pt x="10" y="3"/>
                        <a:pt x="9" y="4"/>
                      </a:cubicBezTo>
                      <a:cubicBezTo>
                        <a:pt x="10" y="4"/>
                        <a:pt x="13" y="4"/>
                        <a:pt x="16" y="4"/>
                      </a:cubicBezTo>
                      <a:cubicBezTo>
                        <a:pt x="14" y="4"/>
                        <a:pt x="13" y="4"/>
                        <a:pt x="12" y="4"/>
                      </a:cubicBezTo>
                      <a:cubicBezTo>
                        <a:pt x="13" y="4"/>
                        <a:pt x="17" y="5"/>
                        <a:pt x="21" y="5"/>
                      </a:cubicBezTo>
                      <a:cubicBezTo>
                        <a:pt x="22" y="5"/>
                        <a:pt x="23" y="5"/>
                        <a:pt x="24" y="4"/>
                      </a:cubicBezTo>
                      <a:cubicBezTo>
                        <a:pt x="25" y="4"/>
                        <a:pt x="25" y="4"/>
                        <a:pt x="26" y="4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4" y="0"/>
                        <a:pt x="25" y="0"/>
                        <a:pt x="21" y="0"/>
                      </a:cubicBezTo>
                      <a:cubicBezTo>
                        <a:pt x="21" y="1"/>
                        <a:pt x="20" y="1"/>
                        <a:pt x="19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8" name="Freeform 1950"/>
                <p:cNvSpPr/>
                <p:nvPr/>
              </p:nvSpPr>
              <p:spPr bwMode="auto">
                <a:xfrm>
                  <a:off x="9939338" y="5126038"/>
                  <a:ext cx="3175" cy="1588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0 h 1"/>
                    <a:gd name="T4" fmla="*/ 0 w 5"/>
                    <a:gd name="T5" fmla="*/ 0 h 1"/>
                    <a:gd name="T6" fmla="*/ 0 w 5"/>
                    <a:gd name="T7" fmla="*/ 1 h 1"/>
                    <a:gd name="T8" fmla="*/ 1 w 5"/>
                    <a:gd name="T9" fmla="*/ 1 h 1"/>
                    <a:gd name="T10" fmla="*/ 5 w 5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2" y="1"/>
                        <a:pt x="4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9" name="Freeform 1951"/>
                <p:cNvSpPr/>
                <p:nvPr/>
              </p:nvSpPr>
              <p:spPr bwMode="auto">
                <a:xfrm>
                  <a:off x="9839326" y="5140325"/>
                  <a:ext cx="53975" cy="15875"/>
                </a:xfrm>
                <a:custGeom>
                  <a:avLst/>
                  <a:gdLst>
                    <a:gd name="T0" fmla="*/ 65 w 81"/>
                    <a:gd name="T1" fmla="*/ 8 h 22"/>
                    <a:gd name="T2" fmla="*/ 61 w 81"/>
                    <a:gd name="T3" fmla="*/ 3 h 22"/>
                    <a:gd name="T4" fmla="*/ 65 w 81"/>
                    <a:gd name="T5" fmla="*/ 1 h 22"/>
                    <a:gd name="T6" fmla="*/ 60 w 81"/>
                    <a:gd name="T7" fmla="*/ 0 h 22"/>
                    <a:gd name="T8" fmla="*/ 55 w 81"/>
                    <a:gd name="T9" fmla="*/ 2 h 22"/>
                    <a:gd name="T10" fmla="*/ 55 w 81"/>
                    <a:gd name="T11" fmla="*/ 2 h 22"/>
                    <a:gd name="T12" fmla="*/ 51 w 81"/>
                    <a:gd name="T13" fmla="*/ 3 h 22"/>
                    <a:gd name="T14" fmla="*/ 48 w 81"/>
                    <a:gd name="T15" fmla="*/ 4 h 22"/>
                    <a:gd name="T16" fmla="*/ 50 w 81"/>
                    <a:gd name="T17" fmla="*/ 8 h 22"/>
                    <a:gd name="T18" fmla="*/ 48 w 81"/>
                    <a:gd name="T19" fmla="*/ 8 h 22"/>
                    <a:gd name="T20" fmla="*/ 46 w 81"/>
                    <a:gd name="T21" fmla="*/ 6 h 22"/>
                    <a:gd name="T22" fmla="*/ 41 w 81"/>
                    <a:gd name="T23" fmla="*/ 5 h 22"/>
                    <a:gd name="T24" fmla="*/ 38 w 81"/>
                    <a:gd name="T25" fmla="*/ 6 h 22"/>
                    <a:gd name="T26" fmla="*/ 38 w 81"/>
                    <a:gd name="T27" fmla="*/ 7 h 22"/>
                    <a:gd name="T28" fmla="*/ 34 w 81"/>
                    <a:gd name="T29" fmla="*/ 8 h 22"/>
                    <a:gd name="T30" fmla="*/ 27 w 81"/>
                    <a:gd name="T31" fmla="*/ 7 h 22"/>
                    <a:gd name="T32" fmla="*/ 22 w 81"/>
                    <a:gd name="T33" fmla="*/ 9 h 22"/>
                    <a:gd name="T34" fmla="*/ 20 w 81"/>
                    <a:gd name="T35" fmla="*/ 8 h 22"/>
                    <a:gd name="T36" fmla="*/ 0 w 81"/>
                    <a:gd name="T37" fmla="*/ 16 h 22"/>
                    <a:gd name="T38" fmla="*/ 4 w 81"/>
                    <a:gd name="T39" fmla="*/ 17 h 22"/>
                    <a:gd name="T40" fmla="*/ 9 w 81"/>
                    <a:gd name="T41" fmla="*/ 16 h 22"/>
                    <a:gd name="T42" fmla="*/ 3 w 81"/>
                    <a:gd name="T43" fmla="*/ 18 h 22"/>
                    <a:gd name="T44" fmla="*/ 14 w 81"/>
                    <a:gd name="T45" fmla="*/ 17 h 22"/>
                    <a:gd name="T46" fmla="*/ 22 w 81"/>
                    <a:gd name="T47" fmla="*/ 16 h 22"/>
                    <a:gd name="T48" fmla="*/ 26 w 81"/>
                    <a:gd name="T49" fmla="*/ 16 h 22"/>
                    <a:gd name="T50" fmla="*/ 21 w 81"/>
                    <a:gd name="T51" fmla="*/ 17 h 22"/>
                    <a:gd name="T52" fmla="*/ 6 w 81"/>
                    <a:gd name="T53" fmla="*/ 21 h 22"/>
                    <a:gd name="T54" fmla="*/ 13 w 81"/>
                    <a:gd name="T55" fmla="*/ 22 h 22"/>
                    <a:gd name="T56" fmla="*/ 21 w 81"/>
                    <a:gd name="T57" fmla="*/ 21 h 22"/>
                    <a:gd name="T58" fmla="*/ 23 w 81"/>
                    <a:gd name="T59" fmla="*/ 22 h 22"/>
                    <a:gd name="T60" fmla="*/ 37 w 81"/>
                    <a:gd name="T61" fmla="*/ 20 h 22"/>
                    <a:gd name="T62" fmla="*/ 49 w 81"/>
                    <a:gd name="T63" fmla="*/ 17 h 22"/>
                    <a:gd name="T64" fmla="*/ 54 w 81"/>
                    <a:gd name="T65" fmla="*/ 15 h 22"/>
                    <a:gd name="T66" fmla="*/ 67 w 81"/>
                    <a:gd name="T67" fmla="*/ 16 h 22"/>
                    <a:gd name="T68" fmla="*/ 76 w 81"/>
                    <a:gd name="T69" fmla="*/ 14 h 22"/>
                    <a:gd name="T70" fmla="*/ 75 w 81"/>
                    <a:gd name="T71" fmla="*/ 13 h 22"/>
                    <a:gd name="T72" fmla="*/ 72 w 81"/>
                    <a:gd name="T73" fmla="*/ 13 h 22"/>
                    <a:gd name="T74" fmla="*/ 74 w 81"/>
                    <a:gd name="T75" fmla="*/ 12 h 22"/>
                    <a:gd name="T76" fmla="*/ 81 w 81"/>
                    <a:gd name="T77" fmla="*/ 11 h 22"/>
                    <a:gd name="T78" fmla="*/ 65 w 81"/>
                    <a:gd name="T79" fmla="*/ 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1" h="22">
                      <a:moveTo>
                        <a:pt x="65" y="8"/>
                      </a:moveTo>
                      <a:cubicBezTo>
                        <a:pt x="65" y="6"/>
                        <a:pt x="61" y="5"/>
                        <a:pt x="61" y="3"/>
                      </a:cubicBezTo>
                      <a:cubicBezTo>
                        <a:pt x="61" y="2"/>
                        <a:pt x="65" y="2"/>
                        <a:pt x="65" y="1"/>
                      </a:cubicBezTo>
                      <a:cubicBezTo>
                        <a:pt x="65" y="0"/>
                        <a:pt x="63" y="0"/>
                        <a:pt x="60" y="0"/>
                      </a:cubicBezTo>
                      <a:cubicBezTo>
                        <a:pt x="57" y="0"/>
                        <a:pt x="55" y="1"/>
                        <a:pt x="55" y="2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2" y="3"/>
                        <a:pt x="53" y="2"/>
                        <a:pt x="51" y="3"/>
                      </a:cubicBezTo>
                      <a:cubicBezTo>
                        <a:pt x="49" y="3"/>
                        <a:pt x="48" y="3"/>
                        <a:pt x="48" y="4"/>
                      </a:cubicBezTo>
                      <a:cubicBezTo>
                        <a:pt x="47" y="5"/>
                        <a:pt x="49" y="7"/>
                        <a:pt x="50" y="8"/>
                      </a:cubicBezTo>
                      <a:cubicBezTo>
                        <a:pt x="50" y="8"/>
                        <a:pt x="49" y="8"/>
                        <a:pt x="48" y="8"/>
                      </a:cubicBezTo>
                      <a:cubicBezTo>
                        <a:pt x="45" y="9"/>
                        <a:pt x="47" y="7"/>
                        <a:pt x="46" y="6"/>
                      </a:cubicBezTo>
                      <a:cubicBezTo>
                        <a:pt x="45" y="6"/>
                        <a:pt x="43" y="5"/>
                        <a:pt x="41" y="5"/>
                      </a:cubicBezTo>
                      <a:cubicBezTo>
                        <a:pt x="40" y="6"/>
                        <a:pt x="39" y="6"/>
                        <a:pt x="38" y="6"/>
                      </a:cubicBezTo>
                      <a:cubicBezTo>
                        <a:pt x="38" y="6"/>
                        <a:pt x="38" y="6"/>
                        <a:pt x="38" y="7"/>
                      </a:cubicBezTo>
                      <a:cubicBezTo>
                        <a:pt x="37" y="7"/>
                        <a:pt x="35" y="8"/>
                        <a:pt x="34" y="8"/>
                      </a:cubicBezTo>
                      <a:cubicBezTo>
                        <a:pt x="33" y="7"/>
                        <a:pt x="31" y="7"/>
                        <a:pt x="27" y="7"/>
                      </a:cubicBezTo>
                      <a:cubicBezTo>
                        <a:pt x="25" y="8"/>
                        <a:pt x="24" y="9"/>
                        <a:pt x="22" y="9"/>
                      </a:cubicBezTo>
                      <a:cubicBezTo>
                        <a:pt x="22" y="9"/>
                        <a:pt x="22" y="7"/>
                        <a:pt x="20" y="8"/>
                      </a:cubicBezTo>
                      <a:cubicBezTo>
                        <a:pt x="15" y="9"/>
                        <a:pt x="1" y="13"/>
                        <a:pt x="0" y="16"/>
                      </a:cubicBezTo>
                      <a:cubicBezTo>
                        <a:pt x="0" y="17"/>
                        <a:pt x="3" y="17"/>
                        <a:pt x="4" y="17"/>
                      </a:cubicBezTo>
                      <a:cubicBezTo>
                        <a:pt x="6" y="16"/>
                        <a:pt x="7" y="16"/>
                        <a:pt x="9" y="16"/>
                      </a:cubicBezTo>
                      <a:cubicBezTo>
                        <a:pt x="8" y="17"/>
                        <a:pt x="4" y="17"/>
                        <a:pt x="3" y="18"/>
                      </a:cubicBezTo>
                      <a:cubicBezTo>
                        <a:pt x="3" y="20"/>
                        <a:pt x="11" y="18"/>
                        <a:pt x="14" y="17"/>
                      </a:cubicBezTo>
                      <a:cubicBezTo>
                        <a:pt x="17" y="17"/>
                        <a:pt x="20" y="16"/>
                        <a:pt x="22" y="16"/>
                      </a:cubicBezTo>
                      <a:cubicBezTo>
                        <a:pt x="24" y="15"/>
                        <a:pt x="25" y="16"/>
                        <a:pt x="26" y="16"/>
                      </a:cubicBezTo>
                      <a:cubicBezTo>
                        <a:pt x="24" y="16"/>
                        <a:pt x="23" y="16"/>
                        <a:pt x="21" y="17"/>
                      </a:cubicBezTo>
                      <a:cubicBezTo>
                        <a:pt x="15" y="18"/>
                        <a:pt x="10" y="19"/>
                        <a:pt x="6" y="21"/>
                      </a:cubicBezTo>
                      <a:cubicBezTo>
                        <a:pt x="7" y="21"/>
                        <a:pt x="9" y="22"/>
                        <a:pt x="13" y="22"/>
                      </a:cubicBezTo>
                      <a:cubicBezTo>
                        <a:pt x="15" y="21"/>
                        <a:pt x="19" y="20"/>
                        <a:pt x="21" y="21"/>
                      </a:cubicBezTo>
                      <a:cubicBezTo>
                        <a:pt x="23" y="21"/>
                        <a:pt x="21" y="22"/>
                        <a:pt x="23" y="22"/>
                      </a:cubicBezTo>
                      <a:cubicBezTo>
                        <a:pt x="28" y="21"/>
                        <a:pt x="32" y="20"/>
                        <a:pt x="37" y="20"/>
                      </a:cubicBezTo>
                      <a:cubicBezTo>
                        <a:pt x="41" y="18"/>
                        <a:pt x="45" y="18"/>
                        <a:pt x="49" y="17"/>
                      </a:cubicBezTo>
                      <a:cubicBezTo>
                        <a:pt x="52" y="16"/>
                        <a:pt x="51" y="16"/>
                        <a:pt x="54" y="15"/>
                      </a:cubicBezTo>
                      <a:cubicBezTo>
                        <a:pt x="58" y="15"/>
                        <a:pt x="60" y="17"/>
                        <a:pt x="67" y="16"/>
                      </a:cubicBezTo>
                      <a:cubicBezTo>
                        <a:pt x="71" y="16"/>
                        <a:pt x="75" y="15"/>
                        <a:pt x="76" y="14"/>
                      </a:cubicBezTo>
                      <a:cubicBezTo>
                        <a:pt x="76" y="14"/>
                        <a:pt x="75" y="14"/>
                        <a:pt x="75" y="13"/>
                      </a:cubicBezTo>
                      <a:cubicBezTo>
                        <a:pt x="74" y="13"/>
                        <a:pt x="72" y="14"/>
                        <a:pt x="72" y="13"/>
                      </a:cubicBezTo>
                      <a:cubicBezTo>
                        <a:pt x="72" y="12"/>
                        <a:pt x="73" y="12"/>
                        <a:pt x="74" y="12"/>
                      </a:cubicBezTo>
                      <a:cubicBezTo>
                        <a:pt x="78" y="12"/>
                        <a:pt x="78" y="12"/>
                        <a:pt x="81" y="11"/>
                      </a:cubicBezTo>
                      <a:cubicBezTo>
                        <a:pt x="78" y="10"/>
                        <a:pt x="65" y="10"/>
                        <a:pt x="65" y="8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0" name="Freeform 1952"/>
                <p:cNvSpPr/>
                <p:nvPr/>
              </p:nvSpPr>
              <p:spPr bwMode="auto">
                <a:xfrm>
                  <a:off x="9909176" y="5129213"/>
                  <a:ext cx="9525" cy="1588"/>
                </a:xfrm>
                <a:custGeom>
                  <a:avLst/>
                  <a:gdLst>
                    <a:gd name="T0" fmla="*/ 10 w 13"/>
                    <a:gd name="T1" fmla="*/ 2 h 2"/>
                    <a:gd name="T2" fmla="*/ 12 w 13"/>
                    <a:gd name="T3" fmla="*/ 1 h 2"/>
                    <a:gd name="T4" fmla="*/ 12 w 13"/>
                    <a:gd name="T5" fmla="*/ 0 h 2"/>
                    <a:gd name="T6" fmla="*/ 10 w 13"/>
                    <a:gd name="T7" fmla="*/ 0 h 2"/>
                    <a:gd name="T8" fmla="*/ 0 w 13"/>
                    <a:gd name="T9" fmla="*/ 2 h 2"/>
                    <a:gd name="T10" fmla="*/ 10 w 13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2">
                      <a:moveTo>
                        <a:pt x="10" y="2"/>
                      </a:moveTo>
                      <a:cubicBezTo>
                        <a:pt x="11" y="2"/>
                        <a:pt x="12" y="1"/>
                        <a:pt x="12" y="1"/>
                      </a:cubicBezTo>
                      <a:cubicBezTo>
                        <a:pt x="13" y="1"/>
                        <a:pt x="12" y="1"/>
                        <a:pt x="12" y="0"/>
                      </a:cubicBezTo>
                      <a:cubicBezTo>
                        <a:pt x="11" y="0"/>
                        <a:pt x="12" y="0"/>
                        <a:pt x="10" y="0"/>
                      </a:cubicBezTo>
                      <a:cubicBezTo>
                        <a:pt x="7" y="1"/>
                        <a:pt x="1" y="1"/>
                        <a:pt x="0" y="2"/>
                      </a:cubicBezTo>
                      <a:cubicBezTo>
                        <a:pt x="0" y="2"/>
                        <a:pt x="9" y="2"/>
                        <a:pt x="10" y="2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1" name="Freeform 1953"/>
                <p:cNvSpPr/>
                <p:nvPr/>
              </p:nvSpPr>
              <p:spPr bwMode="auto">
                <a:xfrm>
                  <a:off x="9888538" y="5138738"/>
                  <a:ext cx="19050" cy="6350"/>
                </a:xfrm>
                <a:custGeom>
                  <a:avLst/>
                  <a:gdLst>
                    <a:gd name="T0" fmla="*/ 25 w 28"/>
                    <a:gd name="T1" fmla="*/ 3 h 9"/>
                    <a:gd name="T2" fmla="*/ 19 w 28"/>
                    <a:gd name="T3" fmla="*/ 3 h 9"/>
                    <a:gd name="T4" fmla="*/ 25 w 28"/>
                    <a:gd name="T5" fmla="*/ 0 h 9"/>
                    <a:gd name="T6" fmla="*/ 23 w 28"/>
                    <a:gd name="T7" fmla="*/ 0 h 9"/>
                    <a:gd name="T8" fmla="*/ 16 w 28"/>
                    <a:gd name="T9" fmla="*/ 0 h 9"/>
                    <a:gd name="T10" fmla="*/ 6 w 28"/>
                    <a:gd name="T11" fmla="*/ 2 h 9"/>
                    <a:gd name="T12" fmla="*/ 5 w 28"/>
                    <a:gd name="T13" fmla="*/ 2 h 9"/>
                    <a:gd name="T14" fmla="*/ 10 w 28"/>
                    <a:gd name="T15" fmla="*/ 3 h 9"/>
                    <a:gd name="T16" fmla="*/ 10 w 28"/>
                    <a:gd name="T17" fmla="*/ 4 h 9"/>
                    <a:gd name="T18" fmla="*/ 8 w 28"/>
                    <a:gd name="T19" fmla="*/ 4 h 9"/>
                    <a:gd name="T20" fmla="*/ 0 w 28"/>
                    <a:gd name="T21" fmla="*/ 4 h 9"/>
                    <a:gd name="T22" fmla="*/ 0 w 28"/>
                    <a:gd name="T23" fmla="*/ 5 h 9"/>
                    <a:gd name="T24" fmla="*/ 14 w 28"/>
                    <a:gd name="T25" fmla="*/ 8 h 9"/>
                    <a:gd name="T26" fmla="*/ 18 w 28"/>
                    <a:gd name="T27" fmla="*/ 8 h 9"/>
                    <a:gd name="T28" fmla="*/ 21 w 28"/>
                    <a:gd name="T29" fmla="*/ 7 h 9"/>
                    <a:gd name="T30" fmla="*/ 28 w 28"/>
                    <a:gd name="T31" fmla="*/ 4 h 9"/>
                    <a:gd name="T32" fmla="*/ 25 w 28"/>
                    <a:gd name="T33" fmla="*/ 4 h 9"/>
                    <a:gd name="T34" fmla="*/ 25 w 28"/>
                    <a:gd name="T35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8" h="9">
                      <a:moveTo>
                        <a:pt x="25" y="3"/>
                      </a:moveTo>
                      <a:cubicBezTo>
                        <a:pt x="25" y="2"/>
                        <a:pt x="20" y="3"/>
                        <a:pt x="19" y="3"/>
                      </a:cubicBezTo>
                      <a:cubicBezTo>
                        <a:pt x="20" y="2"/>
                        <a:pt x="24" y="2"/>
                        <a:pt x="25" y="0"/>
                      </a:cubicBezTo>
                      <a:cubicBezTo>
                        <a:pt x="24" y="0"/>
                        <a:pt x="23" y="0"/>
                        <a:pt x="23" y="0"/>
                      </a:cubicBezTo>
                      <a:cubicBezTo>
                        <a:pt x="21" y="0"/>
                        <a:pt x="19" y="0"/>
                        <a:pt x="16" y="0"/>
                      </a:cubicBezTo>
                      <a:cubicBezTo>
                        <a:pt x="13" y="1"/>
                        <a:pt x="9" y="1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3"/>
                        <a:pt x="8" y="3"/>
                        <a:pt x="10" y="3"/>
                      </a:cubicBezTo>
                      <a:cubicBezTo>
                        <a:pt x="10" y="3"/>
                        <a:pt x="10" y="4"/>
                        <a:pt x="10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5" y="5"/>
                        <a:pt x="3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5" y="7"/>
                        <a:pt x="10" y="6"/>
                        <a:pt x="14" y="8"/>
                      </a:cubicBezTo>
                      <a:cubicBezTo>
                        <a:pt x="15" y="8"/>
                        <a:pt x="16" y="9"/>
                        <a:pt x="18" y="8"/>
                      </a:cubicBezTo>
                      <a:cubicBezTo>
                        <a:pt x="19" y="8"/>
                        <a:pt x="20" y="8"/>
                        <a:pt x="21" y="7"/>
                      </a:cubicBezTo>
                      <a:cubicBezTo>
                        <a:pt x="27" y="6"/>
                        <a:pt x="27" y="7"/>
                        <a:pt x="28" y="4"/>
                      </a:cubicBezTo>
                      <a:cubicBezTo>
                        <a:pt x="27" y="4"/>
                        <a:pt x="25" y="4"/>
                        <a:pt x="25" y="4"/>
                      </a:cubicBezTo>
                      <a:cubicBezTo>
                        <a:pt x="25" y="3"/>
                        <a:pt x="25" y="3"/>
                        <a:pt x="25" y="3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2" name="Freeform 1954"/>
                <p:cNvSpPr/>
                <p:nvPr/>
              </p:nvSpPr>
              <p:spPr bwMode="auto">
                <a:xfrm>
                  <a:off x="9883776" y="51355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3" name="Freeform 1955"/>
                <p:cNvSpPr/>
                <p:nvPr/>
              </p:nvSpPr>
              <p:spPr bwMode="auto">
                <a:xfrm>
                  <a:off x="9898063" y="5148263"/>
                  <a:ext cx="12700" cy="3175"/>
                </a:xfrm>
                <a:custGeom>
                  <a:avLst/>
                  <a:gdLst>
                    <a:gd name="T0" fmla="*/ 3 w 19"/>
                    <a:gd name="T1" fmla="*/ 3 h 5"/>
                    <a:gd name="T2" fmla="*/ 0 w 19"/>
                    <a:gd name="T3" fmla="*/ 3 h 5"/>
                    <a:gd name="T4" fmla="*/ 14 w 19"/>
                    <a:gd name="T5" fmla="*/ 5 h 5"/>
                    <a:gd name="T6" fmla="*/ 19 w 19"/>
                    <a:gd name="T7" fmla="*/ 3 h 5"/>
                    <a:gd name="T8" fmla="*/ 8 w 19"/>
                    <a:gd name="T9" fmla="*/ 0 h 5"/>
                    <a:gd name="T10" fmla="*/ 3 w 19"/>
                    <a:gd name="T11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5">
                      <a:moveTo>
                        <a:pt x="3" y="3"/>
                      </a:moveTo>
                      <a:cubicBezTo>
                        <a:pt x="3" y="3"/>
                        <a:pt x="0" y="3"/>
                        <a:pt x="0" y="3"/>
                      </a:cubicBezTo>
                      <a:cubicBezTo>
                        <a:pt x="0" y="3"/>
                        <a:pt x="12" y="5"/>
                        <a:pt x="14" y="5"/>
                      </a:cubicBezTo>
                      <a:cubicBezTo>
                        <a:pt x="16" y="4"/>
                        <a:pt x="17" y="4"/>
                        <a:pt x="19" y="3"/>
                      </a:cubicBezTo>
                      <a:cubicBezTo>
                        <a:pt x="18" y="2"/>
                        <a:pt x="11" y="0"/>
                        <a:pt x="8" y="0"/>
                      </a:cubicBezTo>
                      <a:cubicBezTo>
                        <a:pt x="5" y="0"/>
                        <a:pt x="5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4" name="Freeform 1956"/>
                <p:cNvSpPr/>
                <p:nvPr/>
              </p:nvSpPr>
              <p:spPr bwMode="auto">
                <a:xfrm>
                  <a:off x="9939338" y="5124450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5" name="Freeform 1957"/>
                <p:cNvSpPr/>
                <p:nvPr/>
              </p:nvSpPr>
              <p:spPr bwMode="auto">
                <a:xfrm>
                  <a:off x="9907588" y="5133975"/>
                  <a:ext cx="9525" cy="1588"/>
                </a:xfrm>
                <a:custGeom>
                  <a:avLst/>
                  <a:gdLst>
                    <a:gd name="T0" fmla="*/ 14 w 14"/>
                    <a:gd name="T1" fmla="*/ 2 h 4"/>
                    <a:gd name="T2" fmla="*/ 8 w 14"/>
                    <a:gd name="T3" fmla="*/ 1 h 4"/>
                    <a:gd name="T4" fmla="*/ 3 w 14"/>
                    <a:gd name="T5" fmla="*/ 2 h 4"/>
                    <a:gd name="T6" fmla="*/ 0 w 14"/>
                    <a:gd name="T7" fmla="*/ 3 h 4"/>
                    <a:gd name="T8" fmla="*/ 11 w 14"/>
                    <a:gd name="T9" fmla="*/ 4 h 4"/>
                    <a:gd name="T10" fmla="*/ 14 w 14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4">
                      <a:moveTo>
                        <a:pt x="14" y="2"/>
                      </a:moveTo>
                      <a:cubicBezTo>
                        <a:pt x="14" y="1"/>
                        <a:pt x="11" y="0"/>
                        <a:pt x="8" y="1"/>
                      </a:cubicBezTo>
                      <a:cubicBezTo>
                        <a:pt x="4" y="1"/>
                        <a:pt x="4" y="2"/>
                        <a:pt x="3" y="2"/>
                      </a:cubicBezTo>
                      <a:cubicBezTo>
                        <a:pt x="2" y="2"/>
                        <a:pt x="1" y="2"/>
                        <a:pt x="0" y="3"/>
                      </a:cubicBezTo>
                      <a:cubicBezTo>
                        <a:pt x="0" y="3"/>
                        <a:pt x="10" y="4"/>
                        <a:pt x="11" y="4"/>
                      </a:cubicBezTo>
                      <a:cubicBezTo>
                        <a:pt x="13" y="4"/>
                        <a:pt x="14" y="3"/>
                        <a:pt x="14" y="2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6" name="Freeform 1958"/>
                <p:cNvSpPr/>
                <p:nvPr/>
              </p:nvSpPr>
              <p:spPr bwMode="auto">
                <a:xfrm>
                  <a:off x="9883776" y="5132388"/>
                  <a:ext cx="20638" cy="4763"/>
                </a:xfrm>
                <a:custGeom>
                  <a:avLst/>
                  <a:gdLst>
                    <a:gd name="T0" fmla="*/ 2 w 31"/>
                    <a:gd name="T1" fmla="*/ 3 h 7"/>
                    <a:gd name="T2" fmla="*/ 0 w 31"/>
                    <a:gd name="T3" fmla="*/ 3 h 7"/>
                    <a:gd name="T4" fmla="*/ 1 w 31"/>
                    <a:gd name="T5" fmla="*/ 4 h 7"/>
                    <a:gd name="T6" fmla="*/ 1 w 31"/>
                    <a:gd name="T7" fmla="*/ 4 h 7"/>
                    <a:gd name="T8" fmla="*/ 1 w 31"/>
                    <a:gd name="T9" fmla="*/ 4 h 7"/>
                    <a:gd name="T10" fmla="*/ 1 w 31"/>
                    <a:gd name="T11" fmla="*/ 3 h 7"/>
                    <a:gd name="T12" fmla="*/ 0 w 31"/>
                    <a:gd name="T13" fmla="*/ 4 h 7"/>
                    <a:gd name="T14" fmla="*/ 4 w 31"/>
                    <a:gd name="T15" fmla="*/ 5 h 7"/>
                    <a:gd name="T16" fmla="*/ 5 w 31"/>
                    <a:gd name="T17" fmla="*/ 5 h 7"/>
                    <a:gd name="T18" fmla="*/ 7 w 31"/>
                    <a:gd name="T19" fmla="*/ 5 h 7"/>
                    <a:gd name="T20" fmla="*/ 9 w 31"/>
                    <a:gd name="T21" fmla="*/ 5 h 7"/>
                    <a:gd name="T22" fmla="*/ 21 w 31"/>
                    <a:gd name="T23" fmla="*/ 4 h 7"/>
                    <a:gd name="T24" fmla="*/ 23 w 31"/>
                    <a:gd name="T25" fmla="*/ 4 h 7"/>
                    <a:gd name="T26" fmla="*/ 19 w 31"/>
                    <a:gd name="T27" fmla="*/ 5 h 7"/>
                    <a:gd name="T28" fmla="*/ 18 w 31"/>
                    <a:gd name="T29" fmla="*/ 6 h 7"/>
                    <a:gd name="T30" fmla="*/ 17 w 31"/>
                    <a:gd name="T31" fmla="*/ 6 h 7"/>
                    <a:gd name="T32" fmla="*/ 22 w 31"/>
                    <a:gd name="T33" fmla="*/ 6 h 7"/>
                    <a:gd name="T34" fmla="*/ 29 w 31"/>
                    <a:gd name="T35" fmla="*/ 5 h 7"/>
                    <a:gd name="T36" fmla="*/ 31 w 31"/>
                    <a:gd name="T37" fmla="*/ 2 h 7"/>
                    <a:gd name="T38" fmla="*/ 28 w 31"/>
                    <a:gd name="T39" fmla="*/ 0 h 7"/>
                    <a:gd name="T40" fmla="*/ 24 w 31"/>
                    <a:gd name="T41" fmla="*/ 1 h 7"/>
                    <a:gd name="T42" fmla="*/ 17 w 31"/>
                    <a:gd name="T43" fmla="*/ 1 h 7"/>
                    <a:gd name="T44" fmla="*/ 14 w 31"/>
                    <a:gd name="T45" fmla="*/ 1 h 7"/>
                    <a:gd name="T46" fmla="*/ 20 w 31"/>
                    <a:gd name="T47" fmla="*/ 2 h 7"/>
                    <a:gd name="T48" fmla="*/ 20 w 31"/>
                    <a:gd name="T49" fmla="*/ 3 h 7"/>
                    <a:gd name="T50" fmla="*/ 11 w 31"/>
                    <a:gd name="T51" fmla="*/ 3 h 7"/>
                    <a:gd name="T52" fmla="*/ 11 w 31"/>
                    <a:gd name="T53" fmla="*/ 3 h 7"/>
                    <a:gd name="T54" fmla="*/ 14 w 31"/>
                    <a:gd name="T55" fmla="*/ 4 h 7"/>
                    <a:gd name="T56" fmla="*/ 2 w 31"/>
                    <a:gd name="T5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1" h="7">
                      <a:moveTo>
                        <a:pt x="2" y="3"/>
                      </a:move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4"/>
                        <a:pt x="1" y="4"/>
                        <a:pt x="0" y="4"/>
                      </a:cubicBezTo>
                      <a:cubicBezTo>
                        <a:pt x="2" y="5"/>
                        <a:pt x="3" y="5"/>
                        <a:pt x="4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6" y="5"/>
                        <a:pt x="7" y="5"/>
                      </a:cubicBezTo>
                      <a:cubicBezTo>
                        <a:pt x="7" y="5"/>
                        <a:pt x="8" y="6"/>
                        <a:pt x="9" y="5"/>
                      </a:cubicBezTo>
                      <a:cubicBezTo>
                        <a:pt x="12" y="5"/>
                        <a:pt x="18" y="4"/>
                        <a:pt x="21" y="4"/>
                      </a:cubicBezTo>
                      <a:cubicBezTo>
                        <a:pt x="21" y="4"/>
                        <a:pt x="22" y="4"/>
                        <a:pt x="23" y="4"/>
                      </a:cubicBezTo>
                      <a:cubicBezTo>
                        <a:pt x="22" y="4"/>
                        <a:pt x="19" y="4"/>
                        <a:pt x="19" y="5"/>
                      </a:cubicBezTo>
                      <a:cubicBezTo>
                        <a:pt x="18" y="5"/>
                        <a:pt x="19" y="5"/>
                        <a:pt x="18" y="6"/>
                      </a:cubicBezTo>
                      <a:cubicBezTo>
                        <a:pt x="18" y="6"/>
                        <a:pt x="17" y="6"/>
                        <a:pt x="17" y="6"/>
                      </a:cubicBezTo>
                      <a:cubicBezTo>
                        <a:pt x="17" y="7"/>
                        <a:pt x="21" y="6"/>
                        <a:pt x="22" y="6"/>
                      </a:cubicBezTo>
                      <a:cubicBezTo>
                        <a:pt x="23" y="6"/>
                        <a:pt x="26" y="6"/>
                        <a:pt x="29" y="5"/>
                      </a:cubicBezTo>
                      <a:cubicBezTo>
                        <a:pt x="28" y="4"/>
                        <a:pt x="30" y="3"/>
                        <a:pt x="31" y="2"/>
                      </a:cubicBezTo>
                      <a:cubicBezTo>
                        <a:pt x="31" y="0"/>
                        <a:pt x="31" y="0"/>
                        <a:pt x="28" y="0"/>
                      </a:cubicBezTo>
                      <a:cubicBezTo>
                        <a:pt x="26" y="1"/>
                        <a:pt x="26" y="1"/>
                        <a:pt x="24" y="1"/>
                      </a:cubicBezTo>
                      <a:cubicBezTo>
                        <a:pt x="21" y="1"/>
                        <a:pt x="20" y="1"/>
                        <a:pt x="17" y="1"/>
                      </a:cubicBezTo>
                      <a:cubicBezTo>
                        <a:pt x="16" y="1"/>
                        <a:pt x="15" y="1"/>
                        <a:pt x="14" y="1"/>
                      </a:cubicBezTo>
                      <a:cubicBezTo>
                        <a:pt x="15" y="2"/>
                        <a:pt x="17" y="2"/>
                        <a:pt x="20" y="2"/>
                      </a:cubicBezTo>
                      <a:cubicBezTo>
                        <a:pt x="20" y="2"/>
                        <a:pt x="20" y="2"/>
                        <a:pt x="20" y="3"/>
                      </a:cubicBezTo>
                      <a:cubicBezTo>
                        <a:pt x="15" y="4"/>
                        <a:pt x="15" y="2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4"/>
                        <a:pt x="13" y="4"/>
                        <a:pt x="14" y="4"/>
                      </a:cubicBezTo>
                      <a:cubicBezTo>
                        <a:pt x="9" y="5"/>
                        <a:pt x="7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7" name="Freeform 1959"/>
                <p:cNvSpPr/>
                <p:nvPr/>
              </p:nvSpPr>
              <p:spPr bwMode="auto">
                <a:xfrm>
                  <a:off x="9882188" y="5135563"/>
                  <a:ext cx="3175" cy="1588"/>
                </a:xfrm>
                <a:custGeom>
                  <a:avLst/>
                  <a:gdLst>
                    <a:gd name="T0" fmla="*/ 0 w 5"/>
                    <a:gd name="T1" fmla="*/ 2 h 2"/>
                    <a:gd name="T2" fmla="*/ 3 w 5"/>
                    <a:gd name="T3" fmla="*/ 2 h 2"/>
                    <a:gd name="T4" fmla="*/ 5 w 5"/>
                    <a:gd name="T5" fmla="*/ 1 h 2"/>
                    <a:gd name="T6" fmla="*/ 4 w 5"/>
                    <a:gd name="T7" fmla="*/ 0 h 2"/>
                    <a:gd name="T8" fmla="*/ 0 w 5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0" y="2"/>
                      </a:moveTo>
                      <a:cubicBezTo>
                        <a:pt x="1" y="2"/>
                        <a:pt x="1" y="2"/>
                        <a:pt x="3" y="2"/>
                      </a:cubicBezTo>
                      <a:cubicBezTo>
                        <a:pt x="4" y="2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4" y="0"/>
                      </a:cubicBezTo>
                      <a:cubicBezTo>
                        <a:pt x="2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8" name="Freeform 1960"/>
                <p:cNvSpPr/>
                <p:nvPr/>
              </p:nvSpPr>
              <p:spPr bwMode="auto">
                <a:xfrm>
                  <a:off x="9888538" y="5132388"/>
                  <a:ext cx="6350" cy="0"/>
                </a:xfrm>
                <a:custGeom>
                  <a:avLst/>
                  <a:gdLst>
                    <a:gd name="T0" fmla="*/ 8 w 8"/>
                    <a:gd name="T1" fmla="*/ 0 h 1"/>
                    <a:gd name="T2" fmla="*/ 4 w 8"/>
                    <a:gd name="T3" fmla="*/ 0 h 1"/>
                    <a:gd name="T4" fmla="*/ 2 w 8"/>
                    <a:gd name="T5" fmla="*/ 1 h 1"/>
                    <a:gd name="T6" fmla="*/ 8 w 8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cubicBezTo>
                        <a:pt x="6" y="0"/>
                        <a:pt x="6" y="0"/>
                        <a:pt x="4" y="0"/>
                      </a:cubicBezTo>
                      <a:cubicBezTo>
                        <a:pt x="3" y="0"/>
                        <a:pt x="0" y="1"/>
                        <a:pt x="2" y="1"/>
                      </a:cubicBezTo>
                      <a:cubicBezTo>
                        <a:pt x="5" y="0"/>
                        <a:pt x="7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9" name="Freeform 1961"/>
                <p:cNvSpPr/>
                <p:nvPr/>
              </p:nvSpPr>
              <p:spPr bwMode="auto">
                <a:xfrm>
                  <a:off x="9939338" y="5119688"/>
                  <a:ext cx="74613" cy="14288"/>
                </a:xfrm>
                <a:custGeom>
                  <a:avLst/>
                  <a:gdLst>
                    <a:gd name="T0" fmla="*/ 8 w 113"/>
                    <a:gd name="T1" fmla="*/ 6 h 20"/>
                    <a:gd name="T2" fmla="*/ 17 w 113"/>
                    <a:gd name="T3" fmla="*/ 7 h 20"/>
                    <a:gd name="T4" fmla="*/ 32 w 113"/>
                    <a:gd name="T5" fmla="*/ 6 h 20"/>
                    <a:gd name="T6" fmla="*/ 16 w 113"/>
                    <a:gd name="T7" fmla="*/ 7 h 20"/>
                    <a:gd name="T8" fmla="*/ 21 w 113"/>
                    <a:gd name="T9" fmla="*/ 9 h 20"/>
                    <a:gd name="T10" fmla="*/ 2 w 113"/>
                    <a:gd name="T11" fmla="*/ 7 h 20"/>
                    <a:gd name="T12" fmla="*/ 1 w 113"/>
                    <a:gd name="T13" fmla="*/ 7 h 20"/>
                    <a:gd name="T14" fmla="*/ 2 w 113"/>
                    <a:gd name="T15" fmla="*/ 7 h 20"/>
                    <a:gd name="T16" fmla="*/ 1 w 113"/>
                    <a:gd name="T17" fmla="*/ 7 h 20"/>
                    <a:gd name="T18" fmla="*/ 9 w 113"/>
                    <a:gd name="T19" fmla="*/ 10 h 20"/>
                    <a:gd name="T20" fmla="*/ 1 w 113"/>
                    <a:gd name="T21" fmla="*/ 13 h 20"/>
                    <a:gd name="T22" fmla="*/ 9 w 113"/>
                    <a:gd name="T23" fmla="*/ 15 h 20"/>
                    <a:gd name="T24" fmla="*/ 1 w 113"/>
                    <a:gd name="T25" fmla="*/ 14 h 20"/>
                    <a:gd name="T26" fmla="*/ 4 w 113"/>
                    <a:gd name="T27" fmla="*/ 18 h 20"/>
                    <a:gd name="T28" fmla="*/ 22 w 113"/>
                    <a:gd name="T29" fmla="*/ 18 h 20"/>
                    <a:gd name="T30" fmla="*/ 41 w 113"/>
                    <a:gd name="T31" fmla="*/ 18 h 20"/>
                    <a:gd name="T32" fmla="*/ 34 w 113"/>
                    <a:gd name="T33" fmla="*/ 17 h 20"/>
                    <a:gd name="T34" fmla="*/ 40 w 113"/>
                    <a:gd name="T35" fmla="*/ 15 h 20"/>
                    <a:gd name="T36" fmla="*/ 55 w 113"/>
                    <a:gd name="T37" fmla="*/ 14 h 20"/>
                    <a:gd name="T38" fmla="*/ 55 w 113"/>
                    <a:gd name="T39" fmla="*/ 12 h 20"/>
                    <a:gd name="T40" fmla="*/ 60 w 113"/>
                    <a:gd name="T41" fmla="*/ 12 h 20"/>
                    <a:gd name="T42" fmla="*/ 82 w 113"/>
                    <a:gd name="T43" fmla="*/ 11 h 20"/>
                    <a:gd name="T44" fmla="*/ 88 w 113"/>
                    <a:gd name="T45" fmla="*/ 10 h 20"/>
                    <a:gd name="T46" fmla="*/ 112 w 113"/>
                    <a:gd name="T47" fmla="*/ 12 h 20"/>
                    <a:gd name="T48" fmla="*/ 100 w 113"/>
                    <a:gd name="T49" fmla="*/ 8 h 20"/>
                    <a:gd name="T50" fmla="*/ 85 w 113"/>
                    <a:gd name="T51" fmla="*/ 6 h 20"/>
                    <a:gd name="T52" fmla="*/ 68 w 113"/>
                    <a:gd name="T53" fmla="*/ 3 h 20"/>
                    <a:gd name="T54" fmla="*/ 59 w 113"/>
                    <a:gd name="T55" fmla="*/ 2 h 20"/>
                    <a:gd name="T56" fmla="*/ 48 w 113"/>
                    <a:gd name="T57" fmla="*/ 1 h 20"/>
                    <a:gd name="T58" fmla="*/ 28 w 113"/>
                    <a:gd name="T59" fmla="*/ 0 h 20"/>
                    <a:gd name="T60" fmla="*/ 21 w 113"/>
                    <a:gd name="T61" fmla="*/ 0 h 20"/>
                    <a:gd name="T62" fmla="*/ 2 w 113"/>
                    <a:gd name="T63" fmla="*/ 1 h 20"/>
                    <a:gd name="T64" fmla="*/ 1 w 113"/>
                    <a:gd name="T65" fmla="*/ 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3" h="20">
                      <a:moveTo>
                        <a:pt x="1" y="6"/>
                      </a:moveTo>
                      <a:cubicBezTo>
                        <a:pt x="0" y="6"/>
                        <a:pt x="5" y="6"/>
                        <a:pt x="8" y="6"/>
                      </a:cubicBezTo>
                      <a:cubicBezTo>
                        <a:pt x="9" y="6"/>
                        <a:pt x="10" y="6"/>
                        <a:pt x="11" y="6"/>
                      </a:cubicBezTo>
                      <a:cubicBezTo>
                        <a:pt x="13" y="6"/>
                        <a:pt x="14" y="6"/>
                        <a:pt x="17" y="7"/>
                      </a:cubicBezTo>
                      <a:cubicBezTo>
                        <a:pt x="22" y="6"/>
                        <a:pt x="26" y="7"/>
                        <a:pt x="29" y="6"/>
                      </a:cubicBezTo>
                      <a:cubicBezTo>
                        <a:pt x="30" y="6"/>
                        <a:pt x="31" y="6"/>
                        <a:pt x="32" y="6"/>
                      </a:cubicBezTo>
                      <a:cubicBezTo>
                        <a:pt x="30" y="7"/>
                        <a:pt x="27" y="7"/>
                        <a:pt x="24" y="7"/>
                      </a:cubicBezTo>
                      <a:cubicBezTo>
                        <a:pt x="21" y="7"/>
                        <a:pt x="19" y="7"/>
                        <a:pt x="16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8"/>
                        <a:pt x="20" y="8"/>
                        <a:pt x="21" y="9"/>
                      </a:cubicBezTo>
                      <a:cubicBezTo>
                        <a:pt x="16" y="9"/>
                        <a:pt x="15" y="7"/>
                        <a:pt x="10" y="7"/>
                      </a:cubicBezTo>
                      <a:cubicBezTo>
                        <a:pt x="7" y="7"/>
                        <a:pt x="4" y="7"/>
                        <a:pt x="2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2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4" y="9"/>
                        <a:pt x="9" y="9"/>
                        <a:pt x="9" y="10"/>
                      </a:cubicBezTo>
                      <a:cubicBezTo>
                        <a:pt x="9" y="12"/>
                        <a:pt x="5" y="11"/>
                        <a:pt x="1" y="11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4"/>
                        <a:pt x="7" y="14"/>
                        <a:pt x="9" y="15"/>
                      </a:cubicBezTo>
                      <a:cubicBezTo>
                        <a:pt x="8" y="15"/>
                        <a:pt x="7" y="15"/>
                        <a:pt x="6" y="15"/>
                      </a:cubicBezTo>
                      <a:cubicBezTo>
                        <a:pt x="4" y="15"/>
                        <a:pt x="3" y="14"/>
                        <a:pt x="1" y="14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2" y="18"/>
                        <a:pt x="3" y="18"/>
                        <a:pt x="4" y="18"/>
                      </a:cubicBezTo>
                      <a:cubicBezTo>
                        <a:pt x="7" y="18"/>
                        <a:pt x="8" y="18"/>
                        <a:pt x="9" y="18"/>
                      </a:cubicBezTo>
                      <a:cubicBezTo>
                        <a:pt x="14" y="18"/>
                        <a:pt x="18" y="18"/>
                        <a:pt x="22" y="18"/>
                      </a:cubicBezTo>
                      <a:cubicBezTo>
                        <a:pt x="25" y="18"/>
                        <a:pt x="24" y="19"/>
                        <a:pt x="28" y="19"/>
                      </a:cubicBezTo>
                      <a:cubicBezTo>
                        <a:pt x="31" y="20"/>
                        <a:pt x="41" y="19"/>
                        <a:pt x="41" y="18"/>
                      </a:cubicBezTo>
                      <a:cubicBezTo>
                        <a:pt x="41" y="18"/>
                        <a:pt x="39" y="18"/>
                        <a:pt x="38" y="18"/>
                      </a:cubicBezTo>
                      <a:cubicBezTo>
                        <a:pt x="37" y="17"/>
                        <a:pt x="35" y="17"/>
                        <a:pt x="34" y="17"/>
                      </a:cubicBezTo>
                      <a:cubicBezTo>
                        <a:pt x="34" y="16"/>
                        <a:pt x="41" y="17"/>
                        <a:pt x="41" y="16"/>
                      </a:cubicBezTo>
                      <a:cubicBezTo>
                        <a:pt x="41" y="15"/>
                        <a:pt x="40" y="15"/>
                        <a:pt x="40" y="15"/>
                      </a:cubicBezTo>
                      <a:cubicBezTo>
                        <a:pt x="42" y="15"/>
                        <a:pt x="45" y="15"/>
                        <a:pt x="48" y="15"/>
                      </a:cubicBezTo>
                      <a:cubicBezTo>
                        <a:pt x="51" y="15"/>
                        <a:pt x="52" y="14"/>
                        <a:pt x="55" y="14"/>
                      </a:cubicBezTo>
                      <a:cubicBezTo>
                        <a:pt x="54" y="13"/>
                        <a:pt x="52" y="13"/>
                        <a:pt x="50" y="12"/>
                      </a:cubicBezTo>
                      <a:cubicBezTo>
                        <a:pt x="53" y="13"/>
                        <a:pt x="55" y="13"/>
                        <a:pt x="55" y="12"/>
                      </a:cubicBezTo>
                      <a:cubicBezTo>
                        <a:pt x="53" y="12"/>
                        <a:pt x="52" y="12"/>
                        <a:pt x="50" y="12"/>
                      </a:cubicBezTo>
                      <a:cubicBezTo>
                        <a:pt x="53" y="11"/>
                        <a:pt x="57" y="12"/>
                        <a:pt x="60" y="12"/>
                      </a:cubicBezTo>
                      <a:cubicBezTo>
                        <a:pt x="63" y="12"/>
                        <a:pt x="66" y="13"/>
                        <a:pt x="68" y="12"/>
                      </a:cubicBezTo>
                      <a:cubicBezTo>
                        <a:pt x="73" y="12"/>
                        <a:pt x="76" y="11"/>
                        <a:pt x="82" y="11"/>
                      </a:cubicBezTo>
                      <a:cubicBezTo>
                        <a:pt x="88" y="11"/>
                        <a:pt x="96" y="12"/>
                        <a:pt x="100" y="12"/>
                      </a:cubicBezTo>
                      <a:cubicBezTo>
                        <a:pt x="96" y="11"/>
                        <a:pt x="90" y="10"/>
                        <a:pt x="88" y="10"/>
                      </a:cubicBezTo>
                      <a:cubicBezTo>
                        <a:pt x="96" y="10"/>
                        <a:pt x="103" y="12"/>
                        <a:pt x="109" y="12"/>
                      </a:cubicBezTo>
                      <a:cubicBezTo>
                        <a:pt x="110" y="12"/>
                        <a:pt x="113" y="13"/>
                        <a:pt x="112" y="12"/>
                      </a:cubicBezTo>
                      <a:cubicBezTo>
                        <a:pt x="112" y="11"/>
                        <a:pt x="105" y="10"/>
                        <a:pt x="103" y="9"/>
                      </a:cubicBezTo>
                      <a:cubicBezTo>
                        <a:pt x="102" y="9"/>
                        <a:pt x="102" y="9"/>
                        <a:pt x="100" y="8"/>
                      </a:cubicBezTo>
                      <a:cubicBezTo>
                        <a:pt x="99" y="8"/>
                        <a:pt x="98" y="8"/>
                        <a:pt x="97" y="7"/>
                      </a:cubicBezTo>
                      <a:cubicBezTo>
                        <a:pt x="93" y="7"/>
                        <a:pt x="89" y="7"/>
                        <a:pt x="85" y="6"/>
                      </a:cubicBezTo>
                      <a:cubicBezTo>
                        <a:pt x="87" y="6"/>
                        <a:pt x="87" y="6"/>
                        <a:pt x="88" y="6"/>
                      </a:cubicBezTo>
                      <a:cubicBezTo>
                        <a:pt x="85" y="5"/>
                        <a:pt x="72" y="3"/>
                        <a:pt x="68" y="3"/>
                      </a:cubicBezTo>
                      <a:cubicBezTo>
                        <a:pt x="67" y="3"/>
                        <a:pt x="65" y="3"/>
                        <a:pt x="64" y="2"/>
                      </a:cubicBezTo>
                      <a:cubicBezTo>
                        <a:pt x="62" y="2"/>
                        <a:pt x="61" y="2"/>
                        <a:pt x="59" y="2"/>
                      </a:cubicBezTo>
                      <a:cubicBezTo>
                        <a:pt x="57" y="1"/>
                        <a:pt x="56" y="2"/>
                        <a:pt x="54" y="2"/>
                      </a:cubicBezTo>
                      <a:cubicBezTo>
                        <a:pt x="52" y="2"/>
                        <a:pt x="51" y="1"/>
                        <a:pt x="48" y="1"/>
                      </a:cubicBezTo>
                      <a:cubicBezTo>
                        <a:pt x="47" y="1"/>
                        <a:pt x="47" y="1"/>
                        <a:pt x="46" y="1"/>
                      </a:cubicBezTo>
                      <a:cubicBezTo>
                        <a:pt x="40" y="1"/>
                        <a:pt x="34" y="0"/>
                        <a:pt x="28" y="0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22" y="0"/>
                        <a:pt x="24" y="0"/>
                        <a:pt x="21" y="0"/>
                      </a:cubicBezTo>
                      <a:cubicBezTo>
                        <a:pt x="16" y="0"/>
                        <a:pt x="14" y="1"/>
                        <a:pt x="13" y="2"/>
                      </a:cubicBezTo>
                      <a:cubicBezTo>
                        <a:pt x="12" y="2"/>
                        <a:pt x="5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0" name="Freeform 1962"/>
                <p:cNvSpPr/>
                <p:nvPr/>
              </p:nvSpPr>
              <p:spPr bwMode="auto">
                <a:xfrm>
                  <a:off x="10015538" y="5211763"/>
                  <a:ext cx="0" cy="0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1" name="Freeform 1963"/>
                <p:cNvSpPr/>
                <p:nvPr/>
              </p:nvSpPr>
              <p:spPr bwMode="auto">
                <a:xfrm>
                  <a:off x="9939338" y="5138738"/>
                  <a:ext cx="82550" cy="30163"/>
                </a:xfrm>
                <a:custGeom>
                  <a:avLst/>
                  <a:gdLst>
                    <a:gd name="T0" fmla="*/ 4 w 122"/>
                    <a:gd name="T1" fmla="*/ 13 h 46"/>
                    <a:gd name="T2" fmla="*/ 2 w 122"/>
                    <a:gd name="T3" fmla="*/ 16 h 46"/>
                    <a:gd name="T4" fmla="*/ 0 w 122"/>
                    <a:gd name="T5" fmla="*/ 27 h 46"/>
                    <a:gd name="T6" fmla="*/ 0 w 122"/>
                    <a:gd name="T7" fmla="*/ 23 h 46"/>
                    <a:gd name="T8" fmla="*/ 13 w 122"/>
                    <a:gd name="T9" fmla="*/ 25 h 46"/>
                    <a:gd name="T10" fmla="*/ 26 w 122"/>
                    <a:gd name="T11" fmla="*/ 21 h 46"/>
                    <a:gd name="T12" fmla="*/ 25 w 122"/>
                    <a:gd name="T13" fmla="*/ 16 h 46"/>
                    <a:gd name="T14" fmla="*/ 19 w 122"/>
                    <a:gd name="T15" fmla="*/ 13 h 46"/>
                    <a:gd name="T16" fmla="*/ 31 w 122"/>
                    <a:gd name="T17" fmla="*/ 15 h 46"/>
                    <a:gd name="T18" fmla="*/ 52 w 122"/>
                    <a:gd name="T19" fmla="*/ 17 h 46"/>
                    <a:gd name="T20" fmla="*/ 50 w 122"/>
                    <a:gd name="T21" fmla="*/ 19 h 46"/>
                    <a:gd name="T22" fmla="*/ 70 w 122"/>
                    <a:gd name="T23" fmla="*/ 25 h 46"/>
                    <a:gd name="T24" fmla="*/ 61 w 122"/>
                    <a:gd name="T25" fmla="*/ 28 h 46"/>
                    <a:gd name="T26" fmla="*/ 56 w 122"/>
                    <a:gd name="T27" fmla="*/ 30 h 46"/>
                    <a:gd name="T28" fmla="*/ 42 w 122"/>
                    <a:gd name="T29" fmla="*/ 31 h 46"/>
                    <a:gd name="T30" fmla="*/ 55 w 122"/>
                    <a:gd name="T31" fmla="*/ 33 h 46"/>
                    <a:gd name="T32" fmla="*/ 61 w 122"/>
                    <a:gd name="T33" fmla="*/ 33 h 46"/>
                    <a:gd name="T34" fmla="*/ 87 w 122"/>
                    <a:gd name="T35" fmla="*/ 42 h 46"/>
                    <a:gd name="T36" fmla="*/ 101 w 122"/>
                    <a:gd name="T37" fmla="*/ 46 h 46"/>
                    <a:gd name="T38" fmla="*/ 90 w 122"/>
                    <a:gd name="T39" fmla="*/ 39 h 46"/>
                    <a:gd name="T40" fmla="*/ 108 w 122"/>
                    <a:gd name="T41" fmla="*/ 44 h 46"/>
                    <a:gd name="T42" fmla="*/ 107 w 122"/>
                    <a:gd name="T43" fmla="*/ 39 h 46"/>
                    <a:gd name="T44" fmla="*/ 104 w 122"/>
                    <a:gd name="T45" fmla="*/ 38 h 46"/>
                    <a:gd name="T46" fmla="*/ 95 w 122"/>
                    <a:gd name="T47" fmla="*/ 33 h 46"/>
                    <a:gd name="T48" fmla="*/ 93 w 122"/>
                    <a:gd name="T49" fmla="*/ 32 h 46"/>
                    <a:gd name="T50" fmla="*/ 96 w 122"/>
                    <a:gd name="T51" fmla="*/ 31 h 46"/>
                    <a:gd name="T52" fmla="*/ 95 w 122"/>
                    <a:gd name="T53" fmla="*/ 30 h 46"/>
                    <a:gd name="T54" fmla="*/ 114 w 122"/>
                    <a:gd name="T55" fmla="*/ 35 h 46"/>
                    <a:gd name="T56" fmla="*/ 118 w 122"/>
                    <a:gd name="T57" fmla="*/ 34 h 46"/>
                    <a:gd name="T58" fmla="*/ 118 w 122"/>
                    <a:gd name="T59" fmla="*/ 31 h 46"/>
                    <a:gd name="T60" fmla="*/ 109 w 122"/>
                    <a:gd name="T61" fmla="*/ 30 h 46"/>
                    <a:gd name="T62" fmla="*/ 97 w 122"/>
                    <a:gd name="T63" fmla="*/ 23 h 46"/>
                    <a:gd name="T64" fmla="*/ 97 w 122"/>
                    <a:gd name="T65" fmla="*/ 21 h 46"/>
                    <a:gd name="T66" fmla="*/ 90 w 122"/>
                    <a:gd name="T67" fmla="*/ 20 h 46"/>
                    <a:gd name="T68" fmla="*/ 90 w 122"/>
                    <a:gd name="T69" fmla="*/ 17 h 46"/>
                    <a:gd name="T70" fmla="*/ 87 w 122"/>
                    <a:gd name="T71" fmla="*/ 16 h 46"/>
                    <a:gd name="T72" fmla="*/ 70 w 122"/>
                    <a:gd name="T73" fmla="*/ 11 h 46"/>
                    <a:gd name="T74" fmla="*/ 55 w 122"/>
                    <a:gd name="T75" fmla="*/ 6 h 46"/>
                    <a:gd name="T76" fmla="*/ 36 w 122"/>
                    <a:gd name="T77" fmla="*/ 6 h 46"/>
                    <a:gd name="T78" fmla="*/ 29 w 122"/>
                    <a:gd name="T79" fmla="*/ 5 h 46"/>
                    <a:gd name="T80" fmla="*/ 22 w 122"/>
                    <a:gd name="T81" fmla="*/ 0 h 46"/>
                    <a:gd name="T82" fmla="*/ 5 w 122"/>
                    <a:gd name="T83" fmla="*/ 5 h 46"/>
                    <a:gd name="T84" fmla="*/ 0 w 122"/>
                    <a:gd name="T85" fmla="*/ 5 h 46"/>
                    <a:gd name="T86" fmla="*/ 0 w 122"/>
                    <a:gd name="T87" fmla="*/ 4 h 46"/>
                    <a:gd name="T88" fmla="*/ 4 w 122"/>
                    <a:gd name="T89" fmla="*/ 13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2" h="46">
                      <a:moveTo>
                        <a:pt x="4" y="13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4"/>
                        <a:pt x="7" y="14"/>
                        <a:pt x="7" y="15"/>
                      </a:cubicBezTo>
                      <a:cubicBezTo>
                        <a:pt x="7" y="16"/>
                        <a:pt x="3" y="16"/>
                        <a:pt x="2" y="16"/>
                      </a:cubicBezTo>
                      <a:cubicBezTo>
                        <a:pt x="1" y="17"/>
                        <a:pt x="1" y="18"/>
                        <a:pt x="0" y="2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7"/>
                        <a:pt x="1" y="26"/>
                        <a:pt x="1" y="26"/>
                      </a:cubicBezTo>
                      <a:cubicBezTo>
                        <a:pt x="1" y="24"/>
                        <a:pt x="1" y="24"/>
                        <a:pt x="0" y="23"/>
                      </a:cubicBezTo>
                      <a:cubicBezTo>
                        <a:pt x="4" y="24"/>
                        <a:pt x="5" y="25"/>
                        <a:pt x="7" y="25"/>
                      </a:cubicBezTo>
                      <a:cubicBezTo>
                        <a:pt x="9" y="25"/>
                        <a:pt x="11" y="25"/>
                        <a:pt x="13" y="25"/>
                      </a:cubicBezTo>
                      <a:cubicBezTo>
                        <a:pt x="13" y="25"/>
                        <a:pt x="13" y="23"/>
                        <a:pt x="16" y="25"/>
                      </a:cubicBezTo>
                      <a:cubicBezTo>
                        <a:pt x="17" y="26"/>
                        <a:pt x="25" y="22"/>
                        <a:pt x="26" y="21"/>
                      </a:cubicBezTo>
                      <a:cubicBezTo>
                        <a:pt x="25" y="20"/>
                        <a:pt x="22" y="20"/>
                        <a:pt x="22" y="19"/>
                      </a:cubicBezTo>
                      <a:cubicBezTo>
                        <a:pt x="22" y="18"/>
                        <a:pt x="19" y="17"/>
                        <a:pt x="25" y="16"/>
                      </a:cubicBezTo>
                      <a:cubicBezTo>
                        <a:pt x="25" y="15"/>
                        <a:pt x="25" y="15"/>
                        <a:pt x="24" y="14"/>
                      </a:cubicBezTo>
                      <a:cubicBezTo>
                        <a:pt x="22" y="14"/>
                        <a:pt x="21" y="13"/>
                        <a:pt x="19" y="13"/>
                      </a:cubicBezTo>
                      <a:cubicBezTo>
                        <a:pt x="24" y="13"/>
                        <a:pt x="28" y="13"/>
                        <a:pt x="30" y="13"/>
                      </a:cubicBezTo>
                      <a:cubicBezTo>
                        <a:pt x="30" y="14"/>
                        <a:pt x="29" y="15"/>
                        <a:pt x="31" y="15"/>
                      </a:cubicBezTo>
                      <a:cubicBezTo>
                        <a:pt x="35" y="15"/>
                        <a:pt x="37" y="13"/>
                        <a:pt x="39" y="13"/>
                      </a:cubicBezTo>
                      <a:cubicBezTo>
                        <a:pt x="41" y="13"/>
                        <a:pt x="51" y="17"/>
                        <a:pt x="52" y="17"/>
                      </a:cubicBezTo>
                      <a:cubicBezTo>
                        <a:pt x="51" y="17"/>
                        <a:pt x="48" y="17"/>
                        <a:pt x="48" y="18"/>
                      </a:cubicBezTo>
                      <a:cubicBezTo>
                        <a:pt x="48" y="18"/>
                        <a:pt x="49" y="19"/>
                        <a:pt x="50" y="19"/>
                      </a:cubicBezTo>
                      <a:cubicBezTo>
                        <a:pt x="52" y="19"/>
                        <a:pt x="53" y="18"/>
                        <a:pt x="55" y="18"/>
                      </a:cubicBezTo>
                      <a:cubicBezTo>
                        <a:pt x="59" y="19"/>
                        <a:pt x="70" y="23"/>
                        <a:pt x="70" y="25"/>
                      </a:cubicBezTo>
                      <a:cubicBezTo>
                        <a:pt x="70" y="26"/>
                        <a:pt x="67" y="27"/>
                        <a:pt x="65" y="27"/>
                      </a:cubicBezTo>
                      <a:cubicBezTo>
                        <a:pt x="64" y="28"/>
                        <a:pt x="61" y="27"/>
                        <a:pt x="61" y="28"/>
                      </a:cubicBezTo>
                      <a:cubicBezTo>
                        <a:pt x="61" y="29"/>
                        <a:pt x="63" y="30"/>
                        <a:pt x="64" y="30"/>
                      </a:cubicBezTo>
                      <a:cubicBezTo>
                        <a:pt x="62" y="30"/>
                        <a:pt x="58" y="30"/>
                        <a:pt x="56" y="30"/>
                      </a:cubicBezTo>
                      <a:cubicBezTo>
                        <a:pt x="54" y="30"/>
                        <a:pt x="52" y="30"/>
                        <a:pt x="49" y="30"/>
                      </a:cubicBezTo>
                      <a:cubicBezTo>
                        <a:pt x="47" y="30"/>
                        <a:pt x="42" y="31"/>
                        <a:pt x="42" y="31"/>
                      </a:cubicBezTo>
                      <a:cubicBezTo>
                        <a:pt x="42" y="33"/>
                        <a:pt x="48" y="34"/>
                        <a:pt x="50" y="34"/>
                      </a:cubicBezTo>
                      <a:cubicBezTo>
                        <a:pt x="52" y="34"/>
                        <a:pt x="53" y="33"/>
                        <a:pt x="55" y="33"/>
                      </a:cubicBezTo>
                      <a:cubicBezTo>
                        <a:pt x="56" y="33"/>
                        <a:pt x="56" y="34"/>
                        <a:pt x="58" y="34"/>
                      </a:cubicBezTo>
                      <a:cubicBezTo>
                        <a:pt x="59" y="34"/>
                        <a:pt x="61" y="33"/>
                        <a:pt x="61" y="33"/>
                      </a:cubicBezTo>
                      <a:cubicBezTo>
                        <a:pt x="66" y="35"/>
                        <a:pt x="69" y="36"/>
                        <a:pt x="75" y="38"/>
                      </a:cubicBezTo>
                      <a:cubicBezTo>
                        <a:pt x="73" y="40"/>
                        <a:pt x="83" y="41"/>
                        <a:pt x="87" y="42"/>
                      </a:cubicBezTo>
                      <a:cubicBezTo>
                        <a:pt x="91" y="44"/>
                        <a:pt x="94" y="44"/>
                        <a:pt x="100" y="45"/>
                      </a:cubicBezTo>
                      <a:cubicBezTo>
                        <a:pt x="100" y="46"/>
                        <a:pt x="101" y="46"/>
                        <a:pt x="101" y="46"/>
                      </a:cubicBezTo>
                      <a:cubicBezTo>
                        <a:pt x="102" y="46"/>
                        <a:pt x="103" y="46"/>
                        <a:pt x="103" y="46"/>
                      </a:cubicBezTo>
                      <a:cubicBezTo>
                        <a:pt x="102" y="44"/>
                        <a:pt x="93" y="41"/>
                        <a:pt x="90" y="39"/>
                      </a:cubicBezTo>
                      <a:cubicBezTo>
                        <a:pt x="91" y="39"/>
                        <a:pt x="92" y="39"/>
                        <a:pt x="92" y="39"/>
                      </a:cubicBezTo>
                      <a:cubicBezTo>
                        <a:pt x="94" y="41"/>
                        <a:pt x="105" y="44"/>
                        <a:pt x="108" y="44"/>
                      </a:cubicBezTo>
                      <a:cubicBezTo>
                        <a:pt x="109" y="43"/>
                        <a:pt x="111" y="42"/>
                        <a:pt x="110" y="41"/>
                      </a:cubicBezTo>
                      <a:cubicBezTo>
                        <a:pt x="110" y="41"/>
                        <a:pt x="107" y="40"/>
                        <a:pt x="107" y="39"/>
                      </a:cubicBezTo>
                      <a:cubicBezTo>
                        <a:pt x="107" y="39"/>
                        <a:pt x="107" y="38"/>
                        <a:pt x="107" y="38"/>
                      </a:cubicBezTo>
                      <a:cubicBezTo>
                        <a:pt x="106" y="38"/>
                        <a:pt x="105" y="38"/>
                        <a:pt x="104" y="38"/>
                      </a:cubicBezTo>
                      <a:cubicBezTo>
                        <a:pt x="104" y="36"/>
                        <a:pt x="103" y="37"/>
                        <a:pt x="100" y="36"/>
                      </a:cubicBezTo>
                      <a:cubicBezTo>
                        <a:pt x="98" y="36"/>
                        <a:pt x="96" y="34"/>
                        <a:pt x="95" y="33"/>
                      </a:cubicBezTo>
                      <a:cubicBezTo>
                        <a:pt x="95" y="33"/>
                        <a:pt x="94" y="33"/>
                        <a:pt x="93" y="33"/>
                      </a:cubicBezTo>
                      <a:cubicBezTo>
                        <a:pt x="93" y="32"/>
                        <a:pt x="93" y="32"/>
                        <a:pt x="93" y="32"/>
                      </a:cubicBezTo>
                      <a:cubicBezTo>
                        <a:pt x="94" y="32"/>
                        <a:pt x="95" y="32"/>
                        <a:pt x="96" y="32"/>
                      </a:cubicBezTo>
                      <a:cubicBezTo>
                        <a:pt x="96" y="32"/>
                        <a:pt x="96" y="31"/>
                        <a:pt x="96" y="31"/>
                      </a:cubicBezTo>
                      <a:cubicBezTo>
                        <a:pt x="94" y="31"/>
                        <a:pt x="94" y="31"/>
                        <a:pt x="92" y="31"/>
                      </a:cubicBezTo>
                      <a:cubicBezTo>
                        <a:pt x="92" y="31"/>
                        <a:pt x="94" y="30"/>
                        <a:pt x="95" y="30"/>
                      </a:cubicBezTo>
                      <a:cubicBezTo>
                        <a:pt x="104" y="31"/>
                        <a:pt x="104" y="36"/>
                        <a:pt x="113" y="37"/>
                      </a:cubicBezTo>
                      <a:cubicBezTo>
                        <a:pt x="114" y="37"/>
                        <a:pt x="114" y="36"/>
                        <a:pt x="114" y="35"/>
                      </a:cubicBezTo>
                      <a:cubicBezTo>
                        <a:pt x="118" y="36"/>
                        <a:pt x="118" y="35"/>
                        <a:pt x="118" y="35"/>
                      </a:cubicBezTo>
                      <a:cubicBezTo>
                        <a:pt x="118" y="35"/>
                        <a:pt x="118" y="35"/>
                        <a:pt x="118" y="34"/>
                      </a:cubicBezTo>
                      <a:cubicBezTo>
                        <a:pt x="120" y="34"/>
                        <a:pt x="122" y="35"/>
                        <a:pt x="122" y="34"/>
                      </a:cubicBezTo>
                      <a:cubicBezTo>
                        <a:pt x="122" y="32"/>
                        <a:pt x="121" y="32"/>
                        <a:pt x="118" y="31"/>
                      </a:cubicBezTo>
                      <a:cubicBezTo>
                        <a:pt x="117" y="31"/>
                        <a:pt x="115" y="31"/>
                        <a:pt x="115" y="31"/>
                      </a:cubicBezTo>
                      <a:cubicBezTo>
                        <a:pt x="113" y="29"/>
                        <a:pt x="113" y="30"/>
                        <a:pt x="109" y="30"/>
                      </a:cubicBezTo>
                      <a:cubicBezTo>
                        <a:pt x="107" y="29"/>
                        <a:pt x="106" y="28"/>
                        <a:pt x="105" y="27"/>
                      </a:cubicBezTo>
                      <a:cubicBezTo>
                        <a:pt x="102" y="26"/>
                        <a:pt x="97" y="25"/>
                        <a:pt x="97" y="23"/>
                      </a:cubicBezTo>
                      <a:cubicBezTo>
                        <a:pt x="94" y="23"/>
                        <a:pt x="94" y="23"/>
                        <a:pt x="92" y="22"/>
                      </a:cubicBezTo>
                      <a:cubicBezTo>
                        <a:pt x="93" y="21"/>
                        <a:pt x="95" y="21"/>
                        <a:pt x="97" y="21"/>
                      </a:cubicBezTo>
                      <a:cubicBezTo>
                        <a:pt x="97" y="21"/>
                        <a:pt x="95" y="20"/>
                        <a:pt x="95" y="20"/>
                      </a:cubicBezTo>
                      <a:cubicBezTo>
                        <a:pt x="93" y="20"/>
                        <a:pt x="91" y="20"/>
                        <a:pt x="90" y="20"/>
                      </a:cubicBezTo>
                      <a:cubicBezTo>
                        <a:pt x="91" y="19"/>
                        <a:pt x="93" y="19"/>
                        <a:pt x="95" y="19"/>
                      </a:cubicBezTo>
                      <a:cubicBezTo>
                        <a:pt x="94" y="18"/>
                        <a:pt x="93" y="17"/>
                        <a:pt x="90" y="17"/>
                      </a:cubicBezTo>
                      <a:cubicBezTo>
                        <a:pt x="90" y="17"/>
                        <a:pt x="88" y="17"/>
                        <a:pt x="88" y="17"/>
                      </a:cubicBezTo>
                      <a:cubicBezTo>
                        <a:pt x="88" y="16"/>
                        <a:pt x="88" y="16"/>
                        <a:pt x="87" y="16"/>
                      </a:cubicBezTo>
                      <a:cubicBezTo>
                        <a:pt x="83" y="15"/>
                        <a:pt x="80" y="14"/>
                        <a:pt x="76" y="13"/>
                      </a:cubicBezTo>
                      <a:cubicBezTo>
                        <a:pt x="76" y="11"/>
                        <a:pt x="72" y="11"/>
                        <a:pt x="70" y="11"/>
                      </a:cubicBezTo>
                      <a:cubicBezTo>
                        <a:pt x="69" y="11"/>
                        <a:pt x="67" y="11"/>
                        <a:pt x="66" y="10"/>
                      </a:cubicBezTo>
                      <a:cubicBezTo>
                        <a:pt x="60" y="10"/>
                        <a:pt x="59" y="8"/>
                        <a:pt x="55" y="6"/>
                      </a:cubicBezTo>
                      <a:cubicBezTo>
                        <a:pt x="53" y="5"/>
                        <a:pt x="46" y="5"/>
                        <a:pt x="43" y="5"/>
                      </a:cubicBezTo>
                      <a:cubicBezTo>
                        <a:pt x="40" y="4"/>
                        <a:pt x="39" y="6"/>
                        <a:pt x="36" y="6"/>
                      </a:cubicBezTo>
                      <a:cubicBezTo>
                        <a:pt x="35" y="6"/>
                        <a:pt x="34" y="5"/>
                        <a:pt x="32" y="5"/>
                      </a:cubicBezTo>
                      <a:cubicBezTo>
                        <a:pt x="30" y="5"/>
                        <a:pt x="30" y="5"/>
                        <a:pt x="29" y="5"/>
                      </a:cubicBezTo>
                      <a:cubicBezTo>
                        <a:pt x="28" y="5"/>
                        <a:pt x="29" y="4"/>
                        <a:pt x="29" y="4"/>
                      </a:cubicBezTo>
                      <a:cubicBezTo>
                        <a:pt x="29" y="3"/>
                        <a:pt x="26" y="0"/>
                        <a:pt x="22" y="0"/>
                      </a:cubicBezTo>
                      <a:cubicBezTo>
                        <a:pt x="15" y="0"/>
                        <a:pt x="4" y="1"/>
                        <a:pt x="4" y="3"/>
                      </a:cubicBezTo>
                      <a:cubicBezTo>
                        <a:pt x="4" y="4"/>
                        <a:pt x="5" y="4"/>
                        <a:pt x="5" y="5"/>
                      </a:cubicBezTo>
                      <a:cubicBezTo>
                        <a:pt x="5" y="5"/>
                        <a:pt x="3" y="6"/>
                        <a:pt x="2" y="6"/>
                      </a:cubicBezTo>
                      <a:cubicBezTo>
                        <a:pt x="0" y="6"/>
                        <a:pt x="0" y="6"/>
                        <a:pt x="0" y="5"/>
                      </a:cubicBezTo>
                      <a:cubicBezTo>
                        <a:pt x="0" y="5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1" y="12"/>
                        <a:pt x="3" y="13"/>
                        <a:pt x="4" y="13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2" name="Freeform 1964"/>
                <p:cNvSpPr/>
                <p:nvPr/>
              </p:nvSpPr>
              <p:spPr bwMode="auto">
                <a:xfrm>
                  <a:off x="9939338" y="5137150"/>
                  <a:ext cx="4763" cy="3175"/>
                </a:xfrm>
                <a:custGeom>
                  <a:avLst/>
                  <a:gdLst>
                    <a:gd name="T0" fmla="*/ 6 w 6"/>
                    <a:gd name="T1" fmla="*/ 1 h 3"/>
                    <a:gd name="T2" fmla="*/ 1 w 6"/>
                    <a:gd name="T3" fmla="*/ 0 h 3"/>
                    <a:gd name="T4" fmla="*/ 0 w 6"/>
                    <a:gd name="T5" fmla="*/ 0 h 3"/>
                    <a:gd name="T6" fmla="*/ 0 w 6"/>
                    <a:gd name="T7" fmla="*/ 3 h 3"/>
                    <a:gd name="T8" fmla="*/ 6 w 6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3">
                      <a:moveTo>
                        <a:pt x="6" y="1"/>
                      </a:moveTo>
                      <a:cubicBezTo>
                        <a:pt x="6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5" y="2"/>
                        <a:pt x="6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3" name="Freeform 1965"/>
                <p:cNvSpPr/>
                <p:nvPr/>
              </p:nvSpPr>
              <p:spPr bwMode="auto">
                <a:xfrm>
                  <a:off x="10015538" y="5211763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4" name="Freeform 1966"/>
                <p:cNvSpPr/>
                <p:nvPr/>
              </p:nvSpPr>
              <p:spPr bwMode="auto">
                <a:xfrm>
                  <a:off x="9939338" y="5156200"/>
                  <a:ext cx="22225" cy="6350"/>
                </a:xfrm>
                <a:custGeom>
                  <a:avLst/>
                  <a:gdLst>
                    <a:gd name="T0" fmla="*/ 4 w 32"/>
                    <a:gd name="T1" fmla="*/ 8 h 9"/>
                    <a:gd name="T2" fmla="*/ 5 w 32"/>
                    <a:gd name="T3" fmla="*/ 9 h 9"/>
                    <a:gd name="T4" fmla="*/ 7 w 32"/>
                    <a:gd name="T5" fmla="*/ 9 h 9"/>
                    <a:gd name="T6" fmla="*/ 15 w 32"/>
                    <a:gd name="T7" fmla="*/ 6 h 9"/>
                    <a:gd name="T8" fmla="*/ 22 w 32"/>
                    <a:gd name="T9" fmla="*/ 8 h 9"/>
                    <a:gd name="T10" fmla="*/ 26 w 32"/>
                    <a:gd name="T11" fmla="*/ 8 h 9"/>
                    <a:gd name="T12" fmla="*/ 32 w 32"/>
                    <a:gd name="T13" fmla="*/ 8 h 9"/>
                    <a:gd name="T14" fmla="*/ 25 w 32"/>
                    <a:gd name="T15" fmla="*/ 6 h 9"/>
                    <a:gd name="T16" fmla="*/ 23 w 32"/>
                    <a:gd name="T17" fmla="*/ 4 h 9"/>
                    <a:gd name="T18" fmla="*/ 11 w 32"/>
                    <a:gd name="T19" fmla="*/ 1 h 9"/>
                    <a:gd name="T20" fmla="*/ 9 w 32"/>
                    <a:gd name="T21" fmla="*/ 2 h 9"/>
                    <a:gd name="T22" fmla="*/ 6 w 32"/>
                    <a:gd name="T23" fmla="*/ 0 h 9"/>
                    <a:gd name="T24" fmla="*/ 1 w 32"/>
                    <a:gd name="T25" fmla="*/ 4 h 9"/>
                    <a:gd name="T26" fmla="*/ 1 w 32"/>
                    <a:gd name="T27" fmla="*/ 5 h 9"/>
                    <a:gd name="T28" fmla="*/ 0 w 32"/>
                    <a:gd name="T29" fmla="*/ 6 h 9"/>
                    <a:gd name="T30" fmla="*/ 0 w 32"/>
                    <a:gd name="T31" fmla="*/ 7 h 9"/>
                    <a:gd name="T32" fmla="*/ 4 w 32"/>
                    <a:gd name="T33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" h="9">
                      <a:moveTo>
                        <a:pt x="4" y="8"/>
                      </a:moveTo>
                      <a:cubicBezTo>
                        <a:pt x="4" y="8"/>
                        <a:pt x="3" y="9"/>
                        <a:pt x="5" y="9"/>
                      </a:cubicBezTo>
                      <a:cubicBezTo>
                        <a:pt x="6" y="9"/>
                        <a:pt x="6" y="9"/>
                        <a:pt x="7" y="9"/>
                      </a:cubicBezTo>
                      <a:cubicBezTo>
                        <a:pt x="9" y="9"/>
                        <a:pt x="15" y="8"/>
                        <a:pt x="15" y="6"/>
                      </a:cubicBezTo>
                      <a:cubicBezTo>
                        <a:pt x="16" y="6"/>
                        <a:pt x="22" y="8"/>
                        <a:pt x="22" y="8"/>
                      </a:cubicBezTo>
                      <a:cubicBezTo>
                        <a:pt x="23" y="8"/>
                        <a:pt x="25" y="8"/>
                        <a:pt x="26" y="8"/>
                      </a:cubicBezTo>
                      <a:cubicBezTo>
                        <a:pt x="29" y="8"/>
                        <a:pt x="30" y="8"/>
                        <a:pt x="32" y="8"/>
                      </a:cubicBezTo>
                      <a:cubicBezTo>
                        <a:pt x="31" y="6"/>
                        <a:pt x="27" y="7"/>
                        <a:pt x="25" y="6"/>
                      </a:cubicBezTo>
                      <a:cubicBezTo>
                        <a:pt x="24" y="6"/>
                        <a:pt x="24" y="5"/>
                        <a:pt x="23" y="4"/>
                      </a:cubicBezTo>
                      <a:cubicBezTo>
                        <a:pt x="20" y="3"/>
                        <a:pt x="15" y="3"/>
                        <a:pt x="11" y="1"/>
                      </a:cubicBezTo>
                      <a:cubicBezTo>
                        <a:pt x="10" y="1"/>
                        <a:pt x="10" y="1"/>
                        <a:pt x="9" y="2"/>
                      </a:cubicBezTo>
                      <a:cubicBezTo>
                        <a:pt x="8" y="1"/>
                        <a:pt x="7" y="1"/>
                        <a:pt x="6" y="0"/>
                      </a:cubicBezTo>
                      <a:cubicBezTo>
                        <a:pt x="1" y="0"/>
                        <a:pt x="1" y="3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3" y="7"/>
                        <a:pt x="4" y="8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5" name="Freeform 1967"/>
                <p:cNvSpPr/>
                <p:nvPr/>
              </p:nvSpPr>
              <p:spPr bwMode="auto">
                <a:xfrm>
                  <a:off x="9939338" y="5324475"/>
                  <a:ext cx="166688" cy="204788"/>
                </a:xfrm>
                <a:custGeom>
                  <a:avLst/>
                  <a:gdLst>
                    <a:gd name="T0" fmla="*/ 10 w 250"/>
                    <a:gd name="T1" fmla="*/ 35 h 308"/>
                    <a:gd name="T2" fmla="*/ 22 w 250"/>
                    <a:gd name="T3" fmla="*/ 43 h 308"/>
                    <a:gd name="T4" fmla="*/ 36 w 250"/>
                    <a:gd name="T5" fmla="*/ 44 h 308"/>
                    <a:gd name="T6" fmla="*/ 48 w 250"/>
                    <a:gd name="T7" fmla="*/ 48 h 308"/>
                    <a:gd name="T8" fmla="*/ 50 w 250"/>
                    <a:gd name="T9" fmla="*/ 60 h 308"/>
                    <a:gd name="T10" fmla="*/ 52 w 250"/>
                    <a:gd name="T11" fmla="*/ 68 h 308"/>
                    <a:gd name="T12" fmla="*/ 36 w 250"/>
                    <a:gd name="T13" fmla="*/ 104 h 308"/>
                    <a:gd name="T14" fmla="*/ 36 w 250"/>
                    <a:gd name="T15" fmla="*/ 124 h 308"/>
                    <a:gd name="T16" fmla="*/ 47 w 250"/>
                    <a:gd name="T17" fmla="*/ 140 h 308"/>
                    <a:gd name="T18" fmla="*/ 66 w 250"/>
                    <a:gd name="T19" fmla="*/ 168 h 308"/>
                    <a:gd name="T20" fmla="*/ 87 w 250"/>
                    <a:gd name="T21" fmla="*/ 191 h 308"/>
                    <a:gd name="T22" fmla="*/ 82 w 250"/>
                    <a:gd name="T23" fmla="*/ 212 h 308"/>
                    <a:gd name="T24" fmla="*/ 73 w 250"/>
                    <a:gd name="T25" fmla="*/ 248 h 308"/>
                    <a:gd name="T26" fmla="*/ 65 w 250"/>
                    <a:gd name="T27" fmla="*/ 263 h 308"/>
                    <a:gd name="T28" fmla="*/ 63 w 250"/>
                    <a:gd name="T29" fmla="*/ 274 h 308"/>
                    <a:gd name="T30" fmla="*/ 58 w 250"/>
                    <a:gd name="T31" fmla="*/ 286 h 308"/>
                    <a:gd name="T32" fmla="*/ 53 w 250"/>
                    <a:gd name="T33" fmla="*/ 287 h 308"/>
                    <a:gd name="T34" fmla="*/ 52 w 250"/>
                    <a:gd name="T35" fmla="*/ 299 h 308"/>
                    <a:gd name="T36" fmla="*/ 52 w 250"/>
                    <a:gd name="T37" fmla="*/ 304 h 308"/>
                    <a:gd name="T38" fmla="*/ 65 w 250"/>
                    <a:gd name="T39" fmla="*/ 305 h 308"/>
                    <a:gd name="T40" fmla="*/ 80 w 250"/>
                    <a:gd name="T41" fmla="*/ 306 h 308"/>
                    <a:gd name="T42" fmla="*/ 81 w 250"/>
                    <a:gd name="T43" fmla="*/ 302 h 308"/>
                    <a:gd name="T44" fmla="*/ 84 w 250"/>
                    <a:gd name="T45" fmla="*/ 292 h 308"/>
                    <a:gd name="T46" fmla="*/ 93 w 250"/>
                    <a:gd name="T47" fmla="*/ 279 h 308"/>
                    <a:gd name="T48" fmla="*/ 106 w 250"/>
                    <a:gd name="T49" fmla="*/ 272 h 308"/>
                    <a:gd name="T50" fmla="*/ 102 w 250"/>
                    <a:gd name="T51" fmla="*/ 267 h 308"/>
                    <a:gd name="T52" fmla="*/ 115 w 250"/>
                    <a:gd name="T53" fmla="*/ 264 h 308"/>
                    <a:gd name="T54" fmla="*/ 140 w 250"/>
                    <a:gd name="T55" fmla="*/ 250 h 308"/>
                    <a:gd name="T56" fmla="*/ 136 w 250"/>
                    <a:gd name="T57" fmla="*/ 240 h 308"/>
                    <a:gd name="T58" fmla="*/ 163 w 250"/>
                    <a:gd name="T59" fmla="*/ 228 h 308"/>
                    <a:gd name="T60" fmla="*/ 182 w 250"/>
                    <a:gd name="T61" fmla="*/ 210 h 308"/>
                    <a:gd name="T62" fmla="*/ 200 w 250"/>
                    <a:gd name="T63" fmla="*/ 188 h 308"/>
                    <a:gd name="T64" fmla="*/ 217 w 250"/>
                    <a:gd name="T65" fmla="*/ 176 h 308"/>
                    <a:gd name="T66" fmla="*/ 227 w 250"/>
                    <a:gd name="T67" fmla="*/ 158 h 308"/>
                    <a:gd name="T68" fmla="*/ 238 w 250"/>
                    <a:gd name="T69" fmla="*/ 132 h 308"/>
                    <a:gd name="T70" fmla="*/ 237 w 250"/>
                    <a:gd name="T71" fmla="*/ 95 h 308"/>
                    <a:gd name="T72" fmla="*/ 216 w 250"/>
                    <a:gd name="T73" fmla="*/ 95 h 308"/>
                    <a:gd name="T74" fmla="*/ 203 w 250"/>
                    <a:gd name="T75" fmla="*/ 87 h 308"/>
                    <a:gd name="T76" fmla="*/ 190 w 250"/>
                    <a:gd name="T77" fmla="*/ 94 h 308"/>
                    <a:gd name="T78" fmla="*/ 191 w 250"/>
                    <a:gd name="T79" fmla="*/ 71 h 308"/>
                    <a:gd name="T80" fmla="*/ 179 w 250"/>
                    <a:gd name="T81" fmla="*/ 56 h 308"/>
                    <a:gd name="T82" fmla="*/ 154 w 250"/>
                    <a:gd name="T83" fmla="*/ 48 h 308"/>
                    <a:gd name="T84" fmla="*/ 132 w 250"/>
                    <a:gd name="T85" fmla="*/ 32 h 308"/>
                    <a:gd name="T86" fmla="*/ 125 w 250"/>
                    <a:gd name="T87" fmla="*/ 31 h 308"/>
                    <a:gd name="T88" fmla="*/ 103 w 250"/>
                    <a:gd name="T89" fmla="*/ 29 h 308"/>
                    <a:gd name="T90" fmla="*/ 91 w 250"/>
                    <a:gd name="T91" fmla="*/ 28 h 308"/>
                    <a:gd name="T92" fmla="*/ 83 w 250"/>
                    <a:gd name="T93" fmla="*/ 34 h 308"/>
                    <a:gd name="T94" fmla="*/ 79 w 250"/>
                    <a:gd name="T95" fmla="*/ 26 h 308"/>
                    <a:gd name="T96" fmla="*/ 56 w 250"/>
                    <a:gd name="T97" fmla="*/ 42 h 308"/>
                    <a:gd name="T98" fmla="*/ 51 w 250"/>
                    <a:gd name="T99" fmla="*/ 45 h 308"/>
                    <a:gd name="T100" fmla="*/ 25 w 250"/>
                    <a:gd name="T101" fmla="*/ 35 h 308"/>
                    <a:gd name="T102" fmla="*/ 19 w 250"/>
                    <a:gd name="T103" fmla="*/ 3 h 308"/>
                    <a:gd name="T104" fmla="*/ 3 w 250"/>
                    <a:gd name="T105" fmla="*/ 2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0" h="308">
                      <a:moveTo>
                        <a:pt x="3" y="25"/>
                      </a:moveTo>
                      <a:cubicBezTo>
                        <a:pt x="4" y="26"/>
                        <a:pt x="5" y="26"/>
                        <a:pt x="6" y="28"/>
                      </a:cubicBezTo>
                      <a:cubicBezTo>
                        <a:pt x="7" y="31"/>
                        <a:pt x="5" y="33"/>
                        <a:pt x="8" y="35"/>
                      </a:cubicBezTo>
                      <a:cubicBezTo>
                        <a:pt x="9" y="35"/>
                        <a:pt x="10" y="35"/>
                        <a:pt x="10" y="35"/>
                      </a:cubicBezTo>
                      <a:cubicBezTo>
                        <a:pt x="10" y="35"/>
                        <a:pt x="10" y="34"/>
                        <a:pt x="10" y="34"/>
                      </a:cubicBezTo>
                      <a:cubicBezTo>
                        <a:pt x="10" y="34"/>
                        <a:pt x="17" y="37"/>
                        <a:pt x="18" y="39"/>
                      </a:cubicBezTo>
                      <a:cubicBezTo>
                        <a:pt x="18" y="40"/>
                        <a:pt x="18" y="42"/>
                        <a:pt x="21" y="42"/>
                      </a:cubicBezTo>
                      <a:cubicBezTo>
                        <a:pt x="21" y="43"/>
                        <a:pt x="22" y="43"/>
                        <a:pt x="22" y="43"/>
                      </a:cubicBezTo>
                      <a:cubicBezTo>
                        <a:pt x="23" y="43"/>
                        <a:pt x="27" y="42"/>
                        <a:pt x="28" y="44"/>
                      </a:cubicBezTo>
                      <a:cubicBezTo>
                        <a:pt x="30" y="45"/>
                        <a:pt x="32" y="48"/>
                        <a:pt x="35" y="48"/>
                      </a:cubicBezTo>
                      <a:cubicBezTo>
                        <a:pt x="36" y="49"/>
                        <a:pt x="38" y="48"/>
                        <a:pt x="38" y="46"/>
                      </a:cubicBezTo>
                      <a:cubicBezTo>
                        <a:pt x="38" y="46"/>
                        <a:pt x="37" y="45"/>
                        <a:pt x="36" y="44"/>
                      </a:cubicBezTo>
                      <a:cubicBezTo>
                        <a:pt x="37" y="43"/>
                        <a:pt x="42" y="39"/>
                        <a:pt x="43" y="39"/>
                      </a:cubicBezTo>
                      <a:cubicBezTo>
                        <a:pt x="46" y="39"/>
                        <a:pt x="44" y="43"/>
                        <a:pt x="46" y="44"/>
                      </a:cubicBezTo>
                      <a:cubicBezTo>
                        <a:pt x="46" y="45"/>
                        <a:pt x="45" y="46"/>
                        <a:pt x="45" y="46"/>
                      </a:cubicBezTo>
                      <a:cubicBezTo>
                        <a:pt x="45" y="47"/>
                        <a:pt x="47" y="47"/>
                        <a:pt x="48" y="48"/>
                      </a:cubicBezTo>
                      <a:cubicBezTo>
                        <a:pt x="48" y="48"/>
                        <a:pt x="48" y="48"/>
                        <a:pt x="48" y="48"/>
                      </a:cubicBezTo>
                      <a:cubicBezTo>
                        <a:pt x="48" y="48"/>
                        <a:pt x="48" y="48"/>
                        <a:pt x="48" y="49"/>
                      </a:cubicBezTo>
                      <a:cubicBezTo>
                        <a:pt x="48" y="52"/>
                        <a:pt x="51" y="51"/>
                        <a:pt x="51" y="55"/>
                      </a:cubicBezTo>
                      <a:cubicBezTo>
                        <a:pt x="51" y="57"/>
                        <a:pt x="50" y="58"/>
                        <a:pt x="50" y="60"/>
                      </a:cubicBezTo>
                      <a:cubicBezTo>
                        <a:pt x="50" y="61"/>
                        <a:pt x="51" y="62"/>
                        <a:pt x="51" y="64"/>
                      </a:cubicBezTo>
                      <a:cubicBezTo>
                        <a:pt x="51" y="64"/>
                        <a:pt x="51" y="64"/>
                        <a:pt x="51" y="65"/>
                      </a:cubicBezTo>
                      <a:cubicBezTo>
                        <a:pt x="51" y="65"/>
                        <a:pt x="51" y="66"/>
                        <a:pt x="50" y="66"/>
                      </a:cubicBezTo>
                      <a:cubicBezTo>
                        <a:pt x="50" y="66"/>
                        <a:pt x="52" y="68"/>
                        <a:pt x="52" y="68"/>
                      </a:cubicBezTo>
                      <a:cubicBezTo>
                        <a:pt x="51" y="73"/>
                        <a:pt x="46" y="71"/>
                        <a:pt x="44" y="75"/>
                      </a:cubicBezTo>
                      <a:cubicBezTo>
                        <a:pt x="42" y="78"/>
                        <a:pt x="41" y="83"/>
                        <a:pt x="35" y="83"/>
                      </a:cubicBezTo>
                      <a:cubicBezTo>
                        <a:pt x="36" y="91"/>
                        <a:pt x="33" y="94"/>
                        <a:pt x="33" y="98"/>
                      </a:cubicBezTo>
                      <a:cubicBezTo>
                        <a:pt x="33" y="101"/>
                        <a:pt x="34" y="104"/>
                        <a:pt x="36" y="104"/>
                      </a:cubicBezTo>
                      <a:cubicBezTo>
                        <a:pt x="37" y="104"/>
                        <a:pt x="38" y="103"/>
                        <a:pt x="39" y="104"/>
                      </a:cubicBezTo>
                      <a:cubicBezTo>
                        <a:pt x="38" y="107"/>
                        <a:pt x="35" y="108"/>
                        <a:pt x="33" y="110"/>
                      </a:cubicBezTo>
                      <a:cubicBezTo>
                        <a:pt x="33" y="111"/>
                        <a:pt x="31" y="114"/>
                        <a:pt x="31" y="116"/>
                      </a:cubicBezTo>
                      <a:cubicBezTo>
                        <a:pt x="31" y="119"/>
                        <a:pt x="34" y="122"/>
                        <a:pt x="36" y="124"/>
                      </a:cubicBezTo>
                      <a:cubicBezTo>
                        <a:pt x="36" y="124"/>
                        <a:pt x="38" y="124"/>
                        <a:pt x="39" y="125"/>
                      </a:cubicBezTo>
                      <a:cubicBezTo>
                        <a:pt x="39" y="126"/>
                        <a:pt x="39" y="129"/>
                        <a:pt x="41" y="130"/>
                      </a:cubicBezTo>
                      <a:cubicBezTo>
                        <a:pt x="41" y="130"/>
                        <a:pt x="43" y="130"/>
                        <a:pt x="43" y="131"/>
                      </a:cubicBezTo>
                      <a:cubicBezTo>
                        <a:pt x="45" y="134"/>
                        <a:pt x="46" y="136"/>
                        <a:pt x="47" y="140"/>
                      </a:cubicBezTo>
                      <a:cubicBezTo>
                        <a:pt x="49" y="143"/>
                        <a:pt x="50" y="147"/>
                        <a:pt x="51" y="151"/>
                      </a:cubicBezTo>
                      <a:cubicBezTo>
                        <a:pt x="52" y="153"/>
                        <a:pt x="54" y="154"/>
                        <a:pt x="54" y="157"/>
                      </a:cubicBezTo>
                      <a:cubicBezTo>
                        <a:pt x="54" y="159"/>
                        <a:pt x="54" y="161"/>
                        <a:pt x="55" y="162"/>
                      </a:cubicBezTo>
                      <a:cubicBezTo>
                        <a:pt x="58" y="165"/>
                        <a:pt x="61" y="167"/>
                        <a:pt x="66" y="168"/>
                      </a:cubicBezTo>
                      <a:cubicBezTo>
                        <a:pt x="69" y="168"/>
                        <a:pt x="70" y="169"/>
                        <a:pt x="72" y="171"/>
                      </a:cubicBezTo>
                      <a:cubicBezTo>
                        <a:pt x="74" y="172"/>
                        <a:pt x="76" y="172"/>
                        <a:pt x="79" y="173"/>
                      </a:cubicBezTo>
                      <a:cubicBezTo>
                        <a:pt x="82" y="174"/>
                        <a:pt x="84" y="176"/>
                        <a:pt x="86" y="180"/>
                      </a:cubicBezTo>
                      <a:cubicBezTo>
                        <a:pt x="86" y="181"/>
                        <a:pt x="87" y="190"/>
                        <a:pt x="87" y="191"/>
                      </a:cubicBezTo>
                      <a:cubicBezTo>
                        <a:pt x="86" y="194"/>
                        <a:pt x="85" y="198"/>
                        <a:pt x="84" y="200"/>
                      </a:cubicBezTo>
                      <a:cubicBezTo>
                        <a:pt x="84" y="202"/>
                        <a:pt x="84" y="204"/>
                        <a:pt x="84" y="206"/>
                      </a:cubicBezTo>
                      <a:cubicBezTo>
                        <a:pt x="83" y="207"/>
                        <a:pt x="82" y="210"/>
                        <a:pt x="82" y="211"/>
                      </a:cubicBezTo>
                      <a:cubicBezTo>
                        <a:pt x="82" y="211"/>
                        <a:pt x="82" y="212"/>
                        <a:pt x="82" y="212"/>
                      </a:cubicBezTo>
                      <a:cubicBezTo>
                        <a:pt x="82" y="217"/>
                        <a:pt x="79" y="220"/>
                        <a:pt x="78" y="225"/>
                      </a:cubicBezTo>
                      <a:cubicBezTo>
                        <a:pt x="78" y="227"/>
                        <a:pt x="76" y="229"/>
                        <a:pt x="77" y="231"/>
                      </a:cubicBezTo>
                      <a:cubicBezTo>
                        <a:pt x="77" y="234"/>
                        <a:pt x="77" y="237"/>
                        <a:pt x="76" y="240"/>
                      </a:cubicBezTo>
                      <a:cubicBezTo>
                        <a:pt x="75" y="243"/>
                        <a:pt x="75" y="245"/>
                        <a:pt x="73" y="248"/>
                      </a:cubicBezTo>
                      <a:cubicBezTo>
                        <a:pt x="73" y="249"/>
                        <a:pt x="72" y="249"/>
                        <a:pt x="72" y="249"/>
                      </a:cubicBezTo>
                      <a:cubicBezTo>
                        <a:pt x="71" y="250"/>
                        <a:pt x="70" y="251"/>
                        <a:pt x="69" y="252"/>
                      </a:cubicBezTo>
                      <a:cubicBezTo>
                        <a:pt x="68" y="254"/>
                        <a:pt x="65" y="257"/>
                        <a:pt x="65" y="259"/>
                      </a:cubicBezTo>
                      <a:cubicBezTo>
                        <a:pt x="64" y="260"/>
                        <a:pt x="65" y="263"/>
                        <a:pt x="65" y="263"/>
                      </a:cubicBezTo>
                      <a:cubicBezTo>
                        <a:pt x="65" y="263"/>
                        <a:pt x="66" y="263"/>
                        <a:pt x="66" y="264"/>
                      </a:cubicBezTo>
                      <a:cubicBezTo>
                        <a:pt x="66" y="265"/>
                        <a:pt x="65" y="265"/>
                        <a:pt x="64" y="265"/>
                      </a:cubicBezTo>
                      <a:cubicBezTo>
                        <a:pt x="63" y="267"/>
                        <a:pt x="62" y="268"/>
                        <a:pt x="62" y="270"/>
                      </a:cubicBezTo>
                      <a:cubicBezTo>
                        <a:pt x="62" y="271"/>
                        <a:pt x="61" y="274"/>
                        <a:pt x="63" y="274"/>
                      </a:cubicBezTo>
                      <a:cubicBezTo>
                        <a:pt x="64" y="273"/>
                        <a:pt x="64" y="273"/>
                        <a:pt x="65" y="272"/>
                      </a:cubicBezTo>
                      <a:cubicBezTo>
                        <a:pt x="66" y="272"/>
                        <a:pt x="66" y="272"/>
                        <a:pt x="67" y="272"/>
                      </a:cubicBezTo>
                      <a:cubicBezTo>
                        <a:pt x="67" y="273"/>
                        <a:pt x="67" y="273"/>
                        <a:pt x="67" y="274"/>
                      </a:cubicBezTo>
                      <a:cubicBezTo>
                        <a:pt x="64" y="278"/>
                        <a:pt x="61" y="282"/>
                        <a:pt x="58" y="286"/>
                      </a:cubicBezTo>
                      <a:cubicBezTo>
                        <a:pt x="56" y="287"/>
                        <a:pt x="57" y="285"/>
                        <a:pt x="54" y="285"/>
                      </a:cubicBezTo>
                      <a:cubicBezTo>
                        <a:pt x="54" y="285"/>
                        <a:pt x="53" y="285"/>
                        <a:pt x="53" y="286"/>
                      </a:cubicBezTo>
                      <a:cubicBezTo>
                        <a:pt x="53" y="286"/>
                        <a:pt x="53" y="286"/>
                        <a:pt x="53" y="286"/>
                      </a:cubicBezTo>
                      <a:cubicBezTo>
                        <a:pt x="52" y="286"/>
                        <a:pt x="53" y="287"/>
                        <a:pt x="53" y="287"/>
                      </a:cubicBezTo>
                      <a:cubicBezTo>
                        <a:pt x="53" y="288"/>
                        <a:pt x="55" y="289"/>
                        <a:pt x="55" y="289"/>
                      </a:cubicBezTo>
                      <a:cubicBezTo>
                        <a:pt x="54" y="291"/>
                        <a:pt x="51" y="292"/>
                        <a:pt x="50" y="293"/>
                      </a:cubicBezTo>
                      <a:cubicBezTo>
                        <a:pt x="50" y="294"/>
                        <a:pt x="52" y="296"/>
                        <a:pt x="52" y="298"/>
                      </a:cubicBezTo>
                      <a:cubicBezTo>
                        <a:pt x="52" y="298"/>
                        <a:pt x="52" y="298"/>
                        <a:pt x="52" y="299"/>
                      </a:cubicBezTo>
                      <a:cubicBezTo>
                        <a:pt x="52" y="300"/>
                        <a:pt x="56" y="300"/>
                        <a:pt x="56" y="301"/>
                      </a:cubicBezTo>
                      <a:cubicBezTo>
                        <a:pt x="55" y="302"/>
                        <a:pt x="55" y="302"/>
                        <a:pt x="54" y="302"/>
                      </a:cubicBezTo>
                      <a:cubicBezTo>
                        <a:pt x="55" y="302"/>
                        <a:pt x="55" y="302"/>
                        <a:pt x="56" y="302"/>
                      </a:cubicBezTo>
                      <a:cubicBezTo>
                        <a:pt x="55" y="303"/>
                        <a:pt x="53" y="303"/>
                        <a:pt x="52" y="304"/>
                      </a:cubicBezTo>
                      <a:cubicBezTo>
                        <a:pt x="53" y="304"/>
                        <a:pt x="53" y="304"/>
                        <a:pt x="54" y="304"/>
                      </a:cubicBezTo>
                      <a:cubicBezTo>
                        <a:pt x="56" y="305"/>
                        <a:pt x="56" y="306"/>
                        <a:pt x="61" y="305"/>
                      </a:cubicBezTo>
                      <a:cubicBezTo>
                        <a:pt x="61" y="306"/>
                        <a:pt x="61" y="306"/>
                        <a:pt x="62" y="306"/>
                      </a:cubicBezTo>
                      <a:cubicBezTo>
                        <a:pt x="63" y="306"/>
                        <a:pt x="64" y="306"/>
                        <a:pt x="65" y="305"/>
                      </a:cubicBezTo>
                      <a:cubicBezTo>
                        <a:pt x="65" y="307"/>
                        <a:pt x="68" y="306"/>
                        <a:pt x="70" y="306"/>
                      </a:cubicBezTo>
                      <a:cubicBezTo>
                        <a:pt x="73" y="306"/>
                        <a:pt x="71" y="308"/>
                        <a:pt x="74" y="307"/>
                      </a:cubicBezTo>
                      <a:cubicBezTo>
                        <a:pt x="76" y="307"/>
                        <a:pt x="77" y="307"/>
                        <a:pt x="79" y="306"/>
                      </a:cubicBezTo>
                      <a:cubicBezTo>
                        <a:pt x="79" y="306"/>
                        <a:pt x="80" y="306"/>
                        <a:pt x="80" y="306"/>
                      </a:cubicBezTo>
                      <a:cubicBezTo>
                        <a:pt x="81" y="306"/>
                        <a:pt x="81" y="306"/>
                        <a:pt x="82" y="306"/>
                      </a:cubicBezTo>
                      <a:cubicBezTo>
                        <a:pt x="83" y="306"/>
                        <a:pt x="87" y="304"/>
                        <a:pt x="89" y="304"/>
                      </a:cubicBezTo>
                      <a:cubicBezTo>
                        <a:pt x="90" y="304"/>
                        <a:pt x="91" y="303"/>
                        <a:pt x="91" y="303"/>
                      </a:cubicBezTo>
                      <a:cubicBezTo>
                        <a:pt x="88" y="303"/>
                        <a:pt x="84" y="303"/>
                        <a:pt x="81" y="302"/>
                      </a:cubicBezTo>
                      <a:cubicBezTo>
                        <a:pt x="79" y="302"/>
                        <a:pt x="80" y="299"/>
                        <a:pt x="78" y="299"/>
                      </a:cubicBezTo>
                      <a:cubicBezTo>
                        <a:pt x="77" y="299"/>
                        <a:pt x="76" y="299"/>
                        <a:pt x="76" y="298"/>
                      </a:cubicBezTo>
                      <a:cubicBezTo>
                        <a:pt x="77" y="295"/>
                        <a:pt x="77" y="295"/>
                        <a:pt x="79" y="294"/>
                      </a:cubicBezTo>
                      <a:cubicBezTo>
                        <a:pt x="81" y="294"/>
                        <a:pt x="83" y="294"/>
                        <a:pt x="84" y="292"/>
                      </a:cubicBezTo>
                      <a:cubicBezTo>
                        <a:pt x="86" y="291"/>
                        <a:pt x="85" y="291"/>
                        <a:pt x="87" y="290"/>
                      </a:cubicBezTo>
                      <a:cubicBezTo>
                        <a:pt x="89" y="289"/>
                        <a:pt x="93" y="288"/>
                        <a:pt x="93" y="286"/>
                      </a:cubicBezTo>
                      <a:cubicBezTo>
                        <a:pt x="94" y="283"/>
                        <a:pt x="87" y="286"/>
                        <a:pt x="87" y="283"/>
                      </a:cubicBezTo>
                      <a:cubicBezTo>
                        <a:pt x="88" y="281"/>
                        <a:pt x="90" y="280"/>
                        <a:pt x="93" y="279"/>
                      </a:cubicBezTo>
                      <a:cubicBezTo>
                        <a:pt x="94" y="279"/>
                        <a:pt x="98" y="280"/>
                        <a:pt x="99" y="279"/>
                      </a:cubicBezTo>
                      <a:cubicBezTo>
                        <a:pt x="100" y="277"/>
                        <a:pt x="101" y="275"/>
                        <a:pt x="104" y="273"/>
                      </a:cubicBezTo>
                      <a:cubicBezTo>
                        <a:pt x="103" y="273"/>
                        <a:pt x="102" y="273"/>
                        <a:pt x="102" y="272"/>
                      </a:cubicBezTo>
                      <a:cubicBezTo>
                        <a:pt x="104" y="271"/>
                        <a:pt x="104" y="272"/>
                        <a:pt x="106" y="272"/>
                      </a:cubicBezTo>
                      <a:cubicBezTo>
                        <a:pt x="107" y="272"/>
                        <a:pt x="108" y="271"/>
                        <a:pt x="108" y="271"/>
                      </a:cubicBezTo>
                      <a:cubicBezTo>
                        <a:pt x="108" y="270"/>
                        <a:pt x="108" y="270"/>
                        <a:pt x="107" y="270"/>
                      </a:cubicBezTo>
                      <a:cubicBezTo>
                        <a:pt x="106" y="270"/>
                        <a:pt x="105" y="271"/>
                        <a:pt x="105" y="271"/>
                      </a:cubicBezTo>
                      <a:cubicBezTo>
                        <a:pt x="103" y="271"/>
                        <a:pt x="102" y="269"/>
                        <a:pt x="102" y="267"/>
                      </a:cubicBezTo>
                      <a:cubicBezTo>
                        <a:pt x="102" y="267"/>
                        <a:pt x="103" y="266"/>
                        <a:pt x="104" y="266"/>
                      </a:cubicBezTo>
                      <a:cubicBezTo>
                        <a:pt x="107" y="265"/>
                        <a:pt x="107" y="267"/>
                        <a:pt x="111" y="266"/>
                      </a:cubicBezTo>
                      <a:cubicBezTo>
                        <a:pt x="112" y="266"/>
                        <a:pt x="114" y="265"/>
                        <a:pt x="114" y="265"/>
                      </a:cubicBezTo>
                      <a:cubicBezTo>
                        <a:pt x="114" y="264"/>
                        <a:pt x="115" y="264"/>
                        <a:pt x="115" y="264"/>
                      </a:cubicBezTo>
                      <a:cubicBezTo>
                        <a:pt x="116" y="262"/>
                        <a:pt x="114" y="261"/>
                        <a:pt x="117" y="259"/>
                      </a:cubicBezTo>
                      <a:cubicBezTo>
                        <a:pt x="118" y="258"/>
                        <a:pt x="123" y="258"/>
                        <a:pt x="126" y="257"/>
                      </a:cubicBezTo>
                      <a:cubicBezTo>
                        <a:pt x="129" y="256"/>
                        <a:pt x="132" y="256"/>
                        <a:pt x="135" y="254"/>
                      </a:cubicBezTo>
                      <a:cubicBezTo>
                        <a:pt x="137" y="252"/>
                        <a:pt x="138" y="252"/>
                        <a:pt x="140" y="250"/>
                      </a:cubicBezTo>
                      <a:cubicBezTo>
                        <a:pt x="141" y="249"/>
                        <a:pt x="141" y="248"/>
                        <a:pt x="142" y="247"/>
                      </a:cubicBezTo>
                      <a:cubicBezTo>
                        <a:pt x="142" y="245"/>
                        <a:pt x="139" y="246"/>
                        <a:pt x="139" y="245"/>
                      </a:cubicBezTo>
                      <a:cubicBezTo>
                        <a:pt x="139" y="243"/>
                        <a:pt x="139" y="243"/>
                        <a:pt x="138" y="242"/>
                      </a:cubicBezTo>
                      <a:cubicBezTo>
                        <a:pt x="138" y="241"/>
                        <a:pt x="136" y="241"/>
                        <a:pt x="136" y="240"/>
                      </a:cubicBezTo>
                      <a:cubicBezTo>
                        <a:pt x="136" y="240"/>
                        <a:pt x="137" y="240"/>
                        <a:pt x="137" y="240"/>
                      </a:cubicBezTo>
                      <a:cubicBezTo>
                        <a:pt x="140" y="239"/>
                        <a:pt x="141" y="240"/>
                        <a:pt x="143" y="240"/>
                      </a:cubicBezTo>
                      <a:cubicBezTo>
                        <a:pt x="144" y="240"/>
                        <a:pt x="147" y="240"/>
                        <a:pt x="150" y="240"/>
                      </a:cubicBezTo>
                      <a:cubicBezTo>
                        <a:pt x="157" y="238"/>
                        <a:pt x="159" y="233"/>
                        <a:pt x="163" y="228"/>
                      </a:cubicBezTo>
                      <a:cubicBezTo>
                        <a:pt x="166" y="225"/>
                        <a:pt x="170" y="222"/>
                        <a:pt x="173" y="218"/>
                      </a:cubicBezTo>
                      <a:cubicBezTo>
                        <a:pt x="175" y="216"/>
                        <a:pt x="174" y="219"/>
                        <a:pt x="175" y="217"/>
                      </a:cubicBezTo>
                      <a:cubicBezTo>
                        <a:pt x="175" y="217"/>
                        <a:pt x="175" y="217"/>
                        <a:pt x="175" y="217"/>
                      </a:cubicBezTo>
                      <a:cubicBezTo>
                        <a:pt x="177" y="215"/>
                        <a:pt x="179" y="212"/>
                        <a:pt x="182" y="210"/>
                      </a:cubicBezTo>
                      <a:cubicBezTo>
                        <a:pt x="182" y="207"/>
                        <a:pt x="183" y="204"/>
                        <a:pt x="183" y="200"/>
                      </a:cubicBezTo>
                      <a:cubicBezTo>
                        <a:pt x="184" y="198"/>
                        <a:pt x="183" y="201"/>
                        <a:pt x="185" y="199"/>
                      </a:cubicBezTo>
                      <a:cubicBezTo>
                        <a:pt x="187" y="197"/>
                        <a:pt x="189" y="197"/>
                        <a:pt x="190" y="195"/>
                      </a:cubicBezTo>
                      <a:cubicBezTo>
                        <a:pt x="193" y="191"/>
                        <a:pt x="196" y="192"/>
                        <a:pt x="200" y="188"/>
                      </a:cubicBezTo>
                      <a:cubicBezTo>
                        <a:pt x="201" y="188"/>
                        <a:pt x="201" y="187"/>
                        <a:pt x="202" y="186"/>
                      </a:cubicBezTo>
                      <a:cubicBezTo>
                        <a:pt x="204" y="185"/>
                        <a:pt x="206" y="185"/>
                        <a:pt x="209" y="184"/>
                      </a:cubicBezTo>
                      <a:cubicBezTo>
                        <a:pt x="211" y="184"/>
                        <a:pt x="214" y="181"/>
                        <a:pt x="215" y="179"/>
                      </a:cubicBezTo>
                      <a:cubicBezTo>
                        <a:pt x="216" y="179"/>
                        <a:pt x="216" y="177"/>
                        <a:pt x="217" y="176"/>
                      </a:cubicBezTo>
                      <a:cubicBezTo>
                        <a:pt x="219" y="173"/>
                        <a:pt x="220" y="172"/>
                        <a:pt x="222" y="168"/>
                      </a:cubicBezTo>
                      <a:cubicBezTo>
                        <a:pt x="223" y="168"/>
                        <a:pt x="224" y="165"/>
                        <a:pt x="224" y="164"/>
                      </a:cubicBezTo>
                      <a:cubicBezTo>
                        <a:pt x="224" y="163"/>
                        <a:pt x="226" y="161"/>
                        <a:pt x="226" y="160"/>
                      </a:cubicBezTo>
                      <a:cubicBezTo>
                        <a:pt x="227" y="160"/>
                        <a:pt x="227" y="159"/>
                        <a:pt x="227" y="158"/>
                      </a:cubicBezTo>
                      <a:cubicBezTo>
                        <a:pt x="228" y="157"/>
                        <a:pt x="230" y="149"/>
                        <a:pt x="230" y="147"/>
                      </a:cubicBezTo>
                      <a:cubicBezTo>
                        <a:pt x="231" y="143"/>
                        <a:pt x="229" y="143"/>
                        <a:pt x="231" y="140"/>
                      </a:cubicBezTo>
                      <a:cubicBezTo>
                        <a:pt x="232" y="138"/>
                        <a:pt x="234" y="138"/>
                        <a:pt x="235" y="135"/>
                      </a:cubicBezTo>
                      <a:cubicBezTo>
                        <a:pt x="237" y="134"/>
                        <a:pt x="237" y="133"/>
                        <a:pt x="238" y="132"/>
                      </a:cubicBezTo>
                      <a:cubicBezTo>
                        <a:pt x="242" y="125"/>
                        <a:pt x="248" y="119"/>
                        <a:pt x="250" y="108"/>
                      </a:cubicBezTo>
                      <a:cubicBezTo>
                        <a:pt x="250" y="105"/>
                        <a:pt x="250" y="102"/>
                        <a:pt x="248" y="101"/>
                      </a:cubicBezTo>
                      <a:cubicBezTo>
                        <a:pt x="246" y="101"/>
                        <a:pt x="245" y="102"/>
                        <a:pt x="243" y="102"/>
                      </a:cubicBezTo>
                      <a:cubicBezTo>
                        <a:pt x="241" y="101"/>
                        <a:pt x="238" y="98"/>
                        <a:pt x="237" y="95"/>
                      </a:cubicBezTo>
                      <a:cubicBezTo>
                        <a:pt x="235" y="95"/>
                        <a:pt x="233" y="94"/>
                        <a:pt x="231" y="94"/>
                      </a:cubicBezTo>
                      <a:cubicBezTo>
                        <a:pt x="229" y="94"/>
                        <a:pt x="227" y="95"/>
                        <a:pt x="225" y="95"/>
                      </a:cubicBezTo>
                      <a:cubicBezTo>
                        <a:pt x="223" y="96"/>
                        <a:pt x="222" y="93"/>
                        <a:pt x="219" y="93"/>
                      </a:cubicBezTo>
                      <a:cubicBezTo>
                        <a:pt x="218" y="94"/>
                        <a:pt x="217" y="95"/>
                        <a:pt x="216" y="95"/>
                      </a:cubicBezTo>
                      <a:cubicBezTo>
                        <a:pt x="216" y="96"/>
                        <a:pt x="215" y="95"/>
                        <a:pt x="215" y="96"/>
                      </a:cubicBezTo>
                      <a:cubicBezTo>
                        <a:pt x="215" y="94"/>
                        <a:pt x="215" y="93"/>
                        <a:pt x="215" y="92"/>
                      </a:cubicBezTo>
                      <a:cubicBezTo>
                        <a:pt x="215" y="91"/>
                        <a:pt x="214" y="91"/>
                        <a:pt x="212" y="90"/>
                      </a:cubicBezTo>
                      <a:cubicBezTo>
                        <a:pt x="210" y="89"/>
                        <a:pt x="205" y="87"/>
                        <a:pt x="203" y="87"/>
                      </a:cubicBezTo>
                      <a:cubicBezTo>
                        <a:pt x="200" y="87"/>
                        <a:pt x="198" y="91"/>
                        <a:pt x="196" y="93"/>
                      </a:cubicBezTo>
                      <a:cubicBezTo>
                        <a:pt x="196" y="94"/>
                        <a:pt x="195" y="95"/>
                        <a:pt x="194" y="95"/>
                      </a:cubicBezTo>
                      <a:cubicBezTo>
                        <a:pt x="194" y="95"/>
                        <a:pt x="194" y="94"/>
                        <a:pt x="194" y="94"/>
                      </a:cubicBezTo>
                      <a:cubicBezTo>
                        <a:pt x="193" y="94"/>
                        <a:pt x="191" y="94"/>
                        <a:pt x="190" y="94"/>
                      </a:cubicBezTo>
                      <a:cubicBezTo>
                        <a:pt x="190" y="92"/>
                        <a:pt x="189" y="91"/>
                        <a:pt x="187" y="90"/>
                      </a:cubicBezTo>
                      <a:cubicBezTo>
                        <a:pt x="187" y="90"/>
                        <a:pt x="185" y="90"/>
                        <a:pt x="185" y="89"/>
                      </a:cubicBezTo>
                      <a:cubicBezTo>
                        <a:pt x="186" y="84"/>
                        <a:pt x="191" y="77"/>
                        <a:pt x="194" y="74"/>
                      </a:cubicBezTo>
                      <a:cubicBezTo>
                        <a:pt x="194" y="72"/>
                        <a:pt x="192" y="72"/>
                        <a:pt x="191" y="71"/>
                      </a:cubicBezTo>
                      <a:cubicBezTo>
                        <a:pt x="191" y="69"/>
                        <a:pt x="189" y="64"/>
                        <a:pt x="189" y="62"/>
                      </a:cubicBezTo>
                      <a:cubicBezTo>
                        <a:pt x="186" y="61"/>
                        <a:pt x="183" y="56"/>
                        <a:pt x="180" y="56"/>
                      </a:cubicBezTo>
                      <a:cubicBezTo>
                        <a:pt x="180" y="56"/>
                        <a:pt x="180" y="56"/>
                        <a:pt x="179" y="56"/>
                      </a:cubicBezTo>
                      <a:cubicBezTo>
                        <a:pt x="179" y="56"/>
                        <a:pt x="179" y="56"/>
                        <a:pt x="179" y="56"/>
                      </a:cubicBezTo>
                      <a:cubicBezTo>
                        <a:pt x="178" y="56"/>
                        <a:pt x="175" y="54"/>
                        <a:pt x="174" y="54"/>
                      </a:cubicBezTo>
                      <a:cubicBezTo>
                        <a:pt x="173" y="54"/>
                        <a:pt x="171" y="54"/>
                        <a:pt x="169" y="54"/>
                      </a:cubicBezTo>
                      <a:cubicBezTo>
                        <a:pt x="165" y="53"/>
                        <a:pt x="158" y="54"/>
                        <a:pt x="156" y="49"/>
                      </a:cubicBezTo>
                      <a:cubicBezTo>
                        <a:pt x="156" y="49"/>
                        <a:pt x="154" y="49"/>
                        <a:pt x="154" y="48"/>
                      </a:cubicBezTo>
                      <a:cubicBezTo>
                        <a:pt x="152" y="44"/>
                        <a:pt x="150" y="45"/>
                        <a:pt x="147" y="41"/>
                      </a:cubicBezTo>
                      <a:cubicBezTo>
                        <a:pt x="145" y="42"/>
                        <a:pt x="144" y="42"/>
                        <a:pt x="142" y="42"/>
                      </a:cubicBezTo>
                      <a:cubicBezTo>
                        <a:pt x="141" y="39"/>
                        <a:pt x="142" y="37"/>
                        <a:pt x="139" y="36"/>
                      </a:cubicBezTo>
                      <a:cubicBezTo>
                        <a:pt x="137" y="35"/>
                        <a:pt x="133" y="35"/>
                        <a:pt x="132" y="32"/>
                      </a:cubicBezTo>
                      <a:cubicBezTo>
                        <a:pt x="132" y="32"/>
                        <a:pt x="132" y="31"/>
                        <a:pt x="132" y="31"/>
                      </a:cubicBezTo>
                      <a:cubicBezTo>
                        <a:pt x="132" y="31"/>
                        <a:pt x="134" y="31"/>
                        <a:pt x="134" y="30"/>
                      </a:cubicBezTo>
                      <a:cubicBezTo>
                        <a:pt x="134" y="30"/>
                        <a:pt x="131" y="30"/>
                        <a:pt x="129" y="30"/>
                      </a:cubicBezTo>
                      <a:cubicBezTo>
                        <a:pt x="129" y="30"/>
                        <a:pt x="125" y="31"/>
                        <a:pt x="125" y="31"/>
                      </a:cubicBezTo>
                      <a:cubicBezTo>
                        <a:pt x="123" y="33"/>
                        <a:pt x="122" y="33"/>
                        <a:pt x="119" y="34"/>
                      </a:cubicBezTo>
                      <a:cubicBezTo>
                        <a:pt x="118" y="34"/>
                        <a:pt x="115" y="33"/>
                        <a:pt x="115" y="32"/>
                      </a:cubicBezTo>
                      <a:cubicBezTo>
                        <a:pt x="112" y="32"/>
                        <a:pt x="108" y="32"/>
                        <a:pt x="105" y="32"/>
                      </a:cubicBezTo>
                      <a:cubicBezTo>
                        <a:pt x="104" y="32"/>
                        <a:pt x="103" y="30"/>
                        <a:pt x="103" y="29"/>
                      </a:cubicBezTo>
                      <a:cubicBezTo>
                        <a:pt x="100" y="28"/>
                        <a:pt x="96" y="27"/>
                        <a:pt x="95" y="24"/>
                      </a:cubicBezTo>
                      <a:cubicBezTo>
                        <a:pt x="94" y="24"/>
                        <a:pt x="92" y="24"/>
                        <a:pt x="92" y="24"/>
                      </a:cubicBezTo>
                      <a:cubicBezTo>
                        <a:pt x="91" y="26"/>
                        <a:pt x="94" y="26"/>
                        <a:pt x="95" y="28"/>
                      </a:cubicBezTo>
                      <a:cubicBezTo>
                        <a:pt x="94" y="28"/>
                        <a:pt x="92" y="28"/>
                        <a:pt x="91" y="28"/>
                      </a:cubicBezTo>
                      <a:cubicBezTo>
                        <a:pt x="89" y="29"/>
                        <a:pt x="86" y="28"/>
                        <a:pt x="86" y="31"/>
                      </a:cubicBezTo>
                      <a:cubicBezTo>
                        <a:pt x="86" y="33"/>
                        <a:pt x="88" y="34"/>
                        <a:pt x="88" y="37"/>
                      </a:cubicBezTo>
                      <a:cubicBezTo>
                        <a:pt x="88" y="37"/>
                        <a:pt x="87" y="40"/>
                        <a:pt x="86" y="40"/>
                      </a:cubicBezTo>
                      <a:cubicBezTo>
                        <a:pt x="84" y="40"/>
                        <a:pt x="83" y="36"/>
                        <a:pt x="83" y="34"/>
                      </a:cubicBezTo>
                      <a:cubicBezTo>
                        <a:pt x="83" y="33"/>
                        <a:pt x="84" y="30"/>
                        <a:pt x="85" y="27"/>
                      </a:cubicBezTo>
                      <a:cubicBezTo>
                        <a:pt x="85" y="27"/>
                        <a:pt x="87" y="26"/>
                        <a:pt x="87" y="25"/>
                      </a:cubicBezTo>
                      <a:cubicBezTo>
                        <a:pt x="87" y="24"/>
                        <a:pt x="86" y="23"/>
                        <a:pt x="85" y="22"/>
                      </a:cubicBezTo>
                      <a:cubicBezTo>
                        <a:pt x="83" y="23"/>
                        <a:pt x="82" y="25"/>
                        <a:pt x="79" y="26"/>
                      </a:cubicBezTo>
                      <a:cubicBezTo>
                        <a:pt x="74" y="27"/>
                        <a:pt x="71" y="28"/>
                        <a:pt x="67" y="30"/>
                      </a:cubicBezTo>
                      <a:cubicBezTo>
                        <a:pt x="64" y="30"/>
                        <a:pt x="62" y="31"/>
                        <a:pt x="61" y="34"/>
                      </a:cubicBezTo>
                      <a:cubicBezTo>
                        <a:pt x="61" y="35"/>
                        <a:pt x="60" y="38"/>
                        <a:pt x="59" y="38"/>
                      </a:cubicBezTo>
                      <a:cubicBezTo>
                        <a:pt x="58" y="39"/>
                        <a:pt x="56" y="40"/>
                        <a:pt x="56" y="42"/>
                      </a:cubicBezTo>
                      <a:cubicBezTo>
                        <a:pt x="56" y="42"/>
                        <a:pt x="55" y="42"/>
                        <a:pt x="55" y="42"/>
                      </a:cubicBezTo>
                      <a:cubicBezTo>
                        <a:pt x="55" y="43"/>
                        <a:pt x="55" y="43"/>
                        <a:pt x="55" y="44"/>
                      </a:cubicBezTo>
                      <a:cubicBezTo>
                        <a:pt x="54" y="44"/>
                        <a:pt x="54" y="44"/>
                        <a:pt x="53" y="44"/>
                      </a:cubicBezTo>
                      <a:cubicBezTo>
                        <a:pt x="52" y="44"/>
                        <a:pt x="52" y="45"/>
                        <a:pt x="51" y="45"/>
                      </a:cubicBezTo>
                      <a:cubicBezTo>
                        <a:pt x="51" y="44"/>
                        <a:pt x="52" y="44"/>
                        <a:pt x="52" y="43"/>
                      </a:cubicBezTo>
                      <a:cubicBezTo>
                        <a:pt x="49" y="41"/>
                        <a:pt x="49" y="36"/>
                        <a:pt x="43" y="36"/>
                      </a:cubicBezTo>
                      <a:cubicBezTo>
                        <a:pt x="38" y="36"/>
                        <a:pt x="36" y="39"/>
                        <a:pt x="31" y="39"/>
                      </a:cubicBezTo>
                      <a:cubicBezTo>
                        <a:pt x="27" y="39"/>
                        <a:pt x="27" y="36"/>
                        <a:pt x="25" y="35"/>
                      </a:cubicBezTo>
                      <a:cubicBezTo>
                        <a:pt x="22" y="34"/>
                        <a:pt x="18" y="32"/>
                        <a:pt x="18" y="28"/>
                      </a:cubicBezTo>
                      <a:cubicBezTo>
                        <a:pt x="18" y="24"/>
                        <a:pt x="18" y="21"/>
                        <a:pt x="18" y="17"/>
                      </a:cubicBezTo>
                      <a:cubicBezTo>
                        <a:pt x="19" y="15"/>
                        <a:pt x="19" y="8"/>
                        <a:pt x="19" y="6"/>
                      </a:cubicBezTo>
                      <a:cubicBezTo>
                        <a:pt x="19" y="6"/>
                        <a:pt x="19" y="4"/>
                        <a:pt x="19" y="3"/>
                      </a:cubicBezTo>
                      <a:cubicBezTo>
                        <a:pt x="16" y="3"/>
                        <a:pt x="14" y="0"/>
                        <a:pt x="9" y="0"/>
                      </a:cubicBezTo>
                      <a:cubicBezTo>
                        <a:pt x="6" y="0"/>
                        <a:pt x="3" y="0"/>
                        <a:pt x="0" y="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3"/>
                        <a:pt x="2" y="24"/>
                        <a:pt x="3" y="25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6" name="Freeform 1968"/>
                <p:cNvSpPr/>
                <p:nvPr/>
              </p:nvSpPr>
              <p:spPr bwMode="auto">
                <a:xfrm>
                  <a:off x="9939338" y="5210175"/>
                  <a:ext cx="9525" cy="4763"/>
                </a:xfrm>
                <a:custGeom>
                  <a:avLst/>
                  <a:gdLst>
                    <a:gd name="T0" fmla="*/ 13 w 13"/>
                    <a:gd name="T1" fmla="*/ 3 h 5"/>
                    <a:gd name="T2" fmla="*/ 13 w 13"/>
                    <a:gd name="T3" fmla="*/ 2 h 5"/>
                    <a:gd name="T4" fmla="*/ 3 w 13"/>
                    <a:gd name="T5" fmla="*/ 0 h 5"/>
                    <a:gd name="T6" fmla="*/ 0 w 13"/>
                    <a:gd name="T7" fmla="*/ 0 h 5"/>
                    <a:gd name="T8" fmla="*/ 0 w 13"/>
                    <a:gd name="T9" fmla="*/ 5 h 5"/>
                    <a:gd name="T10" fmla="*/ 5 w 13"/>
                    <a:gd name="T11" fmla="*/ 3 h 5"/>
                    <a:gd name="T12" fmla="*/ 13 w 13"/>
                    <a:gd name="T1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5">
                      <a:moveTo>
                        <a:pt x="13" y="3"/>
                      </a:move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9" y="1"/>
                        <a:pt x="7" y="0"/>
                        <a:pt x="3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4"/>
                        <a:pt x="3" y="3"/>
                        <a:pt x="5" y="3"/>
                      </a:cubicBezTo>
                      <a:cubicBezTo>
                        <a:pt x="6" y="3"/>
                        <a:pt x="11" y="4"/>
                        <a:pt x="13" y="3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7" name="Freeform 1969"/>
                <p:cNvSpPr>
                  <a:spLocks noEditPoints="1"/>
                </p:cNvSpPr>
                <p:nvPr/>
              </p:nvSpPr>
              <p:spPr bwMode="auto">
                <a:xfrm>
                  <a:off x="9939338" y="5165725"/>
                  <a:ext cx="104775" cy="123825"/>
                </a:xfrm>
                <a:custGeom>
                  <a:avLst/>
                  <a:gdLst>
                    <a:gd name="T0" fmla="*/ 25 w 157"/>
                    <a:gd name="T1" fmla="*/ 73 h 187"/>
                    <a:gd name="T2" fmla="*/ 33 w 157"/>
                    <a:gd name="T3" fmla="*/ 80 h 187"/>
                    <a:gd name="T4" fmla="*/ 20 w 157"/>
                    <a:gd name="T5" fmla="*/ 83 h 187"/>
                    <a:gd name="T6" fmla="*/ 10 w 157"/>
                    <a:gd name="T7" fmla="*/ 73 h 187"/>
                    <a:gd name="T8" fmla="*/ 1 w 157"/>
                    <a:gd name="T9" fmla="*/ 89 h 187"/>
                    <a:gd name="T10" fmla="*/ 8 w 157"/>
                    <a:gd name="T11" fmla="*/ 161 h 187"/>
                    <a:gd name="T12" fmla="*/ 28 w 157"/>
                    <a:gd name="T13" fmla="*/ 182 h 187"/>
                    <a:gd name="T14" fmla="*/ 34 w 157"/>
                    <a:gd name="T15" fmla="*/ 172 h 187"/>
                    <a:gd name="T16" fmla="*/ 48 w 157"/>
                    <a:gd name="T17" fmla="*/ 140 h 187"/>
                    <a:gd name="T18" fmla="*/ 55 w 157"/>
                    <a:gd name="T19" fmla="*/ 135 h 187"/>
                    <a:gd name="T20" fmla="*/ 55 w 157"/>
                    <a:gd name="T21" fmla="*/ 131 h 187"/>
                    <a:gd name="T22" fmla="*/ 58 w 157"/>
                    <a:gd name="T23" fmla="*/ 126 h 187"/>
                    <a:gd name="T24" fmla="*/ 56 w 157"/>
                    <a:gd name="T25" fmla="*/ 121 h 187"/>
                    <a:gd name="T26" fmla="*/ 58 w 157"/>
                    <a:gd name="T27" fmla="*/ 119 h 187"/>
                    <a:gd name="T28" fmla="*/ 63 w 157"/>
                    <a:gd name="T29" fmla="*/ 115 h 187"/>
                    <a:gd name="T30" fmla="*/ 63 w 157"/>
                    <a:gd name="T31" fmla="*/ 112 h 187"/>
                    <a:gd name="T32" fmla="*/ 68 w 157"/>
                    <a:gd name="T33" fmla="*/ 102 h 187"/>
                    <a:gd name="T34" fmla="*/ 72 w 157"/>
                    <a:gd name="T35" fmla="*/ 101 h 187"/>
                    <a:gd name="T36" fmla="*/ 90 w 157"/>
                    <a:gd name="T37" fmla="*/ 98 h 187"/>
                    <a:gd name="T38" fmla="*/ 86 w 157"/>
                    <a:gd name="T39" fmla="*/ 95 h 187"/>
                    <a:gd name="T40" fmla="*/ 99 w 157"/>
                    <a:gd name="T41" fmla="*/ 86 h 187"/>
                    <a:gd name="T42" fmla="*/ 104 w 157"/>
                    <a:gd name="T43" fmla="*/ 82 h 187"/>
                    <a:gd name="T44" fmla="*/ 113 w 157"/>
                    <a:gd name="T45" fmla="*/ 82 h 187"/>
                    <a:gd name="T46" fmla="*/ 109 w 157"/>
                    <a:gd name="T47" fmla="*/ 87 h 187"/>
                    <a:gd name="T48" fmla="*/ 134 w 157"/>
                    <a:gd name="T49" fmla="*/ 82 h 187"/>
                    <a:gd name="T50" fmla="*/ 110 w 157"/>
                    <a:gd name="T51" fmla="*/ 70 h 187"/>
                    <a:gd name="T52" fmla="*/ 91 w 157"/>
                    <a:gd name="T53" fmla="*/ 67 h 187"/>
                    <a:gd name="T54" fmla="*/ 122 w 157"/>
                    <a:gd name="T55" fmla="*/ 58 h 187"/>
                    <a:gd name="T56" fmla="*/ 153 w 157"/>
                    <a:gd name="T57" fmla="*/ 47 h 187"/>
                    <a:gd name="T58" fmla="*/ 137 w 157"/>
                    <a:gd name="T59" fmla="*/ 46 h 187"/>
                    <a:gd name="T60" fmla="*/ 146 w 157"/>
                    <a:gd name="T61" fmla="*/ 41 h 187"/>
                    <a:gd name="T62" fmla="*/ 125 w 157"/>
                    <a:gd name="T63" fmla="*/ 31 h 187"/>
                    <a:gd name="T64" fmla="*/ 120 w 157"/>
                    <a:gd name="T65" fmla="*/ 22 h 187"/>
                    <a:gd name="T66" fmla="*/ 106 w 157"/>
                    <a:gd name="T67" fmla="*/ 16 h 187"/>
                    <a:gd name="T68" fmla="*/ 88 w 157"/>
                    <a:gd name="T69" fmla="*/ 18 h 187"/>
                    <a:gd name="T70" fmla="*/ 66 w 157"/>
                    <a:gd name="T71" fmla="*/ 2 h 187"/>
                    <a:gd name="T72" fmla="*/ 43 w 157"/>
                    <a:gd name="T73" fmla="*/ 2 h 187"/>
                    <a:gd name="T74" fmla="*/ 41 w 157"/>
                    <a:gd name="T75" fmla="*/ 15 h 187"/>
                    <a:gd name="T76" fmla="*/ 37 w 157"/>
                    <a:gd name="T77" fmla="*/ 35 h 187"/>
                    <a:gd name="T78" fmla="*/ 35 w 157"/>
                    <a:gd name="T79" fmla="*/ 49 h 187"/>
                    <a:gd name="T80" fmla="*/ 6 w 157"/>
                    <a:gd name="T81" fmla="*/ 30 h 187"/>
                    <a:gd name="T82" fmla="*/ 8 w 157"/>
                    <a:gd name="T83" fmla="*/ 64 h 187"/>
                    <a:gd name="T84" fmla="*/ 104 w 157"/>
                    <a:gd name="T85" fmla="*/ 82 h 187"/>
                    <a:gd name="T86" fmla="*/ 103 w 157"/>
                    <a:gd name="T87" fmla="*/ 81 h 187"/>
                    <a:gd name="T88" fmla="*/ 102 w 157"/>
                    <a:gd name="T89" fmla="*/ 77 h 187"/>
                    <a:gd name="T90" fmla="*/ 38 w 157"/>
                    <a:gd name="T91" fmla="*/ 89 h 187"/>
                    <a:gd name="T92" fmla="*/ 38 w 157"/>
                    <a:gd name="T93" fmla="*/ 90 h 187"/>
                    <a:gd name="T94" fmla="*/ 39 w 157"/>
                    <a:gd name="T95" fmla="*/ 87 h 187"/>
                    <a:gd name="T96" fmla="*/ 36 w 157"/>
                    <a:gd name="T97" fmla="*/ 87 h 187"/>
                    <a:gd name="T98" fmla="*/ 38 w 157"/>
                    <a:gd name="T99" fmla="*/ 92 h 187"/>
                    <a:gd name="T100" fmla="*/ 21 w 157"/>
                    <a:gd name="T101" fmla="*/ 94 h 187"/>
                    <a:gd name="T102" fmla="*/ 36 w 157"/>
                    <a:gd name="T103" fmla="*/ 92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57" h="187">
                      <a:moveTo>
                        <a:pt x="8" y="64"/>
                      </a:moveTo>
                      <a:cubicBezTo>
                        <a:pt x="9" y="66"/>
                        <a:pt x="8" y="67"/>
                        <a:pt x="10" y="68"/>
                      </a:cubicBezTo>
                      <a:cubicBezTo>
                        <a:pt x="14" y="72"/>
                        <a:pt x="20" y="71"/>
                        <a:pt x="25" y="73"/>
                      </a:cubicBezTo>
                      <a:cubicBezTo>
                        <a:pt x="26" y="74"/>
                        <a:pt x="28" y="74"/>
                        <a:pt x="30" y="74"/>
                      </a:cubicBezTo>
                      <a:cubicBezTo>
                        <a:pt x="32" y="75"/>
                        <a:pt x="35" y="76"/>
                        <a:pt x="35" y="79"/>
                      </a:cubicBezTo>
                      <a:cubicBezTo>
                        <a:pt x="35" y="79"/>
                        <a:pt x="34" y="80"/>
                        <a:pt x="33" y="80"/>
                      </a:cubicBezTo>
                      <a:cubicBezTo>
                        <a:pt x="31" y="80"/>
                        <a:pt x="28" y="78"/>
                        <a:pt x="28" y="78"/>
                      </a:cubicBezTo>
                      <a:cubicBezTo>
                        <a:pt x="27" y="80"/>
                        <a:pt x="25" y="87"/>
                        <a:pt x="23" y="87"/>
                      </a:cubicBezTo>
                      <a:cubicBezTo>
                        <a:pt x="21" y="86"/>
                        <a:pt x="21" y="85"/>
                        <a:pt x="20" y="83"/>
                      </a:cubicBezTo>
                      <a:cubicBezTo>
                        <a:pt x="18" y="83"/>
                        <a:pt x="18" y="84"/>
                        <a:pt x="16" y="84"/>
                      </a:cubicBezTo>
                      <a:cubicBezTo>
                        <a:pt x="17" y="81"/>
                        <a:pt x="18" y="80"/>
                        <a:pt x="18" y="78"/>
                      </a:cubicBezTo>
                      <a:cubicBezTo>
                        <a:pt x="18" y="76"/>
                        <a:pt x="11" y="73"/>
                        <a:pt x="10" y="73"/>
                      </a:cubicBezTo>
                      <a:cubicBezTo>
                        <a:pt x="7" y="74"/>
                        <a:pt x="10" y="77"/>
                        <a:pt x="3" y="77"/>
                      </a:cubicBezTo>
                      <a:cubicBezTo>
                        <a:pt x="1" y="77"/>
                        <a:pt x="1" y="82"/>
                        <a:pt x="1" y="84"/>
                      </a:cubicBezTo>
                      <a:cubicBezTo>
                        <a:pt x="1" y="85"/>
                        <a:pt x="1" y="87"/>
                        <a:pt x="1" y="89"/>
                      </a:cubicBezTo>
                      <a:cubicBezTo>
                        <a:pt x="1" y="90"/>
                        <a:pt x="1" y="92"/>
                        <a:pt x="0" y="93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3" y="158"/>
                        <a:pt x="5" y="161"/>
                        <a:pt x="8" y="161"/>
                      </a:cubicBezTo>
                      <a:cubicBezTo>
                        <a:pt x="10" y="161"/>
                        <a:pt x="11" y="159"/>
                        <a:pt x="13" y="159"/>
                      </a:cubicBezTo>
                      <a:cubicBezTo>
                        <a:pt x="22" y="159"/>
                        <a:pt x="19" y="170"/>
                        <a:pt x="22" y="176"/>
                      </a:cubicBezTo>
                      <a:cubicBezTo>
                        <a:pt x="24" y="179"/>
                        <a:pt x="26" y="180"/>
                        <a:pt x="28" y="182"/>
                      </a:cubicBezTo>
                      <a:cubicBezTo>
                        <a:pt x="30" y="184"/>
                        <a:pt x="29" y="187"/>
                        <a:pt x="32" y="187"/>
                      </a:cubicBezTo>
                      <a:cubicBezTo>
                        <a:pt x="36" y="187"/>
                        <a:pt x="37" y="184"/>
                        <a:pt x="37" y="180"/>
                      </a:cubicBezTo>
                      <a:cubicBezTo>
                        <a:pt x="37" y="176"/>
                        <a:pt x="35" y="175"/>
                        <a:pt x="34" y="172"/>
                      </a:cubicBezTo>
                      <a:cubicBezTo>
                        <a:pt x="34" y="172"/>
                        <a:pt x="34" y="172"/>
                        <a:pt x="34" y="172"/>
                      </a:cubicBezTo>
                      <a:cubicBezTo>
                        <a:pt x="34" y="166"/>
                        <a:pt x="29" y="164"/>
                        <a:pt x="29" y="158"/>
                      </a:cubicBezTo>
                      <a:cubicBezTo>
                        <a:pt x="29" y="145"/>
                        <a:pt x="38" y="144"/>
                        <a:pt x="48" y="140"/>
                      </a:cubicBezTo>
                      <a:cubicBezTo>
                        <a:pt x="47" y="140"/>
                        <a:pt x="47" y="140"/>
                        <a:pt x="47" y="140"/>
                      </a:cubicBezTo>
                      <a:cubicBezTo>
                        <a:pt x="48" y="139"/>
                        <a:pt x="48" y="138"/>
                        <a:pt x="50" y="137"/>
                      </a:cubicBezTo>
                      <a:cubicBezTo>
                        <a:pt x="52" y="137"/>
                        <a:pt x="53" y="136"/>
                        <a:pt x="55" y="135"/>
                      </a:cubicBezTo>
                      <a:cubicBezTo>
                        <a:pt x="56" y="135"/>
                        <a:pt x="57" y="134"/>
                        <a:pt x="57" y="134"/>
                      </a:cubicBezTo>
                      <a:cubicBezTo>
                        <a:pt x="57" y="133"/>
                        <a:pt x="56" y="133"/>
                        <a:pt x="55" y="132"/>
                      </a:cubicBezTo>
                      <a:cubicBezTo>
                        <a:pt x="55" y="132"/>
                        <a:pt x="55" y="131"/>
                        <a:pt x="55" y="131"/>
                      </a:cubicBezTo>
                      <a:cubicBezTo>
                        <a:pt x="56" y="131"/>
                        <a:pt x="58" y="131"/>
                        <a:pt x="58" y="129"/>
                      </a:cubicBezTo>
                      <a:cubicBezTo>
                        <a:pt x="57" y="129"/>
                        <a:pt x="56" y="129"/>
                        <a:pt x="55" y="128"/>
                      </a:cubicBezTo>
                      <a:cubicBezTo>
                        <a:pt x="56" y="128"/>
                        <a:pt x="58" y="127"/>
                        <a:pt x="58" y="126"/>
                      </a:cubicBezTo>
                      <a:cubicBezTo>
                        <a:pt x="58" y="125"/>
                        <a:pt x="58" y="124"/>
                        <a:pt x="58" y="124"/>
                      </a:cubicBezTo>
                      <a:cubicBezTo>
                        <a:pt x="58" y="124"/>
                        <a:pt x="57" y="124"/>
                        <a:pt x="57" y="124"/>
                      </a:cubicBezTo>
                      <a:cubicBezTo>
                        <a:pt x="56" y="123"/>
                        <a:pt x="57" y="123"/>
                        <a:pt x="56" y="121"/>
                      </a:cubicBezTo>
                      <a:cubicBezTo>
                        <a:pt x="56" y="120"/>
                        <a:pt x="55" y="117"/>
                        <a:pt x="55" y="115"/>
                      </a:cubicBezTo>
                      <a:cubicBezTo>
                        <a:pt x="55" y="115"/>
                        <a:pt x="55" y="114"/>
                        <a:pt x="56" y="113"/>
                      </a:cubicBezTo>
                      <a:cubicBezTo>
                        <a:pt x="56" y="115"/>
                        <a:pt x="58" y="117"/>
                        <a:pt x="58" y="119"/>
                      </a:cubicBezTo>
                      <a:cubicBezTo>
                        <a:pt x="58" y="119"/>
                        <a:pt x="58" y="120"/>
                        <a:pt x="58" y="121"/>
                      </a:cubicBezTo>
                      <a:cubicBezTo>
                        <a:pt x="58" y="121"/>
                        <a:pt x="58" y="122"/>
                        <a:pt x="59" y="122"/>
                      </a:cubicBezTo>
                      <a:cubicBezTo>
                        <a:pt x="59" y="122"/>
                        <a:pt x="63" y="116"/>
                        <a:pt x="63" y="115"/>
                      </a:cubicBezTo>
                      <a:cubicBezTo>
                        <a:pt x="63" y="114"/>
                        <a:pt x="61" y="113"/>
                        <a:pt x="61" y="112"/>
                      </a:cubicBezTo>
                      <a:cubicBezTo>
                        <a:pt x="61" y="111"/>
                        <a:pt x="62" y="111"/>
                        <a:pt x="62" y="111"/>
                      </a:cubicBezTo>
                      <a:cubicBezTo>
                        <a:pt x="62" y="111"/>
                        <a:pt x="63" y="112"/>
                        <a:pt x="63" y="112"/>
                      </a:cubicBezTo>
                      <a:cubicBezTo>
                        <a:pt x="64" y="112"/>
                        <a:pt x="68" y="106"/>
                        <a:pt x="69" y="105"/>
                      </a:cubicBezTo>
                      <a:cubicBezTo>
                        <a:pt x="69" y="105"/>
                        <a:pt x="67" y="104"/>
                        <a:pt x="67" y="103"/>
                      </a:cubicBezTo>
                      <a:cubicBezTo>
                        <a:pt x="67" y="103"/>
                        <a:pt x="67" y="102"/>
                        <a:pt x="68" y="102"/>
                      </a:cubicBezTo>
                      <a:cubicBezTo>
                        <a:pt x="68" y="102"/>
                        <a:pt x="69" y="102"/>
                        <a:pt x="70" y="102"/>
                      </a:cubicBezTo>
                      <a:cubicBezTo>
                        <a:pt x="72" y="102"/>
                        <a:pt x="74" y="102"/>
                        <a:pt x="77" y="102"/>
                      </a:cubicBezTo>
                      <a:cubicBezTo>
                        <a:pt x="76" y="101"/>
                        <a:pt x="74" y="102"/>
                        <a:pt x="72" y="101"/>
                      </a:cubicBezTo>
                      <a:cubicBezTo>
                        <a:pt x="72" y="101"/>
                        <a:pt x="71" y="101"/>
                        <a:pt x="70" y="101"/>
                      </a:cubicBezTo>
                      <a:cubicBezTo>
                        <a:pt x="74" y="99"/>
                        <a:pt x="80" y="100"/>
                        <a:pt x="84" y="98"/>
                      </a:cubicBezTo>
                      <a:cubicBezTo>
                        <a:pt x="85" y="99"/>
                        <a:pt x="88" y="99"/>
                        <a:pt x="90" y="98"/>
                      </a:cubicBezTo>
                      <a:cubicBezTo>
                        <a:pt x="90" y="98"/>
                        <a:pt x="90" y="97"/>
                        <a:pt x="90" y="97"/>
                      </a:cubicBezTo>
                      <a:cubicBezTo>
                        <a:pt x="90" y="97"/>
                        <a:pt x="88" y="98"/>
                        <a:pt x="88" y="98"/>
                      </a:cubicBezTo>
                      <a:cubicBezTo>
                        <a:pt x="87" y="98"/>
                        <a:pt x="86" y="96"/>
                        <a:pt x="86" y="95"/>
                      </a:cubicBezTo>
                      <a:cubicBezTo>
                        <a:pt x="86" y="95"/>
                        <a:pt x="85" y="94"/>
                        <a:pt x="85" y="93"/>
                      </a:cubicBezTo>
                      <a:cubicBezTo>
                        <a:pt x="85" y="87"/>
                        <a:pt x="92" y="89"/>
                        <a:pt x="95" y="87"/>
                      </a:cubicBezTo>
                      <a:cubicBezTo>
                        <a:pt x="97" y="86"/>
                        <a:pt x="97" y="86"/>
                        <a:pt x="99" y="86"/>
                      </a:cubicBezTo>
                      <a:cubicBezTo>
                        <a:pt x="102" y="86"/>
                        <a:pt x="103" y="85"/>
                        <a:pt x="105" y="84"/>
                      </a:cubicBezTo>
                      <a:cubicBezTo>
                        <a:pt x="104" y="83"/>
                        <a:pt x="104" y="83"/>
                        <a:pt x="104" y="82"/>
                      </a:cubicBezTo>
                      <a:cubicBezTo>
                        <a:pt x="104" y="82"/>
                        <a:pt x="104" y="82"/>
                        <a:pt x="104" y="82"/>
                      </a:cubicBezTo>
                      <a:cubicBezTo>
                        <a:pt x="104" y="82"/>
                        <a:pt x="104" y="82"/>
                        <a:pt x="104" y="81"/>
                      </a:cubicBezTo>
                      <a:cubicBezTo>
                        <a:pt x="104" y="82"/>
                        <a:pt x="105" y="82"/>
                        <a:pt x="105" y="82"/>
                      </a:cubicBezTo>
                      <a:cubicBezTo>
                        <a:pt x="106" y="82"/>
                        <a:pt x="111" y="82"/>
                        <a:pt x="113" y="82"/>
                      </a:cubicBezTo>
                      <a:cubicBezTo>
                        <a:pt x="114" y="81"/>
                        <a:pt x="114" y="79"/>
                        <a:pt x="117" y="79"/>
                      </a:cubicBezTo>
                      <a:cubicBezTo>
                        <a:pt x="117" y="81"/>
                        <a:pt x="117" y="81"/>
                        <a:pt x="120" y="81"/>
                      </a:cubicBezTo>
                      <a:cubicBezTo>
                        <a:pt x="115" y="81"/>
                        <a:pt x="109" y="84"/>
                        <a:pt x="109" y="87"/>
                      </a:cubicBezTo>
                      <a:cubicBezTo>
                        <a:pt x="110" y="88"/>
                        <a:pt x="112" y="91"/>
                        <a:pt x="113" y="91"/>
                      </a:cubicBezTo>
                      <a:cubicBezTo>
                        <a:pt x="114" y="91"/>
                        <a:pt x="118" y="87"/>
                        <a:pt x="121" y="87"/>
                      </a:cubicBezTo>
                      <a:cubicBezTo>
                        <a:pt x="122" y="87"/>
                        <a:pt x="134" y="83"/>
                        <a:pt x="134" y="82"/>
                      </a:cubicBezTo>
                      <a:cubicBezTo>
                        <a:pt x="134" y="80"/>
                        <a:pt x="129" y="80"/>
                        <a:pt x="128" y="80"/>
                      </a:cubicBezTo>
                      <a:cubicBezTo>
                        <a:pt x="123" y="79"/>
                        <a:pt x="115" y="74"/>
                        <a:pt x="114" y="71"/>
                      </a:cubicBezTo>
                      <a:cubicBezTo>
                        <a:pt x="113" y="70"/>
                        <a:pt x="112" y="70"/>
                        <a:pt x="110" y="70"/>
                      </a:cubicBezTo>
                      <a:cubicBezTo>
                        <a:pt x="111" y="69"/>
                        <a:pt x="117" y="69"/>
                        <a:pt x="117" y="65"/>
                      </a:cubicBezTo>
                      <a:cubicBezTo>
                        <a:pt x="117" y="63"/>
                        <a:pt x="112" y="63"/>
                        <a:pt x="108" y="62"/>
                      </a:cubicBezTo>
                      <a:cubicBezTo>
                        <a:pt x="100" y="62"/>
                        <a:pt x="97" y="66"/>
                        <a:pt x="91" y="67"/>
                      </a:cubicBezTo>
                      <a:cubicBezTo>
                        <a:pt x="94" y="63"/>
                        <a:pt x="97" y="64"/>
                        <a:pt x="101" y="61"/>
                      </a:cubicBezTo>
                      <a:cubicBezTo>
                        <a:pt x="104" y="59"/>
                        <a:pt x="101" y="58"/>
                        <a:pt x="105" y="57"/>
                      </a:cubicBezTo>
                      <a:cubicBezTo>
                        <a:pt x="112" y="56"/>
                        <a:pt x="116" y="57"/>
                        <a:pt x="122" y="58"/>
                      </a:cubicBezTo>
                      <a:cubicBezTo>
                        <a:pt x="131" y="58"/>
                        <a:pt x="138" y="62"/>
                        <a:pt x="143" y="57"/>
                      </a:cubicBezTo>
                      <a:cubicBezTo>
                        <a:pt x="145" y="55"/>
                        <a:pt x="157" y="56"/>
                        <a:pt x="157" y="53"/>
                      </a:cubicBezTo>
                      <a:cubicBezTo>
                        <a:pt x="157" y="50"/>
                        <a:pt x="155" y="49"/>
                        <a:pt x="153" y="47"/>
                      </a:cubicBezTo>
                      <a:cubicBezTo>
                        <a:pt x="152" y="47"/>
                        <a:pt x="154" y="47"/>
                        <a:pt x="152" y="46"/>
                      </a:cubicBezTo>
                      <a:cubicBezTo>
                        <a:pt x="152" y="45"/>
                        <a:pt x="152" y="45"/>
                        <a:pt x="152" y="44"/>
                      </a:cubicBezTo>
                      <a:cubicBezTo>
                        <a:pt x="148" y="45"/>
                        <a:pt x="141" y="46"/>
                        <a:pt x="137" y="46"/>
                      </a:cubicBezTo>
                      <a:cubicBezTo>
                        <a:pt x="136" y="46"/>
                        <a:pt x="135" y="45"/>
                        <a:pt x="135" y="45"/>
                      </a:cubicBezTo>
                      <a:cubicBezTo>
                        <a:pt x="138" y="44"/>
                        <a:pt x="147" y="45"/>
                        <a:pt x="148" y="43"/>
                      </a:cubicBezTo>
                      <a:cubicBezTo>
                        <a:pt x="148" y="42"/>
                        <a:pt x="146" y="42"/>
                        <a:pt x="146" y="41"/>
                      </a:cubicBezTo>
                      <a:cubicBezTo>
                        <a:pt x="142" y="41"/>
                        <a:pt x="134" y="39"/>
                        <a:pt x="133" y="35"/>
                      </a:cubicBezTo>
                      <a:cubicBezTo>
                        <a:pt x="133" y="35"/>
                        <a:pt x="133" y="35"/>
                        <a:pt x="133" y="35"/>
                      </a:cubicBezTo>
                      <a:cubicBezTo>
                        <a:pt x="130" y="34"/>
                        <a:pt x="127" y="33"/>
                        <a:pt x="125" y="31"/>
                      </a:cubicBezTo>
                      <a:cubicBezTo>
                        <a:pt x="126" y="31"/>
                        <a:pt x="127" y="31"/>
                        <a:pt x="127" y="30"/>
                      </a:cubicBezTo>
                      <a:cubicBezTo>
                        <a:pt x="127" y="29"/>
                        <a:pt x="126" y="28"/>
                        <a:pt x="126" y="27"/>
                      </a:cubicBezTo>
                      <a:cubicBezTo>
                        <a:pt x="124" y="26"/>
                        <a:pt x="118" y="24"/>
                        <a:pt x="120" y="22"/>
                      </a:cubicBezTo>
                      <a:cubicBezTo>
                        <a:pt x="121" y="20"/>
                        <a:pt x="114" y="18"/>
                        <a:pt x="113" y="16"/>
                      </a:cubicBezTo>
                      <a:cubicBezTo>
                        <a:pt x="113" y="16"/>
                        <a:pt x="111" y="14"/>
                        <a:pt x="110" y="14"/>
                      </a:cubicBezTo>
                      <a:cubicBezTo>
                        <a:pt x="109" y="14"/>
                        <a:pt x="106" y="15"/>
                        <a:pt x="106" y="16"/>
                      </a:cubicBezTo>
                      <a:cubicBezTo>
                        <a:pt x="107" y="19"/>
                        <a:pt x="105" y="19"/>
                        <a:pt x="102" y="20"/>
                      </a:cubicBezTo>
                      <a:cubicBezTo>
                        <a:pt x="100" y="20"/>
                        <a:pt x="98" y="22"/>
                        <a:pt x="96" y="22"/>
                      </a:cubicBezTo>
                      <a:cubicBezTo>
                        <a:pt x="93" y="22"/>
                        <a:pt x="91" y="18"/>
                        <a:pt x="88" y="18"/>
                      </a:cubicBezTo>
                      <a:cubicBezTo>
                        <a:pt x="86" y="17"/>
                        <a:pt x="87" y="13"/>
                        <a:pt x="86" y="11"/>
                      </a:cubicBezTo>
                      <a:cubicBezTo>
                        <a:pt x="85" y="8"/>
                        <a:pt x="76" y="9"/>
                        <a:pt x="75" y="5"/>
                      </a:cubicBezTo>
                      <a:cubicBezTo>
                        <a:pt x="70" y="4"/>
                        <a:pt x="71" y="3"/>
                        <a:pt x="66" y="2"/>
                      </a:cubicBezTo>
                      <a:cubicBezTo>
                        <a:pt x="65" y="2"/>
                        <a:pt x="63" y="2"/>
                        <a:pt x="62" y="2"/>
                      </a:cubicBezTo>
                      <a:cubicBezTo>
                        <a:pt x="57" y="2"/>
                        <a:pt x="54" y="0"/>
                        <a:pt x="49" y="0"/>
                      </a:cubicBezTo>
                      <a:cubicBezTo>
                        <a:pt x="46" y="0"/>
                        <a:pt x="43" y="0"/>
                        <a:pt x="43" y="2"/>
                      </a:cubicBezTo>
                      <a:cubicBezTo>
                        <a:pt x="44" y="3"/>
                        <a:pt x="50" y="5"/>
                        <a:pt x="44" y="6"/>
                      </a:cubicBezTo>
                      <a:cubicBezTo>
                        <a:pt x="42" y="7"/>
                        <a:pt x="48" y="10"/>
                        <a:pt x="48" y="11"/>
                      </a:cubicBezTo>
                      <a:cubicBezTo>
                        <a:pt x="49" y="15"/>
                        <a:pt x="44" y="15"/>
                        <a:pt x="41" y="15"/>
                      </a:cubicBezTo>
                      <a:cubicBezTo>
                        <a:pt x="44" y="18"/>
                        <a:pt x="49" y="18"/>
                        <a:pt x="51" y="20"/>
                      </a:cubicBezTo>
                      <a:cubicBezTo>
                        <a:pt x="53" y="22"/>
                        <a:pt x="52" y="25"/>
                        <a:pt x="52" y="28"/>
                      </a:cubicBezTo>
                      <a:cubicBezTo>
                        <a:pt x="52" y="30"/>
                        <a:pt x="41" y="35"/>
                        <a:pt x="37" y="35"/>
                      </a:cubicBezTo>
                      <a:cubicBezTo>
                        <a:pt x="44" y="37"/>
                        <a:pt x="42" y="43"/>
                        <a:pt x="44" y="45"/>
                      </a:cubicBezTo>
                      <a:cubicBezTo>
                        <a:pt x="44" y="46"/>
                        <a:pt x="42" y="48"/>
                        <a:pt x="41" y="50"/>
                      </a:cubicBezTo>
                      <a:cubicBezTo>
                        <a:pt x="39" y="50"/>
                        <a:pt x="37" y="50"/>
                        <a:pt x="35" y="49"/>
                      </a:cubicBezTo>
                      <a:cubicBezTo>
                        <a:pt x="31" y="47"/>
                        <a:pt x="24" y="42"/>
                        <a:pt x="24" y="39"/>
                      </a:cubicBezTo>
                      <a:cubicBezTo>
                        <a:pt x="23" y="36"/>
                        <a:pt x="24" y="33"/>
                        <a:pt x="18" y="31"/>
                      </a:cubicBezTo>
                      <a:cubicBezTo>
                        <a:pt x="14" y="31"/>
                        <a:pt x="10" y="30"/>
                        <a:pt x="6" y="30"/>
                      </a:cubicBezTo>
                      <a:cubicBezTo>
                        <a:pt x="4" y="29"/>
                        <a:pt x="2" y="28"/>
                        <a:pt x="0" y="27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2" y="60"/>
                        <a:pt x="8" y="64"/>
                        <a:pt x="8" y="64"/>
                      </a:cubicBezTo>
                      <a:close/>
                      <a:moveTo>
                        <a:pt x="104" y="82"/>
                      </a:moveTo>
                      <a:cubicBezTo>
                        <a:pt x="104" y="82"/>
                        <a:pt x="103" y="81"/>
                        <a:pt x="103" y="81"/>
                      </a:cubicBezTo>
                      <a:cubicBezTo>
                        <a:pt x="103" y="81"/>
                        <a:pt x="104" y="82"/>
                        <a:pt x="104" y="82"/>
                      </a:cubicBezTo>
                      <a:close/>
                      <a:moveTo>
                        <a:pt x="103" y="81"/>
                      </a:moveTo>
                      <a:cubicBezTo>
                        <a:pt x="103" y="80"/>
                        <a:pt x="103" y="80"/>
                        <a:pt x="103" y="79"/>
                      </a:cubicBezTo>
                      <a:cubicBezTo>
                        <a:pt x="103" y="80"/>
                        <a:pt x="103" y="80"/>
                        <a:pt x="103" y="81"/>
                      </a:cubicBezTo>
                      <a:close/>
                      <a:moveTo>
                        <a:pt x="102" y="77"/>
                      </a:moveTo>
                      <a:cubicBezTo>
                        <a:pt x="102" y="77"/>
                        <a:pt x="102" y="76"/>
                        <a:pt x="102" y="76"/>
                      </a:cubicBezTo>
                      <a:cubicBezTo>
                        <a:pt x="102" y="76"/>
                        <a:pt x="102" y="77"/>
                        <a:pt x="102" y="77"/>
                      </a:cubicBezTo>
                      <a:close/>
                      <a:moveTo>
                        <a:pt x="38" y="89"/>
                      </a:moveTo>
                      <a:cubicBezTo>
                        <a:pt x="38" y="89"/>
                        <a:pt x="38" y="89"/>
                        <a:pt x="38" y="90"/>
                      </a:cubicBezTo>
                      <a:cubicBezTo>
                        <a:pt x="38" y="90"/>
                        <a:pt x="38" y="89"/>
                        <a:pt x="38" y="89"/>
                      </a:cubicBezTo>
                      <a:close/>
                      <a:moveTo>
                        <a:pt x="38" y="90"/>
                      </a:moveTo>
                      <a:cubicBezTo>
                        <a:pt x="38" y="90"/>
                        <a:pt x="39" y="91"/>
                        <a:pt x="39" y="91"/>
                      </a:cubicBezTo>
                      <a:cubicBezTo>
                        <a:pt x="38" y="91"/>
                        <a:pt x="38" y="90"/>
                        <a:pt x="38" y="90"/>
                      </a:cubicBezTo>
                      <a:close/>
                      <a:moveTo>
                        <a:pt x="39" y="86"/>
                      </a:moveTo>
                      <a:cubicBezTo>
                        <a:pt x="43" y="85"/>
                        <a:pt x="52" y="84"/>
                        <a:pt x="56" y="84"/>
                      </a:cubicBezTo>
                      <a:cubicBezTo>
                        <a:pt x="56" y="89"/>
                        <a:pt x="44" y="88"/>
                        <a:pt x="39" y="87"/>
                      </a:cubicBezTo>
                      <a:cubicBezTo>
                        <a:pt x="38" y="87"/>
                        <a:pt x="38" y="88"/>
                        <a:pt x="37" y="87"/>
                      </a:cubicBezTo>
                      <a:cubicBezTo>
                        <a:pt x="37" y="88"/>
                        <a:pt x="37" y="88"/>
                        <a:pt x="37" y="89"/>
                      </a:cubicBezTo>
                      <a:cubicBezTo>
                        <a:pt x="37" y="88"/>
                        <a:pt x="36" y="88"/>
                        <a:pt x="36" y="87"/>
                      </a:cubicBezTo>
                      <a:cubicBezTo>
                        <a:pt x="36" y="87"/>
                        <a:pt x="38" y="86"/>
                        <a:pt x="39" y="86"/>
                      </a:cubicBezTo>
                      <a:close/>
                      <a:moveTo>
                        <a:pt x="36" y="92"/>
                      </a:moveTo>
                      <a:cubicBezTo>
                        <a:pt x="36" y="92"/>
                        <a:pt x="37" y="92"/>
                        <a:pt x="38" y="92"/>
                      </a:cubicBezTo>
                      <a:cubicBezTo>
                        <a:pt x="33" y="93"/>
                        <a:pt x="26" y="96"/>
                        <a:pt x="21" y="96"/>
                      </a:cubicBezTo>
                      <a:cubicBezTo>
                        <a:pt x="19" y="96"/>
                        <a:pt x="19" y="94"/>
                        <a:pt x="18" y="92"/>
                      </a:cubicBezTo>
                      <a:cubicBezTo>
                        <a:pt x="19" y="93"/>
                        <a:pt x="20" y="94"/>
                        <a:pt x="21" y="94"/>
                      </a:cubicBezTo>
                      <a:cubicBezTo>
                        <a:pt x="23" y="94"/>
                        <a:pt x="23" y="93"/>
                        <a:pt x="24" y="93"/>
                      </a:cubicBezTo>
                      <a:cubicBezTo>
                        <a:pt x="26" y="92"/>
                        <a:pt x="28" y="91"/>
                        <a:pt x="31" y="92"/>
                      </a:cubicBezTo>
                      <a:cubicBezTo>
                        <a:pt x="34" y="92"/>
                        <a:pt x="35" y="93"/>
                        <a:pt x="36" y="92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8" name="Freeform 1970"/>
                <p:cNvSpPr/>
                <p:nvPr/>
              </p:nvSpPr>
              <p:spPr bwMode="auto">
                <a:xfrm>
                  <a:off x="9937751" y="5160963"/>
                  <a:ext cx="1588" cy="0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1 h 2"/>
                    <a:gd name="T4" fmla="*/ 4 w 4"/>
                    <a:gd name="T5" fmla="*/ 0 h 2"/>
                    <a:gd name="T6" fmla="*/ 3 w 4"/>
                    <a:gd name="T7" fmla="*/ 0 h 2"/>
                    <a:gd name="T8" fmla="*/ 0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1" y="2"/>
                        <a:pt x="2" y="1"/>
                        <a:pt x="4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9" name="Freeform 1971"/>
                <p:cNvSpPr/>
                <p:nvPr/>
              </p:nvSpPr>
              <p:spPr bwMode="auto">
                <a:xfrm>
                  <a:off x="9929813" y="5129213"/>
                  <a:ext cx="9525" cy="3175"/>
                </a:xfrm>
                <a:custGeom>
                  <a:avLst/>
                  <a:gdLst>
                    <a:gd name="T0" fmla="*/ 11 w 16"/>
                    <a:gd name="T1" fmla="*/ 1 h 5"/>
                    <a:gd name="T2" fmla="*/ 6 w 16"/>
                    <a:gd name="T3" fmla="*/ 1 h 5"/>
                    <a:gd name="T4" fmla="*/ 12 w 16"/>
                    <a:gd name="T5" fmla="*/ 2 h 5"/>
                    <a:gd name="T6" fmla="*/ 0 w 16"/>
                    <a:gd name="T7" fmla="*/ 4 h 5"/>
                    <a:gd name="T8" fmla="*/ 1 w 16"/>
                    <a:gd name="T9" fmla="*/ 5 h 5"/>
                    <a:gd name="T10" fmla="*/ 3 w 16"/>
                    <a:gd name="T11" fmla="*/ 4 h 5"/>
                    <a:gd name="T12" fmla="*/ 16 w 16"/>
                    <a:gd name="T13" fmla="*/ 5 h 5"/>
                    <a:gd name="T14" fmla="*/ 16 w 16"/>
                    <a:gd name="T15" fmla="*/ 1 h 5"/>
                    <a:gd name="T16" fmla="*/ 11 w 16"/>
                    <a:gd name="T1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">
                      <a:moveTo>
                        <a:pt x="11" y="1"/>
                      </a:moveTo>
                      <a:cubicBezTo>
                        <a:pt x="9" y="1"/>
                        <a:pt x="7" y="0"/>
                        <a:pt x="6" y="1"/>
                      </a:cubicBezTo>
                      <a:cubicBezTo>
                        <a:pt x="7" y="2"/>
                        <a:pt x="10" y="2"/>
                        <a:pt x="12" y="2"/>
                      </a:cubicBezTo>
                      <a:cubicBezTo>
                        <a:pt x="8" y="3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1" y="5"/>
                      </a:cubicBezTo>
                      <a:cubicBezTo>
                        <a:pt x="2" y="5"/>
                        <a:pt x="3" y="5"/>
                        <a:pt x="3" y="4"/>
                      </a:cubicBezTo>
                      <a:cubicBezTo>
                        <a:pt x="8" y="5"/>
                        <a:pt x="12" y="5"/>
                        <a:pt x="16" y="5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4" y="1"/>
                        <a:pt x="13" y="1"/>
                        <a:pt x="11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0" name="Freeform 1972"/>
                <p:cNvSpPr/>
                <p:nvPr/>
              </p:nvSpPr>
              <p:spPr bwMode="auto">
                <a:xfrm>
                  <a:off x="9937751" y="5124450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2 w 2"/>
                    <a:gd name="T3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1" name="Freeform 1973"/>
                <p:cNvSpPr/>
                <p:nvPr/>
              </p:nvSpPr>
              <p:spPr bwMode="auto">
                <a:xfrm>
                  <a:off x="9909176" y="5122863"/>
                  <a:ext cx="30163" cy="6350"/>
                </a:xfrm>
                <a:custGeom>
                  <a:avLst/>
                  <a:gdLst>
                    <a:gd name="T0" fmla="*/ 43 w 46"/>
                    <a:gd name="T1" fmla="*/ 4 h 9"/>
                    <a:gd name="T2" fmla="*/ 40 w 46"/>
                    <a:gd name="T3" fmla="*/ 4 h 9"/>
                    <a:gd name="T4" fmla="*/ 41 w 46"/>
                    <a:gd name="T5" fmla="*/ 4 h 9"/>
                    <a:gd name="T6" fmla="*/ 39 w 46"/>
                    <a:gd name="T7" fmla="*/ 3 h 9"/>
                    <a:gd name="T8" fmla="*/ 37 w 46"/>
                    <a:gd name="T9" fmla="*/ 2 h 9"/>
                    <a:gd name="T10" fmla="*/ 35 w 46"/>
                    <a:gd name="T11" fmla="*/ 2 h 9"/>
                    <a:gd name="T12" fmla="*/ 36 w 46"/>
                    <a:gd name="T13" fmla="*/ 3 h 9"/>
                    <a:gd name="T14" fmla="*/ 36 w 46"/>
                    <a:gd name="T15" fmla="*/ 3 h 9"/>
                    <a:gd name="T16" fmla="*/ 34 w 46"/>
                    <a:gd name="T17" fmla="*/ 3 h 9"/>
                    <a:gd name="T18" fmla="*/ 31 w 46"/>
                    <a:gd name="T19" fmla="*/ 2 h 9"/>
                    <a:gd name="T20" fmla="*/ 25 w 46"/>
                    <a:gd name="T21" fmla="*/ 2 h 9"/>
                    <a:gd name="T22" fmla="*/ 20 w 46"/>
                    <a:gd name="T23" fmla="*/ 1 h 9"/>
                    <a:gd name="T24" fmla="*/ 10 w 46"/>
                    <a:gd name="T25" fmla="*/ 1 h 9"/>
                    <a:gd name="T26" fmla="*/ 14 w 46"/>
                    <a:gd name="T27" fmla="*/ 1 h 9"/>
                    <a:gd name="T28" fmla="*/ 12 w 46"/>
                    <a:gd name="T29" fmla="*/ 1 h 9"/>
                    <a:gd name="T30" fmla="*/ 5 w 46"/>
                    <a:gd name="T31" fmla="*/ 2 h 9"/>
                    <a:gd name="T32" fmla="*/ 7 w 46"/>
                    <a:gd name="T33" fmla="*/ 3 h 9"/>
                    <a:gd name="T34" fmla="*/ 12 w 46"/>
                    <a:gd name="T35" fmla="*/ 2 h 9"/>
                    <a:gd name="T36" fmla="*/ 10 w 46"/>
                    <a:gd name="T37" fmla="*/ 3 h 9"/>
                    <a:gd name="T38" fmla="*/ 6 w 46"/>
                    <a:gd name="T39" fmla="*/ 3 h 9"/>
                    <a:gd name="T40" fmla="*/ 2 w 46"/>
                    <a:gd name="T41" fmla="*/ 3 h 9"/>
                    <a:gd name="T42" fmla="*/ 9 w 46"/>
                    <a:gd name="T43" fmla="*/ 4 h 9"/>
                    <a:gd name="T44" fmla="*/ 8 w 46"/>
                    <a:gd name="T45" fmla="*/ 4 h 9"/>
                    <a:gd name="T46" fmla="*/ 3 w 46"/>
                    <a:gd name="T47" fmla="*/ 4 h 9"/>
                    <a:gd name="T48" fmla="*/ 0 w 46"/>
                    <a:gd name="T49" fmla="*/ 4 h 9"/>
                    <a:gd name="T50" fmla="*/ 10 w 46"/>
                    <a:gd name="T51" fmla="*/ 5 h 9"/>
                    <a:gd name="T52" fmla="*/ 6 w 46"/>
                    <a:gd name="T53" fmla="*/ 6 h 9"/>
                    <a:gd name="T54" fmla="*/ 7 w 46"/>
                    <a:gd name="T55" fmla="*/ 6 h 9"/>
                    <a:gd name="T56" fmla="*/ 11 w 46"/>
                    <a:gd name="T57" fmla="*/ 6 h 9"/>
                    <a:gd name="T58" fmla="*/ 13 w 46"/>
                    <a:gd name="T59" fmla="*/ 6 h 9"/>
                    <a:gd name="T60" fmla="*/ 18 w 46"/>
                    <a:gd name="T61" fmla="*/ 6 h 9"/>
                    <a:gd name="T62" fmla="*/ 24 w 46"/>
                    <a:gd name="T63" fmla="*/ 6 h 9"/>
                    <a:gd name="T64" fmla="*/ 12 w 46"/>
                    <a:gd name="T65" fmla="*/ 7 h 9"/>
                    <a:gd name="T66" fmla="*/ 19 w 46"/>
                    <a:gd name="T67" fmla="*/ 8 h 9"/>
                    <a:gd name="T68" fmla="*/ 17 w 46"/>
                    <a:gd name="T69" fmla="*/ 8 h 9"/>
                    <a:gd name="T70" fmla="*/ 24 w 46"/>
                    <a:gd name="T71" fmla="*/ 9 h 9"/>
                    <a:gd name="T72" fmla="*/ 28 w 46"/>
                    <a:gd name="T73" fmla="*/ 8 h 9"/>
                    <a:gd name="T74" fmla="*/ 34 w 46"/>
                    <a:gd name="T75" fmla="*/ 9 h 9"/>
                    <a:gd name="T76" fmla="*/ 34 w 46"/>
                    <a:gd name="T77" fmla="*/ 8 h 9"/>
                    <a:gd name="T78" fmla="*/ 37 w 46"/>
                    <a:gd name="T79" fmla="*/ 8 h 9"/>
                    <a:gd name="T80" fmla="*/ 34 w 46"/>
                    <a:gd name="T81" fmla="*/ 7 h 9"/>
                    <a:gd name="T82" fmla="*/ 36 w 46"/>
                    <a:gd name="T83" fmla="*/ 6 h 9"/>
                    <a:gd name="T84" fmla="*/ 39 w 46"/>
                    <a:gd name="T85" fmla="*/ 7 h 9"/>
                    <a:gd name="T86" fmla="*/ 46 w 46"/>
                    <a:gd name="T87" fmla="*/ 6 h 9"/>
                    <a:gd name="T88" fmla="*/ 46 w 46"/>
                    <a:gd name="T89" fmla="*/ 5 h 9"/>
                    <a:gd name="T90" fmla="*/ 43 w 46"/>
                    <a:gd name="T9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6" h="9">
                      <a:moveTo>
                        <a:pt x="43" y="4"/>
                      </a:moveTo>
                      <a:cubicBezTo>
                        <a:pt x="42" y="4"/>
                        <a:pt x="40" y="5"/>
                        <a:pt x="40" y="4"/>
                      </a:cubicBezTo>
                      <a:cubicBezTo>
                        <a:pt x="40" y="4"/>
                        <a:pt x="41" y="4"/>
                        <a:pt x="41" y="4"/>
                      </a:cubicBezTo>
                      <a:cubicBezTo>
                        <a:pt x="41" y="3"/>
                        <a:pt x="39" y="4"/>
                        <a:pt x="39" y="3"/>
                      </a:cubicBezTo>
                      <a:cubicBezTo>
                        <a:pt x="39" y="2"/>
                        <a:pt x="39" y="2"/>
                        <a:pt x="37" y="2"/>
                      </a:cubicBezTo>
                      <a:cubicBezTo>
                        <a:pt x="36" y="3"/>
                        <a:pt x="36" y="2"/>
                        <a:pt x="35" y="2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6" y="3"/>
                        <a:pt x="35" y="3"/>
                        <a:pt x="34" y="3"/>
                      </a:cubicBezTo>
                      <a:cubicBezTo>
                        <a:pt x="33" y="3"/>
                        <a:pt x="34" y="2"/>
                        <a:pt x="31" y="2"/>
                      </a:cubicBezTo>
                      <a:cubicBezTo>
                        <a:pt x="29" y="2"/>
                        <a:pt x="27" y="3"/>
                        <a:pt x="25" y="2"/>
                      </a:cubicBezTo>
                      <a:cubicBezTo>
                        <a:pt x="22" y="2"/>
                        <a:pt x="23" y="1"/>
                        <a:pt x="20" y="1"/>
                      </a:cubicBezTo>
                      <a:cubicBezTo>
                        <a:pt x="17" y="0"/>
                        <a:pt x="14" y="1"/>
                        <a:pt x="10" y="1"/>
                      </a:cubicBezTo>
                      <a:cubicBezTo>
                        <a:pt x="10" y="2"/>
                        <a:pt x="12" y="1"/>
                        <a:pt x="14" y="1"/>
                      </a:cubicBezTo>
                      <a:cubicBezTo>
                        <a:pt x="13" y="1"/>
                        <a:pt x="12" y="1"/>
                        <a:pt x="12" y="1"/>
                      </a:cubicBezTo>
                      <a:cubicBezTo>
                        <a:pt x="9" y="1"/>
                        <a:pt x="7" y="2"/>
                        <a:pt x="5" y="2"/>
                      </a:cubicBezTo>
                      <a:cubicBezTo>
                        <a:pt x="5" y="2"/>
                        <a:pt x="7" y="3"/>
                        <a:pt x="7" y="3"/>
                      </a:cubicBezTo>
                      <a:cubicBezTo>
                        <a:pt x="8" y="3"/>
                        <a:pt x="10" y="2"/>
                        <a:pt x="12" y="2"/>
                      </a:cubicBezTo>
                      <a:cubicBezTo>
                        <a:pt x="12" y="3"/>
                        <a:pt x="11" y="3"/>
                        <a:pt x="10" y="3"/>
                      </a:cubicBezTo>
                      <a:cubicBezTo>
                        <a:pt x="9" y="3"/>
                        <a:pt x="8" y="3"/>
                        <a:pt x="6" y="3"/>
                      </a:cubicBezTo>
                      <a:cubicBezTo>
                        <a:pt x="4" y="3"/>
                        <a:pt x="2" y="3"/>
                        <a:pt x="2" y="3"/>
                      </a:cubicBezTo>
                      <a:cubicBezTo>
                        <a:pt x="2" y="4"/>
                        <a:pt x="7" y="4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6" y="4"/>
                        <a:pt x="4" y="4"/>
                        <a:pt x="3" y="4"/>
                      </a:cubicBez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1" y="6"/>
                        <a:pt x="4" y="6"/>
                        <a:pt x="10" y="5"/>
                      </a:cubicBezTo>
                      <a:cubicBezTo>
                        <a:pt x="9" y="6"/>
                        <a:pt x="7" y="6"/>
                        <a:pt x="6" y="6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8" y="6"/>
                        <a:pt x="9" y="6"/>
                        <a:pt x="11" y="6"/>
                      </a:cubicBezTo>
                      <a:cubicBezTo>
                        <a:pt x="11" y="6"/>
                        <a:pt x="11" y="7"/>
                        <a:pt x="13" y="6"/>
                      </a:cubicBezTo>
                      <a:cubicBezTo>
                        <a:pt x="15" y="6"/>
                        <a:pt x="15" y="6"/>
                        <a:pt x="18" y="6"/>
                      </a:cubicBezTo>
                      <a:cubicBezTo>
                        <a:pt x="20" y="6"/>
                        <a:pt x="22" y="6"/>
                        <a:pt x="24" y="6"/>
                      </a:cubicBezTo>
                      <a:cubicBezTo>
                        <a:pt x="22" y="6"/>
                        <a:pt x="12" y="6"/>
                        <a:pt x="12" y="7"/>
                      </a:cubicBezTo>
                      <a:cubicBezTo>
                        <a:pt x="12" y="8"/>
                        <a:pt x="16" y="8"/>
                        <a:pt x="19" y="8"/>
                      </a:cubicBezTo>
                      <a:cubicBezTo>
                        <a:pt x="19" y="8"/>
                        <a:pt x="18" y="8"/>
                        <a:pt x="17" y="8"/>
                      </a:cubicBezTo>
                      <a:cubicBezTo>
                        <a:pt x="18" y="9"/>
                        <a:pt x="21" y="9"/>
                        <a:pt x="24" y="9"/>
                      </a:cubicBezTo>
                      <a:cubicBezTo>
                        <a:pt x="26" y="9"/>
                        <a:pt x="28" y="9"/>
                        <a:pt x="28" y="8"/>
                      </a:cubicBezTo>
                      <a:cubicBezTo>
                        <a:pt x="29" y="8"/>
                        <a:pt x="32" y="9"/>
                        <a:pt x="34" y="9"/>
                      </a:cubicBezTo>
                      <a:cubicBezTo>
                        <a:pt x="34" y="8"/>
                        <a:pt x="34" y="8"/>
                        <a:pt x="34" y="8"/>
                      </a:cubicBezTo>
                      <a:cubicBezTo>
                        <a:pt x="34" y="8"/>
                        <a:pt x="36" y="8"/>
                        <a:pt x="37" y="8"/>
                      </a:cubicBezTo>
                      <a:cubicBezTo>
                        <a:pt x="36" y="8"/>
                        <a:pt x="35" y="8"/>
                        <a:pt x="34" y="7"/>
                      </a:cubicBezTo>
                      <a:cubicBezTo>
                        <a:pt x="35" y="7"/>
                        <a:pt x="36" y="7"/>
                        <a:pt x="36" y="6"/>
                      </a:cubicBezTo>
                      <a:cubicBezTo>
                        <a:pt x="37" y="7"/>
                        <a:pt x="37" y="7"/>
                        <a:pt x="39" y="7"/>
                      </a:cubicBezTo>
                      <a:cubicBezTo>
                        <a:pt x="41" y="7"/>
                        <a:pt x="43" y="6"/>
                        <a:pt x="46" y="6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44" y="5"/>
                        <a:pt x="43" y="4"/>
                        <a:pt x="43" y="4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2" name="Freeform 1974"/>
                <p:cNvSpPr/>
                <p:nvPr/>
              </p:nvSpPr>
              <p:spPr bwMode="auto">
                <a:xfrm>
                  <a:off x="9937751" y="5124450"/>
                  <a:ext cx="1588" cy="1588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1 h 1"/>
                    <a:gd name="T4" fmla="*/ 3 w 3"/>
                    <a:gd name="T5" fmla="*/ 0 h 1"/>
                    <a:gd name="T6" fmla="*/ 0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3" name="Freeform 1975"/>
                <p:cNvSpPr/>
                <p:nvPr/>
              </p:nvSpPr>
              <p:spPr bwMode="auto">
                <a:xfrm>
                  <a:off x="9939338" y="5132388"/>
                  <a:ext cx="22225" cy="4763"/>
                </a:xfrm>
                <a:custGeom>
                  <a:avLst/>
                  <a:gdLst>
                    <a:gd name="T0" fmla="*/ 12 w 33"/>
                    <a:gd name="T1" fmla="*/ 5 h 6"/>
                    <a:gd name="T2" fmla="*/ 16 w 33"/>
                    <a:gd name="T3" fmla="*/ 4 h 6"/>
                    <a:gd name="T4" fmla="*/ 19 w 33"/>
                    <a:gd name="T5" fmla="*/ 5 h 6"/>
                    <a:gd name="T6" fmla="*/ 33 w 33"/>
                    <a:gd name="T7" fmla="*/ 4 h 6"/>
                    <a:gd name="T8" fmla="*/ 31 w 33"/>
                    <a:gd name="T9" fmla="*/ 3 h 6"/>
                    <a:gd name="T10" fmla="*/ 31 w 33"/>
                    <a:gd name="T11" fmla="*/ 3 h 6"/>
                    <a:gd name="T12" fmla="*/ 33 w 33"/>
                    <a:gd name="T13" fmla="*/ 3 h 6"/>
                    <a:gd name="T14" fmla="*/ 19 w 33"/>
                    <a:gd name="T15" fmla="*/ 1 h 6"/>
                    <a:gd name="T16" fmla="*/ 0 w 33"/>
                    <a:gd name="T17" fmla="*/ 2 h 6"/>
                    <a:gd name="T18" fmla="*/ 0 w 33"/>
                    <a:gd name="T19" fmla="*/ 5 h 6"/>
                    <a:gd name="T20" fmla="*/ 12 w 33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6">
                      <a:moveTo>
                        <a:pt x="12" y="5"/>
                      </a:moveTo>
                      <a:cubicBezTo>
                        <a:pt x="13" y="5"/>
                        <a:pt x="13" y="4"/>
                        <a:pt x="16" y="4"/>
                      </a:cubicBezTo>
                      <a:cubicBezTo>
                        <a:pt x="16" y="5"/>
                        <a:pt x="17" y="5"/>
                        <a:pt x="19" y="5"/>
                      </a:cubicBezTo>
                      <a:cubicBezTo>
                        <a:pt x="25" y="5"/>
                        <a:pt x="32" y="6"/>
                        <a:pt x="33" y="4"/>
                      </a:cubicBezTo>
                      <a:cubicBezTo>
                        <a:pt x="33" y="4"/>
                        <a:pt x="32" y="4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2" y="3"/>
                        <a:pt x="32" y="3"/>
                        <a:pt x="33" y="3"/>
                      </a:cubicBezTo>
                      <a:cubicBezTo>
                        <a:pt x="30" y="1"/>
                        <a:pt x="26" y="1"/>
                        <a:pt x="19" y="1"/>
                      </a:cubicBezTo>
                      <a:cubicBezTo>
                        <a:pt x="11" y="0"/>
                        <a:pt x="8" y="2"/>
                        <a:pt x="0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4" y="5"/>
                        <a:pt x="8" y="5"/>
                        <a:pt x="12" y="5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4" name="Freeform 1976"/>
                <p:cNvSpPr/>
                <p:nvPr/>
              </p:nvSpPr>
              <p:spPr bwMode="auto">
                <a:xfrm>
                  <a:off x="9936163" y="5127625"/>
                  <a:ext cx="3175" cy="1588"/>
                </a:xfrm>
                <a:custGeom>
                  <a:avLst/>
                  <a:gdLst>
                    <a:gd name="T0" fmla="*/ 5 w 6"/>
                    <a:gd name="T1" fmla="*/ 0 h 2"/>
                    <a:gd name="T2" fmla="*/ 0 w 6"/>
                    <a:gd name="T3" fmla="*/ 1 h 2"/>
                    <a:gd name="T4" fmla="*/ 0 w 6"/>
                    <a:gd name="T5" fmla="*/ 2 h 2"/>
                    <a:gd name="T6" fmla="*/ 2 w 6"/>
                    <a:gd name="T7" fmla="*/ 2 h 2"/>
                    <a:gd name="T8" fmla="*/ 4 w 6"/>
                    <a:gd name="T9" fmla="*/ 2 h 2"/>
                    <a:gd name="T10" fmla="*/ 6 w 6"/>
                    <a:gd name="T11" fmla="*/ 2 h 2"/>
                    <a:gd name="T12" fmla="*/ 6 w 6"/>
                    <a:gd name="T13" fmla="*/ 0 h 2"/>
                    <a:gd name="T14" fmla="*/ 5 w 6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2">
                      <a:moveTo>
                        <a:pt x="5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2"/>
                        <a:pt x="5" y="2"/>
                        <a:pt x="6" y="2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5" name="Freeform 1977"/>
                <p:cNvSpPr/>
                <p:nvPr/>
              </p:nvSpPr>
              <p:spPr bwMode="auto">
                <a:xfrm>
                  <a:off x="9907588" y="5130800"/>
                  <a:ext cx="31750" cy="4763"/>
                </a:xfrm>
                <a:custGeom>
                  <a:avLst/>
                  <a:gdLst>
                    <a:gd name="T0" fmla="*/ 35 w 48"/>
                    <a:gd name="T1" fmla="*/ 5 h 9"/>
                    <a:gd name="T2" fmla="*/ 32 w 48"/>
                    <a:gd name="T3" fmla="*/ 5 h 9"/>
                    <a:gd name="T4" fmla="*/ 34 w 48"/>
                    <a:gd name="T5" fmla="*/ 5 h 9"/>
                    <a:gd name="T6" fmla="*/ 26 w 48"/>
                    <a:gd name="T7" fmla="*/ 3 h 9"/>
                    <a:gd name="T8" fmla="*/ 33 w 48"/>
                    <a:gd name="T9" fmla="*/ 3 h 9"/>
                    <a:gd name="T10" fmla="*/ 25 w 48"/>
                    <a:gd name="T11" fmla="*/ 2 h 9"/>
                    <a:gd name="T12" fmla="*/ 22 w 48"/>
                    <a:gd name="T13" fmla="*/ 2 h 9"/>
                    <a:gd name="T14" fmla="*/ 19 w 48"/>
                    <a:gd name="T15" fmla="*/ 2 h 9"/>
                    <a:gd name="T16" fmla="*/ 5 w 48"/>
                    <a:gd name="T17" fmla="*/ 1 h 9"/>
                    <a:gd name="T18" fmla="*/ 0 w 48"/>
                    <a:gd name="T19" fmla="*/ 2 h 9"/>
                    <a:gd name="T20" fmla="*/ 11 w 48"/>
                    <a:gd name="T21" fmla="*/ 3 h 9"/>
                    <a:gd name="T22" fmla="*/ 15 w 48"/>
                    <a:gd name="T23" fmla="*/ 3 h 9"/>
                    <a:gd name="T24" fmla="*/ 21 w 48"/>
                    <a:gd name="T25" fmla="*/ 5 h 9"/>
                    <a:gd name="T26" fmla="*/ 19 w 48"/>
                    <a:gd name="T27" fmla="*/ 6 h 9"/>
                    <a:gd name="T28" fmla="*/ 31 w 48"/>
                    <a:gd name="T29" fmla="*/ 9 h 9"/>
                    <a:gd name="T30" fmla="*/ 36 w 48"/>
                    <a:gd name="T31" fmla="*/ 8 h 9"/>
                    <a:gd name="T32" fmla="*/ 38 w 48"/>
                    <a:gd name="T33" fmla="*/ 8 h 9"/>
                    <a:gd name="T34" fmla="*/ 46 w 48"/>
                    <a:gd name="T35" fmla="*/ 9 h 9"/>
                    <a:gd name="T36" fmla="*/ 48 w 48"/>
                    <a:gd name="T37" fmla="*/ 9 h 9"/>
                    <a:gd name="T38" fmla="*/ 48 w 48"/>
                    <a:gd name="T39" fmla="*/ 6 h 9"/>
                    <a:gd name="T40" fmla="*/ 47 w 48"/>
                    <a:gd name="T41" fmla="*/ 6 h 9"/>
                    <a:gd name="T42" fmla="*/ 35 w 48"/>
                    <a:gd name="T4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8" h="9">
                      <a:moveTo>
                        <a:pt x="35" y="5"/>
                      </a:moveTo>
                      <a:cubicBezTo>
                        <a:pt x="34" y="5"/>
                        <a:pt x="32" y="6"/>
                        <a:pt x="32" y="5"/>
                      </a:cubicBezTo>
                      <a:cubicBezTo>
                        <a:pt x="32" y="5"/>
                        <a:pt x="33" y="5"/>
                        <a:pt x="34" y="5"/>
                      </a:cubicBezTo>
                      <a:cubicBezTo>
                        <a:pt x="31" y="4"/>
                        <a:pt x="27" y="5"/>
                        <a:pt x="26" y="3"/>
                      </a:cubicBezTo>
                      <a:cubicBezTo>
                        <a:pt x="28" y="3"/>
                        <a:pt x="31" y="3"/>
                        <a:pt x="33" y="3"/>
                      </a:cubicBezTo>
                      <a:cubicBezTo>
                        <a:pt x="31" y="3"/>
                        <a:pt x="24" y="3"/>
                        <a:pt x="25" y="2"/>
                      </a:cubicBezTo>
                      <a:cubicBezTo>
                        <a:pt x="24" y="2"/>
                        <a:pt x="23" y="2"/>
                        <a:pt x="22" y="2"/>
                      </a:cubicBezTo>
                      <a:cubicBezTo>
                        <a:pt x="21" y="2"/>
                        <a:pt x="21" y="2"/>
                        <a:pt x="19" y="2"/>
                      </a:cubicBezTo>
                      <a:cubicBezTo>
                        <a:pt x="13" y="2"/>
                        <a:pt x="12" y="0"/>
                        <a:pt x="5" y="1"/>
                      </a:cubicBezTo>
                      <a:cubicBezTo>
                        <a:pt x="3" y="1"/>
                        <a:pt x="0" y="1"/>
                        <a:pt x="0" y="2"/>
                      </a:cubicBezTo>
                      <a:cubicBezTo>
                        <a:pt x="0" y="3"/>
                        <a:pt x="10" y="4"/>
                        <a:pt x="11" y="3"/>
                      </a:cubicBezTo>
                      <a:cubicBezTo>
                        <a:pt x="12" y="3"/>
                        <a:pt x="14" y="3"/>
                        <a:pt x="15" y="3"/>
                      </a:cubicBezTo>
                      <a:cubicBezTo>
                        <a:pt x="17" y="4"/>
                        <a:pt x="18" y="4"/>
                        <a:pt x="21" y="5"/>
                      </a:cubicBezTo>
                      <a:cubicBezTo>
                        <a:pt x="20" y="5"/>
                        <a:pt x="19" y="6"/>
                        <a:pt x="19" y="6"/>
                      </a:cubicBezTo>
                      <a:cubicBezTo>
                        <a:pt x="19" y="8"/>
                        <a:pt x="27" y="9"/>
                        <a:pt x="31" y="9"/>
                      </a:cubicBezTo>
                      <a:cubicBezTo>
                        <a:pt x="32" y="9"/>
                        <a:pt x="35" y="8"/>
                        <a:pt x="36" y="8"/>
                      </a:cubicBezTo>
                      <a:cubicBezTo>
                        <a:pt x="36" y="8"/>
                        <a:pt x="37" y="8"/>
                        <a:pt x="38" y="8"/>
                      </a:cubicBezTo>
                      <a:cubicBezTo>
                        <a:pt x="37" y="9"/>
                        <a:pt x="42" y="9"/>
                        <a:pt x="46" y="9"/>
                      </a:cubicBezTo>
                      <a:cubicBezTo>
                        <a:pt x="47" y="9"/>
                        <a:pt x="47" y="9"/>
                        <a:pt x="48" y="9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2" y="6"/>
                        <a:pt x="39" y="5"/>
                        <a:pt x="35" y="5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6" name="Freeform 1978"/>
                <p:cNvSpPr/>
                <p:nvPr/>
              </p:nvSpPr>
              <p:spPr bwMode="auto">
                <a:xfrm>
                  <a:off x="9982201" y="5129213"/>
                  <a:ext cx="112713" cy="57150"/>
                </a:xfrm>
                <a:custGeom>
                  <a:avLst/>
                  <a:gdLst>
                    <a:gd name="T0" fmla="*/ 85 w 169"/>
                    <a:gd name="T1" fmla="*/ 9 h 86"/>
                    <a:gd name="T2" fmla="*/ 77 w 169"/>
                    <a:gd name="T3" fmla="*/ 7 h 86"/>
                    <a:gd name="T4" fmla="*/ 72 w 169"/>
                    <a:gd name="T5" fmla="*/ 5 h 86"/>
                    <a:gd name="T6" fmla="*/ 48 w 169"/>
                    <a:gd name="T7" fmla="*/ 1 h 86"/>
                    <a:gd name="T8" fmla="*/ 39 w 169"/>
                    <a:gd name="T9" fmla="*/ 1 h 86"/>
                    <a:gd name="T10" fmla="*/ 22 w 169"/>
                    <a:gd name="T11" fmla="*/ 1 h 86"/>
                    <a:gd name="T12" fmla="*/ 30 w 169"/>
                    <a:gd name="T13" fmla="*/ 5 h 86"/>
                    <a:gd name="T14" fmla="*/ 9 w 169"/>
                    <a:gd name="T15" fmla="*/ 4 h 86"/>
                    <a:gd name="T16" fmla="*/ 17 w 169"/>
                    <a:gd name="T17" fmla="*/ 8 h 86"/>
                    <a:gd name="T18" fmla="*/ 24 w 169"/>
                    <a:gd name="T19" fmla="*/ 9 h 86"/>
                    <a:gd name="T20" fmla="*/ 28 w 169"/>
                    <a:gd name="T21" fmla="*/ 10 h 86"/>
                    <a:gd name="T22" fmla="*/ 16 w 169"/>
                    <a:gd name="T23" fmla="*/ 9 h 86"/>
                    <a:gd name="T24" fmla="*/ 8 w 169"/>
                    <a:gd name="T25" fmla="*/ 9 h 86"/>
                    <a:gd name="T26" fmla="*/ 20 w 169"/>
                    <a:gd name="T27" fmla="*/ 12 h 86"/>
                    <a:gd name="T28" fmla="*/ 28 w 169"/>
                    <a:gd name="T29" fmla="*/ 15 h 86"/>
                    <a:gd name="T30" fmla="*/ 28 w 169"/>
                    <a:gd name="T31" fmla="*/ 14 h 86"/>
                    <a:gd name="T32" fmla="*/ 36 w 169"/>
                    <a:gd name="T33" fmla="*/ 15 h 86"/>
                    <a:gd name="T34" fmla="*/ 45 w 169"/>
                    <a:gd name="T35" fmla="*/ 16 h 86"/>
                    <a:gd name="T36" fmla="*/ 79 w 169"/>
                    <a:gd name="T37" fmla="*/ 32 h 86"/>
                    <a:gd name="T38" fmla="*/ 81 w 169"/>
                    <a:gd name="T39" fmla="*/ 35 h 86"/>
                    <a:gd name="T40" fmla="*/ 89 w 169"/>
                    <a:gd name="T41" fmla="*/ 37 h 86"/>
                    <a:gd name="T42" fmla="*/ 99 w 169"/>
                    <a:gd name="T43" fmla="*/ 44 h 86"/>
                    <a:gd name="T44" fmla="*/ 87 w 169"/>
                    <a:gd name="T45" fmla="*/ 40 h 86"/>
                    <a:gd name="T46" fmla="*/ 100 w 169"/>
                    <a:gd name="T47" fmla="*/ 50 h 86"/>
                    <a:gd name="T48" fmla="*/ 96 w 169"/>
                    <a:gd name="T49" fmla="*/ 49 h 86"/>
                    <a:gd name="T50" fmla="*/ 92 w 169"/>
                    <a:gd name="T51" fmla="*/ 53 h 86"/>
                    <a:gd name="T52" fmla="*/ 94 w 169"/>
                    <a:gd name="T53" fmla="*/ 55 h 86"/>
                    <a:gd name="T54" fmla="*/ 102 w 169"/>
                    <a:gd name="T55" fmla="*/ 63 h 86"/>
                    <a:gd name="T56" fmla="*/ 105 w 169"/>
                    <a:gd name="T57" fmla="*/ 65 h 86"/>
                    <a:gd name="T58" fmla="*/ 116 w 169"/>
                    <a:gd name="T59" fmla="*/ 76 h 86"/>
                    <a:gd name="T60" fmla="*/ 127 w 169"/>
                    <a:gd name="T61" fmla="*/ 79 h 86"/>
                    <a:gd name="T62" fmla="*/ 137 w 169"/>
                    <a:gd name="T63" fmla="*/ 84 h 86"/>
                    <a:gd name="T64" fmla="*/ 142 w 169"/>
                    <a:gd name="T65" fmla="*/ 82 h 86"/>
                    <a:gd name="T66" fmla="*/ 146 w 169"/>
                    <a:gd name="T67" fmla="*/ 76 h 86"/>
                    <a:gd name="T68" fmla="*/ 145 w 169"/>
                    <a:gd name="T69" fmla="*/ 73 h 86"/>
                    <a:gd name="T70" fmla="*/ 153 w 169"/>
                    <a:gd name="T71" fmla="*/ 73 h 86"/>
                    <a:gd name="T72" fmla="*/ 155 w 169"/>
                    <a:gd name="T73" fmla="*/ 73 h 86"/>
                    <a:gd name="T74" fmla="*/ 164 w 169"/>
                    <a:gd name="T75" fmla="*/ 75 h 86"/>
                    <a:gd name="T76" fmla="*/ 165 w 169"/>
                    <a:gd name="T77" fmla="*/ 70 h 86"/>
                    <a:gd name="T78" fmla="*/ 169 w 169"/>
                    <a:gd name="T79" fmla="*/ 71 h 86"/>
                    <a:gd name="T80" fmla="*/ 155 w 169"/>
                    <a:gd name="T81" fmla="*/ 58 h 86"/>
                    <a:gd name="T82" fmla="*/ 85 w 169"/>
                    <a:gd name="T83" fmla="*/ 9 h 86"/>
                    <a:gd name="T84" fmla="*/ 87 w 169"/>
                    <a:gd name="T85" fmla="*/ 1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69" h="86">
                      <a:moveTo>
                        <a:pt x="87" y="10"/>
                      </a:moveTo>
                      <a:cubicBezTo>
                        <a:pt x="86" y="10"/>
                        <a:pt x="86" y="10"/>
                        <a:pt x="85" y="9"/>
                      </a:cubicBezTo>
                      <a:cubicBezTo>
                        <a:pt x="82" y="8"/>
                        <a:pt x="80" y="8"/>
                        <a:pt x="78" y="7"/>
                      </a:cubicBezTo>
                      <a:cubicBezTo>
                        <a:pt x="78" y="7"/>
                        <a:pt x="77" y="7"/>
                        <a:pt x="77" y="7"/>
                      </a:cubicBezTo>
                      <a:cubicBezTo>
                        <a:pt x="77" y="7"/>
                        <a:pt x="78" y="7"/>
                        <a:pt x="78" y="8"/>
                      </a:cubicBezTo>
                      <a:cubicBezTo>
                        <a:pt x="75" y="7"/>
                        <a:pt x="74" y="6"/>
                        <a:pt x="72" y="5"/>
                      </a:cubicBezTo>
                      <a:cubicBezTo>
                        <a:pt x="68" y="4"/>
                        <a:pt x="65" y="4"/>
                        <a:pt x="62" y="3"/>
                      </a:cubicBezTo>
                      <a:cubicBezTo>
                        <a:pt x="56" y="2"/>
                        <a:pt x="54" y="2"/>
                        <a:pt x="48" y="1"/>
                      </a:cubicBezTo>
                      <a:cubicBezTo>
                        <a:pt x="44" y="0"/>
                        <a:pt x="48" y="3"/>
                        <a:pt x="43" y="2"/>
                      </a:cubicBezTo>
                      <a:cubicBezTo>
                        <a:pt x="42" y="2"/>
                        <a:pt x="40" y="1"/>
                        <a:pt x="39" y="1"/>
                      </a:cubicBezTo>
                      <a:cubicBezTo>
                        <a:pt x="36" y="1"/>
                        <a:pt x="30" y="1"/>
                        <a:pt x="25" y="1"/>
                      </a:cubicBezTo>
                      <a:cubicBezTo>
                        <a:pt x="24" y="1"/>
                        <a:pt x="22" y="0"/>
                        <a:pt x="22" y="1"/>
                      </a:cubicBezTo>
                      <a:cubicBezTo>
                        <a:pt x="22" y="2"/>
                        <a:pt x="31" y="3"/>
                        <a:pt x="33" y="4"/>
                      </a:cubicBezTo>
                      <a:cubicBezTo>
                        <a:pt x="34" y="5"/>
                        <a:pt x="32" y="5"/>
                        <a:pt x="30" y="5"/>
                      </a:cubicBezTo>
                      <a:cubicBezTo>
                        <a:pt x="27" y="5"/>
                        <a:pt x="21" y="4"/>
                        <a:pt x="17" y="4"/>
                      </a:cubicBezTo>
                      <a:cubicBezTo>
                        <a:pt x="14" y="4"/>
                        <a:pt x="12" y="4"/>
                        <a:pt x="9" y="4"/>
                      </a:cubicBezTo>
                      <a:cubicBezTo>
                        <a:pt x="6" y="4"/>
                        <a:pt x="0" y="3"/>
                        <a:pt x="0" y="4"/>
                      </a:cubicBezTo>
                      <a:cubicBezTo>
                        <a:pt x="1" y="5"/>
                        <a:pt x="16" y="8"/>
                        <a:pt x="17" y="8"/>
                      </a:cubicBezTo>
                      <a:cubicBezTo>
                        <a:pt x="19" y="8"/>
                        <a:pt x="20" y="9"/>
                        <a:pt x="22" y="9"/>
                      </a:cubicBezTo>
                      <a:cubicBezTo>
                        <a:pt x="23" y="9"/>
                        <a:pt x="23" y="9"/>
                        <a:pt x="24" y="9"/>
                      </a:cubicBezTo>
                      <a:cubicBezTo>
                        <a:pt x="26" y="9"/>
                        <a:pt x="28" y="9"/>
                        <a:pt x="30" y="9"/>
                      </a:cubicBezTo>
                      <a:cubicBezTo>
                        <a:pt x="29" y="10"/>
                        <a:pt x="30" y="10"/>
                        <a:pt x="28" y="10"/>
                      </a:cubicBezTo>
                      <a:cubicBezTo>
                        <a:pt x="25" y="10"/>
                        <a:pt x="22" y="9"/>
                        <a:pt x="19" y="9"/>
                      </a:cubicBezTo>
                      <a:cubicBezTo>
                        <a:pt x="18" y="9"/>
                        <a:pt x="18" y="9"/>
                        <a:pt x="16" y="9"/>
                      </a:cubicBezTo>
                      <a:cubicBezTo>
                        <a:pt x="15" y="9"/>
                        <a:pt x="14" y="9"/>
                        <a:pt x="12" y="9"/>
                      </a:cubicBezTo>
                      <a:cubicBezTo>
                        <a:pt x="11" y="9"/>
                        <a:pt x="8" y="8"/>
                        <a:pt x="8" y="9"/>
                      </a:cubicBezTo>
                      <a:cubicBezTo>
                        <a:pt x="11" y="10"/>
                        <a:pt x="10" y="9"/>
                        <a:pt x="13" y="10"/>
                      </a:cubicBezTo>
                      <a:cubicBezTo>
                        <a:pt x="15" y="10"/>
                        <a:pt x="17" y="11"/>
                        <a:pt x="20" y="12"/>
                      </a:cubicBezTo>
                      <a:cubicBezTo>
                        <a:pt x="19" y="12"/>
                        <a:pt x="18" y="12"/>
                        <a:pt x="17" y="12"/>
                      </a:cubicBezTo>
                      <a:cubicBezTo>
                        <a:pt x="19" y="13"/>
                        <a:pt x="24" y="14"/>
                        <a:pt x="28" y="15"/>
                      </a:cubicBezTo>
                      <a:cubicBezTo>
                        <a:pt x="29" y="15"/>
                        <a:pt x="29" y="15"/>
                        <a:pt x="30" y="15"/>
                      </a:cubicBezTo>
                      <a:cubicBezTo>
                        <a:pt x="29" y="15"/>
                        <a:pt x="28" y="14"/>
                        <a:pt x="28" y="14"/>
                      </a:cubicBezTo>
                      <a:cubicBezTo>
                        <a:pt x="29" y="14"/>
                        <a:pt x="29" y="14"/>
                        <a:pt x="31" y="14"/>
                      </a:cubicBezTo>
                      <a:cubicBezTo>
                        <a:pt x="33" y="15"/>
                        <a:pt x="34" y="15"/>
                        <a:pt x="36" y="15"/>
                      </a:cubicBezTo>
                      <a:cubicBezTo>
                        <a:pt x="38" y="16"/>
                        <a:pt x="39" y="15"/>
                        <a:pt x="41" y="15"/>
                      </a:cubicBezTo>
                      <a:cubicBezTo>
                        <a:pt x="42" y="16"/>
                        <a:pt x="44" y="16"/>
                        <a:pt x="45" y="16"/>
                      </a:cubicBezTo>
                      <a:cubicBezTo>
                        <a:pt x="63" y="19"/>
                        <a:pt x="74" y="25"/>
                        <a:pt x="79" y="31"/>
                      </a:cubicBezTo>
                      <a:cubicBezTo>
                        <a:pt x="79" y="31"/>
                        <a:pt x="79" y="31"/>
                        <a:pt x="79" y="32"/>
                      </a:cubicBezTo>
                      <a:cubicBezTo>
                        <a:pt x="81" y="32"/>
                        <a:pt x="83" y="32"/>
                        <a:pt x="83" y="33"/>
                      </a:cubicBezTo>
                      <a:cubicBezTo>
                        <a:pt x="84" y="35"/>
                        <a:pt x="80" y="34"/>
                        <a:pt x="81" y="35"/>
                      </a:cubicBezTo>
                      <a:cubicBezTo>
                        <a:pt x="81" y="37"/>
                        <a:pt x="82" y="37"/>
                        <a:pt x="85" y="37"/>
                      </a:cubicBezTo>
                      <a:cubicBezTo>
                        <a:pt x="87" y="38"/>
                        <a:pt x="87" y="37"/>
                        <a:pt x="89" y="37"/>
                      </a:cubicBezTo>
                      <a:cubicBezTo>
                        <a:pt x="93" y="38"/>
                        <a:pt x="95" y="41"/>
                        <a:pt x="100" y="43"/>
                      </a:cubicBezTo>
                      <a:cubicBezTo>
                        <a:pt x="100" y="43"/>
                        <a:pt x="100" y="44"/>
                        <a:pt x="99" y="44"/>
                      </a:cubicBezTo>
                      <a:cubicBezTo>
                        <a:pt x="95" y="43"/>
                        <a:pt x="93" y="41"/>
                        <a:pt x="90" y="41"/>
                      </a:cubicBezTo>
                      <a:cubicBezTo>
                        <a:pt x="89" y="40"/>
                        <a:pt x="89" y="40"/>
                        <a:pt x="87" y="40"/>
                      </a:cubicBezTo>
                      <a:cubicBezTo>
                        <a:pt x="88" y="42"/>
                        <a:pt x="99" y="45"/>
                        <a:pt x="103" y="46"/>
                      </a:cubicBezTo>
                      <a:cubicBezTo>
                        <a:pt x="103" y="48"/>
                        <a:pt x="101" y="48"/>
                        <a:pt x="100" y="50"/>
                      </a:cubicBezTo>
                      <a:cubicBezTo>
                        <a:pt x="98" y="49"/>
                        <a:pt x="98" y="49"/>
                        <a:pt x="96" y="49"/>
                      </a:cubicBezTo>
                      <a:cubicBezTo>
                        <a:pt x="96" y="49"/>
                        <a:pt x="96" y="49"/>
                        <a:pt x="96" y="49"/>
                      </a:cubicBezTo>
                      <a:cubicBezTo>
                        <a:pt x="94" y="49"/>
                        <a:pt x="93" y="51"/>
                        <a:pt x="91" y="51"/>
                      </a:cubicBezTo>
                      <a:cubicBezTo>
                        <a:pt x="92" y="52"/>
                        <a:pt x="92" y="52"/>
                        <a:pt x="92" y="53"/>
                      </a:cubicBezTo>
                      <a:cubicBezTo>
                        <a:pt x="93" y="53"/>
                        <a:pt x="94" y="53"/>
                        <a:pt x="95" y="54"/>
                      </a:cubicBezTo>
                      <a:cubicBezTo>
                        <a:pt x="95" y="54"/>
                        <a:pt x="94" y="54"/>
                        <a:pt x="94" y="55"/>
                      </a:cubicBezTo>
                      <a:cubicBezTo>
                        <a:pt x="94" y="57"/>
                        <a:pt x="98" y="58"/>
                        <a:pt x="100" y="60"/>
                      </a:cubicBezTo>
                      <a:cubicBezTo>
                        <a:pt x="100" y="61"/>
                        <a:pt x="101" y="62"/>
                        <a:pt x="102" y="63"/>
                      </a:cubicBezTo>
                      <a:cubicBezTo>
                        <a:pt x="104" y="64"/>
                        <a:pt x="104" y="62"/>
                        <a:pt x="107" y="64"/>
                      </a:cubicBezTo>
                      <a:cubicBezTo>
                        <a:pt x="106" y="64"/>
                        <a:pt x="105" y="64"/>
                        <a:pt x="105" y="65"/>
                      </a:cubicBezTo>
                      <a:cubicBezTo>
                        <a:pt x="106" y="67"/>
                        <a:pt x="111" y="73"/>
                        <a:pt x="115" y="74"/>
                      </a:cubicBezTo>
                      <a:cubicBezTo>
                        <a:pt x="115" y="75"/>
                        <a:pt x="115" y="75"/>
                        <a:pt x="116" y="76"/>
                      </a:cubicBezTo>
                      <a:cubicBezTo>
                        <a:pt x="119" y="77"/>
                        <a:pt x="120" y="77"/>
                        <a:pt x="121" y="79"/>
                      </a:cubicBezTo>
                      <a:cubicBezTo>
                        <a:pt x="123" y="79"/>
                        <a:pt x="125" y="79"/>
                        <a:pt x="127" y="79"/>
                      </a:cubicBezTo>
                      <a:cubicBezTo>
                        <a:pt x="130" y="80"/>
                        <a:pt x="131" y="83"/>
                        <a:pt x="134" y="84"/>
                      </a:cubicBezTo>
                      <a:cubicBezTo>
                        <a:pt x="135" y="84"/>
                        <a:pt x="135" y="84"/>
                        <a:pt x="137" y="84"/>
                      </a:cubicBezTo>
                      <a:cubicBezTo>
                        <a:pt x="137" y="85"/>
                        <a:pt x="138" y="85"/>
                        <a:pt x="139" y="86"/>
                      </a:cubicBezTo>
                      <a:cubicBezTo>
                        <a:pt x="142" y="86"/>
                        <a:pt x="140" y="83"/>
                        <a:pt x="142" y="82"/>
                      </a:cubicBezTo>
                      <a:cubicBezTo>
                        <a:pt x="142" y="82"/>
                        <a:pt x="142" y="80"/>
                        <a:pt x="141" y="79"/>
                      </a:cubicBezTo>
                      <a:cubicBezTo>
                        <a:pt x="141" y="76"/>
                        <a:pt x="147" y="78"/>
                        <a:pt x="146" y="76"/>
                      </a:cubicBezTo>
                      <a:cubicBezTo>
                        <a:pt x="146" y="75"/>
                        <a:pt x="145" y="74"/>
                        <a:pt x="144" y="74"/>
                      </a:cubicBezTo>
                      <a:cubicBezTo>
                        <a:pt x="144" y="73"/>
                        <a:pt x="145" y="73"/>
                        <a:pt x="145" y="73"/>
                      </a:cubicBezTo>
                      <a:cubicBezTo>
                        <a:pt x="145" y="73"/>
                        <a:pt x="145" y="73"/>
                        <a:pt x="145" y="72"/>
                      </a:cubicBezTo>
                      <a:cubicBezTo>
                        <a:pt x="144" y="70"/>
                        <a:pt x="151" y="73"/>
                        <a:pt x="153" y="73"/>
                      </a:cubicBezTo>
                      <a:cubicBezTo>
                        <a:pt x="154" y="72"/>
                        <a:pt x="153" y="72"/>
                        <a:pt x="154" y="72"/>
                      </a:cubicBezTo>
                      <a:cubicBezTo>
                        <a:pt x="155" y="73"/>
                        <a:pt x="155" y="73"/>
                        <a:pt x="155" y="73"/>
                      </a:cubicBezTo>
                      <a:cubicBezTo>
                        <a:pt x="156" y="74"/>
                        <a:pt x="156" y="73"/>
                        <a:pt x="157" y="74"/>
                      </a:cubicBezTo>
                      <a:cubicBezTo>
                        <a:pt x="159" y="74"/>
                        <a:pt x="162" y="76"/>
                        <a:pt x="164" y="75"/>
                      </a:cubicBezTo>
                      <a:cubicBezTo>
                        <a:pt x="167" y="75"/>
                        <a:pt x="161" y="70"/>
                        <a:pt x="163" y="70"/>
                      </a:cubicBezTo>
                      <a:cubicBezTo>
                        <a:pt x="164" y="70"/>
                        <a:pt x="164" y="71"/>
                        <a:pt x="165" y="70"/>
                      </a:cubicBezTo>
                      <a:cubicBezTo>
                        <a:pt x="165" y="70"/>
                        <a:pt x="166" y="70"/>
                        <a:pt x="167" y="70"/>
                      </a:cubicBezTo>
                      <a:cubicBezTo>
                        <a:pt x="167" y="71"/>
                        <a:pt x="168" y="71"/>
                        <a:pt x="169" y="71"/>
                      </a:cubicBezTo>
                      <a:cubicBezTo>
                        <a:pt x="164" y="67"/>
                        <a:pt x="160" y="62"/>
                        <a:pt x="155" y="58"/>
                      </a:cubicBezTo>
                      <a:cubicBezTo>
                        <a:pt x="155" y="58"/>
                        <a:pt x="155" y="58"/>
                        <a:pt x="155" y="58"/>
                      </a:cubicBezTo>
                      <a:cubicBezTo>
                        <a:pt x="154" y="57"/>
                        <a:pt x="153" y="56"/>
                        <a:pt x="152" y="55"/>
                      </a:cubicBezTo>
                      <a:cubicBezTo>
                        <a:pt x="132" y="37"/>
                        <a:pt x="110" y="21"/>
                        <a:pt x="85" y="9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6" y="9"/>
                        <a:pt x="86" y="10"/>
                        <a:pt x="87" y="1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7" name="Freeform 1979"/>
                <p:cNvSpPr/>
                <p:nvPr/>
              </p:nvSpPr>
              <p:spPr bwMode="auto">
                <a:xfrm>
                  <a:off x="9928226" y="5137150"/>
                  <a:ext cx="11113" cy="9525"/>
                </a:xfrm>
                <a:custGeom>
                  <a:avLst/>
                  <a:gdLst>
                    <a:gd name="T0" fmla="*/ 4 w 18"/>
                    <a:gd name="T1" fmla="*/ 4 h 13"/>
                    <a:gd name="T2" fmla="*/ 0 w 18"/>
                    <a:gd name="T3" fmla="*/ 7 h 13"/>
                    <a:gd name="T4" fmla="*/ 3 w 18"/>
                    <a:gd name="T5" fmla="*/ 9 h 13"/>
                    <a:gd name="T6" fmla="*/ 12 w 18"/>
                    <a:gd name="T7" fmla="*/ 10 h 13"/>
                    <a:gd name="T8" fmla="*/ 12 w 18"/>
                    <a:gd name="T9" fmla="*/ 10 h 13"/>
                    <a:gd name="T10" fmla="*/ 5 w 18"/>
                    <a:gd name="T11" fmla="*/ 10 h 13"/>
                    <a:gd name="T12" fmla="*/ 8 w 18"/>
                    <a:gd name="T13" fmla="*/ 12 h 13"/>
                    <a:gd name="T14" fmla="*/ 17 w 18"/>
                    <a:gd name="T15" fmla="*/ 12 h 13"/>
                    <a:gd name="T16" fmla="*/ 18 w 18"/>
                    <a:gd name="T17" fmla="*/ 13 h 13"/>
                    <a:gd name="T18" fmla="*/ 18 w 18"/>
                    <a:gd name="T19" fmla="*/ 5 h 13"/>
                    <a:gd name="T20" fmla="*/ 17 w 18"/>
                    <a:gd name="T21" fmla="*/ 4 h 13"/>
                    <a:gd name="T22" fmla="*/ 18 w 18"/>
                    <a:gd name="T23" fmla="*/ 3 h 13"/>
                    <a:gd name="T24" fmla="*/ 18 w 18"/>
                    <a:gd name="T25" fmla="*/ 0 h 13"/>
                    <a:gd name="T26" fmla="*/ 5 w 18"/>
                    <a:gd name="T27" fmla="*/ 3 h 13"/>
                    <a:gd name="T28" fmla="*/ 4 w 18"/>
                    <a:gd name="T29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" h="13">
                      <a:moveTo>
                        <a:pt x="4" y="4"/>
                      </a:moveTo>
                      <a:cubicBezTo>
                        <a:pt x="1" y="5"/>
                        <a:pt x="0" y="5"/>
                        <a:pt x="0" y="7"/>
                      </a:cubicBezTo>
                      <a:cubicBezTo>
                        <a:pt x="0" y="8"/>
                        <a:pt x="3" y="9"/>
                        <a:pt x="3" y="9"/>
                      </a:cubicBezTo>
                      <a:cubicBezTo>
                        <a:pt x="3" y="9"/>
                        <a:pt x="11" y="9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9" y="10"/>
                        <a:pt x="7" y="10"/>
                        <a:pt x="5" y="10"/>
                      </a:cubicBezTo>
                      <a:cubicBezTo>
                        <a:pt x="5" y="11"/>
                        <a:pt x="7" y="11"/>
                        <a:pt x="8" y="12"/>
                      </a:cubicBezTo>
                      <a:cubicBezTo>
                        <a:pt x="11" y="12"/>
                        <a:pt x="14" y="12"/>
                        <a:pt x="17" y="12"/>
                      </a:cubicBezTo>
                      <a:cubicBezTo>
                        <a:pt x="17" y="12"/>
                        <a:pt x="17" y="13"/>
                        <a:pt x="18" y="13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7" y="5"/>
                        <a:pt x="17" y="4"/>
                        <a:pt x="17" y="4"/>
                      </a:cubicBezTo>
                      <a:cubicBezTo>
                        <a:pt x="17" y="4"/>
                        <a:pt x="17" y="3"/>
                        <a:pt x="18" y="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2" y="0"/>
                        <a:pt x="8" y="1"/>
                        <a:pt x="5" y="3"/>
                      </a:cubicBezTo>
                      <a:cubicBezTo>
                        <a:pt x="4" y="3"/>
                        <a:pt x="5" y="4"/>
                        <a:pt x="4" y="4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8" name="Freeform 1980"/>
                <p:cNvSpPr/>
                <p:nvPr/>
              </p:nvSpPr>
              <p:spPr bwMode="auto">
                <a:xfrm>
                  <a:off x="9975851" y="5284788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9" name="Freeform 1981"/>
                <p:cNvSpPr/>
                <p:nvPr/>
              </p:nvSpPr>
              <p:spPr bwMode="auto">
                <a:xfrm>
                  <a:off x="10017126" y="5205413"/>
                  <a:ext cx="9525" cy="3175"/>
                </a:xfrm>
                <a:custGeom>
                  <a:avLst/>
                  <a:gdLst>
                    <a:gd name="T0" fmla="*/ 0 w 13"/>
                    <a:gd name="T1" fmla="*/ 0 h 5"/>
                    <a:gd name="T2" fmla="*/ 10 w 13"/>
                    <a:gd name="T3" fmla="*/ 5 h 5"/>
                    <a:gd name="T4" fmla="*/ 13 w 13"/>
                    <a:gd name="T5" fmla="*/ 4 h 5"/>
                    <a:gd name="T6" fmla="*/ 0 w 1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5">
                      <a:moveTo>
                        <a:pt x="0" y="0"/>
                      </a:moveTo>
                      <a:cubicBezTo>
                        <a:pt x="2" y="2"/>
                        <a:pt x="7" y="5"/>
                        <a:pt x="10" y="5"/>
                      </a:cubicBezTo>
                      <a:cubicBezTo>
                        <a:pt x="11" y="5"/>
                        <a:pt x="12" y="5"/>
                        <a:pt x="13" y="4"/>
                      </a:cubicBezTo>
                      <a:cubicBezTo>
                        <a:pt x="9" y="2"/>
                        <a:pt x="5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0" name="Freeform 1982"/>
                <p:cNvSpPr/>
                <p:nvPr/>
              </p:nvSpPr>
              <p:spPr bwMode="auto">
                <a:xfrm>
                  <a:off x="9953626" y="5300663"/>
                  <a:ext cx="1588" cy="3175"/>
                </a:xfrm>
                <a:custGeom>
                  <a:avLst/>
                  <a:gdLst>
                    <a:gd name="T0" fmla="*/ 2 w 3"/>
                    <a:gd name="T1" fmla="*/ 0 h 4"/>
                    <a:gd name="T2" fmla="*/ 1 w 3"/>
                    <a:gd name="T3" fmla="*/ 0 h 4"/>
                    <a:gd name="T4" fmla="*/ 1 w 3"/>
                    <a:gd name="T5" fmla="*/ 2 h 4"/>
                    <a:gd name="T6" fmla="*/ 0 w 3"/>
                    <a:gd name="T7" fmla="*/ 3 h 4"/>
                    <a:gd name="T8" fmla="*/ 2 w 3"/>
                    <a:gd name="T9" fmla="*/ 3 h 4"/>
                    <a:gd name="T10" fmla="*/ 2 w 3"/>
                    <a:gd name="T11" fmla="*/ 1 h 4"/>
                    <a:gd name="T12" fmla="*/ 2 w 3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2" y="0"/>
                        <a:pt x="2" y="1"/>
                        <a:pt x="1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4"/>
                        <a:pt x="2" y="3"/>
                        <a:pt x="2" y="3"/>
                      </a:cubicBezTo>
                      <a:cubicBezTo>
                        <a:pt x="3" y="3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1" name="Freeform 1983"/>
                <p:cNvSpPr/>
                <p:nvPr/>
              </p:nvSpPr>
              <p:spPr bwMode="auto">
                <a:xfrm>
                  <a:off x="9988551" y="5302250"/>
                  <a:ext cx="3175" cy="3175"/>
                </a:xfrm>
                <a:custGeom>
                  <a:avLst/>
                  <a:gdLst>
                    <a:gd name="T0" fmla="*/ 1 w 4"/>
                    <a:gd name="T1" fmla="*/ 3 h 3"/>
                    <a:gd name="T2" fmla="*/ 4 w 4"/>
                    <a:gd name="T3" fmla="*/ 2 h 3"/>
                    <a:gd name="T4" fmla="*/ 4 w 4"/>
                    <a:gd name="T5" fmla="*/ 0 h 3"/>
                    <a:gd name="T6" fmla="*/ 0 w 4"/>
                    <a:gd name="T7" fmla="*/ 2 h 3"/>
                    <a:gd name="T8" fmla="*/ 0 w 4"/>
                    <a:gd name="T9" fmla="*/ 3 h 3"/>
                    <a:gd name="T10" fmla="*/ 1 w 4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1" y="3"/>
                      </a:moveTo>
                      <a:cubicBezTo>
                        <a:pt x="1" y="3"/>
                        <a:pt x="3" y="2"/>
                        <a:pt x="4" y="2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3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2" name="Freeform 1984"/>
                <p:cNvSpPr/>
                <p:nvPr/>
              </p:nvSpPr>
              <p:spPr bwMode="auto">
                <a:xfrm>
                  <a:off x="10018713" y="5214938"/>
                  <a:ext cx="6350" cy="3175"/>
                </a:xfrm>
                <a:custGeom>
                  <a:avLst/>
                  <a:gdLst>
                    <a:gd name="T0" fmla="*/ 10 w 10"/>
                    <a:gd name="T1" fmla="*/ 3 h 5"/>
                    <a:gd name="T2" fmla="*/ 5 w 10"/>
                    <a:gd name="T3" fmla="*/ 3 h 5"/>
                    <a:gd name="T4" fmla="*/ 1 w 10"/>
                    <a:gd name="T5" fmla="*/ 0 h 5"/>
                    <a:gd name="T6" fmla="*/ 0 w 10"/>
                    <a:gd name="T7" fmla="*/ 1 h 5"/>
                    <a:gd name="T8" fmla="*/ 8 w 10"/>
                    <a:gd name="T9" fmla="*/ 5 h 5"/>
                    <a:gd name="T10" fmla="*/ 10 w 10"/>
                    <a:gd name="T11" fmla="*/ 4 h 5"/>
                    <a:gd name="T12" fmla="*/ 10 w 10"/>
                    <a:gd name="T1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5">
                      <a:moveTo>
                        <a:pt x="10" y="3"/>
                      </a:moveTo>
                      <a:cubicBezTo>
                        <a:pt x="8" y="3"/>
                        <a:pt x="7" y="3"/>
                        <a:pt x="5" y="3"/>
                      </a:cubicBezTo>
                      <a:cubicBezTo>
                        <a:pt x="3" y="2"/>
                        <a:pt x="2" y="2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"/>
                        <a:pt x="7" y="5"/>
                        <a:pt x="8" y="5"/>
                      </a:cubicBezTo>
                      <a:cubicBezTo>
                        <a:pt x="8" y="5"/>
                        <a:pt x="10" y="5"/>
                        <a:pt x="10" y="4"/>
                      </a:cubicBezTo>
                      <a:cubicBezTo>
                        <a:pt x="10" y="4"/>
                        <a:pt x="10" y="3"/>
                        <a:pt x="10" y="3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3" name="Freeform 1985"/>
                <p:cNvSpPr/>
                <p:nvPr/>
              </p:nvSpPr>
              <p:spPr bwMode="auto">
                <a:xfrm>
                  <a:off x="9971088" y="5289550"/>
                  <a:ext cx="1588" cy="3175"/>
                </a:xfrm>
                <a:custGeom>
                  <a:avLst/>
                  <a:gdLst>
                    <a:gd name="T0" fmla="*/ 0 w 3"/>
                    <a:gd name="T1" fmla="*/ 0 h 4"/>
                    <a:gd name="T2" fmla="*/ 2 w 3"/>
                    <a:gd name="T3" fmla="*/ 4 h 4"/>
                    <a:gd name="T4" fmla="*/ 3 w 3"/>
                    <a:gd name="T5" fmla="*/ 3 h 4"/>
                    <a:gd name="T6" fmla="*/ 1 w 3"/>
                    <a:gd name="T7" fmla="*/ 0 h 4"/>
                    <a:gd name="T8" fmla="*/ 0 w 3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0" y="1"/>
                        <a:pt x="0" y="4"/>
                        <a:pt x="2" y="4"/>
                      </a:cubicBezTo>
                      <a:cubicBezTo>
                        <a:pt x="2" y="4"/>
                        <a:pt x="3" y="3"/>
                        <a:pt x="3" y="3"/>
                      </a:cubicBezTo>
                      <a:cubicBezTo>
                        <a:pt x="3" y="2"/>
                        <a:pt x="3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4" name="Freeform 1986"/>
                <p:cNvSpPr/>
                <p:nvPr/>
              </p:nvSpPr>
              <p:spPr bwMode="auto">
                <a:xfrm>
                  <a:off x="9969501" y="5283200"/>
                  <a:ext cx="3175" cy="0"/>
                </a:xfrm>
                <a:custGeom>
                  <a:avLst/>
                  <a:gdLst>
                    <a:gd name="T0" fmla="*/ 5 w 5"/>
                    <a:gd name="T1" fmla="*/ 1 h 1"/>
                    <a:gd name="T2" fmla="*/ 3 w 5"/>
                    <a:gd name="T3" fmla="*/ 0 h 1"/>
                    <a:gd name="T4" fmla="*/ 0 w 5"/>
                    <a:gd name="T5" fmla="*/ 1 h 1"/>
                    <a:gd name="T6" fmla="*/ 5 w 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5" name="Freeform 1987"/>
                <p:cNvSpPr/>
                <p:nvPr/>
              </p:nvSpPr>
              <p:spPr bwMode="auto">
                <a:xfrm>
                  <a:off x="10039351" y="5156200"/>
                  <a:ext cx="7938" cy="4763"/>
                </a:xfrm>
                <a:custGeom>
                  <a:avLst/>
                  <a:gdLst>
                    <a:gd name="T0" fmla="*/ 13 w 13"/>
                    <a:gd name="T1" fmla="*/ 5 h 6"/>
                    <a:gd name="T2" fmla="*/ 3 w 13"/>
                    <a:gd name="T3" fmla="*/ 1 h 6"/>
                    <a:gd name="T4" fmla="*/ 0 w 13"/>
                    <a:gd name="T5" fmla="*/ 1 h 6"/>
                    <a:gd name="T6" fmla="*/ 4 w 13"/>
                    <a:gd name="T7" fmla="*/ 4 h 6"/>
                    <a:gd name="T8" fmla="*/ 7 w 13"/>
                    <a:gd name="T9" fmla="*/ 5 h 6"/>
                    <a:gd name="T10" fmla="*/ 13 w 13"/>
                    <a:gd name="T1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6">
                      <a:moveTo>
                        <a:pt x="13" y="5"/>
                      </a:moveTo>
                      <a:cubicBezTo>
                        <a:pt x="9" y="3"/>
                        <a:pt x="7" y="1"/>
                        <a:pt x="3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1" y="2"/>
                        <a:pt x="3" y="4"/>
                        <a:pt x="4" y="4"/>
                      </a:cubicBezTo>
                      <a:cubicBezTo>
                        <a:pt x="5" y="4"/>
                        <a:pt x="6" y="4"/>
                        <a:pt x="7" y="5"/>
                      </a:cubicBezTo>
                      <a:cubicBezTo>
                        <a:pt x="10" y="5"/>
                        <a:pt x="13" y="6"/>
                        <a:pt x="13" y="5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6" name="Freeform 1988"/>
                <p:cNvSpPr/>
                <p:nvPr/>
              </p:nvSpPr>
              <p:spPr bwMode="auto">
                <a:xfrm>
                  <a:off x="9958388" y="5191125"/>
                  <a:ext cx="3175" cy="3175"/>
                </a:xfrm>
                <a:custGeom>
                  <a:avLst/>
                  <a:gdLst>
                    <a:gd name="T0" fmla="*/ 0 w 5"/>
                    <a:gd name="T1" fmla="*/ 0 h 3"/>
                    <a:gd name="T2" fmla="*/ 0 w 5"/>
                    <a:gd name="T3" fmla="*/ 1 h 3"/>
                    <a:gd name="T4" fmla="*/ 4 w 5"/>
                    <a:gd name="T5" fmla="*/ 2 h 3"/>
                    <a:gd name="T6" fmla="*/ 5 w 5"/>
                    <a:gd name="T7" fmla="*/ 2 h 3"/>
                    <a:gd name="T8" fmla="*/ 0 w 5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2"/>
                        <a:pt x="3" y="3"/>
                        <a:pt x="4" y="2"/>
                      </a:cubicBezTo>
                      <a:cubicBezTo>
                        <a:pt x="4" y="2"/>
                        <a:pt x="5" y="3"/>
                        <a:pt x="5" y="2"/>
                      </a:cubicBezTo>
                      <a:cubicBezTo>
                        <a:pt x="5" y="1"/>
                        <a:pt x="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7" name="Freeform 1989"/>
                <p:cNvSpPr/>
                <p:nvPr/>
              </p:nvSpPr>
              <p:spPr bwMode="auto">
                <a:xfrm>
                  <a:off x="9967913" y="5162550"/>
                  <a:ext cx="3175" cy="0"/>
                </a:xfrm>
                <a:custGeom>
                  <a:avLst/>
                  <a:gdLst>
                    <a:gd name="T0" fmla="*/ 0 w 4"/>
                    <a:gd name="T1" fmla="*/ 0 h 1"/>
                    <a:gd name="T2" fmla="*/ 4 w 4"/>
                    <a:gd name="T3" fmla="*/ 1 h 1"/>
                    <a:gd name="T4" fmla="*/ 0 w 4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cubicBezTo>
                        <a:pt x="1" y="1"/>
                        <a:pt x="2" y="1"/>
                        <a:pt x="4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8" name="Freeform 1990"/>
                <p:cNvSpPr/>
                <p:nvPr/>
              </p:nvSpPr>
              <p:spPr bwMode="auto">
                <a:xfrm>
                  <a:off x="9971088" y="5151438"/>
                  <a:ext cx="6350" cy="3175"/>
                </a:xfrm>
                <a:custGeom>
                  <a:avLst/>
                  <a:gdLst>
                    <a:gd name="T0" fmla="*/ 5 w 11"/>
                    <a:gd name="T1" fmla="*/ 5 h 5"/>
                    <a:gd name="T2" fmla="*/ 11 w 11"/>
                    <a:gd name="T3" fmla="*/ 4 h 5"/>
                    <a:gd name="T4" fmla="*/ 0 w 11"/>
                    <a:gd name="T5" fmla="*/ 3 h 5"/>
                    <a:gd name="T6" fmla="*/ 5 w 11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5">
                      <a:moveTo>
                        <a:pt x="5" y="5"/>
                      </a:moveTo>
                      <a:cubicBezTo>
                        <a:pt x="7" y="5"/>
                        <a:pt x="11" y="5"/>
                        <a:pt x="11" y="4"/>
                      </a:cubicBezTo>
                      <a:cubicBezTo>
                        <a:pt x="11" y="1"/>
                        <a:pt x="0" y="0"/>
                        <a:pt x="0" y="3"/>
                      </a:cubicBezTo>
                      <a:cubicBezTo>
                        <a:pt x="0" y="4"/>
                        <a:pt x="2" y="5"/>
                        <a:pt x="5" y="5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9" name="Freeform 1991"/>
                <p:cNvSpPr/>
                <p:nvPr/>
              </p:nvSpPr>
              <p:spPr bwMode="auto">
                <a:xfrm>
                  <a:off x="9901238" y="5124450"/>
                  <a:ext cx="3175" cy="1588"/>
                </a:xfrm>
                <a:custGeom>
                  <a:avLst/>
                  <a:gdLst>
                    <a:gd name="T0" fmla="*/ 2 w 5"/>
                    <a:gd name="T1" fmla="*/ 1 h 2"/>
                    <a:gd name="T2" fmla="*/ 5 w 5"/>
                    <a:gd name="T3" fmla="*/ 1 h 2"/>
                    <a:gd name="T4" fmla="*/ 5 w 5"/>
                    <a:gd name="T5" fmla="*/ 0 h 2"/>
                    <a:gd name="T6" fmla="*/ 0 w 5"/>
                    <a:gd name="T7" fmla="*/ 1 h 2"/>
                    <a:gd name="T8" fmla="*/ 2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1"/>
                      </a:move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0" y="2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0" name="Freeform 1992"/>
                <p:cNvSpPr/>
                <p:nvPr/>
              </p:nvSpPr>
              <p:spPr bwMode="auto">
                <a:xfrm>
                  <a:off x="9963151" y="5148263"/>
                  <a:ext cx="3175" cy="1588"/>
                </a:xfrm>
                <a:custGeom>
                  <a:avLst/>
                  <a:gdLst>
                    <a:gd name="T0" fmla="*/ 2 w 6"/>
                    <a:gd name="T1" fmla="*/ 1 h 1"/>
                    <a:gd name="T2" fmla="*/ 6 w 6"/>
                    <a:gd name="T3" fmla="*/ 0 h 1"/>
                    <a:gd name="T4" fmla="*/ 2 w 6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">
                      <a:moveTo>
                        <a:pt x="2" y="1"/>
                      </a:moveTo>
                      <a:cubicBezTo>
                        <a:pt x="4" y="1"/>
                        <a:pt x="5" y="1"/>
                        <a:pt x="6" y="0"/>
                      </a:cubicBezTo>
                      <a:cubicBezTo>
                        <a:pt x="4" y="0"/>
                        <a:pt x="0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1" name="Freeform 1993"/>
                <p:cNvSpPr/>
                <p:nvPr/>
              </p:nvSpPr>
              <p:spPr bwMode="auto">
                <a:xfrm>
                  <a:off x="9959976" y="5164138"/>
                  <a:ext cx="4763" cy="1588"/>
                </a:xfrm>
                <a:custGeom>
                  <a:avLst/>
                  <a:gdLst>
                    <a:gd name="T0" fmla="*/ 0 w 6"/>
                    <a:gd name="T1" fmla="*/ 2 h 3"/>
                    <a:gd name="T2" fmla="*/ 3 w 6"/>
                    <a:gd name="T3" fmla="*/ 3 h 3"/>
                    <a:gd name="T4" fmla="*/ 6 w 6"/>
                    <a:gd name="T5" fmla="*/ 1 h 3"/>
                    <a:gd name="T6" fmla="*/ 0 w 6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0" y="2"/>
                      </a:moveTo>
                      <a:cubicBezTo>
                        <a:pt x="0" y="2"/>
                        <a:pt x="3" y="3"/>
                        <a:pt x="3" y="3"/>
                      </a:cubicBezTo>
                      <a:cubicBezTo>
                        <a:pt x="5" y="3"/>
                        <a:pt x="5" y="2"/>
                        <a:pt x="6" y="1"/>
                      </a:cubicBezTo>
                      <a:cubicBezTo>
                        <a:pt x="4" y="0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2" name="Freeform 1994"/>
                <p:cNvSpPr/>
                <p:nvPr/>
              </p:nvSpPr>
              <p:spPr bwMode="auto">
                <a:xfrm>
                  <a:off x="9947276" y="5156200"/>
                  <a:ext cx="3175" cy="0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2 h 2"/>
                    <a:gd name="T4" fmla="*/ 0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0" y="1"/>
                        <a:pt x="1" y="2"/>
                        <a:pt x="3" y="2"/>
                      </a:cubicBezTo>
                      <a:cubicBezTo>
                        <a:pt x="2" y="1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3" name="Freeform 1996"/>
                <p:cNvSpPr/>
                <p:nvPr/>
              </p:nvSpPr>
              <p:spPr bwMode="auto">
                <a:xfrm>
                  <a:off x="9979025" y="5508625"/>
                  <a:ext cx="3175" cy="3175"/>
                </a:xfrm>
                <a:custGeom>
                  <a:avLst/>
                  <a:gdLst>
                    <a:gd name="T0" fmla="*/ 2 w 5"/>
                    <a:gd name="T1" fmla="*/ 5 h 5"/>
                    <a:gd name="T2" fmla="*/ 4 w 5"/>
                    <a:gd name="T3" fmla="*/ 4 h 5"/>
                    <a:gd name="T4" fmla="*/ 4 w 5"/>
                    <a:gd name="T5" fmla="*/ 2 h 5"/>
                    <a:gd name="T6" fmla="*/ 5 w 5"/>
                    <a:gd name="T7" fmla="*/ 1 h 5"/>
                    <a:gd name="T8" fmla="*/ 3 w 5"/>
                    <a:gd name="T9" fmla="*/ 0 h 5"/>
                    <a:gd name="T10" fmla="*/ 1 w 5"/>
                    <a:gd name="T11" fmla="*/ 2 h 5"/>
                    <a:gd name="T12" fmla="*/ 1 w 5"/>
                    <a:gd name="T13" fmla="*/ 4 h 5"/>
                    <a:gd name="T14" fmla="*/ 2 w 5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5" y="2"/>
                        <a:pt x="5" y="1"/>
                      </a:cubicBez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2" y="0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0" y="4"/>
                        <a:pt x="1" y="5"/>
                        <a:pt x="2" y="5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4" name="Freeform 1997"/>
                <p:cNvSpPr/>
                <p:nvPr/>
              </p:nvSpPr>
              <p:spPr bwMode="auto">
                <a:xfrm>
                  <a:off x="10064750" y="5380038"/>
                  <a:ext cx="7938" cy="6350"/>
                </a:xfrm>
                <a:custGeom>
                  <a:avLst/>
                  <a:gdLst>
                    <a:gd name="T0" fmla="*/ 10 w 11"/>
                    <a:gd name="T1" fmla="*/ 1 h 9"/>
                    <a:gd name="T2" fmla="*/ 7 w 11"/>
                    <a:gd name="T3" fmla="*/ 1 h 9"/>
                    <a:gd name="T4" fmla="*/ 4 w 11"/>
                    <a:gd name="T5" fmla="*/ 0 h 9"/>
                    <a:gd name="T6" fmla="*/ 4 w 11"/>
                    <a:gd name="T7" fmla="*/ 0 h 9"/>
                    <a:gd name="T8" fmla="*/ 0 w 11"/>
                    <a:gd name="T9" fmla="*/ 5 h 9"/>
                    <a:gd name="T10" fmla="*/ 6 w 11"/>
                    <a:gd name="T11" fmla="*/ 9 h 9"/>
                    <a:gd name="T12" fmla="*/ 11 w 11"/>
                    <a:gd name="T13" fmla="*/ 3 h 9"/>
                    <a:gd name="T14" fmla="*/ 10 w 11"/>
                    <a:gd name="T1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9">
                      <a:moveTo>
                        <a:pt x="10" y="1"/>
                      </a:moveTo>
                      <a:cubicBezTo>
                        <a:pt x="9" y="1"/>
                        <a:pt x="8" y="3"/>
                        <a:pt x="7" y="1"/>
                      </a:cubicBez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1" y="2"/>
                        <a:pt x="0" y="5"/>
                      </a:cubicBezTo>
                      <a:cubicBezTo>
                        <a:pt x="0" y="6"/>
                        <a:pt x="4" y="9"/>
                        <a:pt x="6" y="9"/>
                      </a:cubicBezTo>
                      <a:cubicBezTo>
                        <a:pt x="8" y="9"/>
                        <a:pt x="11" y="4"/>
                        <a:pt x="11" y="3"/>
                      </a:cubicBezTo>
                      <a:cubicBezTo>
                        <a:pt x="11" y="3"/>
                        <a:pt x="10" y="1"/>
                        <a:pt x="10" y="1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5" name="Freeform 1998"/>
                <p:cNvSpPr/>
                <p:nvPr/>
              </p:nvSpPr>
              <p:spPr bwMode="auto">
                <a:xfrm>
                  <a:off x="10015538" y="5518150"/>
                  <a:ext cx="3175" cy="1588"/>
                </a:xfrm>
                <a:custGeom>
                  <a:avLst/>
                  <a:gdLst>
                    <a:gd name="T0" fmla="*/ 6 w 6"/>
                    <a:gd name="T1" fmla="*/ 0 h 3"/>
                    <a:gd name="T2" fmla="*/ 1 w 6"/>
                    <a:gd name="T3" fmla="*/ 1 h 3"/>
                    <a:gd name="T4" fmla="*/ 2 w 6"/>
                    <a:gd name="T5" fmla="*/ 2 h 3"/>
                    <a:gd name="T6" fmla="*/ 0 w 6"/>
                    <a:gd name="T7" fmla="*/ 3 h 3"/>
                    <a:gd name="T8" fmla="*/ 0 w 6"/>
                    <a:gd name="T9" fmla="*/ 3 h 3"/>
                    <a:gd name="T10" fmla="*/ 6 w 6"/>
                    <a:gd name="T11" fmla="*/ 1 h 3"/>
                    <a:gd name="T12" fmla="*/ 6 w 6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1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4" y="2"/>
                        <a:pt x="6" y="1"/>
                      </a:cubicBezTo>
                      <a:cubicBezTo>
                        <a:pt x="6" y="1"/>
                        <a:pt x="6" y="1"/>
                        <a:pt x="6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6" name="Freeform 1999"/>
                <p:cNvSpPr/>
                <p:nvPr/>
              </p:nvSpPr>
              <p:spPr bwMode="auto">
                <a:xfrm>
                  <a:off x="10144125" y="5286375"/>
                  <a:ext cx="9525" cy="66675"/>
                </a:xfrm>
                <a:custGeom>
                  <a:avLst/>
                  <a:gdLst>
                    <a:gd name="T0" fmla="*/ 9 w 14"/>
                    <a:gd name="T1" fmla="*/ 0 h 99"/>
                    <a:gd name="T2" fmla="*/ 8 w 14"/>
                    <a:gd name="T3" fmla="*/ 4 h 99"/>
                    <a:gd name="T4" fmla="*/ 5 w 14"/>
                    <a:gd name="T5" fmla="*/ 9 h 99"/>
                    <a:gd name="T6" fmla="*/ 2 w 14"/>
                    <a:gd name="T7" fmla="*/ 24 h 99"/>
                    <a:gd name="T8" fmla="*/ 1 w 14"/>
                    <a:gd name="T9" fmla="*/ 31 h 99"/>
                    <a:gd name="T10" fmla="*/ 3 w 14"/>
                    <a:gd name="T11" fmla="*/ 48 h 99"/>
                    <a:gd name="T12" fmla="*/ 0 w 14"/>
                    <a:gd name="T13" fmla="*/ 60 h 99"/>
                    <a:gd name="T14" fmla="*/ 1 w 14"/>
                    <a:gd name="T15" fmla="*/ 67 h 99"/>
                    <a:gd name="T16" fmla="*/ 2 w 14"/>
                    <a:gd name="T17" fmla="*/ 72 h 99"/>
                    <a:gd name="T18" fmla="*/ 2 w 14"/>
                    <a:gd name="T19" fmla="*/ 72 h 99"/>
                    <a:gd name="T20" fmla="*/ 2 w 14"/>
                    <a:gd name="T21" fmla="*/ 74 h 99"/>
                    <a:gd name="T22" fmla="*/ 6 w 14"/>
                    <a:gd name="T23" fmla="*/ 82 h 99"/>
                    <a:gd name="T24" fmla="*/ 8 w 14"/>
                    <a:gd name="T25" fmla="*/ 92 h 99"/>
                    <a:gd name="T26" fmla="*/ 10 w 14"/>
                    <a:gd name="T27" fmla="*/ 96 h 99"/>
                    <a:gd name="T28" fmla="*/ 11 w 14"/>
                    <a:gd name="T29" fmla="*/ 99 h 99"/>
                    <a:gd name="T30" fmla="*/ 14 w 14"/>
                    <a:gd name="T31" fmla="*/ 55 h 99"/>
                    <a:gd name="T32" fmla="*/ 9 w 14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99">
                      <a:moveTo>
                        <a:pt x="9" y="0"/>
                      </a:moveTo>
                      <a:cubicBezTo>
                        <a:pt x="9" y="1"/>
                        <a:pt x="9" y="3"/>
                        <a:pt x="8" y="4"/>
                      </a:cubicBezTo>
                      <a:cubicBezTo>
                        <a:pt x="7" y="5"/>
                        <a:pt x="6" y="6"/>
                        <a:pt x="5" y="9"/>
                      </a:cubicBezTo>
                      <a:cubicBezTo>
                        <a:pt x="4" y="13"/>
                        <a:pt x="3" y="18"/>
                        <a:pt x="2" y="24"/>
                      </a:cubicBezTo>
                      <a:cubicBezTo>
                        <a:pt x="2" y="26"/>
                        <a:pt x="1" y="28"/>
                        <a:pt x="1" y="31"/>
                      </a:cubicBezTo>
                      <a:cubicBezTo>
                        <a:pt x="1" y="37"/>
                        <a:pt x="3" y="41"/>
                        <a:pt x="3" y="48"/>
                      </a:cubicBezTo>
                      <a:cubicBezTo>
                        <a:pt x="3" y="52"/>
                        <a:pt x="1" y="59"/>
                        <a:pt x="0" y="60"/>
                      </a:cubicBezTo>
                      <a:cubicBezTo>
                        <a:pt x="0" y="62"/>
                        <a:pt x="1" y="65"/>
                        <a:pt x="1" y="67"/>
                      </a:cubicBezTo>
                      <a:cubicBezTo>
                        <a:pt x="1" y="69"/>
                        <a:pt x="2" y="70"/>
                        <a:pt x="2" y="72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3"/>
                        <a:pt x="2" y="73"/>
                        <a:pt x="2" y="74"/>
                      </a:cubicBezTo>
                      <a:cubicBezTo>
                        <a:pt x="2" y="75"/>
                        <a:pt x="5" y="81"/>
                        <a:pt x="6" y="82"/>
                      </a:cubicBezTo>
                      <a:cubicBezTo>
                        <a:pt x="7" y="84"/>
                        <a:pt x="7" y="88"/>
                        <a:pt x="8" y="92"/>
                      </a:cubicBezTo>
                      <a:cubicBezTo>
                        <a:pt x="8" y="94"/>
                        <a:pt x="9" y="95"/>
                        <a:pt x="10" y="96"/>
                      </a:cubicBezTo>
                      <a:cubicBezTo>
                        <a:pt x="11" y="96"/>
                        <a:pt x="10" y="97"/>
                        <a:pt x="11" y="99"/>
                      </a:cubicBezTo>
                      <a:cubicBezTo>
                        <a:pt x="13" y="85"/>
                        <a:pt x="14" y="70"/>
                        <a:pt x="14" y="55"/>
                      </a:cubicBezTo>
                      <a:cubicBezTo>
                        <a:pt x="14" y="36"/>
                        <a:pt x="13" y="18"/>
                        <a:pt x="9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7" name="Freeform 2000"/>
                <p:cNvSpPr/>
                <p:nvPr/>
              </p:nvSpPr>
              <p:spPr bwMode="auto">
                <a:xfrm>
                  <a:off x="10034588" y="5202238"/>
                  <a:ext cx="20638" cy="15875"/>
                </a:xfrm>
                <a:custGeom>
                  <a:avLst/>
                  <a:gdLst>
                    <a:gd name="T0" fmla="*/ 29 w 31"/>
                    <a:gd name="T1" fmla="*/ 19 h 24"/>
                    <a:gd name="T2" fmla="*/ 27 w 31"/>
                    <a:gd name="T3" fmla="*/ 19 h 24"/>
                    <a:gd name="T4" fmla="*/ 26 w 31"/>
                    <a:gd name="T5" fmla="*/ 17 h 24"/>
                    <a:gd name="T6" fmla="*/ 27 w 31"/>
                    <a:gd name="T7" fmla="*/ 15 h 24"/>
                    <a:gd name="T8" fmla="*/ 26 w 31"/>
                    <a:gd name="T9" fmla="*/ 16 h 24"/>
                    <a:gd name="T10" fmla="*/ 25 w 31"/>
                    <a:gd name="T11" fmla="*/ 11 h 24"/>
                    <a:gd name="T12" fmla="*/ 21 w 31"/>
                    <a:gd name="T13" fmla="*/ 11 h 24"/>
                    <a:gd name="T14" fmla="*/ 19 w 31"/>
                    <a:gd name="T15" fmla="*/ 11 h 24"/>
                    <a:gd name="T16" fmla="*/ 19 w 31"/>
                    <a:gd name="T17" fmla="*/ 10 h 24"/>
                    <a:gd name="T18" fmla="*/ 16 w 31"/>
                    <a:gd name="T19" fmla="*/ 10 h 24"/>
                    <a:gd name="T20" fmla="*/ 16 w 31"/>
                    <a:gd name="T21" fmla="*/ 9 h 24"/>
                    <a:gd name="T22" fmla="*/ 16 w 31"/>
                    <a:gd name="T23" fmla="*/ 8 h 24"/>
                    <a:gd name="T24" fmla="*/ 14 w 31"/>
                    <a:gd name="T25" fmla="*/ 8 h 24"/>
                    <a:gd name="T26" fmla="*/ 11 w 31"/>
                    <a:gd name="T27" fmla="*/ 8 h 24"/>
                    <a:gd name="T28" fmla="*/ 11 w 31"/>
                    <a:gd name="T29" fmla="*/ 7 h 24"/>
                    <a:gd name="T30" fmla="*/ 15 w 31"/>
                    <a:gd name="T31" fmla="*/ 1 h 24"/>
                    <a:gd name="T32" fmla="*/ 14 w 31"/>
                    <a:gd name="T33" fmla="*/ 0 h 24"/>
                    <a:gd name="T34" fmla="*/ 9 w 31"/>
                    <a:gd name="T35" fmla="*/ 3 h 24"/>
                    <a:gd name="T36" fmla="*/ 1 w 31"/>
                    <a:gd name="T37" fmla="*/ 12 h 24"/>
                    <a:gd name="T38" fmla="*/ 3 w 31"/>
                    <a:gd name="T39" fmla="*/ 13 h 24"/>
                    <a:gd name="T40" fmla="*/ 3 w 31"/>
                    <a:gd name="T41" fmla="*/ 14 h 24"/>
                    <a:gd name="T42" fmla="*/ 0 w 31"/>
                    <a:gd name="T43" fmla="*/ 16 h 24"/>
                    <a:gd name="T44" fmla="*/ 2 w 31"/>
                    <a:gd name="T45" fmla="*/ 17 h 24"/>
                    <a:gd name="T46" fmla="*/ 7 w 31"/>
                    <a:gd name="T47" fmla="*/ 17 h 24"/>
                    <a:gd name="T48" fmla="*/ 12 w 31"/>
                    <a:gd name="T49" fmla="*/ 19 h 24"/>
                    <a:gd name="T50" fmla="*/ 15 w 31"/>
                    <a:gd name="T51" fmla="*/ 18 h 24"/>
                    <a:gd name="T52" fmla="*/ 20 w 31"/>
                    <a:gd name="T53" fmla="*/ 19 h 24"/>
                    <a:gd name="T54" fmla="*/ 18 w 31"/>
                    <a:gd name="T55" fmla="*/ 21 h 24"/>
                    <a:gd name="T56" fmla="*/ 19 w 31"/>
                    <a:gd name="T57" fmla="*/ 21 h 24"/>
                    <a:gd name="T58" fmla="*/ 24 w 31"/>
                    <a:gd name="T59" fmla="*/ 19 h 24"/>
                    <a:gd name="T60" fmla="*/ 26 w 31"/>
                    <a:gd name="T61" fmla="*/ 22 h 24"/>
                    <a:gd name="T62" fmla="*/ 27 w 31"/>
                    <a:gd name="T63" fmla="*/ 23 h 24"/>
                    <a:gd name="T64" fmla="*/ 29 w 31"/>
                    <a:gd name="T65" fmla="*/ 24 h 24"/>
                    <a:gd name="T66" fmla="*/ 31 w 31"/>
                    <a:gd name="T67" fmla="*/ 22 h 24"/>
                    <a:gd name="T68" fmla="*/ 29 w 31"/>
                    <a:gd name="T69" fmla="*/ 1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1" h="24">
                      <a:moveTo>
                        <a:pt x="29" y="19"/>
                      </a:moveTo>
                      <a:cubicBezTo>
                        <a:pt x="28" y="19"/>
                        <a:pt x="29" y="19"/>
                        <a:pt x="27" y="19"/>
                      </a:cubicBezTo>
                      <a:cubicBezTo>
                        <a:pt x="27" y="18"/>
                        <a:pt x="26" y="18"/>
                        <a:pt x="26" y="17"/>
                      </a:cubicBezTo>
                      <a:cubicBezTo>
                        <a:pt x="26" y="17"/>
                        <a:pt x="27" y="16"/>
                        <a:pt x="27" y="15"/>
                      </a:cubicBezTo>
                      <a:cubicBezTo>
                        <a:pt x="27" y="15"/>
                        <a:pt x="26" y="15"/>
                        <a:pt x="26" y="16"/>
                      </a:cubicBezTo>
                      <a:cubicBezTo>
                        <a:pt x="25" y="14"/>
                        <a:pt x="25" y="13"/>
                        <a:pt x="25" y="11"/>
                      </a:cubicBezTo>
                      <a:cubicBezTo>
                        <a:pt x="25" y="12"/>
                        <a:pt x="23" y="11"/>
                        <a:pt x="21" y="11"/>
                      </a:cubicBezTo>
                      <a:cubicBezTo>
                        <a:pt x="20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0"/>
                      </a:cubicBezTo>
                      <a:cubicBezTo>
                        <a:pt x="18" y="10"/>
                        <a:pt x="17" y="10"/>
                        <a:pt x="16" y="10"/>
                      </a:cubicBezTo>
                      <a:cubicBezTo>
                        <a:pt x="16" y="10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8"/>
                      </a:cubicBezTo>
                      <a:cubicBezTo>
                        <a:pt x="16" y="8"/>
                        <a:pt x="15" y="8"/>
                        <a:pt x="14" y="8"/>
                      </a:cubicBezTo>
                      <a:cubicBezTo>
                        <a:pt x="13" y="7"/>
                        <a:pt x="13" y="8"/>
                        <a:pt x="11" y="8"/>
                      </a:cubicBezTo>
                      <a:cubicBezTo>
                        <a:pt x="11" y="8"/>
                        <a:pt x="11" y="7"/>
                        <a:pt x="11" y="7"/>
                      </a:cubicBezTo>
                      <a:cubicBezTo>
                        <a:pt x="12" y="5"/>
                        <a:pt x="15" y="4"/>
                        <a:pt x="15" y="1"/>
                      </a:cubicBezTo>
                      <a:cubicBezTo>
                        <a:pt x="15" y="1"/>
                        <a:pt x="14" y="0"/>
                        <a:pt x="14" y="0"/>
                      </a:cubicBezTo>
                      <a:cubicBezTo>
                        <a:pt x="11" y="0"/>
                        <a:pt x="10" y="2"/>
                        <a:pt x="9" y="3"/>
                      </a:cubicBezTo>
                      <a:cubicBezTo>
                        <a:pt x="7" y="6"/>
                        <a:pt x="6" y="11"/>
                        <a:pt x="1" y="12"/>
                      </a:cubicBezTo>
                      <a:cubicBezTo>
                        <a:pt x="2" y="13"/>
                        <a:pt x="2" y="13"/>
                        <a:pt x="3" y="13"/>
                      </a:cubicBezTo>
                      <a:cubicBezTo>
                        <a:pt x="3" y="13"/>
                        <a:pt x="3" y="14"/>
                        <a:pt x="3" y="14"/>
                      </a:cubicBezTo>
                      <a:cubicBezTo>
                        <a:pt x="3" y="14"/>
                        <a:pt x="0" y="16"/>
                        <a:pt x="0" y="16"/>
                      </a:cubicBezTo>
                      <a:cubicBezTo>
                        <a:pt x="0" y="16"/>
                        <a:pt x="1" y="17"/>
                        <a:pt x="2" y="17"/>
                      </a:cubicBezTo>
                      <a:cubicBezTo>
                        <a:pt x="4" y="18"/>
                        <a:pt x="4" y="17"/>
                        <a:pt x="7" y="17"/>
                      </a:cubicBezTo>
                      <a:cubicBezTo>
                        <a:pt x="9" y="17"/>
                        <a:pt x="10" y="18"/>
                        <a:pt x="12" y="19"/>
                      </a:cubicBezTo>
                      <a:cubicBezTo>
                        <a:pt x="13" y="19"/>
                        <a:pt x="14" y="19"/>
                        <a:pt x="15" y="18"/>
                      </a:cubicBezTo>
                      <a:cubicBezTo>
                        <a:pt x="16" y="20"/>
                        <a:pt x="18" y="19"/>
                        <a:pt x="20" y="19"/>
                      </a:cubicBezTo>
                      <a:cubicBezTo>
                        <a:pt x="20" y="20"/>
                        <a:pt x="18" y="20"/>
                        <a:pt x="18" y="21"/>
                      </a:cubicBezTo>
                      <a:cubicBezTo>
                        <a:pt x="18" y="22"/>
                        <a:pt x="19" y="21"/>
                        <a:pt x="19" y="21"/>
                      </a:cubicBezTo>
                      <a:cubicBezTo>
                        <a:pt x="21" y="22"/>
                        <a:pt x="22" y="20"/>
                        <a:pt x="24" y="19"/>
                      </a:cubicBezTo>
                      <a:cubicBezTo>
                        <a:pt x="25" y="20"/>
                        <a:pt x="24" y="22"/>
                        <a:pt x="26" y="22"/>
                      </a:cubicBezTo>
                      <a:cubicBezTo>
                        <a:pt x="26" y="22"/>
                        <a:pt x="27" y="22"/>
                        <a:pt x="27" y="23"/>
                      </a:cubicBezTo>
                      <a:cubicBezTo>
                        <a:pt x="27" y="23"/>
                        <a:pt x="27" y="24"/>
                        <a:pt x="29" y="24"/>
                      </a:cubicBezTo>
                      <a:cubicBezTo>
                        <a:pt x="30" y="24"/>
                        <a:pt x="31" y="23"/>
                        <a:pt x="31" y="22"/>
                      </a:cubicBezTo>
                      <a:cubicBezTo>
                        <a:pt x="31" y="20"/>
                        <a:pt x="30" y="20"/>
                        <a:pt x="29" y="19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8" name="Freeform 2001"/>
                <p:cNvSpPr/>
                <p:nvPr/>
              </p:nvSpPr>
              <p:spPr bwMode="auto">
                <a:xfrm>
                  <a:off x="10017125" y="5516563"/>
                  <a:ext cx="4763" cy="3175"/>
                </a:xfrm>
                <a:custGeom>
                  <a:avLst/>
                  <a:gdLst>
                    <a:gd name="T0" fmla="*/ 2 w 7"/>
                    <a:gd name="T1" fmla="*/ 2 h 4"/>
                    <a:gd name="T2" fmla="*/ 0 w 7"/>
                    <a:gd name="T3" fmla="*/ 3 h 4"/>
                    <a:gd name="T4" fmla="*/ 0 w 7"/>
                    <a:gd name="T5" fmla="*/ 4 h 4"/>
                    <a:gd name="T6" fmla="*/ 1 w 7"/>
                    <a:gd name="T7" fmla="*/ 4 h 4"/>
                    <a:gd name="T8" fmla="*/ 3 w 7"/>
                    <a:gd name="T9" fmla="*/ 2 h 4"/>
                    <a:gd name="T10" fmla="*/ 7 w 7"/>
                    <a:gd name="T11" fmla="*/ 1 h 4"/>
                    <a:gd name="T12" fmla="*/ 7 w 7"/>
                    <a:gd name="T13" fmla="*/ 0 h 4"/>
                    <a:gd name="T14" fmla="*/ 5 w 7"/>
                    <a:gd name="T15" fmla="*/ 1 h 4"/>
                    <a:gd name="T16" fmla="*/ 2 w 7"/>
                    <a:gd name="T1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4">
                      <a:moveTo>
                        <a:pt x="2" y="2"/>
                      </a:moveTo>
                      <a:cubicBezTo>
                        <a:pt x="1" y="2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4" y="2"/>
                        <a:pt x="6" y="2"/>
                        <a:pt x="7" y="1"/>
                      </a:cubicBezTo>
                      <a:cubicBezTo>
                        <a:pt x="7" y="1"/>
                        <a:pt x="7" y="1"/>
                        <a:pt x="7" y="0"/>
                      </a:cubicBezTo>
                      <a:cubicBezTo>
                        <a:pt x="6" y="1"/>
                        <a:pt x="6" y="1"/>
                        <a:pt x="5" y="1"/>
                      </a:cubicBezTo>
                      <a:cubicBezTo>
                        <a:pt x="4" y="1"/>
                        <a:pt x="3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9" name="Freeform 2002"/>
                <p:cNvSpPr/>
                <p:nvPr/>
              </p:nvSpPr>
              <p:spPr bwMode="auto">
                <a:xfrm>
                  <a:off x="9947275" y="5295900"/>
                  <a:ext cx="39688" cy="14288"/>
                </a:xfrm>
                <a:custGeom>
                  <a:avLst/>
                  <a:gdLst>
                    <a:gd name="T0" fmla="*/ 53 w 58"/>
                    <a:gd name="T1" fmla="*/ 14 h 20"/>
                    <a:gd name="T2" fmla="*/ 51 w 58"/>
                    <a:gd name="T3" fmla="*/ 13 h 20"/>
                    <a:gd name="T4" fmla="*/ 50 w 58"/>
                    <a:gd name="T5" fmla="*/ 12 h 20"/>
                    <a:gd name="T6" fmla="*/ 38 w 58"/>
                    <a:gd name="T7" fmla="*/ 7 h 20"/>
                    <a:gd name="T8" fmla="*/ 35 w 58"/>
                    <a:gd name="T9" fmla="*/ 5 h 20"/>
                    <a:gd name="T10" fmla="*/ 16 w 58"/>
                    <a:gd name="T11" fmla="*/ 0 h 20"/>
                    <a:gd name="T12" fmla="*/ 0 w 58"/>
                    <a:gd name="T13" fmla="*/ 9 h 20"/>
                    <a:gd name="T14" fmla="*/ 1 w 58"/>
                    <a:gd name="T15" fmla="*/ 9 h 20"/>
                    <a:gd name="T16" fmla="*/ 12 w 58"/>
                    <a:gd name="T17" fmla="*/ 4 h 20"/>
                    <a:gd name="T18" fmla="*/ 15 w 58"/>
                    <a:gd name="T19" fmla="*/ 5 h 20"/>
                    <a:gd name="T20" fmla="*/ 16 w 58"/>
                    <a:gd name="T21" fmla="*/ 7 h 20"/>
                    <a:gd name="T22" fmla="*/ 21 w 58"/>
                    <a:gd name="T23" fmla="*/ 7 h 20"/>
                    <a:gd name="T24" fmla="*/ 28 w 58"/>
                    <a:gd name="T25" fmla="*/ 10 h 20"/>
                    <a:gd name="T26" fmla="*/ 32 w 58"/>
                    <a:gd name="T27" fmla="*/ 10 h 20"/>
                    <a:gd name="T28" fmla="*/ 34 w 58"/>
                    <a:gd name="T29" fmla="*/ 11 h 20"/>
                    <a:gd name="T30" fmla="*/ 41 w 58"/>
                    <a:gd name="T31" fmla="*/ 15 h 20"/>
                    <a:gd name="T32" fmla="*/ 39 w 58"/>
                    <a:gd name="T33" fmla="*/ 17 h 20"/>
                    <a:gd name="T34" fmla="*/ 39 w 58"/>
                    <a:gd name="T35" fmla="*/ 18 h 20"/>
                    <a:gd name="T36" fmla="*/ 51 w 58"/>
                    <a:gd name="T37" fmla="*/ 20 h 20"/>
                    <a:gd name="T38" fmla="*/ 58 w 58"/>
                    <a:gd name="T39" fmla="*/ 17 h 20"/>
                    <a:gd name="T40" fmla="*/ 53 w 58"/>
                    <a:gd name="T41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8" h="20">
                      <a:moveTo>
                        <a:pt x="53" y="14"/>
                      </a:moveTo>
                      <a:cubicBezTo>
                        <a:pt x="53" y="14"/>
                        <a:pt x="51" y="13"/>
                        <a:pt x="51" y="13"/>
                      </a:cubicBezTo>
                      <a:cubicBezTo>
                        <a:pt x="50" y="13"/>
                        <a:pt x="50" y="12"/>
                        <a:pt x="50" y="12"/>
                      </a:cubicBezTo>
                      <a:cubicBezTo>
                        <a:pt x="46" y="12"/>
                        <a:pt x="41" y="10"/>
                        <a:pt x="38" y="7"/>
                      </a:cubicBezTo>
                      <a:cubicBezTo>
                        <a:pt x="38" y="7"/>
                        <a:pt x="36" y="5"/>
                        <a:pt x="35" y="5"/>
                      </a:cubicBezTo>
                      <a:cubicBezTo>
                        <a:pt x="28" y="5"/>
                        <a:pt x="25" y="1"/>
                        <a:pt x="16" y="0"/>
                      </a:cubicBezTo>
                      <a:cubicBezTo>
                        <a:pt x="7" y="0"/>
                        <a:pt x="3" y="3"/>
                        <a:pt x="0" y="9"/>
                      </a:cubicBezTo>
                      <a:cubicBezTo>
                        <a:pt x="0" y="8"/>
                        <a:pt x="1" y="9"/>
                        <a:pt x="1" y="9"/>
                      </a:cubicBezTo>
                      <a:cubicBezTo>
                        <a:pt x="3" y="7"/>
                        <a:pt x="9" y="4"/>
                        <a:pt x="12" y="4"/>
                      </a:cubicBezTo>
                      <a:cubicBezTo>
                        <a:pt x="13" y="4"/>
                        <a:pt x="15" y="4"/>
                        <a:pt x="15" y="5"/>
                      </a:cubicBezTo>
                      <a:cubicBezTo>
                        <a:pt x="15" y="5"/>
                        <a:pt x="14" y="6"/>
                        <a:pt x="16" y="7"/>
                      </a:cubicBezTo>
                      <a:cubicBezTo>
                        <a:pt x="18" y="7"/>
                        <a:pt x="19" y="7"/>
                        <a:pt x="21" y="7"/>
                      </a:cubicBezTo>
                      <a:cubicBezTo>
                        <a:pt x="24" y="7"/>
                        <a:pt x="25" y="10"/>
                        <a:pt x="28" y="10"/>
                      </a:cubicBezTo>
                      <a:cubicBezTo>
                        <a:pt x="29" y="10"/>
                        <a:pt x="31" y="9"/>
                        <a:pt x="32" y="10"/>
                      </a:cubicBezTo>
                      <a:cubicBezTo>
                        <a:pt x="33" y="10"/>
                        <a:pt x="33" y="11"/>
                        <a:pt x="34" y="11"/>
                      </a:cubicBezTo>
                      <a:cubicBezTo>
                        <a:pt x="35" y="14"/>
                        <a:pt x="38" y="14"/>
                        <a:pt x="41" y="15"/>
                      </a:cubicBezTo>
                      <a:cubicBezTo>
                        <a:pt x="41" y="16"/>
                        <a:pt x="40" y="17"/>
                        <a:pt x="39" y="17"/>
                      </a:cubicBezTo>
                      <a:cubicBezTo>
                        <a:pt x="39" y="17"/>
                        <a:pt x="39" y="18"/>
                        <a:pt x="39" y="18"/>
                      </a:cubicBezTo>
                      <a:cubicBezTo>
                        <a:pt x="43" y="18"/>
                        <a:pt x="46" y="19"/>
                        <a:pt x="51" y="20"/>
                      </a:cubicBezTo>
                      <a:cubicBezTo>
                        <a:pt x="53" y="20"/>
                        <a:pt x="56" y="20"/>
                        <a:pt x="58" y="17"/>
                      </a:cubicBezTo>
                      <a:cubicBezTo>
                        <a:pt x="57" y="17"/>
                        <a:pt x="56" y="14"/>
                        <a:pt x="53" y="14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0" name="Freeform 2003"/>
                <p:cNvSpPr/>
                <p:nvPr/>
              </p:nvSpPr>
              <p:spPr bwMode="auto">
                <a:xfrm>
                  <a:off x="10033000" y="5341938"/>
                  <a:ext cx="1588" cy="4763"/>
                </a:xfrm>
                <a:custGeom>
                  <a:avLst/>
                  <a:gdLst>
                    <a:gd name="T0" fmla="*/ 4 w 4"/>
                    <a:gd name="T1" fmla="*/ 0 h 5"/>
                    <a:gd name="T2" fmla="*/ 2 w 4"/>
                    <a:gd name="T3" fmla="*/ 0 h 5"/>
                    <a:gd name="T4" fmla="*/ 0 w 4"/>
                    <a:gd name="T5" fmla="*/ 4 h 5"/>
                    <a:gd name="T6" fmla="*/ 1 w 4"/>
                    <a:gd name="T7" fmla="*/ 4 h 5"/>
                    <a:gd name="T8" fmla="*/ 4 w 4"/>
                    <a:gd name="T9" fmla="*/ 2 h 5"/>
                    <a:gd name="T10" fmla="*/ 4 w 4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5"/>
                        <a:pt x="1" y="4"/>
                        <a:pt x="1" y="4"/>
                      </a:cubicBezTo>
                      <a:cubicBezTo>
                        <a:pt x="2" y="4"/>
                        <a:pt x="3" y="2"/>
                        <a:pt x="4" y="2"/>
                      </a:cubicBezTo>
                      <a:cubicBezTo>
                        <a:pt x="3" y="1"/>
                        <a:pt x="4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1" name="Freeform 2004"/>
                <p:cNvSpPr/>
                <p:nvPr/>
              </p:nvSpPr>
              <p:spPr bwMode="auto">
                <a:xfrm>
                  <a:off x="9972675" y="5313363"/>
                  <a:ext cx="6350" cy="3175"/>
                </a:xfrm>
                <a:custGeom>
                  <a:avLst/>
                  <a:gdLst>
                    <a:gd name="T0" fmla="*/ 8 w 10"/>
                    <a:gd name="T1" fmla="*/ 2 h 4"/>
                    <a:gd name="T2" fmla="*/ 8 w 10"/>
                    <a:gd name="T3" fmla="*/ 2 h 4"/>
                    <a:gd name="T4" fmla="*/ 2 w 10"/>
                    <a:gd name="T5" fmla="*/ 0 h 4"/>
                    <a:gd name="T6" fmla="*/ 0 w 10"/>
                    <a:gd name="T7" fmla="*/ 2 h 4"/>
                    <a:gd name="T8" fmla="*/ 3 w 10"/>
                    <a:gd name="T9" fmla="*/ 4 h 4"/>
                    <a:gd name="T10" fmla="*/ 10 w 10"/>
                    <a:gd name="T11" fmla="*/ 3 h 4"/>
                    <a:gd name="T12" fmla="*/ 8 w 10"/>
                    <a:gd name="T1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4"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2" y="4"/>
                        <a:pt x="3" y="4"/>
                      </a:cubicBezTo>
                      <a:cubicBezTo>
                        <a:pt x="6" y="4"/>
                        <a:pt x="7" y="4"/>
                        <a:pt x="10" y="3"/>
                      </a:cubicBezTo>
                      <a:cubicBezTo>
                        <a:pt x="10" y="3"/>
                        <a:pt x="9" y="2"/>
                        <a:pt x="8" y="2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2" name="Freeform 2005"/>
                <p:cNvSpPr/>
                <p:nvPr/>
              </p:nvSpPr>
              <p:spPr bwMode="auto">
                <a:xfrm>
                  <a:off x="9986963" y="5308600"/>
                  <a:ext cx="22225" cy="7938"/>
                </a:xfrm>
                <a:custGeom>
                  <a:avLst/>
                  <a:gdLst>
                    <a:gd name="T0" fmla="*/ 28 w 33"/>
                    <a:gd name="T1" fmla="*/ 5 h 13"/>
                    <a:gd name="T2" fmla="*/ 29 w 33"/>
                    <a:gd name="T3" fmla="*/ 6 h 13"/>
                    <a:gd name="T4" fmla="*/ 18 w 33"/>
                    <a:gd name="T5" fmla="*/ 1 h 13"/>
                    <a:gd name="T6" fmla="*/ 12 w 33"/>
                    <a:gd name="T7" fmla="*/ 2 h 13"/>
                    <a:gd name="T8" fmla="*/ 8 w 33"/>
                    <a:gd name="T9" fmla="*/ 0 h 13"/>
                    <a:gd name="T10" fmla="*/ 6 w 33"/>
                    <a:gd name="T11" fmla="*/ 2 h 13"/>
                    <a:gd name="T12" fmla="*/ 9 w 33"/>
                    <a:gd name="T13" fmla="*/ 4 h 13"/>
                    <a:gd name="T14" fmla="*/ 10 w 33"/>
                    <a:gd name="T15" fmla="*/ 8 h 13"/>
                    <a:gd name="T16" fmla="*/ 1 w 33"/>
                    <a:gd name="T17" fmla="*/ 8 h 13"/>
                    <a:gd name="T18" fmla="*/ 0 w 33"/>
                    <a:gd name="T19" fmla="*/ 8 h 13"/>
                    <a:gd name="T20" fmla="*/ 3 w 33"/>
                    <a:gd name="T21" fmla="*/ 11 h 13"/>
                    <a:gd name="T22" fmla="*/ 3 w 33"/>
                    <a:gd name="T23" fmla="*/ 10 h 13"/>
                    <a:gd name="T24" fmla="*/ 5 w 33"/>
                    <a:gd name="T25" fmla="*/ 10 h 13"/>
                    <a:gd name="T26" fmla="*/ 14 w 33"/>
                    <a:gd name="T27" fmla="*/ 11 h 13"/>
                    <a:gd name="T28" fmla="*/ 16 w 33"/>
                    <a:gd name="T29" fmla="*/ 13 h 13"/>
                    <a:gd name="T30" fmla="*/ 20 w 33"/>
                    <a:gd name="T31" fmla="*/ 10 h 13"/>
                    <a:gd name="T32" fmla="*/ 22 w 33"/>
                    <a:gd name="T33" fmla="*/ 11 h 13"/>
                    <a:gd name="T34" fmla="*/ 26 w 33"/>
                    <a:gd name="T35" fmla="*/ 9 h 13"/>
                    <a:gd name="T36" fmla="*/ 33 w 33"/>
                    <a:gd name="T37" fmla="*/ 9 h 13"/>
                    <a:gd name="T38" fmla="*/ 28 w 33"/>
                    <a:gd name="T39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3" h="13">
                      <a:moveTo>
                        <a:pt x="28" y="5"/>
                      </a:moveTo>
                      <a:cubicBezTo>
                        <a:pt x="28" y="6"/>
                        <a:pt x="28" y="6"/>
                        <a:pt x="29" y="6"/>
                      </a:cubicBezTo>
                      <a:cubicBezTo>
                        <a:pt x="25" y="4"/>
                        <a:pt x="24" y="1"/>
                        <a:pt x="18" y="1"/>
                      </a:cubicBezTo>
                      <a:cubicBezTo>
                        <a:pt x="16" y="1"/>
                        <a:pt x="15" y="2"/>
                        <a:pt x="12" y="2"/>
                      </a:cubicBezTo>
                      <a:cubicBezTo>
                        <a:pt x="11" y="2"/>
                        <a:pt x="10" y="0"/>
                        <a:pt x="8" y="0"/>
                      </a:cubicBezTo>
                      <a:cubicBezTo>
                        <a:pt x="7" y="0"/>
                        <a:pt x="6" y="1"/>
                        <a:pt x="6" y="2"/>
                      </a:cubicBezTo>
                      <a:cubicBezTo>
                        <a:pt x="6" y="2"/>
                        <a:pt x="8" y="4"/>
                        <a:pt x="9" y="4"/>
                      </a:cubicBezTo>
                      <a:cubicBezTo>
                        <a:pt x="9" y="5"/>
                        <a:pt x="9" y="6"/>
                        <a:pt x="10" y="8"/>
                      </a:cubicBezTo>
                      <a:cubicBezTo>
                        <a:pt x="8" y="9"/>
                        <a:pt x="6" y="8"/>
                        <a:pt x="1" y="8"/>
                      </a:cubicBezTo>
                      <a:cubicBezTo>
                        <a:pt x="1" y="8"/>
                        <a:pt x="1" y="8"/>
                        <a:pt x="0" y="8"/>
                      </a:cubicBezTo>
                      <a:cubicBezTo>
                        <a:pt x="0" y="9"/>
                        <a:pt x="1" y="11"/>
                        <a:pt x="3" y="11"/>
                      </a:cubicBezTo>
                      <a:cubicBezTo>
                        <a:pt x="3" y="11"/>
                        <a:pt x="3" y="10"/>
                        <a:pt x="3" y="10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7" y="10"/>
                        <a:pt x="12" y="10"/>
                        <a:pt x="14" y="11"/>
                      </a:cubicBezTo>
                      <a:cubicBezTo>
                        <a:pt x="14" y="11"/>
                        <a:pt x="14" y="13"/>
                        <a:pt x="16" y="13"/>
                      </a:cubicBezTo>
                      <a:cubicBezTo>
                        <a:pt x="18" y="13"/>
                        <a:pt x="18" y="10"/>
                        <a:pt x="20" y="10"/>
                      </a:cubicBezTo>
                      <a:cubicBezTo>
                        <a:pt x="21" y="10"/>
                        <a:pt x="22" y="11"/>
                        <a:pt x="22" y="11"/>
                      </a:cubicBezTo>
                      <a:cubicBezTo>
                        <a:pt x="23" y="11"/>
                        <a:pt x="24" y="10"/>
                        <a:pt x="26" y="9"/>
                      </a:cubicBezTo>
                      <a:cubicBezTo>
                        <a:pt x="28" y="9"/>
                        <a:pt x="30" y="9"/>
                        <a:pt x="33" y="9"/>
                      </a:cubicBezTo>
                      <a:cubicBezTo>
                        <a:pt x="31" y="7"/>
                        <a:pt x="30" y="7"/>
                        <a:pt x="28" y="5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3" name="Freeform 2006"/>
                <p:cNvSpPr/>
                <p:nvPr/>
              </p:nvSpPr>
              <p:spPr bwMode="auto">
                <a:xfrm>
                  <a:off x="10012363" y="5313363"/>
                  <a:ext cx="4763" cy="1588"/>
                </a:xfrm>
                <a:custGeom>
                  <a:avLst/>
                  <a:gdLst>
                    <a:gd name="T0" fmla="*/ 3 w 8"/>
                    <a:gd name="T1" fmla="*/ 0 h 3"/>
                    <a:gd name="T2" fmla="*/ 1 w 8"/>
                    <a:gd name="T3" fmla="*/ 1 h 3"/>
                    <a:gd name="T4" fmla="*/ 5 w 8"/>
                    <a:gd name="T5" fmla="*/ 3 h 3"/>
                    <a:gd name="T6" fmla="*/ 8 w 8"/>
                    <a:gd name="T7" fmla="*/ 2 h 3"/>
                    <a:gd name="T8" fmla="*/ 3 w 8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3">
                      <a:moveTo>
                        <a:pt x="3" y="0"/>
                      </a:moveTo>
                      <a:cubicBezTo>
                        <a:pt x="2" y="0"/>
                        <a:pt x="0" y="1"/>
                        <a:pt x="1" y="1"/>
                      </a:cubicBezTo>
                      <a:cubicBezTo>
                        <a:pt x="1" y="3"/>
                        <a:pt x="3" y="3"/>
                        <a:pt x="5" y="3"/>
                      </a:cubicBezTo>
                      <a:cubicBezTo>
                        <a:pt x="6" y="3"/>
                        <a:pt x="8" y="3"/>
                        <a:pt x="8" y="2"/>
                      </a:cubicBezTo>
                      <a:cubicBezTo>
                        <a:pt x="8" y="1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4" name="Freeform 2007"/>
                <p:cNvSpPr/>
                <p:nvPr/>
              </p:nvSpPr>
              <p:spPr bwMode="auto">
                <a:xfrm>
                  <a:off x="10029825" y="5214938"/>
                  <a:ext cx="3175" cy="4763"/>
                </a:xfrm>
                <a:custGeom>
                  <a:avLst/>
                  <a:gdLst>
                    <a:gd name="T0" fmla="*/ 6 w 6"/>
                    <a:gd name="T1" fmla="*/ 4 h 6"/>
                    <a:gd name="T2" fmla="*/ 6 w 6"/>
                    <a:gd name="T3" fmla="*/ 3 h 6"/>
                    <a:gd name="T4" fmla="*/ 4 w 6"/>
                    <a:gd name="T5" fmla="*/ 1 h 6"/>
                    <a:gd name="T6" fmla="*/ 3 w 6"/>
                    <a:gd name="T7" fmla="*/ 0 h 6"/>
                    <a:gd name="T8" fmla="*/ 0 w 6"/>
                    <a:gd name="T9" fmla="*/ 4 h 6"/>
                    <a:gd name="T10" fmla="*/ 2 w 6"/>
                    <a:gd name="T11" fmla="*/ 6 h 6"/>
                    <a:gd name="T12" fmla="*/ 6 w 6"/>
                    <a:gd name="T13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4"/>
                      </a:moveTo>
                      <a:cubicBezTo>
                        <a:pt x="6" y="4"/>
                        <a:pt x="6" y="4"/>
                        <a:pt x="6" y="3"/>
                      </a:cubicBezTo>
                      <a:cubicBezTo>
                        <a:pt x="2" y="3"/>
                        <a:pt x="5" y="2"/>
                        <a:pt x="4" y="1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0"/>
                        <a:pt x="0" y="3"/>
                        <a:pt x="0" y="4"/>
                      </a:cubicBezTo>
                      <a:cubicBezTo>
                        <a:pt x="0" y="5"/>
                        <a:pt x="1" y="6"/>
                        <a:pt x="2" y="6"/>
                      </a:cubicBezTo>
                      <a:cubicBezTo>
                        <a:pt x="4" y="6"/>
                        <a:pt x="6" y="5"/>
                        <a:pt x="6" y="4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5" name="Freeform 2008"/>
                <p:cNvSpPr/>
                <p:nvPr/>
              </p:nvSpPr>
              <p:spPr bwMode="auto">
                <a:xfrm>
                  <a:off x="9950450" y="5162550"/>
                  <a:ext cx="4763" cy="3175"/>
                </a:xfrm>
                <a:custGeom>
                  <a:avLst/>
                  <a:gdLst>
                    <a:gd name="T0" fmla="*/ 0 w 9"/>
                    <a:gd name="T1" fmla="*/ 2 h 3"/>
                    <a:gd name="T2" fmla="*/ 0 w 9"/>
                    <a:gd name="T3" fmla="*/ 3 h 3"/>
                    <a:gd name="T4" fmla="*/ 9 w 9"/>
                    <a:gd name="T5" fmla="*/ 0 h 3"/>
                    <a:gd name="T6" fmla="*/ 4 w 9"/>
                    <a:gd name="T7" fmla="*/ 0 h 3"/>
                    <a:gd name="T8" fmla="*/ 0 w 9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2" y="3"/>
                        <a:pt x="7" y="1"/>
                        <a:pt x="9" y="0"/>
                      </a:cubicBezTo>
                      <a:cubicBezTo>
                        <a:pt x="6" y="0"/>
                        <a:pt x="7" y="0"/>
                        <a:pt x="4" y="0"/>
                      </a:cubicBezTo>
                      <a:cubicBezTo>
                        <a:pt x="3" y="0"/>
                        <a:pt x="1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6" name="Freeform 2009"/>
                <p:cNvSpPr/>
                <p:nvPr/>
              </p:nvSpPr>
              <p:spPr bwMode="auto">
                <a:xfrm>
                  <a:off x="9855200" y="5138738"/>
                  <a:ext cx="3175" cy="0"/>
                </a:xfrm>
                <a:custGeom>
                  <a:avLst/>
                  <a:gdLst>
                    <a:gd name="T0" fmla="*/ 2 w 6"/>
                    <a:gd name="T1" fmla="*/ 1 h 1"/>
                    <a:gd name="T2" fmla="*/ 5 w 6"/>
                    <a:gd name="T3" fmla="*/ 0 h 1"/>
                    <a:gd name="T4" fmla="*/ 5 w 6"/>
                    <a:gd name="T5" fmla="*/ 0 h 1"/>
                    <a:gd name="T6" fmla="*/ 0 w 6"/>
                    <a:gd name="T7" fmla="*/ 1 h 1"/>
                    <a:gd name="T8" fmla="*/ 2 w 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">
                      <a:moveTo>
                        <a:pt x="2" y="1"/>
                      </a:moveTo>
                      <a:cubicBezTo>
                        <a:pt x="3" y="1"/>
                        <a:pt x="4" y="1"/>
                        <a:pt x="5" y="0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0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7" name="Freeform 2010"/>
                <p:cNvSpPr/>
                <p:nvPr/>
              </p:nvSpPr>
              <p:spPr bwMode="auto">
                <a:xfrm>
                  <a:off x="9840913" y="5141913"/>
                  <a:ext cx="4763" cy="3175"/>
                </a:xfrm>
                <a:custGeom>
                  <a:avLst/>
                  <a:gdLst>
                    <a:gd name="T0" fmla="*/ 0 w 7"/>
                    <a:gd name="T1" fmla="*/ 3 h 3"/>
                    <a:gd name="T2" fmla="*/ 2 w 7"/>
                    <a:gd name="T3" fmla="*/ 3 h 3"/>
                    <a:gd name="T4" fmla="*/ 7 w 7"/>
                    <a:gd name="T5" fmla="*/ 0 h 3"/>
                    <a:gd name="T6" fmla="*/ 0 w 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0" y="3"/>
                      </a:move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4" y="2"/>
                        <a:pt x="6" y="1"/>
                        <a:pt x="7" y="0"/>
                      </a:cubicBezTo>
                      <a:cubicBezTo>
                        <a:pt x="6" y="0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8" name="Freeform 2011"/>
                <p:cNvSpPr/>
                <p:nvPr/>
              </p:nvSpPr>
              <p:spPr bwMode="auto">
                <a:xfrm>
                  <a:off x="9821863" y="5145088"/>
                  <a:ext cx="28575" cy="11113"/>
                </a:xfrm>
                <a:custGeom>
                  <a:avLst/>
                  <a:gdLst>
                    <a:gd name="T0" fmla="*/ 6 w 43"/>
                    <a:gd name="T1" fmla="*/ 15 h 17"/>
                    <a:gd name="T2" fmla="*/ 8 w 43"/>
                    <a:gd name="T3" fmla="*/ 16 h 17"/>
                    <a:gd name="T4" fmla="*/ 10 w 43"/>
                    <a:gd name="T5" fmla="*/ 16 h 17"/>
                    <a:gd name="T6" fmla="*/ 21 w 43"/>
                    <a:gd name="T7" fmla="*/ 12 h 17"/>
                    <a:gd name="T8" fmla="*/ 33 w 43"/>
                    <a:gd name="T9" fmla="*/ 5 h 17"/>
                    <a:gd name="T10" fmla="*/ 42 w 43"/>
                    <a:gd name="T11" fmla="*/ 2 h 17"/>
                    <a:gd name="T12" fmla="*/ 33 w 43"/>
                    <a:gd name="T13" fmla="*/ 1 h 17"/>
                    <a:gd name="T14" fmla="*/ 28 w 43"/>
                    <a:gd name="T15" fmla="*/ 3 h 17"/>
                    <a:gd name="T16" fmla="*/ 21 w 43"/>
                    <a:gd name="T17" fmla="*/ 3 h 17"/>
                    <a:gd name="T18" fmla="*/ 16 w 43"/>
                    <a:gd name="T19" fmla="*/ 5 h 17"/>
                    <a:gd name="T20" fmla="*/ 8 w 43"/>
                    <a:gd name="T21" fmla="*/ 7 h 17"/>
                    <a:gd name="T22" fmla="*/ 9 w 43"/>
                    <a:gd name="T23" fmla="*/ 9 h 17"/>
                    <a:gd name="T24" fmla="*/ 0 w 43"/>
                    <a:gd name="T25" fmla="*/ 16 h 17"/>
                    <a:gd name="T26" fmla="*/ 6 w 43"/>
                    <a:gd name="T27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17">
                      <a:moveTo>
                        <a:pt x="6" y="15"/>
                      </a:moveTo>
                      <a:cubicBezTo>
                        <a:pt x="7" y="16"/>
                        <a:pt x="7" y="16"/>
                        <a:pt x="8" y="16"/>
                      </a:cubicBezTo>
                      <a:cubicBezTo>
                        <a:pt x="9" y="16"/>
                        <a:pt x="9" y="16"/>
                        <a:pt x="10" y="16"/>
                      </a:cubicBezTo>
                      <a:cubicBezTo>
                        <a:pt x="11" y="16"/>
                        <a:pt x="21" y="12"/>
                        <a:pt x="21" y="12"/>
                      </a:cubicBezTo>
                      <a:cubicBezTo>
                        <a:pt x="22" y="10"/>
                        <a:pt x="28" y="6"/>
                        <a:pt x="33" y="5"/>
                      </a:cubicBezTo>
                      <a:cubicBezTo>
                        <a:pt x="34" y="4"/>
                        <a:pt x="42" y="3"/>
                        <a:pt x="42" y="2"/>
                      </a:cubicBezTo>
                      <a:cubicBezTo>
                        <a:pt x="43" y="0"/>
                        <a:pt x="36" y="1"/>
                        <a:pt x="33" y="1"/>
                      </a:cubicBezTo>
                      <a:cubicBezTo>
                        <a:pt x="31" y="2"/>
                        <a:pt x="29" y="3"/>
                        <a:pt x="28" y="3"/>
                      </a:cubicBezTo>
                      <a:cubicBezTo>
                        <a:pt x="25" y="3"/>
                        <a:pt x="24" y="3"/>
                        <a:pt x="21" y="3"/>
                      </a:cubicBezTo>
                      <a:cubicBezTo>
                        <a:pt x="19" y="4"/>
                        <a:pt x="17" y="5"/>
                        <a:pt x="16" y="5"/>
                      </a:cubicBezTo>
                      <a:cubicBezTo>
                        <a:pt x="12" y="6"/>
                        <a:pt x="11" y="6"/>
                        <a:pt x="8" y="7"/>
                      </a:cubicBezTo>
                      <a:cubicBezTo>
                        <a:pt x="8" y="8"/>
                        <a:pt x="9" y="8"/>
                        <a:pt x="9" y="9"/>
                      </a:cubicBezTo>
                      <a:cubicBezTo>
                        <a:pt x="8" y="11"/>
                        <a:pt x="1" y="14"/>
                        <a:pt x="0" y="16"/>
                      </a:cubicBezTo>
                      <a:cubicBezTo>
                        <a:pt x="0" y="17"/>
                        <a:pt x="5" y="15"/>
                        <a:pt x="6" y="15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9" name="Freeform 2012"/>
                <p:cNvSpPr/>
                <p:nvPr/>
              </p:nvSpPr>
              <p:spPr bwMode="auto">
                <a:xfrm>
                  <a:off x="9832975" y="5137150"/>
                  <a:ext cx="19050" cy="7938"/>
                </a:xfrm>
                <a:custGeom>
                  <a:avLst/>
                  <a:gdLst>
                    <a:gd name="T0" fmla="*/ 1 w 29"/>
                    <a:gd name="T1" fmla="*/ 12 h 12"/>
                    <a:gd name="T2" fmla="*/ 4 w 29"/>
                    <a:gd name="T3" fmla="*/ 11 h 12"/>
                    <a:gd name="T4" fmla="*/ 7 w 29"/>
                    <a:gd name="T5" fmla="*/ 10 h 12"/>
                    <a:gd name="T6" fmla="*/ 9 w 29"/>
                    <a:gd name="T7" fmla="*/ 10 h 12"/>
                    <a:gd name="T8" fmla="*/ 13 w 29"/>
                    <a:gd name="T9" fmla="*/ 8 h 12"/>
                    <a:gd name="T10" fmla="*/ 18 w 29"/>
                    <a:gd name="T11" fmla="*/ 6 h 12"/>
                    <a:gd name="T12" fmla="*/ 21 w 29"/>
                    <a:gd name="T13" fmla="*/ 6 h 12"/>
                    <a:gd name="T14" fmla="*/ 28 w 29"/>
                    <a:gd name="T15" fmla="*/ 3 h 12"/>
                    <a:gd name="T16" fmla="*/ 27 w 29"/>
                    <a:gd name="T17" fmla="*/ 2 h 12"/>
                    <a:gd name="T18" fmla="*/ 29 w 29"/>
                    <a:gd name="T19" fmla="*/ 1 h 12"/>
                    <a:gd name="T20" fmla="*/ 20 w 29"/>
                    <a:gd name="T21" fmla="*/ 3 h 12"/>
                    <a:gd name="T22" fmla="*/ 18 w 29"/>
                    <a:gd name="T23" fmla="*/ 3 h 12"/>
                    <a:gd name="T24" fmla="*/ 10 w 29"/>
                    <a:gd name="T25" fmla="*/ 7 h 12"/>
                    <a:gd name="T26" fmla="*/ 3 w 29"/>
                    <a:gd name="T27" fmla="*/ 10 h 12"/>
                    <a:gd name="T28" fmla="*/ 0 w 29"/>
                    <a:gd name="T29" fmla="*/ 12 h 12"/>
                    <a:gd name="T30" fmla="*/ 1 w 29"/>
                    <a:gd name="T3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9" h="12">
                      <a:moveTo>
                        <a:pt x="1" y="12"/>
                      </a:moveTo>
                      <a:cubicBezTo>
                        <a:pt x="2" y="12"/>
                        <a:pt x="3" y="11"/>
                        <a:pt x="4" y="11"/>
                      </a:cubicBezTo>
                      <a:cubicBezTo>
                        <a:pt x="5" y="11"/>
                        <a:pt x="6" y="11"/>
                        <a:pt x="7" y="10"/>
                      </a:cubicBezTo>
                      <a:cubicBezTo>
                        <a:pt x="8" y="10"/>
                        <a:pt x="8" y="11"/>
                        <a:pt x="9" y="10"/>
                      </a:cubicBezTo>
                      <a:cubicBezTo>
                        <a:pt x="11" y="10"/>
                        <a:pt x="12" y="9"/>
                        <a:pt x="13" y="8"/>
                      </a:cubicBezTo>
                      <a:cubicBezTo>
                        <a:pt x="15" y="8"/>
                        <a:pt x="17" y="6"/>
                        <a:pt x="18" y="6"/>
                      </a:cubicBezTo>
                      <a:cubicBezTo>
                        <a:pt x="19" y="6"/>
                        <a:pt x="18" y="7"/>
                        <a:pt x="21" y="6"/>
                      </a:cubicBezTo>
                      <a:cubicBezTo>
                        <a:pt x="23" y="5"/>
                        <a:pt x="25" y="4"/>
                        <a:pt x="28" y="3"/>
                      </a:cubicBezTo>
                      <a:cubicBezTo>
                        <a:pt x="28" y="3"/>
                        <a:pt x="27" y="3"/>
                        <a:pt x="27" y="2"/>
                      </a:cubicBezTo>
                      <a:cubicBezTo>
                        <a:pt x="28" y="2"/>
                        <a:pt x="29" y="2"/>
                        <a:pt x="29" y="1"/>
                      </a:cubicBezTo>
                      <a:cubicBezTo>
                        <a:pt x="29" y="0"/>
                        <a:pt x="20" y="3"/>
                        <a:pt x="20" y="3"/>
                      </a:cubicBezTo>
                      <a:cubicBezTo>
                        <a:pt x="19" y="3"/>
                        <a:pt x="19" y="3"/>
                        <a:pt x="18" y="3"/>
                      </a:cubicBezTo>
                      <a:cubicBezTo>
                        <a:pt x="14" y="4"/>
                        <a:pt x="13" y="6"/>
                        <a:pt x="10" y="7"/>
                      </a:cubicBezTo>
                      <a:cubicBezTo>
                        <a:pt x="8" y="8"/>
                        <a:pt x="6" y="9"/>
                        <a:pt x="3" y="10"/>
                      </a:cubicBezTo>
                      <a:cubicBezTo>
                        <a:pt x="3" y="10"/>
                        <a:pt x="0" y="11"/>
                        <a:pt x="0" y="12"/>
                      </a:cubicBezTo>
                      <a:cubicBezTo>
                        <a:pt x="0" y="12"/>
                        <a:pt x="1" y="11"/>
                        <a:pt x="1" y="12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0" name="Freeform 2013"/>
                <p:cNvSpPr/>
                <p:nvPr/>
              </p:nvSpPr>
              <p:spPr bwMode="auto">
                <a:xfrm>
                  <a:off x="9852025" y="51419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1" name="Freeform 2014"/>
                <p:cNvSpPr/>
                <p:nvPr/>
              </p:nvSpPr>
              <p:spPr bwMode="auto">
                <a:xfrm>
                  <a:off x="9855200" y="5135563"/>
                  <a:ext cx="3175" cy="1588"/>
                </a:xfrm>
                <a:custGeom>
                  <a:avLst/>
                  <a:gdLst>
                    <a:gd name="T0" fmla="*/ 2 w 5"/>
                    <a:gd name="T1" fmla="*/ 2 h 2"/>
                    <a:gd name="T2" fmla="*/ 5 w 5"/>
                    <a:gd name="T3" fmla="*/ 1 h 2"/>
                    <a:gd name="T4" fmla="*/ 0 w 5"/>
                    <a:gd name="T5" fmla="*/ 2 h 2"/>
                    <a:gd name="T6" fmla="*/ 2 w 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2" y="2"/>
                      </a:moveTo>
                      <a:cubicBezTo>
                        <a:pt x="3" y="2"/>
                        <a:pt x="4" y="1"/>
                        <a:pt x="5" y="1"/>
                      </a:cubicBezTo>
                      <a:cubicBezTo>
                        <a:pt x="4" y="1"/>
                        <a:pt x="0" y="0"/>
                        <a:pt x="0" y="2"/>
                      </a:cubicBezTo>
                      <a:cubicBezTo>
                        <a:pt x="0" y="2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2" name="Freeform 2018"/>
                <p:cNvSpPr>
                  <a:spLocks noEditPoints="1"/>
                </p:cNvSpPr>
                <p:nvPr/>
              </p:nvSpPr>
              <p:spPr bwMode="auto">
                <a:xfrm>
                  <a:off x="9845675" y="5135563"/>
                  <a:ext cx="34925" cy="9525"/>
                </a:xfrm>
                <a:custGeom>
                  <a:avLst/>
                  <a:gdLst>
                    <a:gd name="T0" fmla="*/ 14 w 54"/>
                    <a:gd name="T1" fmla="*/ 6 h 13"/>
                    <a:gd name="T2" fmla="*/ 9 w 54"/>
                    <a:gd name="T3" fmla="*/ 7 h 13"/>
                    <a:gd name="T4" fmla="*/ 10 w 54"/>
                    <a:gd name="T5" fmla="*/ 7 h 13"/>
                    <a:gd name="T6" fmla="*/ 10 w 54"/>
                    <a:gd name="T7" fmla="*/ 7 h 13"/>
                    <a:gd name="T8" fmla="*/ 7 w 54"/>
                    <a:gd name="T9" fmla="*/ 8 h 13"/>
                    <a:gd name="T10" fmla="*/ 8 w 54"/>
                    <a:gd name="T11" fmla="*/ 8 h 13"/>
                    <a:gd name="T12" fmla="*/ 8 w 54"/>
                    <a:gd name="T13" fmla="*/ 8 h 13"/>
                    <a:gd name="T14" fmla="*/ 8 w 54"/>
                    <a:gd name="T15" fmla="*/ 8 h 13"/>
                    <a:gd name="T16" fmla="*/ 7 w 54"/>
                    <a:gd name="T17" fmla="*/ 8 h 13"/>
                    <a:gd name="T18" fmla="*/ 5 w 54"/>
                    <a:gd name="T19" fmla="*/ 9 h 13"/>
                    <a:gd name="T20" fmla="*/ 5 w 54"/>
                    <a:gd name="T21" fmla="*/ 10 h 13"/>
                    <a:gd name="T22" fmla="*/ 6 w 54"/>
                    <a:gd name="T23" fmla="*/ 10 h 13"/>
                    <a:gd name="T24" fmla="*/ 5 w 54"/>
                    <a:gd name="T25" fmla="*/ 10 h 13"/>
                    <a:gd name="T26" fmla="*/ 1 w 54"/>
                    <a:gd name="T27" fmla="*/ 11 h 13"/>
                    <a:gd name="T28" fmla="*/ 1 w 54"/>
                    <a:gd name="T29" fmla="*/ 12 h 13"/>
                    <a:gd name="T30" fmla="*/ 3 w 54"/>
                    <a:gd name="T31" fmla="*/ 12 h 13"/>
                    <a:gd name="T32" fmla="*/ 8 w 54"/>
                    <a:gd name="T33" fmla="*/ 12 h 13"/>
                    <a:gd name="T34" fmla="*/ 14 w 54"/>
                    <a:gd name="T35" fmla="*/ 10 h 13"/>
                    <a:gd name="T36" fmla="*/ 16 w 54"/>
                    <a:gd name="T37" fmla="*/ 9 h 13"/>
                    <a:gd name="T38" fmla="*/ 18 w 54"/>
                    <a:gd name="T39" fmla="*/ 10 h 13"/>
                    <a:gd name="T40" fmla="*/ 13 w 54"/>
                    <a:gd name="T41" fmla="*/ 11 h 13"/>
                    <a:gd name="T42" fmla="*/ 17 w 54"/>
                    <a:gd name="T43" fmla="*/ 11 h 13"/>
                    <a:gd name="T44" fmla="*/ 27 w 54"/>
                    <a:gd name="T45" fmla="*/ 9 h 13"/>
                    <a:gd name="T46" fmla="*/ 38 w 54"/>
                    <a:gd name="T47" fmla="*/ 6 h 13"/>
                    <a:gd name="T48" fmla="*/ 48 w 54"/>
                    <a:gd name="T49" fmla="*/ 5 h 13"/>
                    <a:gd name="T50" fmla="*/ 54 w 54"/>
                    <a:gd name="T51" fmla="*/ 2 h 13"/>
                    <a:gd name="T52" fmla="*/ 50 w 54"/>
                    <a:gd name="T53" fmla="*/ 1 h 13"/>
                    <a:gd name="T54" fmla="*/ 46 w 54"/>
                    <a:gd name="T55" fmla="*/ 2 h 13"/>
                    <a:gd name="T56" fmla="*/ 41 w 54"/>
                    <a:gd name="T57" fmla="*/ 1 h 13"/>
                    <a:gd name="T58" fmla="*/ 41 w 54"/>
                    <a:gd name="T59" fmla="*/ 0 h 13"/>
                    <a:gd name="T60" fmla="*/ 38 w 54"/>
                    <a:gd name="T61" fmla="*/ 0 h 13"/>
                    <a:gd name="T62" fmla="*/ 32 w 54"/>
                    <a:gd name="T63" fmla="*/ 3 h 13"/>
                    <a:gd name="T64" fmla="*/ 36 w 54"/>
                    <a:gd name="T65" fmla="*/ 3 h 13"/>
                    <a:gd name="T66" fmla="*/ 35 w 54"/>
                    <a:gd name="T67" fmla="*/ 4 h 13"/>
                    <a:gd name="T68" fmla="*/ 34 w 54"/>
                    <a:gd name="T69" fmla="*/ 4 h 13"/>
                    <a:gd name="T70" fmla="*/ 37 w 54"/>
                    <a:gd name="T71" fmla="*/ 4 h 13"/>
                    <a:gd name="T72" fmla="*/ 33 w 54"/>
                    <a:gd name="T73" fmla="*/ 5 h 13"/>
                    <a:gd name="T74" fmla="*/ 20 w 54"/>
                    <a:gd name="T75" fmla="*/ 5 h 13"/>
                    <a:gd name="T76" fmla="*/ 16 w 54"/>
                    <a:gd name="T77" fmla="*/ 6 h 13"/>
                    <a:gd name="T78" fmla="*/ 14 w 54"/>
                    <a:gd name="T79" fmla="*/ 6 h 13"/>
                    <a:gd name="T80" fmla="*/ 10 w 54"/>
                    <a:gd name="T81" fmla="*/ 9 h 13"/>
                    <a:gd name="T82" fmla="*/ 11 w 54"/>
                    <a:gd name="T83" fmla="*/ 9 h 13"/>
                    <a:gd name="T84" fmla="*/ 11 w 54"/>
                    <a:gd name="T85" fmla="*/ 9 h 13"/>
                    <a:gd name="T86" fmla="*/ 11 w 54"/>
                    <a:gd name="T87" fmla="*/ 9 h 13"/>
                    <a:gd name="T88" fmla="*/ 10 w 54"/>
                    <a:gd name="T89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4" h="13">
                      <a:moveTo>
                        <a:pt x="14" y="6"/>
                      </a:moveTo>
                      <a:cubicBezTo>
                        <a:pt x="13" y="6"/>
                        <a:pt x="12" y="6"/>
                        <a:pt x="9" y="7"/>
                      </a:cubicBezTo>
                      <a:cubicBezTo>
                        <a:pt x="9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9" y="7"/>
                        <a:pt x="7" y="8"/>
                        <a:pt x="7" y="8"/>
                      </a:cubicBezTo>
                      <a:cubicBezTo>
                        <a:pt x="7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7" y="8"/>
                      </a:cubicBezTo>
                      <a:cubicBezTo>
                        <a:pt x="7" y="8"/>
                        <a:pt x="6" y="8"/>
                        <a:pt x="5" y="9"/>
                      </a:cubicBezTo>
                      <a:cubicBezTo>
                        <a:pt x="5" y="9"/>
                        <a:pt x="5" y="9"/>
                        <a:pt x="5" y="10"/>
                      </a:cubicBezTo>
                      <a:cubicBezTo>
                        <a:pt x="5" y="10"/>
                        <a:pt x="6" y="10"/>
                        <a:pt x="6" y="10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3" y="10"/>
                        <a:pt x="2" y="11"/>
                        <a:pt x="1" y="11"/>
                      </a:cubicBezTo>
                      <a:cubicBezTo>
                        <a:pt x="2" y="12"/>
                        <a:pt x="1" y="11"/>
                        <a:pt x="1" y="12"/>
                      </a:cubicBezTo>
                      <a:cubicBezTo>
                        <a:pt x="0" y="13"/>
                        <a:pt x="2" y="13"/>
                        <a:pt x="3" y="12"/>
                      </a:cubicBezTo>
                      <a:cubicBezTo>
                        <a:pt x="4" y="12"/>
                        <a:pt x="6" y="12"/>
                        <a:pt x="8" y="12"/>
                      </a:cubicBezTo>
                      <a:cubicBezTo>
                        <a:pt x="9" y="11"/>
                        <a:pt x="11" y="11"/>
                        <a:pt x="14" y="10"/>
                      </a:cubicBezTo>
                      <a:cubicBezTo>
                        <a:pt x="14" y="10"/>
                        <a:pt x="15" y="9"/>
                        <a:pt x="16" y="9"/>
                      </a:cubicBezTo>
                      <a:cubicBezTo>
                        <a:pt x="16" y="10"/>
                        <a:pt x="17" y="10"/>
                        <a:pt x="18" y="10"/>
                      </a:cubicBezTo>
                      <a:cubicBezTo>
                        <a:pt x="16" y="10"/>
                        <a:pt x="14" y="10"/>
                        <a:pt x="13" y="11"/>
                      </a:cubicBezTo>
                      <a:cubicBezTo>
                        <a:pt x="13" y="12"/>
                        <a:pt x="16" y="12"/>
                        <a:pt x="17" y="11"/>
                      </a:cubicBezTo>
                      <a:cubicBezTo>
                        <a:pt x="21" y="11"/>
                        <a:pt x="24" y="10"/>
                        <a:pt x="27" y="9"/>
                      </a:cubicBezTo>
                      <a:cubicBezTo>
                        <a:pt x="28" y="9"/>
                        <a:pt x="38" y="6"/>
                        <a:pt x="38" y="6"/>
                      </a:cubicBezTo>
                      <a:cubicBezTo>
                        <a:pt x="38" y="6"/>
                        <a:pt x="47" y="6"/>
                        <a:pt x="48" y="5"/>
                      </a:cubicBezTo>
                      <a:cubicBezTo>
                        <a:pt x="49" y="5"/>
                        <a:pt x="53" y="3"/>
                        <a:pt x="54" y="2"/>
                      </a:cubicBezTo>
                      <a:cubicBezTo>
                        <a:pt x="54" y="1"/>
                        <a:pt x="52" y="1"/>
                        <a:pt x="50" y="1"/>
                      </a:cubicBezTo>
                      <a:cubicBezTo>
                        <a:pt x="48" y="1"/>
                        <a:pt x="47" y="2"/>
                        <a:pt x="46" y="2"/>
                      </a:cubicBezTo>
                      <a:cubicBezTo>
                        <a:pt x="43" y="3"/>
                        <a:pt x="40" y="2"/>
                        <a:pt x="41" y="1"/>
                      </a:cubicBezTo>
                      <a:cubicBezTo>
                        <a:pt x="40" y="1"/>
                        <a:pt x="40" y="1"/>
                        <a:pt x="41" y="0"/>
                      </a:cubicBezTo>
                      <a:cubicBezTo>
                        <a:pt x="40" y="0"/>
                        <a:pt x="39" y="0"/>
                        <a:pt x="38" y="0"/>
                      </a:cubicBezTo>
                      <a:cubicBezTo>
                        <a:pt x="36" y="1"/>
                        <a:pt x="32" y="2"/>
                        <a:pt x="32" y="3"/>
                      </a:cubicBezTo>
                      <a:cubicBezTo>
                        <a:pt x="32" y="4"/>
                        <a:pt x="35" y="3"/>
                        <a:pt x="36" y="3"/>
                      </a:cubicBezTo>
                      <a:cubicBezTo>
                        <a:pt x="35" y="3"/>
                        <a:pt x="36" y="3"/>
                        <a:pt x="35" y="4"/>
                      </a:cubicBezTo>
                      <a:cubicBezTo>
                        <a:pt x="35" y="4"/>
                        <a:pt x="34" y="4"/>
                        <a:pt x="34" y="4"/>
                      </a:cubicBezTo>
                      <a:cubicBezTo>
                        <a:pt x="34" y="4"/>
                        <a:pt x="35" y="4"/>
                        <a:pt x="37" y="4"/>
                      </a:cubicBezTo>
                      <a:cubicBezTo>
                        <a:pt x="36" y="4"/>
                        <a:pt x="35" y="5"/>
                        <a:pt x="33" y="5"/>
                      </a:cubicBezTo>
                      <a:cubicBezTo>
                        <a:pt x="26" y="6"/>
                        <a:pt x="24" y="5"/>
                        <a:pt x="20" y="5"/>
                      </a:cubicBezTo>
                      <a:cubicBezTo>
                        <a:pt x="19" y="6"/>
                        <a:pt x="17" y="6"/>
                        <a:pt x="16" y="6"/>
                      </a:cubicBezTo>
                      <a:cubicBezTo>
                        <a:pt x="16" y="5"/>
                        <a:pt x="15" y="6"/>
                        <a:pt x="14" y="6"/>
                      </a:cubicBezTo>
                      <a:close/>
                      <a:moveTo>
                        <a:pt x="10" y="9"/>
                      </a:moveTo>
                      <a:cubicBezTo>
                        <a:pt x="10" y="9"/>
                        <a:pt x="10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3" name="Freeform 2018"/>
                <p:cNvSpPr/>
                <p:nvPr/>
              </p:nvSpPr>
              <p:spPr bwMode="auto">
                <a:xfrm>
                  <a:off x="9880600" y="5132388"/>
                  <a:ext cx="3175" cy="1588"/>
                </a:xfrm>
                <a:custGeom>
                  <a:avLst/>
                  <a:gdLst>
                    <a:gd name="T0" fmla="*/ 5 w 7"/>
                    <a:gd name="T1" fmla="*/ 2 h 2"/>
                    <a:gd name="T2" fmla="*/ 7 w 7"/>
                    <a:gd name="T3" fmla="*/ 1 h 2"/>
                    <a:gd name="T4" fmla="*/ 0 w 7"/>
                    <a:gd name="T5" fmla="*/ 0 h 2"/>
                    <a:gd name="T6" fmla="*/ 5 w 7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2">
                      <a:moveTo>
                        <a:pt x="5" y="2"/>
                      </a:moveTo>
                      <a:cubicBezTo>
                        <a:pt x="6" y="1"/>
                        <a:pt x="7" y="1"/>
                        <a:pt x="7" y="1"/>
                      </a:cubicBezTo>
                      <a:cubicBezTo>
                        <a:pt x="4" y="1"/>
                        <a:pt x="4" y="0"/>
                        <a:pt x="0" y="0"/>
                      </a:cubicBezTo>
                      <a:cubicBezTo>
                        <a:pt x="0" y="1"/>
                        <a:pt x="3" y="2"/>
                        <a:pt x="5" y="2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4" name="Freeform 2017"/>
                <p:cNvSpPr/>
                <p:nvPr/>
              </p:nvSpPr>
              <p:spPr bwMode="auto">
                <a:xfrm>
                  <a:off x="9882188" y="5129213"/>
                  <a:ext cx="19050" cy="3175"/>
                </a:xfrm>
                <a:custGeom>
                  <a:avLst/>
                  <a:gdLst>
                    <a:gd name="T0" fmla="*/ 3 w 29"/>
                    <a:gd name="T1" fmla="*/ 2 h 4"/>
                    <a:gd name="T2" fmla="*/ 1 w 29"/>
                    <a:gd name="T3" fmla="*/ 2 h 4"/>
                    <a:gd name="T4" fmla="*/ 7 w 29"/>
                    <a:gd name="T5" fmla="*/ 2 h 4"/>
                    <a:gd name="T6" fmla="*/ 7 w 29"/>
                    <a:gd name="T7" fmla="*/ 2 h 4"/>
                    <a:gd name="T8" fmla="*/ 2 w 29"/>
                    <a:gd name="T9" fmla="*/ 4 h 4"/>
                    <a:gd name="T10" fmla="*/ 6 w 29"/>
                    <a:gd name="T11" fmla="*/ 4 h 4"/>
                    <a:gd name="T12" fmla="*/ 11 w 29"/>
                    <a:gd name="T13" fmla="*/ 3 h 4"/>
                    <a:gd name="T14" fmla="*/ 19 w 29"/>
                    <a:gd name="T15" fmla="*/ 3 h 4"/>
                    <a:gd name="T16" fmla="*/ 25 w 29"/>
                    <a:gd name="T17" fmla="*/ 3 h 4"/>
                    <a:gd name="T18" fmla="*/ 28 w 29"/>
                    <a:gd name="T19" fmla="*/ 2 h 4"/>
                    <a:gd name="T20" fmla="*/ 24 w 29"/>
                    <a:gd name="T21" fmla="*/ 1 h 4"/>
                    <a:gd name="T22" fmla="*/ 26 w 29"/>
                    <a:gd name="T23" fmla="*/ 1 h 4"/>
                    <a:gd name="T24" fmla="*/ 21 w 29"/>
                    <a:gd name="T25" fmla="*/ 0 h 4"/>
                    <a:gd name="T26" fmla="*/ 19 w 29"/>
                    <a:gd name="T27" fmla="*/ 1 h 4"/>
                    <a:gd name="T28" fmla="*/ 14 w 29"/>
                    <a:gd name="T29" fmla="*/ 0 h 4"/>
                    <a:gd name="T30" fmla="*/ 11 w 29"/>
                    <a:gd name="T31" fmla="*/ 1 h 4"/>
                    <a:gd name="T32" fmla="*/ 5 w 29"/>
                    <a:gd name="T33" fmla="*/ 0 h 4"/>
                    <a:gd name="T34" fmla="*/ 0 w 29"/>
                    <a:gd name="T35" fmla="*/ 1 h 4"/>
                    <a:gd name="T36" fmla="*/ 3 w 29"/>
                    <a:gd name="T3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9" h="4">
                      <a:moveTo>
                        <a:pt x="3" y="2"/>
                      </a:move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3" y="3"/>
                        <a:pt x="3" y="2"/>
                        <a:pt x="7" y="2"/>
                      </a:cubicBezTo>
                      <a:cubicBezTo>
                        <a:pt x="6" y="2"/>
                        <a:pt x="6" y="2"/>
                        <a:pt x="7" y="2"/>
                      </a:cubicBezTo>
                      <a:cubicBezTo>
                        <a:pt x="5" y="3"/>
                        <a:pt x="4" y="3"/>
                        <a:pt x="2" y="4"/>
                      </a:cubicBezTo>
                      <a:cubicBezTo>
                        <a:pt x="3" y="4"/>
                        <a:pt x="4" y="4"/>
                        <a:pt x="6" y="4"/>
                      </a:cubicBezTo>
                      <a:cubicBezTo>
                        <a:pt x="8" y="3"/>
                        <a:pt x="10" y="3"/>
                        <a:pt x="11" y="3"/>
                      </a:cubicBezTo>
                      <a:cubicBezTo>
                        <a:pt x="14" y="3"/>
                        <a:pt x="16" y="3"/>
                        <a:pt x="19" y="3"/>
                      </a:cubicBezTo>
                      <a:cubicBezTo>
                        <a:pt x="22" y="2"/>
                        <a:pt x="22" y="4"/>
                        <a:pt x="25" y="3"/>
                      </a:cubicBezTo>
                      <a:cubicBezTo>
                        <a:pt x="27" y="3"/>
                        <a:pt x="28" y="3"/>
                        <a:pt x="28" y="2"/>
                      </a:cubicBezTo>
                      <a:cubicBezTo>
                        <a:pt x="29" y="2"/>
                        <a:pt x="25" y="2"/>
                        <a:pt x="24" y="1"/>
                      </a:cubicBezTo>
                      <a:cubicBezTo>
                        <a:pt x="25" y="1"/>
                        <a:pt x="25" y="1"/>
                        <a:pt x="26" y="1"/>
                      </a:cubicBezTo>
                      <a:cubicBezTo>
                        <a:pt x="25" y="1"/>
                        <a:pt x="23" y="0"/>
                        <a:pt x="21" y="0"/>
                      </a:cubicBezTo>
                      <a:cubicBezTo>
                        <a:pt x="20" y="0"/>
                        <a:pt x="19" y="0"/>
                        <a:pt x="19" y="1"/>
                      </a:cubicBezTo>
                      <a:cubicBezTo>
                        <a:pt x="17" y="1"/>
                        <a:pt x="17" y="0"/>
                        <a:pt x="14" y="0"/>
                      </a:cubicBezTo>
                      <a:cubicBezTo>
                        <a:pt x="13" y="0"/>
                        <a:pt x="12" y="0"/>
                        <a:pt x="11" y="1"/>
                      </a:cubicBezTo>
                      <a:cubicBezTo>
                        <a:pt x="9" y="1"/>
                        <a:pt x="8" y="0"/>
                        <a:pt x="5" y="0"/>
                      </a:cubicBezTo>
                      <a:cubicBezTo>
                        <a:pt x="3" y="1"/>
                        <a:pt x="2" y="1"/>
                        <a:pt x="0" y="1"/>
                      </a:cubicBezTo>
                      <a:cubicBezTo>
                        <a:pt x="0" y="2"/>
                        <a:pt x="0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5" name="Freeform 2018"/>
                <p:cNvSpPr/>
                <p:nvPr/>
              </p:nvSpPr>
              <p:spPr bwMode="auto">
                <a:xfrm>
                  <a:off x="9859963" y="5133975"/>
                  <a:ext cx="9525" cy="3175"/>
                </a:xfrm>
                <a:custGeom>
                  <a:avLst/>
                  <a:gdLst>
                    <a:gd name="T0" fmla="*/ 4 w 15"/>
                    <a:gd name="T1" fmla="*/ 5 h 5"/>
                    <a:gd name="T2" fmla="*/ 12 w 15"/>
                    <a:gd name="T3" fmla="*/ 2 h 5"/>
                    <a:gd name="T4" fmla="*/ 10 w 15"/>
                    <a:gd name="T5" fmla="*/ 2 h 5"/>
                    <a:gd name="T6" fmla="*/ 15 w 15"/>
                    <a:gd name="T7" fmla="*/ 1 h 5"/>
                    <a:gd name="T8" fmla="*/ 12 w 15"/>
                    <a:gd name="T9" fmla="*/ 1 h 5"/>
                    <a:gd name="T10" fmla="*/ 0 w 15"/>
                    <a:gd name="T11" fmla="*/ 4 h 5"/>
                    <a:gd name="T12" fmla="*/ 4 w 15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5">
                      <a:moveTo>
                        <a:pt x="4" y="5"/>
                      </a:moveTo>
                      <a:cubicBezTo>
                        <a:pt x="7" y="4"/>
                        <a:pt x="12" y="3"/>
                        <a:pt x="12" y="2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12" y="2"/>
                        <a:pt x="14" y="1"/>
                        <a:pt x="15" y="1"/>
                      </a:cubicBezTo>
                      <a:cubicBezTo>
                        <a:pt x="14" y="1"/>
                        <a:pt x="14" y="0"/>
                        <a:pt x="12" y="1"/>
                      </a:cubicBezTo>
                      <a:cubicBezTo>
                        <a:pt x="9" y="1"/>
                        <a:pt x="0" y="3"/>
                        <a:pt x="0" y="4"/>
                      </a:cubicBezTo>
                      <a:cubicBezTo>
                        <a:pt x="0" y="5"/>
                        <a:pt x="2" y="5"/>
                        <a:pt x="4" y="5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6" name="Freeform 2019"/>
                <p:cNvSpPr/>
                <p:nvPr/>
              </p:nvSpPr>
              <p:spPr bwMode="auto">
                <a:xfrm>
                  <a:off x="9859963" y="5132388"/>
                  <a:ext cx="11113" cy="3175"/>
                </a:xfrm>
                <a:custGeom>
                  <a:avLst/>
                  <a:gdLst>
                    <a:gd name="T0" fmla="*/ 6 w 17"/>
                    <a:gd name="T1" fmla="*/ 3 h 5"/>
                    <a:gd name="T2" fmla="*/ 13 w 17"/>
                    <a:gd name="T3" fmla="*/ 2 h 5"/>
                    <a:gd name="T4" fmla="*/ 17 w 17"/>
                    <a:gd name="T5" fmla="*/ 1 h 5"/>
                    <a:gd name="T6" fmla="*/ 11 w 17"/>
                    <a:gd name="T7" fmla="*/ 1 h 5"/>
                    <a:gd name="T8" fmla="*/ 0 w 17"/>
                    <a:gd name="T9" fmla="*/ 5 h 5"/>
                    <a:gd name="T10" fmla="*/ 3 w 17"/>
                    <a:gd name="T11" fmla="*/ 4 h 5"/>
                    <a:gd name="T12" fmla="*/ 6 w 17"/>
                    <a:gd name="T1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5">
                      <a:moveTo>
                        <a:pt x="6" y="3"/>
                      </a:moveTo>
                      <a:cubicBezTo>
                        <a:pt x="9" y="3"/>
                        <a:pt x="11" y="3"/>
                        <a:pt x="13" y="2"/>
                      </a:cubicBezTo>
                      <a:cubicBezTo>
                        <a:pt x="15" y="2"/>
                        <a:pt x="16" y="1"/>
                        <a:pt x="17" y="1"/>
                      </a:cubicBezTo>
                      <a:cubicBezTo>
                        <a:pt x="16" y="0"/>
                        <a:pt x="14" y="0"/>
                        <a:pt x="11" y="1"/>
                      </a:cubicBezTo>
                      <a:cubicBezTo>
                        <a:pt x="9" y="1"/>
                        <a:pt x="0" y="4"/>
                        <a:pt x="0" y="5"/>
                      </a:cubicBezTo>
                      <a:cubicBezTo>
                        <a:pt x="1" y="4"/>
                        <a:pt x="2" y="4"/>
                        <a:pt x="3" y="4"/>
                      </a:cubicBezTo>
                      <a:cubicBezTo>
                        <a:pt x="4" y="3"/>
                        <a:pt x="5" y="4"/>
                        <a:pt x="6" y="3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7" name="Freeform 2020"/>
                <p:cNvSpPr/>
                <p:nvPr/>
              </p:nvSpPr>
              <p:spPr bwMode="auto">
                <a:xfrm>
                  <a:off x="9850438" y="5140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8" name="Freeform 2021"/>
                <p:cNvSpPr/>
                <p:nvPr/>
              </p:nvSpPr>
              <p:spPr bwMode="auto">
                <a:xfrm>
                  <a:off x="9726613" y="5302250"/>
                  <a:ext cx="1588" cy="1588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0 h 2"/>
                    <a:gd name="T4" fmla="*/ 0 w 1"/>
                    <a:gd name="T5" fmla="*/ 1 h 2"/>
                    <a:gd name="T6" fmla="*/ 1 w 1"/>
                    <a:gd name="T7" fmla="*/ 2 h 2"/>
                    <a:gd name="T8" fmla="*/ 1 w 1"/>
                    <a:gd name="T9" fmla="*/ 2 h 2"/>
                    <a:gd name="T10" fmla="*/ 1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9" name="Freeform 2022"/>
                <p:cNvSpPr/>
                <p:nvPr/>
              </p:nvSpPr>
              <p:spPr bwMode="auto">
                <a:xfrm>
                  <a:off x="9791700" y="5203825"/>
                  <a:ext cx="3175" cy="4763"/>
                </a:xfrm>
                <a:custGeom>
                  <a:avLst/>
                  <a:gdLst>
                    <a:gd name="T0" fmla="*/ 3 w 5"/>
                    <a:gd name="T1" fmla="*/ 5 h 7"/>
                    <a:gd name="T2" fmla="*/ 3 w 5"/>
                    <a:gd name="T3" fmla="*/ 4 h 7"/>
                    <a:gd name="T4" fmla="*/ 3 w 5"/>
                    <a:gd name="T5" fmla="*/ 3 h 7"/>
                    <a:gd name="T6" fmla="*/ 4 w 5"/>
                    <a:gd name="T7" fmla="*/ 0 h 7"/>
                    <a:gd name="T8" fmla="*/ 2 w 5"/>
                    <a:gd name="T9" fmla="*/ 2 h 7"/>
                    <a:gd name="T10" fmla="*/ 3 w 5"/>
                    <a:gd name="T11" fmla="*/ 1 h 7"/>
                    <a:gd name="T12" fmla="*/ 0 w 5"/>
                    <a:gd name="T13" fmla="*/ 1 h 7"/>
                    <a:gd name="T14" fmla="*/ 0 w 5"/>
                    <a:gd name="T15" fmla="*/ 1 h 7"/>
                    <a:gd name="T16" fmla="*/ 1 w 5"/>
                    <a:gd name="T17" fmla="*/ 3 h 7"/>
                    <a:gd name="T18" fmla="*/ 3 w 5"/>
                    <a:gd name="T19" fmla="*/ 4 h 7"/>
                    <a:gd name="T20" fmla="*/ 2 w 5"/>
                    <a:gd name="T21" fmla="*/ 5 h 7"/>
                    <a:gd name="T22" fmla="*/ 3 w 5"/>
                    <a:gd name="T23" fmla="*/ 7 h 7"/>
                    <a:gd name="T24" fmla="*/ 3 w 5"/>
                    <a:gd name="T25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" h="7">
                      <a:moveTo>
                        <a:pt x="3" y="5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2"/>
                        <a:pt x="4" y="1"/>
                        <a:pt x="4" y="0"/>
                      </a:cubicBezTo>
                      <a:cubicBezTo>
                        <a:pt x="3" y="1"/>
                        <a:pt x="3" y="2"/>
                        <a:pt x="2" y="2"/>
                      </a:cubicBezTo>
                      <a:cubicBezTo>
                        <a:pt x="1" y="2"/>
                        <a:pt x="3" y="1"/>
                        <a:pt x="3" y="1"/>
                      </a:cubicBez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2" y="4"/>
                        <a:pt x="3" y="4"/>
                      </a:cubicBez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6"/>
                        <a:pt x="2" y="7"/>
                        <a:pt x="3" y="7"/>
                      </a:cubicBezTo>
                      <a:cubicBezTo>
                        <a:pt x="5" y="6"/>
                        <a:pt x="3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0" name="Freeform 2023"/>
                <p:cNvSpPr/>
                <p:nvPr/>
              </p:nvSpPr>
              <p:spPr bwMode="auto">
                <a:xfrm>
                  <a:off x="9785350" y="5194300"/>
                  <a:ext cx="4763" cy="4763"/>
                </a:xfrm>
                <a:custGeom>
                  <a:avLst/>
                  <a:gdLst>
                    <a:gd name="T0" fmla="*/ 4 w 6"/>
                    <a:gd name="T1" fmla="*/ 4 h 7"/>
                    <a:gd name="T2" fmla="*/ 5 w 6"/>
                    <a:gd name="T3" fmla="*/ 0 h 7"/>
                    <a:gd name="T4" fmla="*/ 2 w 6"/>
                    <a:gd name="T5" fmla="*/ 0 h 7"/>
                    <a:gd name="T6" fmla="*/ 1 w 6"/>
                    <a:gd name="T7" fmla="*/ 2 h 7"/>
                    <a:gd name="T8" fmla="*/ 3 w 6"/>
                    <a:gd name="T9" fmla="*/ 4 h 7"/>
                    <a:gd name="T10" fmla="*/ 4 w 6"/>
                    <a:gd name="T11" fmla="*/ 7 h 7"/>
                    <a:gd name="T12" fmla="*/ 5 w 6"/>
                    <a:gd name="T13" fmla="*/ 3 h 7"/>
                    <a:gd name="T14" fmla="*/ 4 w 6"/>
                    <a:gd name="T15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7">
                      <a:moveTo>
                        <a:pt x="4" y="4"/>
                      </a:moveTo>
                      <a:cubicBezTo>
                        <a:pt x="4" y="2"/>
                        <a:pt x="4" y="2"/>
                        <a:pt x="5" y="0"/>
                      </a:cubicBezTo>
                      <a:cubicBezTo>
                        <a:pt x="3" y="1"/>
                        <a:pt x="5" y="0"/>
                        <a:pt x="2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4"/>
                        <a:pt x="3" y="4"/>
                      </a:cubicBezTo>
                      <a:cubicBezTo>
                        <a:pt x="3" y="5"/>
                        <a:pt x="3" y="6"/>
                        <a:pt x="4" y="7"/>
                      </a:cubicBezTo>
                      <a:cubicBezTo>
                        <a:pt x="6" y="6"/>
                        <a:pt x="5" y="5"/>
                        <a:pt x="5" y="3"/>
                      </a:cubicBezTo>
                      <a:cubicBezTo>
                        <a:pt x="5" y="4"/>
                        <a:pt x="4" y="4"/>
                        <a:pt x="4" y="4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1" name="Freeform 2024"/>
                <p:cNvSpPr/>
                <p:nvPr/>
              </p:nvSpPr>
              <p:spPr bwMode="auto">
                <a:xfrm>
                  <a:off x="9764713" y="5197475"/>
                  <a:ext cx="1588" cy="1588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2 w 2"/>
                    <a:gd name="T5" fmla="*/ 0 h 2"/>
                    <a:gd name="T6" fmla="*/ 0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2" name="Freeform 2025"/>
                <p:cNvSpPr/>
                <p:nvPr/>
              </p:nvSpPr>
              <p:spPr bwMode="auto">
                <a:xfrm>
                  <a:off x="9791700" y="5197475"/>
                  <a:ext cx="3175" cy="4763"/>
                </a:xfrm>
                <a:custGeom>
                  <a:avLst/>
                  <a:gdLst>
                    <a:gd name="T0" fmla="*/ 3 w 6"/>
                    <a:gd name="T1" fmla="*/ 0 h 6"/>
                    <a:gd name="T2" fmla="*/ 0 w 6"/>
                    <a:gd name="T3" fmla="*/ 3 h 6"/>
                    <a:gd name="T4" fmla="*/ 2 w 6"/>
                    <a:gd name="T5" fmla="*/ 2 h 6"/>
                    <a:gd name="T6" fmla="*/ 2 w 6"/>
                    <a:gd name="T7" fmla="*/ 4 h 6"/>
                    <a:gd name="T8" fmla="*/ 4 w 6"/>
                    <a:gd name="T9" fmla="*/ 6 h 6"/>
                    <a:gd name="T10" fmla="*/ 5 w 6"/>
                    <a:gd name="T11" fmla="*/ 5 h 6"/>
                    <a:gd name="T12" fmla="*/ 3 w 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3" y="0"/>
                      </a:moveTo>
                      <a:cubicBezTo>
                        <a:pt x="1" y="1"/>
                        <a:pt x="0" y="1"/>
                        <a:pt x="0" y="3"/>
                      </a:cubicBezTo>
                      <a:cubicBezTo>
                        <a:pt x="1" y="2"/>
                        <a:pt x="0" y="2"/>
                        <a:pt x="2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3" y="6"/>
                        <a:pt x="4" y="6"/>
                      </a:cubicBezTo>
                      <a:cubicBezTo>
                        <a:pt x="5" y="6"/>
                        <a:pt x="5" y="5"/>
                        <a:pt x="5" y="5"/>
                      </a:cubicBezTo>
                      <a:cubicBezTo>
                        <a:pt x="6" y="3"/>
                        <a:pt x="2" y="3"/>
                        <a:pt x="3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3" name="Freeform 2026"/>
                <p:cNvSpPr/>
                <p:nvPr/>
              </p:nvSpPr>
              <p:spPr bwMode="auto">
                <a:xfrm>
                  <a:off x="9767888" y="5137150"/>
                  <a:ext cx="171450" cy="201813"/>
                </a:xfrm>
                <a:custGeom>
                  <a:avLst/>
                  <a:gdLst>
                    <a:gd name="T0" fmla="*/ 23 w 259"/>
                    <a:gd name="T1" fmla="*/ 86 h 304"/>
                    <a:gd name="T2" fmla="*/ 35 w 259"/>
                    <a:gd name="T3" fmla="*/ 85 h 304"/>
                    <a:gd name="T4" fmla="*/ 38 w 259"/>
                    <a:gd name="T5" fmla="*/ 87 h 304"/>
                    <a:gd name="T6" fmla="*/ 41 w 259"/>
                    <a:gd name="T7" fmla="*/ 92 h 304"/>
                    <a:gd name="T8" fmla="*/ 49 w 259"/>
                    <a:gd name="T9" fmla="*/ 101 h 304"/>
                    <a:gd name="T10" fmla="*/ 61 w 259"/>
                    <a:gd name="T11" fmla="*/ 109 h 304"/>
                    <a:gd name="T12" fmla="*/ 76 w 259"/>
                    <a:gd name="T13" fmla="*/ 115 h 304"/>
                    <a:gd name="T14" fmla="*/ 70 w 259"/>
                    <a:gd name="T15" fmla="*/ 123 h 304"/>
                    <a:gd name="T16" fmla="*/ 74 w 259"/>
                    <a:gd name="T17" fmla="*/ 168 h 304"/>
                    <a:gd name="T18" fmla="*/ 96 w 259"/>
                    <a:gd name="T19" fmla="*/ 191 h 304"/>
                    <a:gd name="T20" fmla="*/ 110 w 259"/>
                    <a:gd name="T21" fmla="*/ 217 h 304"/>
                    <a:gd name="T22" fmla="*/ 120 w 259"/>
                    <a:gd name="T23" fmla="*/ 233 h 304"/>
                    <a:gd name="T24" fmla="*/ 133 w 259"/>
                    <a:gd name="T25" fmla="*/ 241 h 304"/>
                    <a:gd name="T26" fmla="*/ 114 w 259"/>
                    <a:gd name="T27" fmla="*/ 211 h 304"/>
                    <a:gd name="T28" fmla="*/ 115 w 259"/>
                    <a:gd name="T29" fmla="*/ 199 h 304"/>
                    <a:gd name="T30" fmla="*/ 128 w 259"/>
                    <a:gd name="T31" fmla="*/ 216 h 304"/>
                    <a:gd name="T32" fmla="*/ 153 w 259"/>
                    <a:gd name="T33" fmla="*/ 249 h 304"/>
                    <a:gd name="T34" fmla="*/ 164 w 259"/>
                    <a:gd name="T35" fmla="*/ 268 h 304"/>
                    <a:gd name="T36" fmla="*/ 185 w 259"/>
                    <a:gd name="T37" fmla="*/ 275 h 304"/>
                    <a:gd name="T38" fmla="*/ 212 w 259"/>
                    <a:gd name="T39" fmla="*/ 279 h 304"/>
                    <a:gd name="T40" fmla="*/ 241 w 259"/>
                    <a:gd name="T41" fmla="*/ 296 h 304"/>
                    <a:gd name="T42" fmla="*/ 259 w 259"/>
                    <a:gd name="T43" fmla="*/ 304 h 304"/>
                    <a:gd name="T44" fmla="*/ 247 w 259"/>
                    <a:gd name="T45" fmla="*/ 280 h 304"/>
                    <a:gd name="T46" fmla="*/ 252 w 259"/>
                    <a:gd name="T47" fmla="*/ 269 h 304"/>
                    <a:gd name="T48" fmla="*/ 253 w 259"/>
                    <a:gd name="T49" fmla="*/ 251 h 304"/>
                    <a:gd name="T50" fmla="*/ 230 w 259"/>
                    <a:gd name="T51" fmla="*/ 266 h 304"/>
                    <a:gd name="T52" fmla="*/ 203 w 259"/>
                    <a:gd name="T53" fmla="*/ 258 h 304"/>
                    <a:gd name="T54" fmla="*/ 196 w 259"/>
                    <a:gd name="T55" fmla="*/ 234 h 304"/>
                    <a:gd name="T56" fmla="*/ 198 w 259"/>
                    <a:gd name="T57" fmla="*/ 224 h 304"/>
                    <a:gd name="T58" fmla="*/ 220 w 259"/>
                    <a:gd name="T59" fmla="*/ 203 h 304"/>
                    <a:gd name="T60" fmla="*/ 242 w 259"/>
                    <a:gd name="T61" fmla="*/ 201 h 304"/>
                    <a:gd name="T62" fmla="*/ 257 w 259"/>
                    <a:gd name="T63" fmla="*/ 199 h 304"/>
                    <a:gd name="T64" fmla="*/ 252 w 259"/>
                    <a:gd name="T65" fmla="*/ 134 h 304"/>
                    <a:gd name="T66" fmla="*/ 259 w 259"/>
                    <a:gd name="T67" fmla="*/ 111 h 304"/>
                    <a:gd name="T68" fmla="*/ 252 w 259"/>
                    <a:gd name="T69" fmla="*/ 107 h 304"/>
                    <a:gd name="T70" fmla="*/ 232 w 259"/>
                    <a:gd name="T71" fmla="*/ 112 h 304"/>
                    <a:gd name="T72" fmla="*/ 252 w 259"/>
                    <a:gd name="T73" fmla="*/ 99 h 304"/>
                    <a:gd name="T74" fmla="*/ 259 w 259"/>
                    <a:gd name="T75" fmla="*/ 101 h 304"/>
                    <a:gd name="T76" fmla="*/ 227 w 259"/>
                    <a:gd name="T77" fmla="*/ 65 h 304"/>
                    <a:gd name="T78" fmla="*/ 223 w 259"/>
                    <a:gd name="T79" fmla="*/ 45 h 304"/>
                    <a:gd name="T80" fmla="*/ 237 w 259"/>
                    <a:gd name="T81" fmla="*/ 37 h 304"/>
                    <a:gd name="T82" fmla="*/ 254 w 259"/>
                    <a:gd name="T83" fmla="*/ 31 h 304"/>
                    <a:gd name="T84" fmla="*/ 259 w 259"/>
                    <a:gd name="T85" fmla="*/ 29 h 304"/>
                    <a:gd name="T86" fmla="*/ 253 w 259"/>
                    <a:gd name="T87" fmla="*/ 20 h 304"/>
                    <a:gd name="T88" fmla="*/ 238 w 259"/>
                    <a:gd name="T89" fmla="*/ 16 h 304"/>
                    <a:gd name="T90" fmla="*/ 222 w 259"/>
                    <a:gd name="T91" fmla="*/ 8 h 304"/>
                    <a:gd name="T92" fmla="*/ 237 w 259"/>
                    <a:gd name="T93" fmla="*/ 3 h 304"/>
                    <a:gd name="T94" fmla="*/ 219 w 259"/>
                    <a:gd name="T95" fmla="*/ 2 h 304"/>
                    <a:gd name="T96" fmla="*/ 217 w 259"/>
                    <a:gd name="T97" fmla="*/ 6 h 304"/>
                    <a:gd name="T98" fmla="*/ 212 w 259"/>
                    <a:gd name="T99" fmla="*/ 12 h 304"/>
                    <a:gd name="T100" fmla="*/ 224 w 259"/>
                    <a:gd name="T101" fmla="*/ 19 h 304"/>
                    <a:gd name="T102" fmla="*/ 199 w 259"/>
                    <a:gd name="T103" fmla="*/ 25 h 304"/>
                    <a:gd name="T104" fmla="*/ 153 w 259"/>
                    <a:gd name="T105" fmla="*/ 26 h 304"/>
                    <a:gd name="T106" fmla="*/ 148 w 259"/>
                    <a:gd name="T107" fmla="*/ 29 h 304"/>
                    <a:gd name="T108" fmla="*/ 121 w 259"/>
                    <a:gd name="T109" fmla="*/ 32 h 304"/>
                    <a:gd name="T110" fmla="*/ 87 w 259"/>
                    <a:gd name="T111" fmla="*/ 34 h 304"/>
                    <a:gd name="T112" fmla="*/ 68 w 259"/>
                    <a:gd name="T113" fmla="*/ 38 h 304"/>
                    <a:gd name="T114" fmla="*/ 48 w 259"/>
                    <a:gd name="T115" fmla="*/ 47 h 304"/>
                    <a:gd name="T116" fmla="*/ 0 w 259"/>
                    <a:gd name="T117" fmla="*/ 9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59" h="304">
                      <a:moveTo>
                        <a:pt x="2" y="88"/>
                      </a:moveTo>
                      <a:cubicBezTo>
                        <a:pt x="3" y="90"/>
                        <a:pt x="6" y="89"/>
                        <a:pt x="9" y="89"/>
                      </a:cubicBezTo>
                      <a:cubicBezTo>
                        <a:pt x="11" y="88"/>
                        <a:pt x="13" y="87"/>
                        <a:pt x="14" y="87"/>
                      </a:cubicBezTo>
                      <a:cubicBezTo>
                        <a:pt x="17" y="87"/>
                        <a:pt x="21" y="85"/>
                        <a:pt x="23" y="86"/>
                      </a:cubicBezTo>
                      <a:cubicBezTo>
                        <a:pt x="25" y="86"/>
                        <a:pt x="25" y="88"/>
                        <a:pt x="27" y="87"/>
                      </a:cubicBezTo>
                      <a:cubicBezTo>
                        <a:pt x="29" y="87"/>
                        <a:pt x="29" y="86"/>
                        <a:pt x="30" y="85"/>
                      </a:cubicBezTo>
                      <a:cubicBezTo>
                        <a:pt x="31" y="86"/>
                        <a:pt x="31" y="86"/>
                        <a:pt x="33" y="85"/>
                      </a:cubicBezTo>
                      <a:cubicBezTo>
                        <a:pt x="34" y="85"/>
                        <a:pt x="34" y="85"/>
                        <a:pt x="35" y="85"/>
                      </a:cubicBezTo>
                      <a:cubicBezTo>
                        <a:pt x="34" y="86"/>
                        <a:pt x="33" y="86"/>
                        <a:pt x="33" y="87"/>
                      </a:cubicBezTo>
                      <a:cubicBezTo>
                        <a:pt x="33" y="88"/>
                        <a:pt x="34" y="88"/>
                        <a:pt x="35" y="88"/>
                      </a:cubicBezTo>
                      <a:cubicBezTo>
                        <a:pt x="36" y="88"/>
                        <a:pt x="36" y="87"/>
                        <a:pt x="38" y="86"/>
                      </a:cubicBezTo>
                      <a:cubicBezTo>
                        <a:pt x="38" y="87"/>
                        <a:pt x="38" y="87"/>
                        <a:pt x="38" y="87"/>
                      </a:cubicBezTo>
                      <a:cubicBezTo>
                        <a:pt x="38" y="88"/>
                        <a:pt x="36" y="89"/>
                        <a:pt x="36" y="89"/>
                      </a:cubicBezTo>
                      <a:cubicBezTo>
                        <a:pt x="36" y="90"/>
                        <a:pt x="36" y="91"/>
                        <a:pt x="38" y="90"/>
                      </a:cubicBezTo>
                      <a:cubicBezTo>
                        <a:pt x="40" y="90"/>
                        <a:pt x="41" y="89"/>
                        <a:pt x="41" y="90"/>
                      </a:cubicBezTo>
                      <a:cubicBezTo>
                        <a:pt x="41" y="91"/>
                        <a:pt x="41" y="91"/>
                        <a:pt x="41" y="92"/>
                      </a:cubicBezTo>
                      <a:cubicBezTo>
                        <a:pt x="41" y="93"/>
                        <a:pt x="43" y="94"/>
                        <a:pt x="46" y="93"/>
                      </a:cubicBezTo>
                      <a:cubicBezTo>
                        <a:pt x="46" y="93"/>
                        <a:pt x="46" y="93"/>
                        <a:pt x="47" y="93"/>
                      </a:cubicBezTo>
                      <a:cubicBezTo>
                        <a:pt x="47" y="93"/>
                        <a:pt x="48" y="93"/>
                        <a:pt x="47" y="94"/>
                      </a:cubicBezTo>
                      <a:cubicBezTo>
                        <a:pt x="47" y="95"/>
                        <a:pt x="47" y="101"/>
                        <a:pt x="49" y="101"/>
                      </a:cubicBezTo>
                      <a:cubicBezTo>
                        <a:pt x="50" y="101"/>
                        <a:pt x="51" y="101"/>
                        <a:pt x="52" y="101"/>
                      </a:cubicBezTo>
                      <a:cubicBezTo>
                        <a:pt x="53" y="102"/>
                        <a:pt x="51" y="104"/>
                        <a:pt x="52" y="104"/>
                      </a:cubicBezTo>
                      <a:cubicBezTo>
                        <a:pt x="52" y="104"/>
                        <a:pt x="56" y="105"/>
                        <a:pt x="56" y="105"/>
                      </a:cubicBezTo>
                      <a:cubicBezTo>
                        <a:pt x="57" y="107"/>
                        <a:pt x="56" y="110"/>
                        <a:pt x="61" y="109"/>
                      </a:cubicBezTo>
                      <a:cubicBezTo>
                        <a:pt x="62" y="111"/>
                        <a:pt x="67" y="109"/>
                        <a:pt x="68" y="111"/>
                      </a:cubicBezTo>
                      <a:cubicBezTo>
                        <a:pt x="68" y="112"/>
                        <a:pt x="72" y="111"/>
                        <a:pt x="73" y="112"/>
                      </a:cubicBezTo>
                      <a:cubicBezTo>
                        <a:pt x="74" y="113"/>
                        <a:pt x="74" y="113"/>
                        <a:pt x="75" y="113"/>
                      </a:cubicBezTo>
                      <a:cubicBezTo>
                        <a:pt x="75" y="114"/>
                        <a:pt x="77" y="114"/>
                        <a:pt x="76" y="115"/>
                      </a:cubicBezTo>
                      <a:cubicBezTo>
                        <a:pt x="76" y="116"/>
                        <a:pt x="75" y="117"/>
                        <a:pt x="74" y="118"/>
                      </a:cubicBezTo>
                      <a:cubicBezTo>
                        <a:pt x="73" y="117"/>
                        <a:pt x="72" y="116"/>
                        <a:pt x="70" y="117"/>
                      </a:cubicBezTo>
                      <a:cubicBezTo>
                        <a:pt x="69" y="117"/>
                        <a:pt x="67" y="117"/>
                        <a:pt x="67" y="118"/>
                      </a:cubicBezTo>
                      <a:cubicBezTo>
                        <a:pt x="67" y="120"/>
                        <a:pt x="71" y="120"/>
                        <a:pt x="70" y="123"/>
                      </a:cubicBezTo>
                      <a:cubicBezTo>
                        <a:pt x="70" y="126"/>
                        <a:pt x="65" y="141"/>
                        <a:pt x="66" y="145"/>
                      </a:cubicBezTo>
                      <a:cubicBezTo>
                        <a:pt x="67" y="149"/>
                        <a:pt x="66" y="151"/>
                        <a:pt x="68" y="154"/>
                      </a:cubicBezTo>
                      <a:cubicBezTo>
                        <a:pt x="67" y="155"/>
                        <a:pt x="65" y="156"/>
                        <a:pt x="66" y="157"/>
                      </a:cubicBezTo>
                      <a:cubicBezTo>
                        <a:pt x="68" y="162"/>
                        <a:pt x="71" y="168"/>
                        <a:pt x="74" y="168"/>
                      </a:cubicBezTo>
                      <a:cubicBezTo>
                        <a:pt x="73" y="175"/>
                        <a:pt x="76" y="172"/>
                        <a:pt x="78" y="178"/>
                      </a:cubicBezTo>
                      <a:cubicBezTo>
                        <a:pt x="79" y="179"/>
                        <a:pt x="78" y="181"/>
                        <a:pt x="80" y="182"/>
                      </a:cubicBezTo>
                      <a:cubicBezTo>
                        <a:pt x="85" y="183"/>
                        <a:pt x="93" y="186"/>
                        <a:pt x="96" y="191"/>
                      </a:cubicBezTo>
                      <a:cubicBezTo>
                        <a:pt x="96" y="191"/>
                        <a:pt x="96" y="191"/>
                        <a:pt x="96" y="191"/>
                      </a:cubicBezTo>
                      <a:cubicBezTo>
                        <a:pt x="96" y="192"/>
                        <a:pt x="96" y="192"/>
                        <a:pt x="96" y="192"/>
                      </a:cubicBezTo>
                      <a:cubicBezTo>
                        <a:pt x="97" y="196"/>
                        <a:pt x="98" y="197"/>
                        <a:pt x="100" y="200"/>
                      </a:cubicBezTo>
                      <a:cubicBezTo>
                        <a:pt x="100" y="202"/>
                        <a:pt x="100" y="207"/>
                        <a:pt x="102" y="208"/>
                      </a:cubicBezTo>
                      <a:cubicBezTo>
                        <a:pt x="105" y="210"/>
                        <a:pt x="108" y="213"/>
                        <a:pt x="110" y="217"/>
                      </a:cubicBezTo>
                      <a:cubicBezTo>
                        <a:pt x="112" y="219"/>
                        <a:pt x="108" y="219"/>
                        <a:pt x="107" y="219"/>
                      </a:cubicBezTo>
                      <a:cubicBezTo>
                        <a:pt x="109" y="221"/>
                        <a:pt x="113" y="221"/>
                        <a:pt x="115" y="223"/>
                      </a:cubicBezTo>
                      <a:cubicBezTo>
                        <a:pt x="117" y="225"/>
                        <a:pt x="118" y="226"/>
                        <a:pt x="120" y="228"/>
                      </a:cubicBezTo>
                      <a:cubicBezTo>
                        <a:pt x="120" y="230"/>
                        <a:pt x="120" y="231"/>
                        <a:pt x="120" y="233"/>
                      </a:cubicBezTo>
                      <a:cubicBezTo>
                        <a:pt x="120" y="234"/>
                        <a:pt x="121" y="234"/>
                        <a:pt x="122" y="234"/>
                      </a:cubicBezTo>
                      <a:cubicBezTo>
                        <a:pt x="124" y="236"/>
                        <a:pt x="125" y="240"/>
                        <a:pt x="129" y="240"/>
                      </a:cubicBezTo>
                      <a:cubicBezTo>
                        <a:pt x="129" y="240"/>
                        <a:pt x="131" y="243"/>
                        <a:pt x="132" y="243"/>
                      </a:cubicBezTo>
                      <a:cubicBezTo>
                        <a:pt x="132" y="243"/>
                        <a:pt x="133" y="241"/>
                        <a:pt x="133" y="241"/>
                      </a:cubicBezTo>
                      <a:cubicBezTo>
                        <a:pt x="133" y="240"/>
                        <a:pt x="131" y="236"/>
                        <a:pt x="129" y="238"/>
                      </a:cubicBezTo>
                      <a:cubicBezTo>
                        <a:pt x="126" y="236"/>
                        <a:pt x="125" y="231"/>
                        <a:pt x="124" y="227"/>
                      </a:cubicBezTo>
                      <a:cubicBezTo>
                        <a:pt x="122" y="223"/>
                        <a:pt x="119" y="222"/>
                        <a:pt x="118" y="218"/>
                      </a:cubicBezTo>
                      <a:cubicBezTo>
                        <a:pt x="117" y="215"/>
                        <a:pt x="117" y="213"/>
                        <a:pt x="114" y="211"/>
                      </a:cubicBezTo>
                      <a:cubicBezTo>
                        <a:pt x="112" y="209"/>
                        <a:pt x="110" y="209"/>
                        <a:pt x="109" y="207"/>
                      </a:cubicBezTo>
                      <a:cubicBezTo>
                        <a:pt x="108" y="204"/>
                        <a:pt x="106" y="202"/>
                        <a:pt x="106" y="198"/>
                      </a:cubicBezTo>
                      <a:cubicBezTo>
                        <a:pt x="106" y="198"/>
                        <a:pt x="106" y="196"/>
                        <a:pt x="107" y="196"/>
                      </a:cubicBezTo>
                      <a:cubicBezTo>
                        <a:pt x="109" y="198"/>
                        <a:pt x="112" y="197"/>
                        <a:pt x="115" y="199"/>
                      </a:cubicBezTo>
                      <a:cubicBezTo>
                        <a:pt x="116" y="199"/>
                        <a:pt x="116" y="203"/>
                        <a:pt x="117" y="205"/>
                      </a:cubicBezTo>
                      <a:cubicBezTo>
                        <a:pt x="119" y="206"/>
                        <a:pt x="118" y="209"/>
                        <a:pt x="120" y="211"/>
                      </a:cubicBezTo>
                      <a:cubicBezTo>
                        <a:pt x="122" y="213"/>
                        <a:pt x="123" y="214"/>
                        <a:pt x="126" y="217"/>
                      </a:cubicBezTo>
                      <a:cubicBezTo>
                        <a:pt x="126" y="216"/>
                        <a:pt x="126" y="216"/>
                        <a:pt x="128" y="216"/>
                      </a:cubicBezTo>
                      <a:cubicBezTo>
                        <a:pt x="128" y="221"/>
                        <a:pt x="133" y="221"/>
                        <a:pt x="135" y="224"/>
                      </a:cubicBezTo>
                      <a:cubicBezTo>
                        <a:pt x="136" y="226"/>
                        <a:pt x="134" y="228"/>
                        <a:pt x="136" y="229"/>
                      </a:cubicBezTo>
                      <a:cubicBezTo>
                        <a:pt x="137" y="231"/>
                        <a:pt x="141" y="231"/>
                        <a:pt x="142" y="233"/>
                      </a:cubicBezTo>
                      <a:cubicBezTo>
                        <a:pt x="146" y="237"/>
                        <a:pt x="151" y="243"/>
                        <a:pt x="153" y="249"/>
                      </a:cubicBezTo>
                      <a:cubicBezTo>
                        <a:pt x="153" y="250"/>
                        <a:pt x="155" y="251"/>
                        <a:pt x="155" y="253"/>
                      </a:cubicBezTo>
                      <a:cubicBezTo>
                        <a:pt x="155" y="255"/>
                        <a:pt x="153" y="256"/>
                        <a:pt x="153" y="258"/>
                      </a:cubicBezTo>
                      <a:cubicBezTo>
                        <a:pt x="153" y="260"/>
                        <a:pt x="154" y="262"/>
                        <a:pt x="156" y="262"/>
                      </a:cubicBezTo>
                      <a:cubicBezTo>
                        <a:pt x="157" y="264"/>
                        <a:pt x="162" y="266"/>
                        <a:pt x="164" y="268"/>
                      </a:cubicBezTo>
                      <a:cubicBezTo>
                        <a:pt x="165" y="268"/>
                        <a:pt x="166" y="269"/>
                        <a:pt x="167" y="269"/>
                      </a:cubicBezTo>
                      <a:cubicBezTo>
                        <a:pt x="169" y="270"/>
                        <a:pt x="170" y="270"/>
                        <a:pt x="173" y="271"/>
                      </a:cubicBezTo>
                      <a:cubicBezTo>
                        <a:pt x="175" y="272"/>
                        <a:pt x="176" y="274"/>
                        <a:pt x="179" y="275"/>
                      </a:cubicBezTo>
                      <a:cubicBezTo>
                        <a:pt x="181" y="276"/>
                        <a:pt x="183" y="275"/>
                        <a:pt x="185" y="275"/>
                      </a:cubicBezTo>
                      <a:cubicBezTo>
                        <a:pt x="187" y="276"/>
                        <a:pt x="193" y="281"/>
                        <a:pt x="196" y="281"/>
                      </a:cubicBezTo>
                      <a:cubicBezTo>
                        <a:pt x="197" y="281"/>
                        <a:pt x="199" y="280"/>
                        <a:pt x="200" y="281"/>
                      </a:cubicBezTo>
                      <a:cubicBezTo>
                        <a:pt x="201" y="281"/>
                        <a:pt x="203" y="283"/>
                        <a:pt x="204" y="283"/>
                      </a:cubicBezTo>
                      <a:cubicBezTo>
                        <a:pt x="208" y="283"/>
                        <a:pt x="208" y="279"/>
                        <a:pt x="212" y="279"/>
                      </a:cubicBezTo>
                      <a:cubicBezTo>
                        <a:pt x="213" y="279"/>
                        <a:pt x="214" y="280"/>
                        <a:pt x="216" y="280"/>
                      </a:cubicBezTo>
                      <a:cubicBezTo>
                        <a:pt x="216" y="280"/>
                        <a:pt x="217" y="280"/>
                        <a:pt x="217" y="280"/>
                      </a:cubicBezTo>
                      <a:cubicBezTo>
                        <a:pt x="223" y="283"/>
                        <a:pt x="224" y="290"/>
                        <a:pt x="231" y="293"/>
                      </a:cubicBezTo>
                      <a:cubicBezTo>
                        <a:pt x="235" y="295"/>
                        <a:pt x="237" y="294"/>
                        <a:pt x="241" y="296"/>
                      </a:cubicBezTo>
                      <a:cubicBezTo>
                        <a:pt x="244" y="297"/>
                        <a:pt x="246" y="299"/>
                        <a:pt x="250" y="299"/>
                      </a:cubicBezTo>
                      <a:cubicBezTo>
                        <a:pt x="251" y="299"/>
                        <a:pt x="252" y="298"/>
                        <a:pt x="253" y="298"/>
                      </a:cubicBezTo>
                      <a:cubicBezTo>
                        <a:pt x="254" y="298"/>
                        <a:pt x="254" y="298"/>
                        <a:pt x="255" y="298"/>
                      </a:cubicBezTo>
                      <a:cubicBezTo>
                        <a:pt x="255" y="301"/>
                        <a:pt x="257" y="302"/>
                        <a:pt x="259" y="304"/>
                      </a:cubicBezTo>
                      <a:cubicBezTo>
                        <a:pt x="259" y="282"/>
                        <a:pt x="259" y="282"/>
                        <a:pt x="259" y="282"/>
                      </a:cubicBezTo>
                      <a:cubicBezTo>
                        <a:pt x="256" y="282"/>
                        <a:pt x="253" y="283"/>
                        <a:pt x="249" y="283"/>
                      </a:cubicBezTo>
                      <a:cubicBezTo>
                        <a:pt x="249" y="283"/>
                        <a:pt x="247" y="282"/>
                        <a:pt x="247" y="281"/>
                      </a:cubicBezTo>
                      <a:cubicBezTo>
                        <a:pt x="247" y="280"/>
                        <a:pt x="247" y="280"/>
                        <a:pt x="247" y="280"/>
                      </a:cubicBezTo>
                      <a:cubicBezTo>
                        <a:pt x="248" y="279"/>
                        <a:pt x="251" y="278"/>
                        <a:pt x="251" y="276"/>
                      </a:cubicBezTo>
                      <a:cubicBezTo>
                        <a:pt x="250" y="273"/>
                        <a:pt x="251" y="270"/>
                        <a:pt x="251" y="267"/>
                      </a:cubicBezTo>
                      <a:cubicBezTo>
                        <a:pt x="251" y="267"/>
                        <a:pt x="252" y="267"/>
                        <a:pt x="252" y="267"/>
                      </a:cubicBezTo>
                      <a:cubicBezTo>
                        <a:pt x="252" y="268"/>
                        <a:pt x="252" y="268"/>
                        <a:pt x="252" y="269"/>
                      </a:cubicBezTo>
                      <a:cubicBezTo>
                        <a:pt x="253" y="267"/>
                        <a:pt x="255" y="266"/>
                        <a:pt x="255" y="262"/>
                      </a:cubicBezTo>
                      <a:cubicBezTo>
                        <a:pt x="255" y="259"/>
                        <a:pt x="258" y="256"/>
                        <a:pt x="258" y="253"/>
                      </a:cubicBezTo>
                      <a:cubicBezTo>
                        <a:pt x="258" y="253"/>
                        <a:pt x="258" y="252"/>
                        <a:pt x="258" y="252"/>
                      </a:cubicBezTo>
                      <a:cubicBezTo>
                        <a:pt x="257" y="252"/>
                        <a:pt x="254" y="251"/>
                        <a:pt x="253" y="251"/>
                      </a:cubicBezTo>
                      <a:cubicBezTo>
                        <a:pt x="253" y="251"/>
                        <a:pt x="251" y="250"/>
                        <a:pt x="249" y="251"/>
                      </a:cubicBezTo>
                      <a:cubicBezTo>
                        <a:pt x="244" y="251"/>
                        <a:pt x="237" y="250"/>
                        <a:pt x="237" y="256"/>
                      </a:cubicBezTo>
                      <a:cubicBezTo>
                        <a:pt x="237" y="259"/>
                        <a:pt x="233" y="261"/>
                        <a:pt x="232" y="263"/>
                      </a:cubicBezTo>
                      <a:cubicBezTo>
                        <a:pt x="232" y="264"/>
                        <a:pt x="231" y="266"/>
                        <a:pt x="230" y="266"/>
                      </a:cubicBezTo>
                      <a:cubicBezTo>
                        <a:pt x="229" y="266"/>
                        <a:pt x="228" y="265"/>
                        <a:pt x="226" y="265"/>
                      </a:cubicBezTo>
                      <a:cubicBezTo>
                        <a:pt x="222" y="265"/>
                        <a:pt x="219" y="267"/>
                        <a:pt x="215" y="268"/>
                      </a:cubicBezTo>
                      <a:cubicBezTo>
                        <a:pt x="214" y="268"/>
                        <a:pt x="213" y="266"/>
                        <a:pt x="211" y="265"/>
                      </a:cubicBezTo>
                      <a:cubicBezTo>
                        <a:pt x="206" y="264"/>
                        <a:pt x="206" y="261"/>
                        <a:pt x="203" y="258"/>
                      </a:cubicBezTo>
                      <a:cubicBezTo>
                        <a:pt x="201" y="256"/>
                        <a:pt x="199" y="254"/>
                        <a:pt x="198" y="252"/>
                      </a:cubicBezTo>
                      <a:cubicBezTo>
                        <a:pt x="197" y="251"/>
                        <a:pt x="198" y="250"/>
                        <a:pt x="197" y="248"/>
                      </a:cubicBezTo>
                      <a:cubicBezTo>
                        <a:pt x="197" y="247"/>
                        <a:pt x="196" y="246"/>
                        <a:pt x="196" y="244"/>
                      </a:cubicBezTo>
                      <a:cubicBezTo>
                        <a:pt x="196" y="241"/>
                        <a:pt x="196" y="238"/>
                        <a:pt x="196" y="234"/>
                      </a:cubicBezTo>
                      <a:cubicBezTo>
                        <a:pt x="197" y="231"/>
                        <a:pt x="198" y="230"/>
                        <a:pt x="198" y="227"/>
                      </a:cubicBezTo>
                      <a:cubicBezTo>
                        <a:pt x="198" y="226"/>
                        <a:pt x="198" y="225"/>
                        <a:pt x="197" y="224"/>
                      </a:cubicBezTo>
                      <a:cubicBezTo>
                        <a:pt x="197" y="224"/>
                        <a:pt x="197" y="224"/>
                        <a:pt x="197" y="224"/>
                      </a:cubicBezTo>
                      <a:cubicBezTo>
                        <a:pt x="197" y="224"/>
                        <a:pt x="198" y="224"/>
                        <a:pt x="198" y="224"/>
                      </a:cubicBezTo>
                      <a:cubicBezTo>
                        <a:pt x="198" y="223"/>
                        <a:pt x="197" y="222"/>
                        <a:pt x="197" y="222"/>
                      </a:cubicBezTo>
                      <a:cubicBezTo>
                        <a:pt x="197" y="217"/>
                        <a:pt x="199" y="212"/>
                        <a:pt x="204" y="210"/>
                      </a:cubicBezTo>
                      <a:cubicBezTo>
                        <a:pt x="206" y="209"/>
                        <a:pt x="207" y="211"/>
                        <a:pt x="209" y="209"/>
                      </a:cubicBezTo>
                      <a:cubicBezTo>
                        <a:pt x="212" y="207"/>
                        <a:pt x="214" y="203"/>
                        <a:pt x="220" y="203"/>
                      </a:cubicBezTo>
                      <a:cubicBezTo>
                        <a:pt x="222" y="203"/>
                        <a:pt x="223" y="204"/>
                        <a:pt x="226" y="204"/>
                      </a:cubicBezTo>
                      <a:cubicBezTo>
                        <a:pt x="226" y="204"/>
                        <a:pt x="228" y="203"/>
                        <a:pt x="229" y="203"/>
                      </a:cubicBezTo>
                      <a:cubicBezTo>
                        <a:pt x="233" y="203"/>
                        <a:pt x="237" y="209"/>
                        <a:pt x="243" y="206"/>
                      </a:cubicBezTo>
                      <a:cubicBezTo>
                        <a:pt x="240" y="205"/>
                        <a:pt x="242" y="203"/>
                        <a:pt x="242" y="201"/>
                      </a:cubicBezTo>
                      <a:cubicBezTo>
                        <a:pt x="242" y="201"/>
                        <a:pt x="242" y="201"/>
                        <a:pt x="240" y="201"/>
                      </a:cubicBezTo>
                      <a:cubicBezTo>
                        <a:pt x="243" y="200"/>
                        <a:pt x="247" y="200"/>
                        <a:pt x="250" y="199"/>
                      </a:cubicBezTo>
                      <a:cubicBezTo>
                        <a:pt x="250" y="200"/>
                        <a:pt x="251" y="201"/>
                        <a:pt x="252" y="201"/>
                      </a:cubicBezTo>
                      <a:cubicBezTo>
                        <a:pt x="253" y="201"/>
                        <a:pt x="254" y="199"/>
                        <a:pt x="257" y="199"/>
                      </a:cubicBezTo>
                      <a:cubicBezTo>
                        <a:pt x="257" y="199"/>
                        <a:pt x="258" y="199"/>
                        <a:pt x="259" y="199"/>
                      </a:cubicBezTo>
                      <a:cubicBezTo>
                        <a:pt x="259" y="135"/>
                        <a:pt x="259" y="135"/>
                        <a:pt x="259" y="135"/>
                      </a:cubicBezTo>
                      <a:cubicBezTo>
                        <a:pt x="258" y="136"/>
                        <a:pt x="257" y="137"/>
                        <a:pt x="256" y="137"/>
                      </a:cubicBezTo>
                      <a:cubicBezTo>
                        <a:pt x="254" y="137"/>
                        <a:pt x="252" y="136"/>
                        <a:pt x="252" y="134"/>
                      </a:cubicBezTo>
                      <a:cubicBezTo>
                        <a:pt x="252" y="130"/>
                        <a:pt x="253" y="123"/>
                        <a:pt x="256" y="119"/>
                      </a:cubicBezTo>
                      <a:cubicBezTo>
                        <a:pt x="255" y="119"/>
                        <a:pt x="254" y="120"/>
                        <a:pt x="252" y="121"/>
                      </a:cubicBezTo>
                      <a:cubicBezTo>
                        <a:pt x="252" y="119"/>
                        <a:pt x="255" y="117"/>
                        <a:pt x="259" y="116"/>
                      </a:cubicBezTo>
                      <a:cubicBezTo>
                        <a:pt x="259" y="111"/>
                        <a:pt x="259" y="111"/>
                        <a:pt x="259" y="111"/>
                      </a:cubicBezTo>
                      <a:cubicBezTo>
                        <a:pt x="258" y="112"/>
                        <a:pt x="257" y="112"/>
                        <a:pt x="256" y="112"/>
                      </a:cubicBezTo>
                      <a:cubicBezTo>
                        <a:pt x="255" y="112"/>
                        <a:pt x="253" y="111"/>
                        <a:pt x="253" y="110"/>
                      </a:cubicBezTo>
                      <a:cubicBezTo>
                        <a:pt x="252" y="110"/>
                        <a:pt x="251" y="110"/>
                        <a:pt x="249" y="110"/>
                      </a:cubicBezTo>
                      <a:cubicBezTo>
                        <a:pt x="250" y="109"/>
                        <a:pt x="252" y="109"/>
                        <a:pt x="252" y="107"/>
                      </a:cubicBezTo>
                      <a:cubicBezTo>
                        <a:pt x="249" y="107"/>
                        <a:pt x="245" y="110"/>
                        <a:pt x="243" y="110"/>
                      </a:cubicBezTo>
                      <a:cubicBezTo>
                        <a:pt x="242" y="110"/>
                        <a:pt x="241" y="112"/>
                        <a:pt x="238" y="112"/>
                      </a:cubicBezTo>
                      <a:cubicBezTo>
                        <a:pt x="237" y="112"/>
                        <a:pt x="236" y="112"/>
                        <a:pt x="235" y="110"/>
                      </a:cubicBezTo>
                      <a:cubicBezTo>
                        <a:pt x="234" y="111"/>
                        <a:pt x="233" y="111"/>
                        <a:pt x="232" y="112"/>
                      </a:cubicBezTo>
                      <a:cubicBezTo>
                        <a:pt x="231" y="111"/>
                        <a:pt x="230" y="112"/>
                        <a:pt x="229" y="112"/>
                      </a:cubicBezTo>
                      <a:cubicBezTo>
                        <a:pt x="234" y="107"/>
                        <a:pt x="239" y="106"/>
                        <a:pt x="244" y="103"/>
                      </a:cubicBezTo>
                      <a:cubicBezTo>
                        <a:pt x="246" y="102"/>
                        <a:pt x="247" y="103"/>
                        <a:pt x="249" y="102"/>
                      </a:cubicBezTo>
                      <a:cubicBezTo>
                        <a:pt x="251" y="102"/>
                        <a:pt x="250" y="99"/>
                        <a:pt x="252" y="99"/>
                      </a:cubicBezTo>
                      <a:cubicBezTo>
                        <a:pt x="254" y="99"/>
                        <a:pt x="256" y="102"/>
                        <a:pt x="256" y="102"/>
                      </a:cubicBezTo>
                      <a:cubicBezTo>
                        <a:pt x="257" y="102"/>
                        <a:pt x="256" y="101"/>
                        <a:pt x="256" y="100"/>
                      </a:cubicBezTo>
                      <a:cubicBezTo>
                        <a:pt x="257" y="100"/>
                        <a:pt x="258" y="100"/>
                        <a:pt x="258" y="100"/>
                      </a:cubicBezTo>
                      <a:cubicBezTo>
                        <a:pt x="258" y="100"/>
                        <a:pt x="258" y="101"/>
                        <a:pt x="259" y="101"/>
                      </a:cubicBezTo>
                      <a:cubicBezTo>
                        <a:pt x="259" y="69"/>
                        <a:pt x="259" y="69"/>
                        <a:pt x="259" y="69"/>
                      </a:cubicBezTo>
                      <a:cubicBezTo>
                        <a:pt x="254" y="68"/>
                        <a:pt x="248" y="67"/>
                        <a:pt x="243" y="66"/>
                      </a:cubicBezTo>
                      <a:cubicBezTo>
                        <a:pt x="241" y="65"/>
                        <a:pt x="237" y="64"/>
                        <a:pt x="234" y="64"/>
                      </a:cubicBezTo>
                      <a:cubicBezTo>
                        <a:pt x="232" y="64"/>
                        <a:pt x="230" y="65"/>
                        <a:pt x="227" y="65"/>
                      </a:cubicBezTo>
                      <a:cubicBezTo>
                        <a:pt x="227" y="63"/>
                        <a:pt x="225" y="58"/>
                        <a:pt x="221" y="58"/>
                      </a:cubicBezTo>
                      <a:cubicBezTo>
                        <a:pt x="219" y="58"/>
                        <a:pt x="218" y="59"/>
                        <a:pt x="216" y="59"/>
                      </a:cubicBezTo>
                      <a:cubicBezTo>
                        <a:pt x="217" y="58"/>
                        <a:pt x="216" y="57"/>
                        <a:pt x="216" y="54"/>
                      </a:cubicBezTo>
                      <a:cubicBezTo>
                        <a:pt x="217" y="50"/>
                        <a:pt x="219" y="47"/>
                        <a:pt x="223" y="45"/>
                      </a:cubicBezTo>
                      <a:cubicBezTo>
                        <a:pt x="225" y="43"/>
                        <a:pt x="228" y="40"/>
                        <a:pt x="230" y="40"/>
                      </a:cubicBezTo>
                      <a:cubicBezTo>
                        <a:pt x="233" y="39"/>
                        <a:pt x="235" y="41"/>
                        <a:pt x="236" y="39"/>
                      </a:cubicBezTo>
                      <a:cubicBezTo>
                        <a:pt x="236" y="37"/>
                        <a:pt x="229" y="38"/>
                        <a:pt x="226" y="37"/>
                      </a:cubicBezTo>
                      <a:cubicBezTo>
                        <a:pt x="228" y="37"/>
                        <a:pt x="222" y="35"/>
                        <a:pt x="237" y="37"/>
                      </a:cubicBezTo>
                      <a:cubicBezTo>
                        <a:pt x="241" y="38"/>
                        <a:pt x="239" y="35"/>
                        <a:pt x="241" y="35"/>
                      </a:cubicBezTo>
                      <a:cubicBezTo>
                        <a:pt x="242" y="35"/>
                        <a:pt x="243" y="35"/>
                        <a:pt x="245" y="35"/>
                      </a:cubicBezTo>
                      <a:cubicBezTo>
                        <a:pt x="249" y="35"/>
                        <a:pt x="251" y="33"/>
                        <a:pt x="254" y="32"/>
                      </a:cubicBezTo>
                      <a:cubicBezTo>
                        <a:pt x="254" y="31"/>
                        <a:pt x="254" y="31"/>
                        <a:pt x="254" y="31"/>
                      </a:cubicBezTo>
                      <a:cubicBezTo>
                        <a:pt x="248" y="30"/>
                        <a:pt x="242" y="30"/>
                        <a:pt x="239" y="28"/>
                      </a:cubicBezTo>
                      <a:cubicBezTo>
                        <a:pt x="240" y="28"/>
                        <a:pt x="242" y="28"/>
                        <a:pt x="243" y="28"/>
                      </a:cubicBezTo>
                      <a:cubicBezTo>
                        <a:pt x="245" y="28"/>
                        <a:pt x="247" y="30"/>
                        <a:pt x="251" y="30"/>
                      </a:cubicBezTo>
                      <a:cubicBezTo>
                        <a:pt x="253" y="30"/>
                        <a:pt x="257" y="29"/>
                        <a:pt x="259" y="29"/>
                      </a:cubicBezTo>
                      <a:cubicBezTo>
                        <a:pt x="259" y="22"/>
                        <a:pt x="259" y="22"/>
                        <a:pt x="259" y="22"/>
                      </a:cubicBezTo>
                      <a:cubicBezTo>
                        <a:pt x="258" y="22"/>
                        <a:pt x="258" y="22"/>
                        <a:pt x="258" y="22"/>
                      </a:cubicBezTo>
                      <a:cubicBezTo>
                        <a:pt x="254" y="25"/>
                        <a:pt x="250" y="23"/>
                        <a:pt x="250" y="22"/>
                      </a:cubicBezTo>
                      <a:cubicBezTo>
                        <a:pt x="250" y="21"/>
                        <a:pt x="253" y="21"/>
                        <a:pt x="253" y="20"/>
                      </a:cubicBezTo>
                      <a:cubicBezTo>
                        <a:pt x="253" y="19"/>
                        <a:pt x="248" y="17"/>
                        <a:pt x="247" y="17"/>
                      </a:cubicBezTo>
                      <a:cubicBezTo>
                        <a:pt x="242" y="17"/>
                        <a:pt x="245" y="20"/>
                        <a:pt x="240" y="21"/>
                      </a:cubicBezTo>
                      <a:cubicBezTo>
                        <a:pt x="240" y="19"/>
                        <a:pt x="240" y="18"/>
                        <a:pt x="236" y="17"/>
                      </a:cubicBezTo>
                      <a:cubicBezTo>
                        <a:pt x="236" y="17"/>
                        <a:pt x="237" y="17"/>
                        <a:pt x="238" y="16"/>
                      </a:cubicBezTo>
                      <a:cubicBezTo>
                        <a:pt x="235" y="16"/>
                        <a:pt x="231" y="17"/>
                        <a:pt x="229" y="15"/>
                      </a:cubicBezTo>
                      <a:cubicBezTo>
                        <a:pt x="230" y="15"/>
                        <a:pt x="233" y="14"/>
                        <a:pt x="233" y="13"/>
                      </a:cubicBezTo>
                      <a:cubicBezTo>
                        <a:pt x="233" y="12"/>
                        <a:pt x="228" y="12"/>
                        <a:pt x="228" y="11"/>
                      </a:cubicBezTo>
                      <a:cubicBezTo>
                        <a:pt x="228" y="9"/>
                        <a:pt x="226" y="8"/>
                        <a:pt x="222" y="8"/>
                      </a:cubicBezTo>
                      <a:cubicBezTo>
                        <a:pt x="223" y="7"/>
                        <a:pt x="224" y="7"/>
                        <a:pt x="224" y="6"/>
                      </a:cubicBezTo>
                      <a:cubicBezTo>
                        <a:pt x="224" y="6"/>
                        <a:pt x="223" y="6"/>
                        <a:pt x="222" y="6"/>
                      </a:cubicBezTo>
                      <a:cubicBezTo>
                        <a:pt x="223" y="4"/>
                        <a:pt x="223" y="5"/>
                        <a:pt x="227" y="5"/>
                      </a:cubicBezTo>
                      <a:cubicBezTo>
                        <a:pt x="232" y="5"/>
                        <a:pt x="234" y="4"/>
                        <a:pt x="237" y="3"/>
                      </a:cubicBezTo>
                      <a:cubicBezTo>
                        <a:pt x="237" y="3"/>
                        <a:pt x="240" y="2"/>
                        <a:pt x="240" y="2"/>
                      </a:cubicBezTo>
                      <a:cubicBezTo>
                        <a:pt x="240" y="1"/>
                        <a:pt x="240" y="1"/>
                        <a:pt x="240" y="1"/>
                      </a:cubicBezTo>
                      <a:cubicBezTo>
                        <a:pt x="234" y="1"/>
                        <a:pt x="229" y="0"/>
                        <a:pt x="223" y="1"/>
                      </a:cubicBezTo>
                      <a:cubicBezTo>
                        <a:pt x="220" y="1"/>
                        <a:pt x="219" y="2"/>
                        <a:pt x="219" y="2"/>
                      </a:cubicBezTo>
                      <a:cubicBezTo>
                        <a:pt x="219" y="2"/>
                        <a:pt x="219" y="2"/>
                        <a:pt x="219" y="2"/>
                      </a:cubicBezTo>
                      <a:cubicBezTo>
                        <a:pt x="218" y="2"/>
                        <a:pt x="216" y="2"/>
                        <a:pt x="215" y="2"/>
                      </a:cubicBezTo>
                      <a:cubicBezTo>
                        <a:pt x="215" y="3"/>
                        <a:pt x="215" y="3"/>
                        <a:pt x="215" y="3"/>
                      </a:cubicBezTo>
                      <a:cubicBezTo>
                        <a:pt x="216" y="5"/>
                        <a:pt x="215" y="6"/>
                        <a:pt x="217" y="6"/>
                      </a:cubicBezTo>
                      <a:cubicBezTo>
                        <a:pt x="217" y="7"/>
                        <a:pt x="217" y="7"/>
                        <a:pt x="217" y="8"/>
                      </a:cubicBezTo>
                      <a:cubicBezTo>
                        <a:pt x="215" y="8"/>
                        <a:pt x="216" y="8"/>
                        <a:pt x="216" y="9"/>
                      </a:cubicBezTo>
                      <a:cubicBezTo>
                        <a:pt x="214" y="10"/>
                        <a:pt x="211" y="9"/>
                        <a:pt x="211" y="11"/>
                      </a:cubicBezTo>
                      <a:cubicBezTo>
                        <a:pt x="211" y="12"/>
                        <a:pt x="213" y="12"/>
                        <a:pt x="212" y="12"/>
                      </a:cubicBezTo>
                      <a:cubicBezTo>
                        <a:pt x="212" y="13"/>
                        <a:pt x="210" y="13"/>
                        <a:pt x="210" y="14"/>
                      </a:cubicBezTo>
                      <a:cubicBezTo>
                        <a:pt x="210" y="17"/>
                        <a:pt x="221" y="15"/>
                        <a:pt x="222" y="18"/>
                      </a:cubicBezTo>
                      <a:cubicBezTo>
                        <a:pt x="221" y="18"/>
                        <a:pt x="220" y="20"/>
                        <a:pt x="220" y="20"/>
                      </a:cubicBezTo>
                      <a:cubicBezTo>
                        <a:pt x="221" y="20"/>
                        <a:pt x="222" y="19"/>
                        <a:pt x="224" y="19"/>
                      </a:cubicBezTo>
                      <a:cubicBezTo>
                        <a:pt x="226" y="22"/>
                        <a:pt x="215" y="21"/>
                        <a:pt x="214" y="25"/>
                      </a:cubicBezTo>
                      <a:cubicBezTo>
                        <a:pt x="208" y="26"/>
                        <a:pt x="213" y="24"/>
                        <a:pt x="212" y="23"/>
                      </a:cubicBezTo>
                      <a:cubicBezTo>
                        <a:pt x="211" y="22"/>
                        <a:pt x="207" y="22"/>
                        <a:pt x="204" y="22"/>
                      </a:cubicBezTo>
                      <a:cubicBezTo>
                        <a:pt x="201" y="22"/>
                        <a:pt x="200" y="23"/>
                        <a:pt x="199" y="25"/>
                      </a:cubicBezTo>
                      <a:cubicBezTo>
                        <a:pt x="196" y="25"/>
                        <a:pt x="192" y="24"/>
                        <a:pt x="182" y="25"/>
                      </a:cubicBezTo>
                      <a:cubicBezTo>
                        <a:pt x="173" y="25"/>
                        <a:pt x="166" y="25"/>
                        <a:pt x="164" y="22"/>
                      </a:cubicBezTo>
                      <a:cubicBezTo>
                        <a:pt x="161" y="22"/>
                        <a:pt x="151" y="24"/>
                        <a:pt x="151" y="26"/>
                      </a:cubicBezTo>
                      <a:cubicBezTo>
                        <a:pt x="151" y="26"/>
                        <a:pt x="151" y="27"/>
                        <a:pt x="153" y="26"/>
                      </a:cubicBezTo>
                      <a:cubicBezTo>
                        <a:pt x="155" y="26"/>
                        <a:pt x="160" y="25"/>
                        <a:pt x="162" y="24"/>
                      </a:cubicBezTo>
                      <a:cubicBezTo>
                        <a:pt x="162" y="27"/>
                        <a:pt x="154" y="25"/>
                        <a:pt x="154" y="28"/>
                      </a:cubicBezTo>
                      <a:cubicBezTo>
                        <a:pt x="153" y="29"/>
                        <a:pt x="155" y="30"/>
                        <a:pt x="154" y="30"/>
                      </a:cubicBezTo>
                      <a:cubicBezTo>
                        <a:pt x="151" y="31"/>
                        <a:pt x="151" y="29"/>
                        <a:pt x="148" y="29"/>
                      </a:cubicBezTo>
                      <a:cubicBezTo>
                        <a:pt x="147" y="28"/>
                        <a:pt x="146" y="28"/>
                        <a:pt x="146" y="28"/>
                      </a:cubicBezTo>
                      <a:cubicBezTo>
                        <a:pt x="142" y="29"/>
                        <a:pt x="139" y="29"/>
                        <a:pt x="135" y="30"/>
                      </a:cubicBezTo>
                      <a:cubicBezTo>
                        <a:pt x="132" y="30"/>
                        <a:pt x="130" y="31"/>
                        <a:pt x="127" y="32"/>
                      </a:cubicBezTo>
                      <a:cubicBezTo>
                        <a:pt x="120" y="33"/>
                        <a:pt x="121" y="32"/>
                        <a:pt x="121" y="32"/>
                      </a:cubicBezTo>
                      <a:cubicBezTo>
                        <a:pt x="121" y="31"/>
                        <a:pt x="126" y="30"/>
                        <a:pt x="127" y="30"/>
                      </a:cubicBezTo>
                      <a:cubicBezTo>
                        <a:pt x="123" y="27"/>
                        <a:pt x="124" y="28"/>
                        <a:pt x="115" y="30"/>
                      </a:cubicBezTo>
                      <a:cubicBezTo>
                        <a:pt x="106" y="32"/>
                        <a:pt x="100" y="30"/>
                        <a:pt x="91" y="32"/>
                      </a:cubicBezTo>
                      <a:cubicBezTo>
                        <a:pt x="89" y="32"/>
                        <a:pt x="90" y="33"/>
                        <a:pt x="87" y="34"/>
                      </a:cubicBezTo>
                      <a:cubicBezTo>
                        <a:pt x="86" y="34"/>
                        <a:pt x="85" y="34"/>
                        <a:pt x="85" y="33"/>
                      </a:cubicBezTo>
                      <a:cubicBezTo>
                        <a:pt x="82" y="34"/>
                        <a:pt x="82" y="35"/>
                        <a:pt x="79" y="36"/>
                      </a:cubicBezTo>
                      <a:cubicBezTo>
                        <a:pt x="77" y="37"/>
                        <a:pt x="74" y="35"/>
                        <a:pt x="73" y="35"/>
                      </a:cubicBezTo>
                      <a:cubicBezTo>
                        <a:pt x="71" y="36"/>
                        <a:pt x="71" y="38"/>
                        <a:pt x="68" y="38"/>
                      </a:cubicBezTo>
                      <a:cubicBezTo>
                        <a:pt x="67" y="39"/>
                        <a:pt x="67" y="39"/>
                        <a:pt x="66" y="38"/>
                      </a:cubicBezTo>
                      <a:cubicBezTo>
                        <a:pt x="62" y="40"/>
                        <a:pt x="61" y="40"/>
                        <a:pt x="57" y="42"/>
                      </a:cubicBezTo>
                      <a:cubicBezTo>
                        <a:pt x="56" y="43"/>
                        <a:pt x="53" y="46"/>
                        <a:pt x="51" y="45"/>
                      </a:cubicBezTo>
                      <a:cubicBezTo>
                        <a:pt x="49" y="45"/>
                        <a:pt x="49" y="47"/>
                        <a:pt x="48" y="47"/>
                      </a:cubicBezTo>
                      <a:cubicBezTo>
                        <a:pt x="40" y="50"/>
                        <a:pt x="45" y="50"/>
                        <a:pt x="44" y="50"/>
                      </a:cubicBezTo>
                      <a:cubicBezTo>
                        <a:pt x="41" y="51"/>
                        <a:pt x="35" y="53"/>
                        <a:pt x="32" y="53"/>
                      </a:cubicBezTo>
                      <a:cubicBezTo>
                        <a:pt x="26" y="59"/>
                        <a:pt x="21" y="65"/>
                        <a:pt x="16" y="71"/>
                      </a:cubicBezTo>
                      <a:cubicBezTo>
                        <a:pt x="10" y="77"/>
                        <a:pt x="5" y="84"/>
                        <a:pt x="0" y="90"/>
                      </a:cubicBezTo>
                      <a:cubicBezTo>
                        <a:pt x="1" y="90"/>
                        <a:pt x="2" y="89"/>
                        <a:pt x="2" y="88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4" name="Freeform 2027"/>
                <p:cNvSpPr/>
                <p:nvPr/>
              </p:nvSpPr>
              <p:spPr bwMode="auto">
                <a:xfrm>
                  <a:off x="9958388" y="5138738"/>
                  <a:ext cx="14288" cy="3175"/>
                </a:xfrm>
                <a:custGeom>
                  <a:avLst/>
                  <a:gdLst>
                    <a:gd name="T0" fmla="*/ 3 w 23"/>
                    <a:gd name="T1" fmla="*/ 0 h 5"/>
                    <a:gd name="T2" fmla="*/ 0 w 23"/>
                    <a:gd name="T3" fmla="*/ 1 h 5"/>
                    <a:gd name="T4" fmla="*/ 4 w 23"/>
                    <a:gd name="T5" fmla="*/ 2 h 5"/>
                    <a:gd name="T6" fmla="*/ 9 w 23"/>
                    <a:gd name="T7" fmla="*/ 4 h 5"/>
                    <a:gd name="T8" fmla="*/ 15 w 23"/>
                    <a:gd name="T9" fmla="*/ 4 h 5"/>
                    <a:gd name="T10" fmla="*/ 20 w 23"/>
                    <a:gd name="T11" fmla="*/ 5 h 5"/>
                    <a:gd name="T12" fmla="*/ 23 w 23"/>
                    <a:gd name="T13" fmla="*/ 4 h 5"/>
                    <a:gd name="T14" fmla="*/ 12 w 23"/>
                    <a:gd name="T15" fmla="*/ 1 h 5"/>
                    <a:gd name="T16" fmla="*/ 3 w 23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5">
                      <a:moveTo>
                        <a:pt x="3" y="0"/>
                      </a:move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0" y="2"/>
                        <a:pt x="2" y="2"/>
                        <a:pt x="4" y="2"/>
                      </a:cubicBezTo>
                      <a:cubicBezTo>
                        <a:pt x="3" y="3"/>
                        <a:pt x="6" y="4"/>
                        <a:pt x="9" y="4"/>
                      </a:cubicBezTo>
                      <a:cubicBezTo>
                        <a:pt x="12" y="4"/>
                        <a:pt x="13" y="4"/>
                        <a:pt x="15" y="4"/>
                      </a:cubicBezTo>
                      <a:cubicBezTo>
                        <a:pt x="17" y="4"/>
                        <a:pt x="18" y="4"/>
                        <a:pt x="20" y="5"/>
                      </a:cubicBezTo>
                      <a:cubicBezTo>
                        <a:pt x="21" y="5"/>
                        <a:pt x="22" y="4"/>
                        <a:pt x="23" y="4"/>
                      </a:cubicBezTo>
                      <a:cubicBezTo>
                        <a:pt x="20" y="3"/>
                        <a:pt x="16" y="1"/>
                        <a:pt x="12" y="1"/>
                      </a:cubicBezTo>
                      <a:cubicBezTo>
                        <a:pt x="8" y="1"/>
                        <a:pt x="7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5" name="Freeform 2028"/>
                <p:cNvSpPr/>
                <p:nvPr/>
              </p:nvSpPr>
              <p:spPr bwMode="auto">
                <a:xfrm>
                  <a:off x="9801225" y="5210175"/>
                  <a:ext cx="12700" cy="4763"/>
                </a:xfrm>
                <a:custGeom>
                  <a:avLst/>
                  <a:gdLst>
                    <a:gd name="T0" fmla="*/ 6 w 18"/>
                    <a:gd name="T1" fmla="*/ 5 h 8"/>
                    <a:gd name="T2" fmla="*/ 17 w 18"/>
                    <a:gd name="T3" fmla="*/ 8 h 8"/>
                    <a:gd name="T4" fmla="*/ 18 w 18"/>
                    <a:gd name="T5" fmla="*/ 8 h 8"/>
                    <a:gd name="T6" fmla="*/ 18 w 18"/>
                    <a:gd name="T7" fmla="*/ 7 h 8"/>
                    <a:gd name="T8" fmla="*/ 6 w 18"/>
                    <a:gd name="T9" fmla="*/ 2 h 8"/>
                    <a:gd name="T10" fmla="*/ 2 w 18"/>
                    <a:gd name="T11" fmla="*/ 1 h 8"/>
                    <a:gd name="T12" fmla="*/ 0 w 18"/>
                    <a:gd name="T13" fmla="*/ 2 h 8"/>
                    <a:gd name="T14" fmla="*/ 1 w 18"/>
                    <a:gd name="T15" fmla="*/ 2 h 8"/>
                    <a:gd name="T16" fmla="*/ 3 w 18"/>
                    <a:gd name="T17" fmla="*/ 2 h 8"/>
                    <a:gd name="T18" fmla="*/ 1 w 18"/>
                    <a:gd name="T19" fmla="*/ 3 h 8"/>
                    <a:gd name="T20" fmla="*/ 8 w 18"/>
                    <a:gd name="T21" fmla="*/ 4 h 8"/>
                    <a:gd name="T22" fmla="*/ 6 w 18"/>
                    <a:gd name="T2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8">
                      <a:moveTo>
                        <a:pt x="6" y="5"/>
                      </a:moveTo>
                      <a:cubicBezTo>
                        <a:pt x="9" y="6"/>
                        <a:pt x="13" y="8"/>
                        <a:pt x="17" y="8"/>
                      </a:cubicBezTo>
                      <a:cubicBezTo>
                        <a:pt x="17" y="8"/>
                        <a:pt x="18" y="8"/>
                        <a:pt x="18" y="8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5" y="4"/>
                        <a:pt x="12" y="2"/>
                        <a:pt x="6" y="2"/>
                      </a:cubicBezTo>
                      <a:cubicBezTo>
                        <a:pt x="5" y="2"/>
                        <a:pt x="4" y="0"/>
                        <a:pt x="2" y="1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2" y="2"/>
                        <a:pt x="2" y="3"/>
                        <a:pt x="1" y="3"/>
                      </a:cubicBezTo>
                      <a:cubicBezTo>
                        <a:pt x="2" y="4"/>
                        <a:pt x="5" y="4"/>
                        <a:pt x="8" y="4"/>
                      </a:cubicBezTo>
                      <a:cubicBezTo>
                        <a:pt x="8" y="4"/>
                        <a:pt x="7" y="5"/>
                        <a:pt x="6" y="5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6" name="Freeform 2029"/>
                <p:cNvSpPr/>
                <p:nvPr/>
              </p:nvSpPr>
              <p:spPr bwMode="auto">
                <a:xfrm>
                  <a:off x="9979025" y="5153025"/>
                  <a:ext cx="3175" cy="0"/>
                </a:xfrm>
                <a:custGeom>
                  <a:avLst/>
                  <a:gdLst>
                    <a:gd name="T0" fmla="*/ 2 w 5"/>
                    <a:gd name="T1" fmla="*/ 2 h 2"/>
                    <a:gd name="T2" fmla="*/ 5 w 5"/>
                    <a:gd name="T3" fmla="*/ 2 h 2"/>
                    <a:gd name="T4" fmla="*/ 2 w 5"/>
                    <a:gd name="T5" fmla="*/ 0 h 2"/>
                    <a:gd name="T6" fmla="*/ 0 w 5"/>
                    <a:gd name="T7" fmla="*/ 1 h 2"/>
                    <a:gd name="T8" fmla="*/ 2 w 5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2"/>
                      </a:moveTo>
                      <a:cubicBezTo>
                        <a:pt x="4" y="2"/>
                        <a:pt x="3" y="2"/>
                        <a:pt x="5" y="2"/>
                      </a:cubicBezTo>
                      <a:cubicBezTo>
                        <a:pt x="5" y="1"/>
                        <a:pt x="3" y="1"/>
                        <a:pt x="2" y="0"/>
                      </a:cubicBez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7" name="Freeform 2030"/>
                <p:cNvSpPr/>
                <p:nvPr/>
              </p:nvSpPr>
              <p:spPr bwMode="auto">
                <a:xfrm>
                  <a:off x="9734550" y="5311775"/>
                  <a:ext cx="1588" cy="3175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3 h 4"/>
                    <a:gd name="T4" fmla="*/ 1 w 3"/>
                    <a:gd name="T5" fmla="*/ 4 h 4"/>
                    <a:gd name="T6" fmla="*/ 3 w 3"/>
                    <a:gd name="T7" fmla="*/ 3 h 4"/>
                    <a:gd name="T8" fmla="*/ 3 w 3"/>
                    <a:gd name="T9" fmla="*/ 2 h 4"/>
                    <a:gd name="T10" fmla="*/ 0 w 3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3" y="4"/>
                        <a:pt x="2" y="4"/>
                        <a:pt x="3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8" name="Freeform 2031"/>
                <p:cNvSpPr/>
                <p:nvPr/>
              </p:nvSpPr>
              <p:spPr bwMode="auto">
                <a:xfrm>
                  <a:off x="9729788" y="5305425"/>
                  <a:ext cx="0" cy="0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  <a:gd name="T8" fmla="*/ 1 w 1"/>
                    <a:gd name="T9" fmla="*/ 2 h 2"/>
                    <a:gd name="T10" fmla="*/ 1 w 1"/>
                    <a:gd name="T11" fmla="*/ 0 h 2"/>
                    <a:gd name="T12" fmla="*/ 0 w 1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9" name="Freeform 2032"/>
                <p:cNvSpPr/>
                <p:nvPr/>
              </p:nvSpPr>
              <p:spPr bwMode="auto">
                <a:xfrm>
                  <a:off x="9731375" y="5305425"/>
                  <a:ext cx="1588" cy="1588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0 h 2"/>
                    <a:gd name="T6" fmla="*/ 0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1" y="1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0" name="Freeform 2033"/>
                <p:cNvSpPr/>
                <p:nvPr/>
              </p:nvSpPr>
              <p:spPr bwMode="auto">
                <a:xfrm>
                  <a:off x="9732963" y="5307013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1 w 2"/>
                    <a:gd name="T3" fmla="*/ 2 h 2"/>
                    <a:gd name="T4" fmla="*/ 2 w 2"/>
                    <a:gd name="T5" fmla="*/ 2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81" name="组合 580"/>
              <p:cNvGrpSpPr/>
              <p:nvPr/>
            </p:nvGrpSpPr>
            <p:grpSpPr>
              <a:xfrm>
                <a:off x="10571961" y="3485302"/>
                <a:ext cx="689361" cy="689361"/>
                <a:chOff x="9664700" y="4419600"/>
                <a:chExt cx="554038" cy="554038"/>
              </a:xfrm>
            </p:grpSpPr>
            <p:sp>
              <p:nvSpPr>
                <p:cNvPr id="582" name="Rectangle 1403"/>
                <p:cNvSpPr>
                  <a:spLocks noChangeArrowheads="1"/>
                </p:cNvSpPr>
                <p:nvPr/>
              </p:nvSpPr>
              <p:spPr bwMode="auto">
                <a:xfrm>
                  <a:off x="9664700" y="4419600"/>
                  <a:ext cx="554038" cy="554038"/>
                </a:xfrm>
                <a:prstGeom prst="rect">
                  <a:avLst/>
                </a:prstGeom>
                <a:solidFill>
                  <a:srgbClr val="2A93CD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3" name="Freeform 2034"/>
                <p:cNvSpPr/>
                <p:nvPr/>
              </p:nvSpPr>
              <p:spPr bwMode="auto">
                <a:xfrm>
                  <a:off x="9891713" y="4630738"/>
                  <a:ext cx="100013" cy="274638"/>
                </a:xfrm>
                <a:custGeom>
                  <a:avLst/>
                  <a:gdLst>
                    <a:gd name="T0" fmla="*/ 0 w 63"/>
                    <a:gd name="T1" fmla="*/ 3 h 173"/>
                    <a:gd name="T2" fmla="*/ 58 w 63"/>
                    <a:gd name="T3" fmla="*/ 173 h 173"/>
                    <a:gd name="T4" fmla="*/ 63 w 63"/>
                    <a:gd name="T5" fmla="*/ 165 h 173"/>
                    <a:gd name="T6" fmla="*/ 7 w 63"/>
                    <a:gd name="T7" fmla="*/ 0 h 173"/>
                    <a:gd name="T8" fmla="*/ 0 w 63"/>
                    <a:gd name="T9" fmla="*/ 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173">
                      <a:moveTo>
                        <a:pt x="0" y="3"/>
                      </a:moveTo>
                      <a:lnTo>
                        <a:pt x="58" y="173"/>
                      </a:lnTo>
                      <a:lnTo>
                        <a:pt x="63" y="165"/>
                      </a:lnTo>
                      <a:lnTo>
                        <a:pt x="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4" name="Freeform 2035"/>
                <p:cNvSpPr/>
                <p:nvPr/>
              </p:nvSpPr>
              <p:spPr bwMode="auto">
                <a:xfrm>
                  <a:off x="9902825" y="4603750"/>
                  <a:ext cx="166688" cy="288925"/>
                </a:xfrm>
                <a:custGeom>
                  <a:avLst/>
                  <a:gdLst>
                    <a:gd name="T0" fmla="*/ 0 w 105"/>
                    <a:gd name="T1" fmla="*/ 17 h 182"/>
                    <a:gd name="T2" fmla="*/ 56 w 105"/>
                    <a:gd name="T3" fmla="*/ 182 h 182"/>
                    <a:gd name="T4" fmla="*/ 73 w 105"/>
                    <a:gd name="T5" fmla="*/ 153 h 182"/>
                    <a:gd name="T6" fmla="*/ 105 w 105"/>
                    <a:gd name="T7" fmla="*/ 165 h 182"/>
                    <a:gd name="T8" fmla="*/ 49 w 105"/>
                    <a:gd name="T9" fmla="*/ 0 h 182"/>
                    <a:gd name="T10" fmla="*/ 0 w 105"/>
                    <a:gd name="T11" fmla="*/ 17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5" h="182">
                      <a:moveTo>
                        <a:pt x="0" y="17"/>
                      </a:moveTo>
                      <a:lnTo>
                        <a:pt x="56" y="182"/>
                      </a:lnTo>
                      <a:lnTo>
                        <a:pt x="73" y="153"/>
                      </a:lnTo>
                      <a:lnTo>
                        <a:pt x="105" y="165"/>
                      </a:lnTo>
                      <a:lnTo>
                        <a:pt x="49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8F8F7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5" name="Freeform 2036"/>
                <p:cNvSpPr/>
                <p:nvPr/>
              </p:nvSpPr>
              <p:spPr bwMode="auto">
                <a:xfrm>
                  <a:off x="9980613" y="4600575"/>
                  <a:ext cx="103188" cy="269875"/>
                </a:xfrm>
                <a:custGeom>
                  <a:avLst/>
                  <a:gdLst>
                    <a:gd name="T0" fmla="*/ 7 w 65"/>
                    <a:gd name="T1" fmla="*/ 0 h 170"/>
                    <a:gd name="T2" fmla="*/ 0 w 65"/>
                    <a:gd name="T3" fmla="*/ 2 h 170"/>
                    <a:gd name="T4" fmla="*/ 56 w 65"/>
                    <a:gd name="T5" fmla="*/ 167 h 170"/>
                    <a:gd name="T6" fmla="*/ 65 w 65"/>
                    <a:gd name="T7" fmla="*/ 170 h 170"/>
                    <a:gd name="T8" fmla="*/ 7 w 65"/>
                    <a:gd name="T9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170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56" y="167"/>
                      </a:lnTo>
                      <a:lnTo>
                        <a:pt x="65" y="17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6" name="Freeform 2037"/>
                <p:cNvSpPr/>
                <p:nvPr/>
              </p:nvSpPr>
              <p:spPr bwMode="auto">
                <a:xfrm>
                  <a:off x="9856788" y="4630738"/>
                  <a:ext cx="98425" cy="274638"/>
                </a:xfrm>
                <a:custGeom>
                  <a:avLst/>
                  <a:gdLst>
                    <a:gd name="T0" fmla="*/ 62 w 62"/>
                    <a:gd name="T1" fmla="*/ 3 h 173"/>
                    <a:gd name="T2" fmla="*/ 5 w 62"/>
                    <a:gd name="T3" fmla="*/ 173 h 173"/>
                    <a:gd name="T4" fmla="*/ 0 w 62"/>
                    <a:gd name="T5" fmla="*/ 165 h 173"/>
                    <a:gd name="T6" fmla="*/ 56 w 62"/>
                    <a:gd name="T7" fmla="*/ 0 h 173"/>
                    <a:gd name="T8" fmla="*/ 62 w 62"/>
                    <a:gd name="T9" fmla="*/ 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73">
                      <a:moveTo>
                        <a:pt x="62" y="3"/>
                      </a:moveTo>
                      <a:lnTo>
                        <a:pt x="5" y="173"/>
                      </a:lnTo>
                      <a:lnTo>
                        <a:pt x="0" y="165"/>
                      </a:lnTo>
                      <a:lnTo>
                        <a:pt x="56" y="0"/>
                      </a:lnTo>
                      <a:lnTo>
                        <a:pt x="62" y="3"/>
                      </a:ln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7" name="Freeform 2038"/>
                <p:cNvSpPr/>
                <p:nvPr/>
              </p:nvSpPr>
              <p:spPr bwMode="auto">
                <a:xfrm>
                  <a:off x="9779000" y="4603750"/>
                  <a:ext cx="166688" cy="288925"/>
                </a:xfrm>
                <a:custGeom>
                  <a:avLst/>
                  <a:gdLst>
                    <a:gd name="T0" fmla="*/ 105 w 105"/>
                    <a:gd name="T1" fmla="*/ 17 h 182"/>
                    <a:gd name="T2" fmla="*/ 49 w 105"/>
                    <a:gd name="T3" fmla="*/ 182 h 182"/>
                    <a:gd name="T4" fmla="*/ 31 w 105"/>
                    <a:gd name="T5" fmla="*/ 153 h 182"/>
                    <a:gd name="T6" fmla="*/ 0 w 105"/>
                    <a:gd name="T7" fmla="*/ 165 h 182"/>
                    <a:gd name="T8" fmla="*/ 55 w 105"/>
                    <a:gd name="T9" fmla="*/ 0 h 182"/>
                    <a:gd name="T10" fmla="*/ 105 w 105"/>
                    <a:gd name="T11" fmla="*/ 17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5" h="182">
                      <a:moveTo>
                        <a:pt x="105" y="17"/>
                      </a:moveTo>
                      <a:lnTo>
                        <a:pt x="49" y="182"/>
                      </a:lnTo>
                      <a:lnTo>
                        <a:pt x="31" y="153"/>
                      </a:lnTo>
                      <a:lnTo>
                        <a:pt x="0" y="165"/>
                      </a:lnTo>
                      <a:lnTo>
                        <a:pt x="55" y="0"/>
                      </a:lnTo>
                      <a:lnTo>
                        <a:pt x="105" y="17"/>
                      </a:lnTo>
                      <a:close/>
                    </a:path>
                  </a:pathLst>
                </a:custGeom>
                <a:solidFill>
                  <a:srgbClr val="F8F8F7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8" name="Freeform 2039"/>
                <p:cNvSpPr/>
                <p:nvPr/>
              </p:nvSpPr>
              <p:spPr bwMode="auto">
                <a:xfrm>
                  <a:off x="9764713" y="4600575"/>
                  <a:ext cx="101600" cy="269875"/>
                </a:xfrm>
                <a:custGeom>
                  <a:avLst/>
                  <a:gdLst>
                    <a:gd name="T0" fmla="*/ 57 w 64"/>
                    <a:gd name="T1" fmla="*/ 0 h 170"/>
                    <a:gd name="T2" fmla="*/ 64 w 64"/>
                    <a:gd name="T3" fmla="*/ 2 h 170"/>
                    <a:gd name="T4" fmla="*/ 9 w 64"/>
                    <a:gd name="T5" fmla="*/ 167 h 170"/>
                    <a:gd name="T6" fmla="*/ 0 w 64"/>
                    <a:gd name="T7" fmla="*/ 170 h 170"/>
                    <a:gd name="T8" fmla="*/ 57 w 64"/>
                    <a:gd name="T9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170">
                      <a:moveTo>
                        <a:pt x="57" y="0"/>
                      </a:moveTo>
                      <a:lnTo>
                        <a:pt x="64" y="2"/>
                      </a:lnTo>
                      <a:lnTo>
                        <a:pt x="9" y="167"/>
                      </a:lnTo>
                      <a:lnTo>
                        <a:pt x="0" y="17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9" name="Freeform 2040"/>
                <p:cNvSpPr>
                  <a:spLocks noEditPoints="1"/>
                </p:cNvSpPr>
                <p:nvPr/>
              </p:nvSpPr>
              <p:spPr bwMode="auto">
                <a:xfrm>
                  <a:off x="9786938" y="4446588"/>
                  <a:ext cx="273050" cy="273050"/>
                </a:xfrm>
                <a:custGeom>
                  <a:avLst/>
                  <a:gdLst>
                    <a:gd name="T0" fmla="*/ 383 w 410"/>
                    <a:gd name="T1" fmla="*/ 159 h 409"/>
                    <a:gd name="T2" fmla="*/ 384 w 410"/>
                    <a:gd name="T3" fmla="*/ 105 h 409"/>
                    <a:gd name="T4" fmla="*/ 338 w 410"/>
                    <a:gd name="T5" fmla="*/ 78 h 409"/>
                    <a:gd name="T6" fmla="*/ 310 w 410"/>
                    <a:gd name="T7" fmla="*/ 28 h 409"/>
                    <a:gd name="T8" fmla="*/ 254 w 410"/>
                    <a:gd name="T9" fmla="*/ 27 h 409"/>
                    <a:gd name="T10" fmla="*/ 208 w 410"/>
                    <a:gd name="T11" fmla="*/ 0 h 409"/>
                    <a:gd name="T12" fmla="*/ 162 w 410"/>
                    <a:gd name="T13" fmla="*/ 26 h 409"/>
                    <a:gd name="T14" fmla="*/ 106 w 410"/>
                    <a:gd name="T15" fmla="*/ 25 h 409"/>
                    <a:gd name="T16" fmla="*/ 76 w 410"/>
                    <a:gd name="T17" fmla="*/ 73 h 409"/>
                    <a:gd name="T18" fmla="*/ 29 w 410"/>
                    <a:gd name="T19" fmla="*/ 99 h 409"/>
                    <a:gd name="T20" fmla="*/ 28 w 410"/>
                    <a:gd name="T21" fmla="*/ 153 h 409"/>
                    <a:gd name="T22" fmla="*/ 0 w 410"/>
                    <a:gd name="T23" fmla="*/ 200 h 409"/>
                    <a:gd name="T24" fmla="*/ 27 w 410"/>
                    <a:gd name="T25" fmla="*/ 248 h 409"/>
                    <a:gd name="T26" fmla="*/ 26 w 410"/>
                    <a:gd name="T27" fmla="*/ 304 h 409"/>
                    <a:gd name="T28" fmla="*/ 74 w 410"/>
                    <a:gd name="T29" fmla="*/ 333 h 409"/>
                    <a:gd name="T30" fmla="*/ 100 w 410"/>
                    <a:gd name="T31" fmla="*/ 379 h 409"/>
                    <a:gd name="T32" fmla="*/ 153 w 410"/>
                    <a:gd name="T33" fmla="*/ 380 h 409"/>
                    <a:gd name="T34" fmla="*/ 202 w 410"/>
                    <a:gd name="T35" fmla="*/ 409 h 409"/>
                    <a:gd name="T36" fmla="*/ 251 w 410"/>
                    <a:gd name="T37" fmla="*/ 382 h 409"/>
                    <a:gd name="T38" fmla="*/ 304 w 410"/>
                    <a:gd name="T39" fmla="*/ 383 h 409"/>
                    <a:gd name="T40" fmla="*/ 332 w 410"/>
                    <a:gd name="T41" fmla="*/ 337 h 409"/>
                    <a:gd name="T42" fmla="*/ 381 w 410"/>
                    <a:gd name="T43" fmla="*/ 310 h 409"/>
                    <a:gd name="T44" fmla="*/ 382 w 410"/>
                    <a:gd name="T45" fmla="*/ 254 h 409"/>
                    <a:gd name="T46" fmla="*/ 410 w 410"/>
                    <a:gd name="T47" fmla="*/ 207 h 409"/>
                    <a:gd name="T48" fmla="*/ 383 w 410"/>
                    <a:gd name="T49" fmla="*/ 159 h 409"/>
                    <a:gd name="T50" fmla="*/ 205 w 410"/>
                    <a:gd name="T51" fmla="*/ 340 h 409"/>
                    <a:gd name="T52" fmla="*/ 70 w 410"/>
                    <a:gd name="T53" fmla="*/ 205 h 409"/>
                    <a:gd name="T54" fmla="*/ 205 w 410"/>
                    <a:gd name="T55" fmla="*/ 70 h 409"/>
                    <a:gd name="T56" fmla="*/ 340 w 410"/>
                    <a:gd name="T57" fmla="*/ 205 h 409"/>
                    <a:gd name="T58" fmla="*/ 205 w 410"/>
                    <a:gd name="T59" fmla="*/ 340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10" h="409">
                      <a:moveTo>
                        <a:pt x="383" y="159"/>
                      </a:moveTo>
                      <a:cubicBezTo>
                        <a:pt x="384" y="105"/>
                        <a:pt x="384" y="105"/>
                        <a:pt x="384" y="105"/>
                      </a:cubicBezTo>
                      <a:cubicBezTo>
                        <a:pt x="338" y="78"/>
                        <a:pt x="338" y="78"/>
                        <a:pt x="338" y="78"/>
                      </a:cubicBezTo>
                      <a:cubicBezTo>
                        <a:pt x="310" y="28"/>
                        <a:pt x="310" y="28"/>
                        <a:pt x="310" y="28"/>
                      </a:cubicBezTo>
                      <a:cubicBezTo>
                        <a:pt x="254" y="27"/>
                        <a:pt x="254" y="27"/>
                        <a:pt x="254" y="27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06" y="25"/>
                        <a:pt x="106" y="25"/>
                        <a:pt x="106" y="25"/>
                      </a:cubicBezTo>
                      <a:cubicBezTo>
                        <a:pt x="76" y="73"/>
                        <a:pt x="76" y="73"/>
                        <a:pt x="76" y="73"/>
                      </a:cubicBezTo>
                      <a:cubicBezTo>
                        <a:pt x="29" y="99"/>
                        <a:pt x="29" y="99"/>
                        <a:pt x="29" y="99"/>
                      </a:cubicBezTo>
                      <a:cubicBezTo>
                        <a:pt x="28" y="153"/>
                        <a:pt x="28" y="153"/>
                        <a:pt x="28" y="153"/>
                      </a:cubicBezTo>
                      <a:cubicBezTo>
                        <a:pt x="0" y="200"/>
                        <a:pt x="0" y="200"/>
                        <a:pt x="0" y="200"/>
                      </a:cubicBezTo>
                      <a:cubicBezTo>
                        <a:pt x="27" y="248"/>
                        <a:pt x="27" y="248"/>
                        <a:pt x="27" y="248"/>
                      </a:cubicBezTo>
                      <a:cubicBezTo>
                        <a:pt x="26" y="304"/>
                        <a:pt x="26" y="304"/>
                        <a:pt x="26" y="304"/>
                      </a:cubicBezTo>
                      <a:cubicBezTo>
                        <a:pt x="74" y="333"/>
                        <a:pt x="74" y="333"/>
                        <a:pt x="74" y="333"/>
                      </a:cubicBezTo>
                      <a:cubicBezTo>
                        <a:pt x="100" y="379"/>
                        <a:pt x="100" y="379"/>
                        <a:pt x="100" y="379"/>
                      </a:cubicBezTo>
                      <a:cubicBezTo>
                        <a:pt x="153" y="380"/>
                        <a:pt x="153" y="380"/>
                        <a:pt x="153" y="380"/>
                      </a:cubicBezTo>
                      <a:cubicBezTo>
                        <a:pt x="202" y="409"/>
                        <a:pt x="202" y="409"/>
                        <a:pt x="202" y="409"/>
                      </a:cubicBezTo>
                      <a:cubicBezTo>
                        <a:pt x="251" y="382"/>
                        <a:pt x="251" y="382"/>
                        <a:pt x="251" y="382"/>
                      </a:cubicBezTo>
                      <a:cubicBezTo>
                        <a:pt x="304" y="383"/>
                        <a:pt x="304" y="383"/>
                        <a:pt x="304" y="383"/>
                      </a:cubicBezTo>
                      <a:cubicBezTo>
                        <a:pt x="332" y="337"/>
                        <a:pt x="332" y="337"/>
                        <a:pt x="332" y="337"/>
                      </a:cubicBezTo>
                      <a:cubicBezTo>
                        <a:pt x="381" y="310"/>
                        <a:pt x="381" y="310"/>
                        <a:pt x="381" y="310"/>
                      </a:cubicBezTo>
                      <a:cubicBezTo>
                        <a:pt x="382" y="254"/>
                        <a:pt x="382" y="254"/>
                        <a:pt x="382" y="254"/>
                      </a:cubicBezTo>
                      <a:cubicBezTo>
                        <a:pt x="410" y="207"/>
                        <a:pt x="410" y="207"/>
                        <a:pt x="410" y="207"/>
                      </a:cubicBezTo>
                      <a:lnTo>
                        <a:pt x="383" y="159"/>
                      </a:lnTo>
                      <a:close/>
                      <a:moveTo>
                        <a:pt x="205" y="340"/>
                      </a:moveTo>
                      <a:cubicBezTo>
                        <a:pt x="130" y="340"/>
                        <a:pt x="70" y="279"/>
                        <a:pt x="70" y="205"/>
                      </a:cubicBezTo>
                      <a:cubicBezTo>
                        <a:pt x="70" y="130"/>
                        <a:pt x="130" y="70"/>
                        <a:pt x="205" y="70"/>
                      </a:cubicBezTo>
                      <a:cubicBezTo>
                        <a:pt x="280" y="70"/>
                        <a:pt x="340" y="130"/>
                        <a:pt x="340" y="205"/>
                      </a:cubicBezTo>
                      <a:cubicBezTo>
                        <a:pt x="340" y="279"/>
                        <a:pt x="280" y="340"/>
                        <a:pt x="205" y="340"/>
                      </a:cubicBezTo>
                      <a:close/>
                    </a:path>
                  </a:pathLst>
                </a:custGeom>
                <a:solidFill>
                  <a:srgbClr val="DB4136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0" name="Oval 2041"/>
                <p:cNvSpPr>
                  <a:spLocks noChangeArrowheads="1"/>
                </p:cNvSpPr>
                <p:nvPr/>
              </p:nvSpPr>
              <p:spPr bwMode="auto">
                <a:xfrm>
                  <a:off x="9834563" y="4494213"/>
                  <a:ext cx="179388" cy="179388"/>
                </a:xfrm>
                <a:prstGeom prst="ellipse">
                  <a:avLst/>
                </a:prstGeom>
                <a:solidFill>
                  <a:srgbClr val="F8F8F7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1" name="Freeform 2042"/>
                <p:cNvSpPr/>
                <p:nvPr/>
              </p:nvSpPr>
              <p:spPr bwMode="auto">
                <a:xfrm>
                  <a:off x="9837738" y="4491038"/>
                  <a:ext cx="173038" cy="165100"/>
                </a:xfrm>
                <a:custGeom>
                  <a:avLst/>
                  <a:gdLst>
                    <a:gd name="T0" fmla="*/ 54 w 109"/>
                    <a:gd name="T1" fmla="*/ 0 h 104"/>
                    <a:gd name="T2" fmla="*/ 71 w 109"/>
                    <a:gd name="T3" fmla="*/ 35 h 104"/>
                    <a:gd name="T4" fmla="*/ 109 w 109"/>
                    <a:gd name="T5" fmla="*/ 40 h 104"/>
                    <a:gd name="T6" fmla="*/ 82 w 109"/>
                    <a:gd name="T7" fmla="*/ 67 h 104"/>
                    <a:gd name="T8" fmla="*/ 88 w 109"/>
                    <a:gd name="T9" fmla="*/ 104 h 104"/>
                    <a:gd name="T10" fmla="*/ 54 w 109"/>
                    <a:gd name="T11" fmla="*/ 86 h 104"/>
                    <a:gd name="T12" fmla="*/ 21 w 109"/>
                    <a:gd name="T13" fmla="*/ 104 h 104"/>
                    <a:gd name="T14" fmla="*/ 27 w 109"/>
                    <a:gd name="T15" fmla="*/ 67 h 104"/>
                    <a:gd name="T16" fmla="*/ 0 w 109"/>
                    <a:gd name="T17" fmla="*/ 40 h 104"/>
                    <a:gd name="T18" fmla="*/ 37 w 109"/>
                    <a:gd name="T19" fmla="*/ 35 h 104"/>
                    <a:gd name="T20" fmla="*/ 54 w 109"/>
                    <a:gd name="T2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9" h="104">
                      <a:moveTo>
                        <a:pt x="54" y="0"/>
                      </a:moveTo>
                      <a:lnTo>
                        <a:pt x="71" y="35"/>
                      </a:lnTo>
                      <a:lnTo>
                        <a:pt x="109" y="40"/>
                      </a:lnTo>
                      <a:lnTo>
                        <a:pt x="82" y="67"/>
                      </a:lnTo>
                      <a:lnTo>
                        <a:pt x="88" y="104"/>
                      </a:lnTo>
                      <a:lnTo>
                        <a:pt x="54" y="86"/>
                      </a:lnTo>
                      <a:lnTo>
                        <a:pt x="21" y="104"/>
                      </a:lnTo>
                      <a:lnTo>
                        <a:pt x="27" y="67"/>
                      </a:lnTo>
                      <a:lnTo>
                        <a:pt x="0" y="40"/>
                      </a:lnTo>
                      <a:lnTo>
                        <a:pt x="37" y="35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92" name="组合 591"/>
              <p:cNvGrpSpPr/>
              <p:nvPr/>
            </p:nvGrpSpPr>
            <p:grpSpPr>
              <a:xfrm>
                <a:off x="9797665" y="4269476"/>
                <a:ext cx="689361" cy="689361"/>
                <a:chOff x="9042400" y="5049838"/>
                <a:chExt cx="554038" cy="554038"/>
              </a:xfrm>
            </p:grpSpPr>
            <p:sp>
              <p:nvSpPr>
                <p:cNvPr id="593" name="Rectangle 1405"/>
                <p:cNvSpPr>
                  <a:spLocks noChangeArrowheads="1"/>
                </p:cNvSpPr>
                <p:nvPr/>
              </p:nvSpPr>
              <p:spPr bwMode="auto">
                <a:xfrm>
                  <a:off x="9042400" y="5049838"/>
                  <a:ext cx="554038" cy="554038"/>
                </a:xfrm>
                <a:prstGeom prst="rect">
                  <a:avLst/>
                </a:prstGeom>
                <a:solidFill>
                  <a:srgbClr val="2A93CD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4" name="Freeform 2043"/>
                <p:cNvSpPr/>
                <p:nvPr/>
              </p:nvSpPr>
              <p:spPr bwMode="auto">
                <a:xfrm>
                  <a:off x="9137650" y="5208588"/>
                  <a:ext cx="369888" cy="146050"/>
                </a:xfrm>
                <a:custGeom>
                  <a:avLst/>
                  <a:gdLst>
                    <a:gd name="T0" fmla="*/ 76 w 233"/>
                    <a:gd name="T1" fmla="*/ 92 h 92"/>
                    <a:gd name="T2" fmla="*/ 126 w 233"/>
                    <a:gd name="T3" fmla="*/ 33 h 92"/>
                    <a:gd name="T4" fmla="*/ 190 w 233"/>
                    <a:gd name="T5" fmla="*/ 74 h 92"/>
                    <a:gd name="T6" fmla="*/ 233 w 233"/>
                    <a:gd name="T7" fmla="*/ 43 h 92"/>
                    <a:gd name="T8" fmla="*/ 233 w 233"/>
                    <a:gd name="T9" fmla="*/ 0 h 92"/>
                    <a:gd name="T10" fmla="*/ 0 w 233"/>
                    <a:gd name="T11" fmla="*/ 0 h 92"/>
                    <a:gd name="T12" fmla="*/ 0 w 233"/>
                    <a:gd name="T13" fmla="*/ 82 h 92"/>
                    <a:gd name="T14" fmla="*/ 33 w 233"/>
                    <a:gd name="T15" fmla="*/ 59 h 92"/>
                    <a:gd name="T16" fmla="*/ 76 w 233"/>
                    <a:gd name="T17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3" h="92">
                      <a:moveTo>
                        <a:pt x="76" y="92"/>
                      </a:moveTo>
                      <a:lnTo>
                        <a:pt x="126" y="33"/>
                      </a:lnTo>
                      <a:lnTo>
                        <a:pt x="190" y="74"/>
                      </a:lnTo>
                      <a:lnTo>
                        <a:pt x="233" y="43"/>
                      </a:lnTo>
                      <a:lnTo>
                        <a:pt x="233" y="0"/>
                      </a:lnTo>
                      <a:lnTo>
                        <a:pt x="0" y="0"/>
                      </a:lnTo>
                      <a:lnTo>
                        <a:pt x="0" y="82"/>
                      </a:lnTo>
                      <a:lnTo>
                        <a:pt x="33" y="59"/>
                      </a:lnTo>
                      <a:lnTo>
                        <a:pt x="76" y="92"/>
                      </a:lnTo>
                      <a:close/>
                    </a:path>
                  </a:pathLst>
                </a:custGeom>
                <a:solidFill>
                  <a:srgbClr val="75C9D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5" name="Freeform 2044"/>
                <p:cNvSpPr/>
                <p:nvPr/>
              </p:nvSpPr>
              <p:spPr bwMode="auto">
                <a:xfrm>
                  <a:off x="9137650" y="5272088"/>
                  <a:ext cx="369888" cy="153988"/>
                </a:xfrm>
                <a:custGeom>
                  <a:avLst/>
                  <a:gdLst>
                    <a:gd name="T0" fmla="*/ 190 w 233"/>
                    <a:gd name="T1" fmla="*/ 40 h 97"/>
                    <a:gd name="T2" fmla="*/ 127 w 233"/>
                    <a:gd name="T3" fmla="*/ 0 h 97"/>
                    <a:gd name="T4" fmla="*/ 77 w 233"/>
                    <a:gd name="T5" fmla="*/ 60 h 97"/>
                    <a:gd name="T6" fmla="*/ 33 w 233"/>
                    <a:gd name="T7" fmla="*/ 26 h 97"/>
                    <a:gd name="T8" fmla="*/ 0 w 233"/>
                    <a:gd name="T9" fmla="*/ 49 h 97"/>
                    <a:gd name="T10" fmla="*/ 0 w 233"/>
                    <a:gd name="T11" fmla="*/ 97 h 97"/>
                    <a:gd name="T12" fmla="*/ 233 w 233"/>
                    <a:gd name="T13" fmla="*/ 97 h 97"/>
                    <a:gd name="T14" fmla="*/ 233 w 233"/>
                    <a:gd name="T15" fmla="*/ 10 h 97"/>
                    <a:gd name="T16" fmla="*/ 190 w 233"/>
                    <a:gd name="T17" fmla="*/ 4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3" h="97">
                      <a:moveTo>
                        <a:pt x="190" y="40"/>
                      </a:moveTo>
                      <a:lnTo>
                        <a:pt x="127" y="0"/>
                      </a:lnTo>
                      <a:lnTo>
                        <a:pt x="77" y="60"/>
                      </a:lnTo>
                      <a:lnTo>
                        <a:pt x="33" y="26"/>
                      </a:lnTo>
                      <a:lnTo>
                        <a:pt x="0" y="49"/>
                      </a:lnTo>
                      <a:lnTo>
                        <a:pt x="0" y="97"/>
                      </a:lnTo>
                      <a:lnTo>
                        <a:pt x="233" y="97"/>
                      </a:lnTo>
                      <a:lnTo>
                        <a:pt x="233" y="10"/>
                      </a:lnTo>
                      <a:lnTo>
                        <a:pt x="190" y="40"/>
                      </a:lnTo>
                      <a:close/>
                    </a:path>
                  </a:pathLst>
                </a:custGeom>
                <a:solidFill>
                  <a:srgbClr val="5CB5BD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6" name="Freeform 2045"/>
                <p:cNvSpPr/>
                <p:nvPr/>
              </p:nvSpPr>
              <p:spPr bwMode="auto">
                <a:xfrm>
                  <a:off x="9131300" y="5338763"/>
                  <a:ext cx="6350" cy="12700"/>
                </a:xfrm>
                <a:custGeom>
                  <a:avLst/>
                  <a:gdLst>
                    <a:gd name="T0" fmla="*/ 0 w 4"/>
                    <a:gd name="T1" fmla="*/ 3 h 8"/>
                    <a:gd name="T2" fmla="*/ 4 w 4"/>
                    <a:gd name="T3" fmla="*/ 8 h 8"/>
                    <a:gd name="T4" fmla="*/ 4 w 4"/>
                    <a:gd name="T5" fmla="*/ 7 h 8"/>
                    <a:gd name="T6" fmla="*/ 4 w 4"/>
                    <a:gd name="T7" fmla="*/ 0 h 8"/>
                    <a:gd name="T8" fmla="*/ 0 w 4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8">
                      <a:moveTo>
                        <a:pt x="0" y="3"/>
                      </a:moveTo>
                      <a:lnTo>
                        <a:pt x="4" y="8"/>
                      </a:lnTo>
                      <a:lnTo>
                        <a:pt x="4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5F4F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7" name="Freeform 2046"/>
                <p:cNvSpPr/>
                <p:nvPr/>
              </p:nvSpPr>
              <p:spPr bwMode="auto">
                <a:xfrm>
                  <a:off x="9507538" y="5276850"/>
                  <a:ext cx="6350" cy="11113"/>
                </a:xfrm>
                <a:custGeom>
                  <a:avLst/>
                  <a:gdLst>
                    <a:gd name="T0" fmla="*/ 4 w 4"/>
                    <a:gd name="T1" fmla="*/ 4 h 7"/>
                    <a:gd name="T2" fmla="*/ 1 w 4"/>
                    <a:gd name="T3" fmla="*/ 0 h 7"/>
                    <a:gd name="T4" fmla="*/ 0 w 4"/>
                    <a:gd name="T5" fmla="*/ 0 h 7"/>
                    <a:gd name="T6" fmla="*/ 0 w 4"/>
                    <a:gd name="T7" fmla="*/ 7 h 7"/>
                    <a:gd name="T8" fmla="*/ 4 w 4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4" y="4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F5F4F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8" name="Freeform 2047"/>
                <p:cNvSpPr/>
                <p:nvPr/>
              </p:nvSpPr>
              <p:spPr bwMode="auto">
                <a:xfrm>
                  <a:off x="9137650" y="5260975"/>
                  <a:ext cx="369888" cy="106363"/>
                </a:xfrm>
                <a:custGeom>
                  <a:avLst/>
                  <a:gdLst>
                    <a:gd name="T0" fmla="*/ 77 w 233"/>
                    <a:gd name="T1" fmla="*/ 67 h 67"/>
                    <a:gd name="T2" fmla="*/ 127 w 233"/>
                    <a:gd name="T3" fmla="*/ 7 h 67"/>
                    <a:gd name="T4" fmla="*/ 190 w 233"/>
                    <a:gd name="T5" fmla="*/ 47 h 67"/>
                    <a:gd name="T6" fmla="*/ 233 w 233"/>
                    <a:gd name="T7" fmla="*/ 17 h 67"/>
                    <a:gd name="T8" fmla="*/ 233 w 233"/>
                    <a:gd name="T9" fmla="*/ 10 h 67"/>
                    <a:gd name="T10" fmla="*/ 190 w 233"/>
                    <a:gd name="T11" fmla="*/ 41 h 67"/>
                    <a:gd name="T12" fmla="*/ 126 w 233"/>
                    <a:gd name="T13" fmla="*/ 0 h 67"/>
                    <a:gd name="T14" fmla="*/ 76 w 233"/>
                    <a:gd name="T15" fmla="*/ 59 h 67"/>
                    <a:gd name="T16" fmla="*/ 33 w 233"/>
                    <a:gd name="T17" fmla="*/ 26 h 67"/>
                    <a:gd name="T18" fmla="*/ 0 w 233"/>
                    <a:gd name="T19" fmla="*/ 49 h 67"/>
                    <a:gd name="T20" fmla="*/ 0 w 233"/>
                    <a:gd name="T21" fmla="*/ 56 h 67"/>
                    <a:gd name="T22" fmla="*/ 33 w 233"/>
                    <a:gd name="T23" fmla="*/ 33 h 67"/>
                    <a:gd name="T24" fmla="*/ 77 w 233"/>
                    <a:gd name="T25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33" h="67">
                      <a:moveTo>
                        <a:pt x="77" y="67"/>
                      </a:moveTo>
                      <a:lnTo>
                        <a:pt x="127" y="7"/>
                      </a:lnTo>
                      <a:lnTo>
                        <a:pt x="190" y="47"/>
                      </a:lnTo>
                      <a:lnTo>
                        <a:pt x="233" y="17"/>
                      </a:lnTo>
                      <a:lnTo>
                        <a:pt x="233" y="10"/>
                      </a:lnTo>
                      <a:lnTo>
                        <a:pt x="190" y="41"/>
                      </a:lnTo>
                      <a:lnTo>
                        <a:pt x="126" y="0"/>
                      </a:lnTo>
                      <a:lnTo>
                        <a:pt x="76" y="59"/>
                      </a:lnTo>
                      <a:lnTo>
                        <a:pt x="33" y="26"/>
                      </a:lnTo>
                      <a:lnTo>
                        <a:pt x="0" y="49"/>
                      </a:lnTo>
                      <a:lnTo>
                        <a:pt x="0" y="56"/>
                      </a:lnTo>
                      <a:lnTo>
                        <a:pt x="33" y="33"/>
                      </a:lnTo>
                      <a:lnTo>
                        <a:pt x="77" y="67"/>
                      </a:lnTo>
                      <a:close/>
                    </a:path>
                  </a:pathLst>
                </a:custGeom>
                <a:solidFill>
                  <a:srgbClr val="F5F4F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9" name="Freeform 2048"/>
                <p:cNvSpPr/>
                <p:nvPr/>
              </p:nvSpPr>
              <p:spPr bwMode="auto">
                <a:xfrm>
                  <a:off x="9096375" y="5448300"/>
                  <a:ext cx="454025" cy="28575"/>
                </a:xfrm>
                <a:custGeom>
                  <a:avLst/>
                  <a:gdLst>
                    <a:gd name="T0" fmla="*/ 0 w 682"/>
                    <a:gd name="T1" fmla="*/ 0 h 42"/>
                    <a:gd name="T2" fmla="*/ 0 w 682"/>
                    <a:gd name="T3" fmla="*/ 0 h 42"/>
                    <a:gd name="T4" fmla="*/ 26 w 682"/>
                    <a:gd name="T5" fmla="*/ 42 h 42"/>
                    <a:gd name="T6" fmla="*/ 656 w 682"/>
                    <a:gd name="T7" fmla="*/ 42 h 42"/>
                    <a:gd name="T8" fmla="*/ 682 w 682"/>
                    <a:gd name="T9" fmla="*/ 0 h 42"/>
                    <a:gd name="T10" fmla="*/ 682 w 682"/>
                    <a:gd name="T11" fmla="*/ 0 h 42"/>
                    <a:gd name="T12" fmla="*/ 0 w 682"/>
                    <a:gd name="T1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2" h="4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12" y="42"/>
                        <a:pt x="26" y="42"/>
                      </a:cubicBezTo>
                      <a:cubicBezTo>
                        <a:pt x="656" y="42"/>
                        <a:pt x="656" y="42"/>
                        <a:pt x="656" y="42"/>
                      </a:cubicBezTo>
                      <a:cubicBezTo>
                        <a:pt x="671" y="42"/>
                        <a:pt x="682" y="23"/>
                        <a:pt x="682" y="0"/>
                      </a:cubicBezTo>
                      <a:cubicBezTo>
                        <a:pt x="682" y="0"/>
                        <a:pt x="682" y="0"/>
                        <a:pt x="68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4F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0" name="Freeform 2049"/>
                <p:cNvSpPr/>
                <p:nvPr/>
              </p:nvSpPr>
              <p:spPr bwMode="auto">
                <a:xfrm>
                  <a:off x="9256713" y="5456238"/>
                  <a:ext cx="133350" cy="12700"/>
                </a:xfrm>
                <a:custGeom>
                  <a:avLst/>
                  <a:gdLst>
                    <a:gd name="T0" fmla="*/ 200 w 200"/>
                    <a:gd name="T1" fmla="*/ 10 h 20"/>
                    <a:gd name="T2" fmla="*/ 190 w 200"/>
                    <a:gd name="T3" fmla="*/ 20 h 20"/>
                    <a:gd name="T4" fmla="*/ 10 w 200"/>
                    <a:gd name="T5" fmla="*/ 20 h 20"/>
                    <a:gd name="T6" fmla="*/ 0 w 200"/>
                    <a:gd name="T7" fmla="*/ 10 h 20"/>
                    <a:gd name="T8" fmla="*/ 0 w 200"/>
                    <a:gd name="T9" fmla="*/ 10 h 20"/>
                    <a:gd name="T10" fmla="*/ 10 w 200"/>
                    <a:gd name="T11" fmla="*/ 0 h 20"/>
                    <a:gd name="T12" fmla="*/ 190 w 200"/>
                    <a:gd name="T13" fmla="*/ 0 h 20"/>
                    <a:gd name="T14" fmla="*/ 200 w 200"/>
                    <a:gd name="T1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0" h="20">
                      <a:moveTo>
                        <a:pt x="200" y="10"/>
                      </a:moveTo>
                      <a:cubicBezTo>
                        <a:pt x="200" y="15"/>
                        <a:pt x="195" y="20"/>
                        <a:pt x="19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5" y="20"/>
                        <a:pt x="0" y="15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5" y="0"/>
                        <a:pt x="10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5" y="0"/>
                        <a:pt x="200" y="5"/>
                        <a:pt x="200" y="10"/>
                      </a:cubicBezTo>
                      <a:close/>
                    </a:path>
                  </a:pathLst>
                </a:custGeom>
                <a:solidFill>
                  <a:srgbClr val="C8C6C3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1" name="Oval 2050"/>
                <p:cNvSpPr>
                  <a:spLocks noChangeArrowheads="1"/>
                </p:cNvSpPr>
                <p:nvPr/>
              </p:nvSpPr>
              <p:spPr bwMode="auto">
                <a:xfrm>
                  <a:off x="9178925" y="5295900"/>
                  <a:ext cx="23813" cy="23813"/>
                </a:xfrm>
                <a:prstGeom prst="ellipse">
                  <a:avLst/>
                </a:prstGeom>
                <a:solidFill>
                  <a:srgbClr val="F5F4F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2" name="Oval 2051"/>
                <p:cNvSpPr>
                  <a:spLocks noChangeArrowheads="1"/>
                </p:cNvSpPr>
                <p:nvPr/>
              </p:nvSpPr>
              <p:spPr bwMode="auto">
                <a:xfrm>
                  <a:off x="9247188" y="5349875"/>
                  <a:ext cx="23813" cy="23813"/>
                </a:xfrm>
                <a:prstGeom prst="ellipse">
                  <a:avLst/>
                </a:prstGeom>
                <a:solidFill>
                  <a:srgbClr val="F5F4F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3" name="Oval 2052"/>
                <p:cNvSpPr>
                  <a:spLocks noChangeArrowheads="1"/>
                </p:cNvSpPr>
                <p:nvPr/>
              </p:nvSpPr>
              <p:spPr bwMode="auto">
                <a:xfrm>
                  <a:off x="9328150" y="5256213"/>
                  <a:ext cx="23813" cy="23813"/>
                </a:xfrm>
                <a:prstGeom prst="ellipse">
                  <a:avLst/>
                </a:prstGeom>
                <a:solidFill>
                  <a:srgbClr val="F5F4F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4" name="Freeform 2053"/>
                <p:cNvSpPr/>
                <p:nvPr/>
              </p:nvSpPr>
              <p:spPr bwMode="auto">
                <a:xfrm>
                  <a:off x="9426575" y="5318125"/>
                  <a:ext cx="26988" cy="25400"/>
                </a:xfrm>
                <a:custGeom>
                  <a:avLst/>
                  <a:gdLst>
                    <a:gd name="T0" fmla="*/ 38 w 40"/>
                    <a:gd name="T1" fmla="*/ 23 h 39"/>
                    <a:gd name="T2" fmla="*/ 17 w 40"/>
                    <a:gd name="T3" fmla="*/ 38 h 39"/>
                    <a:gd name="T4" fmla="*/ 2 w 40"/>
                    <a:gd name="T5" fmla="*/ 16 h 39"/>
                    <a:gd name="T6" fmla="*/ 23 w 40"/>
                    <a:gd name="T7" fmla="*/ 2 h 39"/>
                    <a:gd name="T8" fmla="*/ 38 w 40"/>
                    <a:gd name="T9" fmla="*/ 2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9">
                      <a:moveTo>
                        <a:pt x="38" y="23"/>
                      </a:moveTo>
                      <a:cubicBezTo>
                        <a:pt x="36" y="33"/>
                        <a:pt x="27" y="39"/>
                        <a:pt x="17" y="38"/>
                      </a:cubicBezTo>
                      <a:cubicBezTo>
                        <a:pt x="7" y="36"/>
                        <a:pt x="0" y="26"/>
                        <a:pt x="2" y="16"/>
                      </a:cubicBezTo>
                      <a:cubicBezTo>
                        <a:pt x="4" y="6"/>
                        <a:pt x="13" y="0"/>
                        <a:pt x="23" y="2"/>
                      </a:cubicBezTo>
                      <a:cubicBezTo>
                        <a:pt x="33" y="3"/>
                        <a:pt x="40" y="13"/>
                        <a:pt x="38" y="23"/>
                      </a:cubicBezTo>
                      <a:close/>
                    </a:path>
                  </a:pathLst>
                </a:custGeom>
                <a:solidFill>
                  <a:srgbClr val="F5F4F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5" name="Freeform 2054"/>
                <p:cNvSpPr>
                  <a:spLocks noEditPoints="1"/>
                </p:cNvSpPr>
                <p:nvPr/>
              </p:nvSpPr>
              <p:spPr bwMode="auto">
                <a:xfrm>
                  <a:off x="9118600" y="5191125"/>
                  <a:ext cx="409575" cy="252413"/>
                </a:xfrm>
                <a:custGeom>
                  <a:avLst/>
                  <a:gdLst>
                    <a:gd name="T0" fmla="*/ 579 w 614"/>
                    <a:gd name="T1" fmla="*/ 0 h 378"/>
                    <a:gd name="T2" fmla="*/ 36 w 614"/>
                    <a:gd name="T3" fmla="*/ 0 h 378"/>
                    <a:gd name="T4" fmla="*/ 0 w 614"/>
                    <a:gd name="T5" fmla="*/ 39 h 378"/>
                    <a:gd name="T6" fmla="*/ 0 w 614"/>
                    <a:gd name="T7" fmla="*/ 338 h 378"/>
                    <a:gd name="T8" fmla="*/ 36 w 614"/>
                    <a:gd name="T9" fmla="*/ 378 h 378"/>
                    <a:gd name="T10" fmla="*/ 579 w 614"/>
                    <a:gd name="T11" fmla="*/ 378 h 378"/>
                    <a:gd name="T12" fmla="*/ 614 w 614"/>
                    <a:gd name="T13" fmla="*/ 338 h 378"/>
                    <a:gd name="T14" fmla="*/ 614 w 614"/>
                    <a:gd name="T15" fmla="*/ 39 h 378"/>
                    <a:gd name="T16" fmla="*/ 579 w 614"/>
                    <a:gd name="T17" fmla="*/ 0 h 378"/>
                    <a:gd name="T18" fmla="*/ 584 w 614"/>
                    <a:gd name="T19" fmla="*/ 352 h 378"/>
                    <a:gd name="T20" fmla="*/ 30 w 614"/>
                    <a:gd name="T21" fmla="*/ 352 h 378"/>
                    <a:gd name="T22" fmla="*/ 30 w 614"/>
                    <a:gd name="T23" fmla="*/ 26 h 378"/>
                    <a:gd name="T24" fmla="*/ 584 w 614"/>
                    <a:gd name="T25" fmla="*/ 26 h 378"/>
                    <a:gd name="T26" fmla="*/ 584 w 614"/>
                    <a:gd name="T27" fmla="*/ 352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378">
                      <a:moveTo>
                        <a:pt x="579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8"/>
                        <a:pt x="0" y="39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cubicBezTo>
                        <a:pt x="0" y="360"/>
                        <a:pt x="16" y="378"/>
                        <a:pt x="36" y="378"/>
                      </a:cubicBezTo>
                      <a:cubicBezTo>
                        <a:pt x="579" y="378"/>
                        <a:pt x="579" y="378"/>
                        <a:pt x="579" y="378"/>
                      </a:cubicBezTo>
                      <a:cubicBezTo>
                        <a:pt x="598" y="378"/>
                        <a:pt x="614" y="360"/>
                        <a:pt x="614" y="338"/>
                      </a:cubicBezTo>
                      <a:cubicBezTo>
                        <a:pt x="614" y="39"/>
                        <a:pt x="614" y="39"/>
                        <a:pt x="614" y="39"/>
                      </a:cubicBezTo>
                      <a:cubicBezTo>
                        <a:pt x="614" y="18"/>
                        <a:pt x="598" y="0"/>
                        <a:pt x="579" y="0"/>
                      </a:cubicBezTo>
                      <a:close/>
                      <a:moveTo>
                        <a:pt x="584" y="352"/>
                      </a:moveTo>
                      <a:cubicBezTo>
                        <a:pt x="30" y="352"/>
                        <a:pt x="30" y="352"/>
                        <a:pt x="30" y="352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584" y="26"/>
                        <a:pt x="584" y="26"/>
                        <a:pt x="584" y="26"/>
                      </a:cubicBezTo>
                      <a:lnTo>
                        <a:pt x="584" y="352"/>
                      </a:lnTo>
                      <a:close/>
                    </a:path>
                  </a:pathLst>
                </a:custGeom>
                <a:solidFill>
                  <a:srgbClr val="F5F4F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6" name="Oval 2055"/>
                <p:cNvSpPr>
                  <a:spLocks noChangeArrowheads="1"/>
                </p:cNvSpPr>
                <p:nvPr/>
              </p:nvSpPr>
              <p:spPr bwMode="auto">
                <a:xfrm>
                  <a:off x="9317038" y="5194300"/>
                  <a:ext cx="12700" cy="12700"/>
                </a:xfrm>
                <a:prstGeom prst="ellipse">
                  <a:avLst/>
                </a:prstGeom>
                <a:solidFill>
                  <a:srgbClr val="C8C6C3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07" name="组合 606"/>
              <p:cNvGrpSpPr/>
              <p:nvPr/>
            </p:nvGrpSpPr>
            <p:grpSpPr>
              <a:xfrm>
                <a:off x="10571961" y="5055623"/>
                <a:ext cx="689361" cy="689361"/>
                <a:chOff x="9664700" y="5681663"/>
                <a:chExt cx="554038" cy="554038"/>
              </a:xfrm>
            </p:grpSpPr>
            <p:sp>
              <p:nvSpPr>
                <p:cNvPr id="608" name="Rectangle 1412"/>
                <p:cNvSpPr>
                  <a:spLocks noChangeArrowheads="1"/>
                </p:cNvSpPr>
                <p:nvPr/>
              </p:nvSpPr>
              <p:spPr bwMode="auto">
                <a:xfrm>
                  <a:off x="9664700" y="5681663"/>
                  <a:ext cx="554038" cy="554038"/>
                </a:xfrm>
                <a:prstGeom prst="rect">
                  <a:avLst/>
                </a:prstGeom>
                <a:solidFill>
                  <a:srgbClr val="FF6868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9" name="Freeform 2056"/>
                <p:cNvSpPr>
                  <a:spLocks noEditPoints="1"/>
                </p:cNvSpPr>
                <p:nvPr/>
              </p:nvSpPr>
              <p:spPr bwMode="auto">
                <a:xfrm>
                  <a:off x="9861550" y="5875338"/>
                  <a:ext cx="285750" cy="282575"/>
                </a:xfrm>
                <a:custGeom>
                  <a:avLst/>
                  <a:gdLst>
                    <a:gd name="T0" fmla="*/ 190 w 429"/>
                    <a:gd name="T1" fmla="*/ 125 h 424"/>
                    <a:gd name="T2" fmla="*/ 167 w 429"/>
                    <a:gd name="T3" fmla="*/ 33 h 424"/>
                    <a:gd name="T4" fmla="*/ 75 w 429"/>
                    <a:gd name="T5" fmla="*/ 8 h 424"/>
                    <a:gd name="T6" fmla="*/ 128 w 429"/>
                    <a:gd name="T7" fmla="*/ 62 h 424"/>
                    <a:gd name="T8" fmla="*/ 114 w 429"/>
                    <a:gd name="T9" fmla="*/ 114 h 424"/>
                    <a:gd name="T10" fmla="*/ 62 w 429"/>
                    <a:gd name="T11" fmla="*/ 128 h 424"/>
                    <a:gd name="T12" fmla="*/ 8 w 429"/>
                    <a:gd name="T13" fmla="*/ 74 h 424"/>
                    <a:gd name="T14" fmla="*/ 32 w 429"/>
                    <a:gd name="T15" fmla="*/ 166 h 424"/>
                    <a:gd name="T16" fmla="*/ 128 w 429"/>
                    <a:gd name="T17" fmla="*/ 190 h 424"/>
                    <a:gd name="T18" fmla="*/ 129 w 429"/>
                    <a:gd name="T19" fmla="*/ 190 h 424"/>
                    <a:gd name="T20" fmla="*/ 348 w 429"/>
                    <a:gd name="T21" fmla="*/ 411 h 424"/>
                    <a:gd name="T22" fmla="*/ 379 w 429"/>
                    <a:gd name="T23" fmla="*/ 424 h 424"/>
                    <a:gd name="T24" fmla="*/ 411 w 429"/>
                    <a:gd name="T25" fmla="*/ 411 h 424"/>
                    <a:gd name="T26" fmla="*/ 411 w 429"/>
                    <a:gd name="T27" fmla="*/ 348 h 424"/>
                    <a:gd name="T28" fmla="*/ 190 w 429"/>
                    <a:gd name="T29" fmla="*/ 125 h 424"/>
                    <a:gd name="T30" fmla="*/ 383 w 429"/>
                    <a:gd name="T31" fmla="*/ 404 h 424"/>
                    <a:gd name="T32" fmla="*/ 366 w 429"/>
                    <a:gd name="T33" fmla="*/ 387 h 424"/>
                    <a:gd name="T34" fmla="*/ 384 w 429"/>
                    <a:gd name="T35" fmla="*/ 370 h 424"/>
                    <a:gd name="T36" fmla="*/ 401 w 429"/>
                    <a:gd name="T37" fmla="*/ 387 h 424"/>
                    <a:gd name="T38" fmla="*/ 383 w 429"/>
                    <a:gd name="T39" fmla="*/ 404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29" h="424">
                      <a:moveTo>
                        <a:pt x="190" y="125"/>
                      </a:moveTo>
                      <a:cubicBezTo>
                        <a:pt x="199" y="94"/>
                        <a:pt x="191" y="58"/>
                        <a:pt x="167" y="33"/>
                      </a:cubicBezTo>
                      <a:cubicBezTo>
                        <a:pt x="142" y="8"/>
                        <a:pt x="107" y="0"/>
                        <a:pt x="75" y="8"/>
                      </a:cubicBezTo>
                      <a:cubicBezTo>
                        <a:pt x="128" y="62"/>
                        <a:pt x="128" y="62"/>
                        <a:pt x="128" y="62"/>
                      </a:cubicBezTo>
                      <a:cubicBezTo>
                        <a:pt x="114" y="114"/>
                        <a:pt x="114" y="114"/>
                        <a:pt x="114" y="114"/>
                      </a:cubicBezTo>
                      <a:cubicBezTo>
                        <a:pt x="62" y="128"/>
                        <a:pt x="62" y="128"/>
                        <a:pt x="62" y="128"/>
                      </a:cubicBezTo>
                      <a:cubicBezTo>
                        <a:pt x="8" y="74"/>
                        <a:pt x="8" y="74"/>
                        <a:pt x="8" y="74"/>
                      </a:cubicBezTo>
                      <a:cubicBezTo>
                        <a:pt x="0" y="106"/>
                        <a:pt x="7" y="141"/>
                        <a:pt x="32" y="166"/>
                      </a:cubicBezTo>
                      <a:cubicBezTo>
                        <a:pt x="58" y="192"/>
                        <a:pt x="96" y="200"/>
                        <a:pt x="128" y="190"/>
                      </a:cubicBezTo>
                      <a:cubicBezTo>
                        <a:pt x="129" y="190"/>
                        <a:pt x="129" y="190"/>
                        <a:pt x="129" y="190"/>
                      </a:cubicBezTo>
                      <a:cubicBezTo>
                        <a:pt x="348" y="411"/>
                        <a:pt x="348" y="411"/>
                        <a:pt x="348" y="411"/>
                      </a:cubicBezTo>
                      <a:cubicBezTo>
                        <a:pt x="357" y="420"/>
                        <a:pt x="368" y="424"/>
                        <a:pt x="379" y="424"/>
                      </a:cubicBezTo>
                      <a:cubicBezTo>
                        <a:pt x="391" y="424"/>
                        <a:pt x="402" y="420"/>
                        <a:pt x="411" y="411"/>
                      </a:cubicBezTo>
                      <a:cubicBezTo>
                        <a:pt x="429" y="394"/>
                        <a:pt x="429" y="366"/>
                        <a:pt x="411" y="348"/>
                      </a:cubicBezTo>
                      <a:lnTo>
                        <a:pt x="190" y="125"/>
                      </a:lnTo>
                      <a:close/>
                      <a:moveTo>
                        <a:pt x="383" y="404"/>
                      </a:moveTo>
                      <a:cubicBezTo>
                        <a:pt x="374" y="404"/>
                        <a:pt x="366" y="396"/>
                        <a:pt x="366" y="387"/>
                      </a:cubicBezTo>
                      <a:cubicBezTo>
                        <a:pt x="367" y="377"/>
                        <a:pt x="374" y="370"/>
                        <a:pt x="384" y="370"/>
                      </a:cubicBezTo>
                      <a:cubicBezTo>
                        <a:pt x="393" y="370"/>
                        <a:pt x="401" y="377"/>
                        <a:pt x="401" y="387"/>
                      </a:cubicBezTo>
                      <a:cubicBezTo>
                        <a:pt x="400" y="396"/>
                        <a:pt x="393" y="404"/>
                        <a:pt x="383" y="404"/>
                      </a:cubicBezTo>
                      <a:close/>
                    </a:path>
                  </a:pathLst>
                </a:custGeom>
                <a:solidFill>
                  <a:srgbClr val="263B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0" name="Freeform 2057"/>
                <p:cNvSpPr/>
                <p:nvPr/>
              </p:nvSpPr>
              <p:spPr bwMode="auto">
                <a:xfrm>
                  <a:off x="9747250" y="5765800"/>
                  <a:ext cx="366713" cy="366713"/>
                </a:xfrm>
                <a:custGeom>
                  <a:avLst/>
                  <a:gdLst>
                    <a:gd name="T0" fmla="*/ 549 w 551"/>
                    <a:gd name="T1" fmla="*/ 321 h 551"/>
                    <a:gd name="T2" fmla="*/ 551 w 551"/>
                    <a:gd name="T3" fmla="*/ 245 h 551"/>
                    <a:gd name="T4" fmla="*/ 475 w 551"/>
                    <a:gd name="T5" fmla="*/ 242 h 551"/>
                    <a:gd name="T6" fmla="*/ 446 w 551"/>
                    <a:gd name="T7" fmla="*/ 166 h 551"/>
                    <a:gd name="T8" fmla="*/ 501 w 551"/>
                    <a:gd name="T9" fmla="*/ 115 h 551"/>
                    <a:gd name="T10" fmla="*/ 448 w 551"/>
                    <a:gd name="T11" fmla="*/ 59 h 551"/>
                    <a:gd name="T12" fmla="*/ 393 w 551"/>
                    <a:gd name="T13" fmla="*/ 111 h 551"/>
                    <a:gd name="T14" fmla="*/ 319 w 551"/>
                    <a:gd name="T15" fmla="*/ 78 h 551"/>
                    <a:gd name="T16" fmla="*/ 321 w 551"/>
                    <a:gd name="T17" fmla="*/ 2 h 551"/>
                    <a:gd name="T18" fmla="*/ 244 w 551"/>
                    <a:gd name="T19" fmla="*/ 0 h 551"/>
                    <a:gd name="T20" fmla="*/ 242 w 551"/>
                    <a:gd name="T21" fmla="*/ 75 h 551"/>
                    <a:gd name="T22" fmla="*/ 166 w 551"/>
                    <a:gd name="T23" fmla="*/ 104 h 551"/>
                    <a:gd name="T24" fmla="*/ 114 w 551"/>
                    <a:gd name="T25" fmla="*/ 50 h 551"/>
                    <a:gd name="T26" fmla="*/ 58 w 551"/>
                    <a:gd name="T27" fmla="*/ 102 h 551"/>
                    <a:gd name="T28" fmla="*/ 110 w 551"/>
                    <a:gd name="T29" fmla="*/ 157 h 551"/>
                    <a:gd name="T30" fmla="*/ 77 w 551"/>
                    <a:gd name="T31" fmla="*/ 232 h 551"/>
                    <a:gd name="T32" fmla="*/ 2 w 551"/>
                    <a:gd name="T33" fmla="*/ 230 h 551"/>
                    <a:gd name="T34" fmla="*/ 0 w 551"/>
                    <a:gd name="T35" fmla="*/ 306 h 551"/>
                    <a:gd name="T36" fmla="*/ 75 w 551"/>
                    <a:gd name="T37" fmla="*/ 309 h 551"/>
                    <a:gd name="T38" fmla="*/ 104 w 551"/>
                    <a:gd name="T39" fmla="*/ 385 h 551"/>
                    <a:gd name="T40" fmla="*/ 49 w 551"/>
                    <a:gd name="T41" fmla="*/ 436 h 551"/>
                    <a:gd name="T42" fmla="*/ 102 w 551"/>
                    <a:gd name="T43" fmla="*/ 492 h 551"/>
                    <a:gd name="T44" fmla="*/ 157 w 551"/>
                    <a:gd name="T45" fmla="*/ 440 h 551"/>
                    <a:gd name="T46" fmla="*/ 231 w 551"/>
                    <a:gd name="T47" fmla="*/ 473 h 551"/>
                    <a:gd name="T48" fmla="*/ 229 w 551"/>
                    <a:gd name="T49" fmla="*/ 549 h 551"/>
                    <a:gd name="T50" fmla="*/ 306 w 551"/>
                    <a:gd name="T51" fmla="*/ 551 h 551"/>
                    <a:gd name="T52" fmla="*/ 308 w 551"/>
                    <a:gd name="T53" fmla="*/ 475 h 551"/>
                    <a:gd name="T54" fmla="*/ 370 w 551"/>
                    <a:gd name="T55" fmla="*/ 455 h 551"/>
                    <a:gd name="T56" fmla="*/ 332 w 551"/>
                    <a:gd name="T57" fmla="*/ 419 h 551"/>
                    <a:gd name="T58" fmla="*/ 271 w 551"/>
                    <a:gd name="T59" fmla="*/ 429 h 551"/>
                    <a:gd name="T60" fmla="*/ 121 w 551"/>
                    <a:gd name="T61" fmla="*/ 271 h 551"/>
                    <a:gd name="T62" fmla="*/ 279 w 551"/>
                    <a:gd name="T63" fmla="*/ 122 h 551"/>
                    <a:gd name="T64" fmla="*/ 429 w 551"/>
                    <a:gd name="T65" fmla="*/ 280 h 551"/>
                    <a:gd name="T66" fmla="*/ 422 w 551"/>
                    <a:gd name="T67" fmla="*/ 321 h 551"/>
                    <a:gd name="T68" fmla="*/ 459 w 551"/>
                    <a:gd name="T69" fmla="*/ 361 h 551"/>
                    <a:gd name="T70" fmla="*/ 473 w 551"/>
                    <a:gd name="T71" fmla="*/ 319 h 551"/>
                    <a:gd name="T72" fmla="*/ 549 w 551"/>
                    <a:gd name="T73" fmla="*/ 321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51" h="551">
                      <a:moveTo>
                        <a:pt x="549" y="321"/>
                      </a:moveTo>
                      <a:cubicBezTo>
                        <a:pt x="551" y="245"/>
                        <a:pt x="551" y="245"/>
                        <a:pt x="551" y="245"/>
                      </a:cubicBezTo>
                      <a:cubicBezTo>
                        <a:pt x="475" y="242"/>
                        <a:pt x="475" y="242"/>
                        <a:pt x="475" y="242"/>
                      </a:cubicBezTo>
                      <a:cubicBezTo>
                        <a:pt x="471" y="215"/>
                        <a:pt x="461" y="189"/>
                        <a:pt x="446" y="166"/>
                      </a:cubicBezTo>
                      <a:cubicBezTo>
                        <a:pt x="501" y="115"/>
                        <a:pt x="501" y="115"/>
                        <a:pt x="501" y="115"/>
                      </a:cubicBezTo>
                      <a:cubicBezTo>
                        <a:pt x="448" y="59"/>
                        <a:pt x="448" y="59"/>
                        <a:pt x="448" y="59"/>
                      </a:cubicBezTo>
                      <a:cubicBezTo>
                        <a:pt x="393" y="111"/>
                        <a:pt x="393" y="111"/>
                        <a:pt x="393" y="111"/>
                      </a:cubicBezTo>
                      <a:cubicBezTo>
                        <a:pt x="372" y="95"/>
                        <a:pt x="346" y="84"/>
                        <a:pt x="319" y="78"/>
                      </a:cubicBezTo>
                      <a:cubicBezTo>
                        <a:pt x="321" y="2"/>
                        <a:pt x="321" y="2"/>
                        <a:pt x="321" y="2"/>
                      </a:cubicBezTo>
                      <a:cubicBezTo>
                        <a:pt x="244" y="0"/>
                        <a:pt x="244" y="0"/>
                        <a:pt x="244" y="0"/>
                      </a:cubicBezTo>
                      <a:cubicBezTo>
                        <a:pt x="242" y="75"/>
                        <a:pt x="242" y="75"/>
                        <a:pt x="242" y="75"/>
                      </a:cubicBezTo>
                      <a:cubicBezTo>
                        <a:pt x="215" y="80"/>
                        <a:pt x="189" y="90"/>
                        <a:pt x="166" y="104"/>
                      </a:cubicBezTo>
                      <a:cubicBezTo>
                        <a:pt x="114" y="50"/>
                        <a:pt x="114" y="50"/>
                        <a:pt x="114" y="50"/>
                      </a:cubicBezTo>
                      <a:cubicBezTo>
                        <a:pt x="58" y="102"/>
                        <a:pt x="58" y="102"/>
                        <a:pt x="58" y="102"/>
                      </a:cubicBezTo>
                      <a:cubicBezTo>
                        <a:pt x="110" y="157"/>
                        <a:pt x="110" y="157"/>
                        <a:pt x="110" y="157"/>
                      </a:cubicBezTo>
                      <a:cubicBezTo>
                        <a:pt x="95" y="179"/>
                        <a:pt x="83" y="204"/>
                        <a:pt x="77" y="232"/>
                      </a:cubicBezTo>
                      <a:cubicBezTo>
                        <a:pt x="2" y="230"/>
                        <a:pt x="2" y="230"/>
                        <a:pt x="2" y="230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75" y="309"/>
                        <a:pt x="75" y="309"/>
                        <a:pt x="75" y="309"/>
                      </a:cubicBezTo>
                      <a:cubicBezTo>
                        <a:pt x="80" y="336"/>
                        <a:pt x="90" y="362"/>
                        <a:pt x="104" y="385"/>
                      </a:cubicBezTo>
                      <a:cubicBezTo>
                        <a:pt x="49" y="436"/>
                        <a:pt x="49" y="436"/>
                        <a:pt x="49" y="436"/>
                      </a:cubicBezTo>
                      <a:cubicBezTo>
                        <a:pt x="102" y="492"/>
                        <a:pt x="102" y="492"/>
                        <a:pt x="102" y="492"/>
                      </a:cubicBezTo>
                      <a:cubicBezTo>
                        <a:pt x="157" y="440"/>
                        <a:pt x="157" y="440"/>
                        <a:pt x="157" y="440"/>
                      </a:cubicBezTo>
                      <a:cubicBezTo>
                        <a:pt x="179" y="456"/>
                        <a:pt x="204" y="467"/>
                        <a:pt x="231" y="473"/>
                      </a:cubicBezTo>
                      <a:cubicBezTo>
                        <a:pt x="229" y="549"/>
                        <a:pt x="229" y="549"/>
                        <a:pt x="229" y="549"/>
                      </a:cubicBezTo>
                      <a:cubicBezTo>
                        <a:pt x="306" y="551"/>
                        <a:pt x="306" y="551"/>
                        <a:pt x="306" y="551"/>
                      </a:cubicBezTo>
                      <a:cubicBezTo>
                        <a:pt x="308" y="475"/>
                        <a:pt x="308" y="475"/>
                        <a:pt x="308" y="475"/>
                      </a:cubicBezTo>
                      <a:cubicBezTo>
                        <a:pt x="330" y="472"/>
                        <a:pt x="351" y="465"/>
                        <a:pt x="370" y="455"/>
                      </a:cubicBezTo>
                      <a:cubicBezTo>
                        <a:pt x="332" y="419"/>
                        <a:pt x="332" y="419"/>
                        <a:pt x="332" y="419"/>
                      </a:cubicBezTo>
                      <a:cubicBezTo>
                        <a:pt x="313" y="426"/>
                        <a:pt x="293" y="430"/>
                        <a:pt x="271" y="429"/>
                      </a:cubicBezTo>
                      <a:cubicBezTo>
                        <a:pt x="186" y="427"/>
                        <a:pt x="119" y="356"/>
                        <a:pt x="121" y="271"/>
                      </a:cubicBezTo>
                      <a:cubicBezTo>
                        <a:pt x="124" y="186"/>
                        <a:pt x="194" y="119"/>
                        <a:pt x="279" y="122"/>
                      </a:cubicBezTo>
                      <a:cubicBezTo>
                        <a:pt x="364" y="124"/>
                        <a:pt x="431" y="195"/>
                        <a:pt x="429" y="280"/>
                      </a:cubicBezTo>
                      <a:cubicBezTo>
                        <a:pt x="429" y="294"/>
                        <a:pt x="426" y="308"/>
                        <a:pt x="422" y="321"/>
                      </a:cubicBezTo>
                      <a:cubicBezTo>
                        <a:pt x="459" y="361"/>
                        <a:pt x="459" y="361"/>
                        <a:pt x="459" y="361"/>
                      </a:cubicBezTo>
                      <a:cubicBezTo>
                        <a:pt x="465" y="348"/>
                        <a:pt x="470" y="334"/>
                        <a:pt x="473" y="319"/>
                      </a:cubicBezTo>
                      <a:lnTo>
                        <a:pt x="549" y="3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11" name="组合 610"/>
              <p:cNvGrpSpPr/>
              <p:nvPr/>
            </p:nvGrpSpPr>
            <p:grpSpPr>
              <a:xfrm>
                <a:off x="9797665" y="5841771"/>
                <a:ext cx="689361" cy="689361"/>
                <a:chOff x="9042400" y="6313488"/>
                <a:chExt cx="554038" cy="554038"/>
              </a:xfrm>
            </p:grpSpPr>
            <p:sp>
              <p:nvSpPr>
                <p:cNvPr id="612" name="Rectangle 1415"/>
                <p:cNvSpPr>
                  <a:spLocks noChangeArrowheads="1"/>
                </p:cNvSpPr>
                <p:nvPr/>
              </p:nvSpPr>
              <p:spPr bwMode="auto">
                <a:xfrm>
                  <a:off x="9042400" y="6313488"/>
                  <a:ext cx="554038" cy="554038"/>
                </a:xfrm>
                <a:prstGeom prst="rect">
                  <a:avLst/>
                </a:prstGeom>
                <a:solidFill>
                  <a:srgbClr val="00414A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3" name="Freeform 2058"/>
                <p:cNvSpPr/>
                <p:nvPr/>
              </p:nvSpPr>
              <p:spPr bwMode="auto">
                <a:xfrm>
                  <a:off x="9283700" y="6408738"/>
                  <a:ext cx="188913" cy="112713"/>
                </a:xfrm>
                <a:custGeom>
                  <a:avLst/>
                  <a:gdLst>
                    <a:gd name="T0" fmla="*/ 23 w 283"/>
                    <a:gd name="T1" fmla="*/ 163 h 171"/>
                    <a:gd name="T2" fmla="*/ 142 w 283"/>
                    <a:gd name="T3" fmla="*/ 23 h 171"/>
                    <a:gd name="T4" fmla="*/ 260 w 283"/>
                    <a:gd name="T5" fmla="*/ 163 h 171"/>
                    <a:gd name="T6" fmla="*/ 260 w 283"/>
                    <a:gd name="T7" fmla="*/ 171 h 171"/>
                    <a:gd name="T8" fmla="*/ 278 w 283"/>
                    <a:gd name="T9" fmla="*/ 171 h 171"/>
                    <a:gd name="T10" fmla="*/ 283 w 283"/>
                    <a:gd name="T11" fmla="*/ 171 h 171"/>
                    <a:gd name="T12" fmla="*/ 283 w 283"/>
                    <a:gd name="T13" fmla="*/ 163 h 171"/>
                    <a:gd name="T14" fmla="*/ 142 w 283"/>
                    <a:gd name="T15" fmla="*/ 0 h 171"/>
                    <a:gd name="T16" fmla="*/ 0 w 283"/>
                    <a:gd name="T17" fmla="*/ 163 h 171"/>
                    <a:gd name="T18" fmla="*/ 0 w 283"/>
                    <a:gd name="T19" fmla="*/ 170 h 171"/>
                    <a:gd name="T20" fmla="*/ 23 w 283"/>
                    <a:gd name="T21" fmla="*/ 170 h 171"/>
                    <a:gd name="T22" fmla="*/ 23 w 283"/>
                    <a:gd name="T23" fmla="*/ 163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3" h="171">
                      <a:moveTo>
                        <a:pt x="23" y="163"/>
                      </a:moveTo>
                      <a:cubicBezTo>
                        <a:pt x="23" y="86"/>
                        <a:pt x="76" y="23"/>
                        <a:pt x="142" y="23"/>
                      </a:cubicBezTo>
                      <a:cubicBezTo>
                        <a:pt x="207" y="23"/>
                        <a:pt x="260" y="86"/>
                        <a:pt x="260" y="163"/>
                      </a:cubicBezTo>
                      <a:cubicBezTo>
                        <a:pt x="260" y="166"/>
                        <a:pt x="260" y="168"/>
                        <a:pt x="260" y="171"/>
                      </a:cubicBezTo>
                      <a:cubicBezTo>
                        <a:pt x="278" y="171"/>
                        <a:pt x="278" y="171"/>
                        <a:pt x="278" y="171"/>
                      </a:cubicBezTo>
                      <a:cubicBezTo>
                        <a:pt x="280" y="171"/>
                        <a:pt x="281" y="171"/>
                        <a:pt x="283" y="171"/>
                      </a:cubicBezTo>
                      <a:cubicBezTo>
                        <a:pt x="283" y="169"/>
                        <a:pt x="283" y="166"/>
                        <a:pt x="283" y="163"/>
                      </a:cubicBezTo>
                      <a:cubicBezTo>
                        <a:pt x="283" y="73"/>
                        <a:pt x="220" y="0"/>
                        <a:pt x="142" y="0"/>
                      </a:cubicBezTo>
                      <a:cubicBezTo>
                        <a:pt x="64" y="0"/>
                        <a:pt x="0" y="73"/>
                        <a:pt x="0" y="163"/>
                      </a:cubicBezTo>
                      <a:cubicBezTo>
                        <a:pt x="0" y="165"/>
                        <a:pt x="0" y="168"/>
                        <a:pt x="0" y="170"/>
                      </a:cubicBezTo>
                      <a:cubicBezTo>
                        <a:pt x="23" y="170"/>
                        <a:pt x="23" y="170"/>
                        <a:pt x="23" y="170"/>
                      </a:cubicBezTo>
                      <a:cubicBezTo>
                        <a:pt x="23" y="168"/>
                        <a:pt x="23" y="166"/>
                        <a:pt x="23" y="1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4" name="Freeform 2059"/>
                <p:cNvSpPr/>
                <p:nvPr/>
              </p:nvSpPr>
              <p:spPr bwMode="auto">
                <a:xfrm>
                  <a:off x="9258300" y="6521450"/>
                  <a:ext cx="234950" cy="201813"/>
                </a:xfrm>
                <a:custGeom>
                  <a:avLst/>
                  <a:gdLst>
                    <a:gd name="T0" fmla="*/ 322 w 353"/>
                    <a:gd name="T1" fmla="*/ 1 h 302"/>
                    <a:gd name="T2" fmla="*/ 317 w 353"/>
                    <a:gd name="T3" fmla="*/ 1 h 302"/>
                    <a:gd name="T4" fmla="*/ 299 w 353"/>
                    <a:gd name="T5" fmla="*/ 1 h 302"/>
                    <a:gd name="T6" fmla="*/ 62 w 353"/>
                    <a:gd name="T7" fmla="*/ 0 h 302"/>
                    <a:gd name="T8" fmla="*/ 39 w 353"/>
                    <a:gd name="T9" fmla="*/ 0 h 302"/>
                    <a:gd name="T10" fmla="*/ 37 w 353"/>
                    <a:gd name="T11" fmla="*/ 0 h 302"/>
                    <a:gd name="T12" fmla="*/ 0 w 353"/>
                    <a:gd name="T13" fmla="*/ 37 h 302"/>
                    <a:gd name="T14" fmla="*/ 0 w 353"/>
                    <a:gd name="T15" fmla="*/ 265 h 302"/>
                    <a:gd name="T16" fmla="*/ 36 w 353"/>
                    <a:gd name="T17" fmla="*/ 302 h 302"/>
                    <a:gd name="T18" fmla="*/ 316 w 353"/>
                    <a:gd name="T19" fmla="*/ 302 h 302"/>
                    <a:gd name="T20" fmla="*/ 353 w 353"/>
                    <a:gd name="T21" fmla="*/ 265 h 302"/>
                    <a:gd name="T22" fmla="*/ 353 w 353"/>
                    <a:gd name="T23" fmla="*/ 37 h 302"/>
                    <a:gd name="T24" fmla="*/ 322 w 353"/>
                    <a:gd name="T25" fmla="*/ 1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3" h="302">
                      <a:moveTo>
                        <a:pt x="322" y="1"/>
                      </a:moveTo>
                      <a:cubicBezTo>
                        <a:pt x="320" y="1"/>
                        <a:pt x="319" y="1"/>
                        <a:pt x="317" y="1"/>
                      </a:cubicBezTo>
                      <a:cubicBezTo>
                        <a:pt x="299" y="1"/>
                        <a:pt x="299" y="1"/>
                        <a:pt x="299" y="1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6" y="0"/>
                        <a:pt x="0" y="17"/>
                        <a:pt x="0" y="37"/>
                      </a:cubicBezTo>
                      <a:cubicBezTo>
                        <a:pt x="0" y="265"/>
                        <a:pt x="0" y="265"/>
                        <a:pt x="0" y="265"/>
                      </a:cubicBezTo>
                      <a:cubicBezTo>
                        <a:pt x="0" y="285"/>
                        <a:pt x="16" y="302"/>
                        <a:pt x="36" y="302"/>
                      </a:cubicBezTo>
                      <a:cubicBezTo>
                        <a:pt x="316" y="302"/>
                        <a:pt x="316" y="302"/>
                        <a:pt x="316" y="302"/>
                      </a:cubicBezTo>
                      <a:cubicBezTo>
                        <a:pt x="337" y="302"/>
                        <a:pt x="353" y="286"/>
                        <a:pt x="353" y="265"/>
                      </a:cubicBezTo>
                      <a:cubicBezTo>
                        <a:pt x="353" y="37"/>
                        <a:pt x="353" y="37"/>
                        <a:pt x="353" y="37"/>
                      </a:cubicBezTo>
                      <a:cubicBezTo>
                        <a:pt x="353" y="19"/>
                        <a:pt x="340" y="4"/>
                        <a:pt x="322" y="1"/>
                      </a:cubicBezTo>
                      <a:close/>
                    </a:path>
                  </a:pathLst>
                </a:custGeom>
                <a:solidFill>
                  <a:srgbClr val="56C0D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5" name="Freeform 2060"/>
                <p:cNvSpPr/>
                <p:nvPr/>
              </p:nvSpPr>
              <p:spPr bwMode="auto">
                <a:xfrm>
                  <a:off x="9355138" y="6581775"/>
                  <a:ext cx="41275" cy="95250"/>
                </a:xfrm>
                <a:custGeom>
                  <a:avLst/>
                  <a:gdLst>
                    <a:gd name="T0" fmla="*/ 63 w 63"/>
                    <a:gd name="T1" fmla="*/ 36 h 143"/>
                    <a:gd name="T2" fmla="*/ 32 w 63"/>
                    <a:gd name="T3" fmla="*/ 0 h 143"/>
                    <a:gd name="T4" fmla="*/ 0 w 63"/>
                    <a:gd name="T5" fmla="*/ 36 h 143"/>
                    <a:gd name="T6" fmla="*/ 19 w 63"/>
                    <a:gd name="T7" fmla="*/ 68 h 143"/>
                    <a:gd name="T8" fmla="*/ 18 w 63"/>
                    <a:gd name="T9" fmla="*/ 130 h 143"/>
                    <a:gd name="T10" fmla="*/ 31 w 63"/>
                    <a:gd name="T11" fmla="*/ 143 h 143"/>
                    <a:gd name="T12" fmla="*/ 45 w 63"/>
                    <a:gd name="T13" fmla="*/ 130 h 143"/>
                    <a:gd name="T14" fmla="*/ 45 w 63"/>
                    <a:gd name="T15" fmla="*/ 68 h 143"/>
                    <a:gd name="T16" fmla="*/ 63 w 63"/>
                    <a:gd name="T17" fmla="*/ 36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3" h="143">
                      <a:moveTo>
                        <a:pt x="63" y="36"/>
                      </a:moveTo>
                      <a:cubicBezTo>
                        <a:pt x="63" y="16"/>
                        <a:pt x="49" y="0"/>
                        <a:pt x="32" y="0"/>
                      </a:cubicBezTo>
                      <a:cubicBezTo>
                        <a:pt x="14" y="0"/>
                        <a:pt x="0" y="16"/>
                        <a:pt x="0" y="36"/>
                      </a:cubicBezTo>
                      <a:cubicBezTo>
                        <a:pt x="0" y="50"/>
                        <a:pt x="8" y="62"/>
                        <a:pt x="19" y="68"/>
                      </a:cubicBezTo>
                      <a:cubicBezTo>
                        <a:pt x="18" y="130"/>
                        <a:pt x="18" y="130"/>
                        <a:pt x="18" y="130"/>
                      </a:cubicBezTo>
                      <a:cubicBezTo>
                        <a:pt x="18" y="137"/>
                        <a:pt x="24" y="143"/>
                        <a:pt x="31" y="143"/>
                      </a:cubicBezTo>
                      <a:cubicBezTo>
                        <a:pt x="39" y="143"/>
                        <a:pt x="45" y="137"/>
                        <a:pt x="45" y="130"/>
                      </a:cubicBezTo>
                      <a:cubicBezTo>
                        <a:pt x="45" y="68"/>
                        <a:pt x="45" y="68"/>
                        <a:pt x="45" y="68"/>
                      </a:cubicBezTo>
                      <a:cubicBezTo>
                        <a:pt x="55" y="63"/>
                        <a:pt x="63" y="50"/>
                        <a:pt x="63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6" name="Freeform 2061"/>
                <p:cNvSpPr>
                  <a:spLocks noEditPoints="1"/>
                </p:cNvSpPr>
                <p:nvPr/>
              </p:nvSpPr>
              <p:spPr bwMode="auto">
                <a:xfrm>
                  <a:off x="9115425" y="6577013"/>
                  <a:ext cx="220663" cy="84138"/>
                </a:xfrm>
                <a:custGeom>
                  <a:avLst/>
                  <a:gdLst>
                    <a:gd name="T0" fmla="*/ 315 w 332"/>
                    <a:gd name="T1" fmla="*/ 46 h 125"/>
                    <a:gd name="T2" fmla="*/ 122 w 332"/>
                    <a:gd name="T3" fmla="*/ 45 h 125"/>
                    <a:gd name="T4" fmla="*/ 62 w 332"/>
                    <a:gd name="T5" fmla="*/ 0 h 125"/>
                    <a:gd name="T6" fmla="*/ 0 w 332"/>
                    <a:gd name="T7" fmla="*/ 63 h 125"/>
                    <a:gd name="T8" fmla="*/ 62 w 332"/>
                    <a:gd name="T9" fmla="*/ 125 h 125"/>
                    <a:gd name="T10" fmla="*/ 122 w 332"/>
                    <a:gd name="T11" fmla="*/ 80 h 125"/>
                    <a:gd name="T12" fmla="*/ 237 w 332"/>
                    <a:gd name="T13" fmla="*/ 80 h 125"/>
                    <a:gd name="T14" fmla="*/ 237 w 332"/>
                    <a:gd name="T15" fmla="*/ 125 h 125"/>
                    <a:gd name="T16" fmla="*/ 252 w 332"/>
                    <a:gd name="T17" fmla="*/ 125 h 125"/>
                    <a:gd name="T18" fmla="*/ 252 w 332"/>
                    <a:gd name="T19" fmla="*/ 111 h 125"/>
                    <a:gd name="T20" fmla="*/ 263 w 332"/>
                    <a:gd name="T21" fmla="*/ 111 h 125"/>
                    <a:gd name="T22" fmla="*/ 263 w 332"/>
                    <a:gd name="T23" fmla="*/ 125 h 125"/>
                    <a:gd name="T24" fmla="*/ 276 w 332"/>
                    <a:gd name="T25" fmla="*/ 125 h 125"/>
                    <a:gd name="T26" fmla="*/ 276 w 332"/>
                    <a:gd name="T27" fmla="*/ 111 h 125"/>
                    <a:gd name="T28" fmla="*/ 299 w 332"/>
                    <a:gd name="T29" fmla="*/ 111 h 125"/>
                    <a:gd name="T30" fmla="*/ 299 w 332"/>
                    <a:gd name="T31" fmla="*/ 125 h 125"/>
                    <a:gd name="T32" fmla="*/ 315 w 332"/>
                    <a:gd name="T33" fmla="*/ 125 h 125"/>
                    <a:gd name="T34" fmla="*/ 315 w 332"/>
                    <a:gd name="T35" fmla="*/ 80 h 125"/>
                    <a:gd name="T36" fmla="*/ 332 w 332"/>
                    <a:gd name="T37" fmla="*/ 63 h 125"/>
                    <a:gd name="T38" fmla="*/ 315 w 332"/>
                    <a:gd name="T39" fmla="*/ 46 h 125"/>
                    <a:gd name="T40" fmla="*/ 53 w 332"/>
                    <a:gd name="T41" fmla="*/ 80 h 125"/>
                    <a:gd name="T42" fmla="*/ 36 w 332"/>
                    <a:gd name="T43" fmla="*/ 63 h 125"/>
                    <a:gd name="T44" fmla="*/ 53 w 332"/>
                    <a:gd name="T45" fmla="*/ 45 h 125"/>
                    <a:gd name="T46" fmla="*/ 67 w 332"/>
                    <a:gd name="T47" fmla="*/ 51 h 125"/>
                    <a:gd name="T48" fmla="*/ 71 w 332"/>
                    <a:gd name="T49" fmla="*/ 63 h 125"/>
                    <a:gd name="T50" fmla="*/ 66 w 332"/>
                    <a:gd name="T51" fmla="*/ 74 h 125"/>
                    <a:gd name="T52" fmla="*/ 53 w 332"/>
                    <a:gd name="T53" fmla="*/ 80 h 125"/>
                    <a:gd name="T54" fmla="*/ 306 w 332"/>
                    <a:gd name="T55" fmla="*/ 92 h 125"/>
                    <a:gd name="T56" fmla="*/ 246 w 332"/>
                    <a:gd name="T57" fmla="*/ 92 h 125"/>
                    <a:gd name="T58" fmla="*/ 246 w 332"/>
                    <a:gd name="T59" fmla="*/ 87 h 125"/>
                    <a:gd name="T60" fmla="*/ 306 w 332"/>
                    <a:gd name="T61" fmla="*/ 87 h 125"/>
                    <a:gd name="T62" fmla="*/ 306 w 332"/>
                    <a:gd name="T63" fmla="*/ 9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32" h="125">
                      <a:moveTo>
                        <a:pt x="315" y="46"/>
                      </a:moveTo>
                      <a:cubicBezTo>
                        <a:pt x="122" y="45"/>
                        <a:pt x="122" y="45"/>
                        <a:pt x="122" y="45"/>
                      </a:cubicBezTo>
                      <a:cubicBezTo>
                        <a:pt x="114" y="19"/>
                        <a:pt x="91" y="0"/>
                        <a:pt x="62" y="0"/>
                      </a:cubicBezTo>
                      <a:cubicBezTo>
                        <a:pt x="28" y="0"/>
                        <a:pt x="0" y="28"/>
                        <a:pt x="0" y="63"/>
                      </a:cubicBezTo>
                      <a:cubicBezTo>
                        <a:pt x="0" y="97"/>
                        <a:pt x="28" y="125"/>
                        <a:pt x="62" y="125"/>
                      </a:cubicBezTo>
                      <a:cubicBezTo>
                        <a:pt x="90" y="125"/>
                        <a:pt x="114" y="106"/>
                        <a:pt x="122" y="80"/>
                      </a:cubicBezTo>
                      <a:cubicBezTo>
                        <a:pt x="237" y="80"/>
                        <a:pt x="237" y="80"/>
                        <a:pt x="237" y="80"/>
                      </a:cubicBezTo>
                      <a:cubicBezTo>
                        <a:pt x="237" y="125"/>
                        <a:pt x="237" y="125"/>
                        <a:pt x="237" y="125"/>
                      </a:cubicBezTo>
                      <a:cubicBezTo>
                        <a:pt x="252" y="125"/>
                        <a:pt x="252" y="125"/>
                        <a:pt x="252" y="125"/>
                      </a:cubicBezTo>
                      <a:cubicBezTo>
                        <a:pt x="252" y="111"/>
                        <a:pt x="252" y="111"/>
                        <a:pt x="252" y="111"/>
                      </a:cubicBezTo>
                      <a:cubicBezTo>
                        <a:pt x="263" y="111"/>
                        <a:pt x="263" y="111"/>
                        <a:pt x="263" y="111"/>
                      </a:cubicBezTo>
                      <a:cubicBezTo>
                        <a:pt x="263" y="125"/>
                        <a:pt x="263" y="125"/>
                        <a:pt x="263" y="125"/>
                      </a:cubicBezTo>
                      <a:cubicBezTo>
                        <a:pt x="276" y="125"/>
                        <a:pt x="276" y="125"/>
                        <a:pt x="276" y="125"/>
                      </a:cubicBezTo>
                      <a:cubicBezTo>
                        <a:pt x="276" y="111"/>
                        <a:pt x="276" y="111"/>
                        <a:pt x="276" y="111"/>
                      </a:cubicBezTo>
                      <a:cubicBezTo>
                        <a:pt x="299" y="111"/>
                        <a:pt x="299" y="111"/>
                        <a:pt x="299" y="111"/>
                      </a:cubicBezTo>
                      <a:cubicBezTo>
                        <a:pt x="299" y="125"/>
                        <a:pt x="299" y="125"/>
                        <a:pt x="299" y="125"/>
                      </a:cubicBezTo>
                      <a:cubicBezTo>
                        <a:pt x="315" y="125"/>
                        <a:pt x="315" y="125"/>
                        <a:pt x="315" y="125"/>
                      </a:cubicBezTo>
                      <a:cubicBezTo>
                        <a:pt x="315" y="80"/>
                        <a:pt x="315" y="80"/>
                        <a:pt x="315" y="80"/>
                      </a:cubicBezTo>
                      <a:cubicBezTo>
                        <a:pt x="324" y="80"/>
                        <a:pt x="332" y="72"/>
                        <a:pt x="332" y="63"/>
                      </a:cubicBezTo>
                      <a:cubicBezTo>
                        <a:pt x="332" y="53"/>
                        <a:pt x="324" y="46"/>
                        <a:pt x="315" y="46"/>
                      </a:cubicBezTo>
                      <a:close/>
                      <a:moveTo>
                        <a:pt x="53" y="80"/>
                      </a:moveTo>
                      <a:cubicBezTo>
                        <a:pt x="44" y="80"/>
                        <a:pt x="36" y="72"/>
                        <a:pt x="36" y="63"/>
                      </a:cubicBezTo>
                      <a:cubicBezTo>
                        <a:pt x="36" y="53"/>
                        <a:pt x="44" y="45"/>
                        <a:pt x="53" y="45"/>
                      </a:cubicBezTo>
                      <a:cubicBezTo>
                        <a:pt x="59" y="45"/>
                        <a:pt x="63" y="48"/>
                        <a:pt x="67" y="51"/>
                      </a:cubicBezTo>
                      <a:cubicBezTo>
                        <a:pt x="69" y="54"/>
                        <a:pt x="71" y="58"/>
                        <a:pt x="71" y="63"/>
                      </a:cubicBezTo>
                      <a:cubicBezTo>
                        <a:pt x="71" y="67"/>
                        <a:pt x="69" y="71"/>
                        <a:pt x="66" y="74"/>
                      </a:cubicBezTo>
                      <a:cubicBezTo>
                        <a:pt x="63" y="78"/>
                        <a:pt x="59" y="80"/>
                        <a:pt x="53" y="80"/>
                      </a:cubicBezTo>
                      <a:close/>
                      <a:moveTo>
                        <a:pt x="306" y="92"/>
                      </a:moveTo>
                      <a:cubicBezTo>
                        <a:pt x="246" y="92"/>
                        <a:pt x="246" y="92"/>
                        <a:pt x="246" y="92"/>
                      </a:cubicBezTo>
                      <a:cubicBezTo>
                        <a:pt x="246" y="87"/>
                        <a:pt x="246" y="87"/>
                        <a:pt x="246" y="87"/>
                      </a:cubicBezTo>
                      <a:cubicBezTo>
                        <a:pt x="306" y="87"/>
                        <a:pt x="306" y="87"/>
                        <a:pt x="306" y="87"/>
                      </a:cubicBezTo>
                      <a:lnTo>
                        <a:pt x="306" y="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17" name="组合 616"/>
              <p:cNvGrpSpPr/>
              <p:nvPr/>
            </p:nvGrpSpPr>
            <p:grpSpPr>
              <a:xfrm>
                <a:off x="9797665" y="5055623"/>
                <a:ext cx="689361" cy="689361"/>
                <a:chOff x="9042400" y="5681663"/>
                <a:chExt cx="554038" cy="554038"/>
              </a:xfrm>
            </p:grpSpPr>
            <p:sp>
              <p:nvSpPr>
                <p:cNvPr id="618" name="Rectangle 1410"/>
                <p:cNvSpPr>
                  <a:spLocks noChangeArrowheads="1"/>
                </p:cNvSpPr>
                <p:nvPr/>
              </p:nvSpPr>
              <p:spPr bwMode="auto">
                <a:xfrm>
                  <a:off x="9042400" y="5681663"/>
                  <a:ext cx="554038" cy="554038"/>
                </a:xfrm>
                <a:prstGeom prst="rect">
                  <a:avLst/>
                </a:prstGeom>
                <a:solidFill>
                  <a:srgbClr val="56C0D0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9" name="Freeform 2062"/>
                <p:cNvSpPr/>
                <p:nvPr/>
              </p:nvSpPr>
              <p:spPr bwMode="auto">
                <a:xfrm>
                  <a:off x="9153525" y="5802313"/>
                  <a:ext cx="125413" cy="142875"/>
                </a:xfrm>
                <a:custGeom>
                  <a:avLst/>
                  <a:gdLst>
                    <a:gd name="T0" fmla="*/ 0 w 189"/>
                    <a:gd name="T1" fmla="*/ 198 h 215"/>
                    <a:gd name="T2" fmla="*/ 70 w 189"/>
                    <a:gd name="T3" fmla="*/ 13 h 215"/>
                    <a:gd name="T4" fmla="*/ 174 w 189"/>
                    <a:gd name="T5" fmla="*/ 65 h 215"/>
                    <a:gd name="T6" fmla="*/ 189 w 189"/>
                    <a:gd name="T7" fmla="*/ 89 h 215"/>
                    <a:gd name="T8" fmla="*/ 123 w 189"/>
                    <a:gd name="T9" fmla="*/ 215 h 215"/>
                    <a:gd name="T10" fmla="*/ 0 w 189"/>
                    <a:gd name="T11" fmla="*/ 198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9" h="215">
                      <a:moveTo>
                        <a:pt x="0" y="198"/>
                      </a:moveTo>
                      <a:cubicBezTo>
                        <a:pt x="0" y="198"/>
                        <a:pt x="41" y="27"/>
                        <a:pt x="70" y="13"/>
                      </a:cubicBezTo>
                      <a:cubicBezTo>
                        <a:pt x="99" y="0"/>
                        <a:pt x="174" y="65"/>
                        <a:pt x="174" y="65"/>
                      </a:cubicBezTo>
                      <a:cubicBezTo>
                        <a:pt x="189" y="89"/>
                        <a:pt x="189" y="89"/>
                        <a:pt x="189" y="89"/>
                      </a:cubicBezTo>
                      <a:cubicBezTo>
                        <a:pt x="123" y="215"/>
                        <a:pt x="123" y="215"/>
                        <a:pt x="123" y="215"/>
                      </a:cubicBez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0" name="Rectangle 2063"/>
                <p:cNvSpPr>
                  <a:spLocks noChangeArrowheads="1"/>
                </p:cNvSpPr>
                <p:nvPr/>
              </p:nvSpPr>
              <p:spPr bwMode="auto">
                <a:xfrm>
                  <a:off x="9299575" y="5832475"/>
                  <a:ext cx="95250" cy="952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1" name="Rectangle 2064"/>
                <p:cNvSpPr>
                  <a:spLocks noChangeArrowheads="1"/>
                </p:cNvSpPr>
                <p:nvPr/>
              </p:nvSpPr>
              <p:spPr bwMode="auto">
                <a:xfrm>
                  <a:off x="9421813" y="5832475"/>
                  <a:ext cx="88900" cy="873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2" name="Rectangle 2065"/>
                <p:cNvSpPr>
                  <a:spLocks noChangeArrowheads="1"/>
                </p:cNvSpPr>
                <p:nvPr/>
              </p:nvSpPr>
              <p:spPr bwMode="auto">
                <a:xfrm>
                  <a:off x="9299575" y="6015038"/>
                  <a:ext cx="95250" cy="920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3" name="Rectangle 2066"/>
                <p:cNvSpPr>
                  <a:spLocks noChangeArrowheads="1"/>
                </p:cNvSpPr>
                <p:nvPr/>
              </p:nvSpPr>
              <p:spPr bwMode="auto">
                <a:xfrm>
                  <a:off x="9421813" y="6010275"/>
                  <a:ext cx="93663" cy="9683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4" name="Freeform 2067"/>
                <p:cNvSpPr/>
                <p:nvPr/>
              </p:nvSpPr>
              <p:spPr bwMode="auto">
                <a:xfrm>
                  <a:off x="9090025" y="5988050"/>
                  <a:ext cx="115888" cy="123825"/>
                </a:xfrm>
                <a:custGeom>
                  <a:avLst/>
                  <a:gdLst>
                    <a:gd name="T0" fmla="*/ 0 w 73"/>
                    <a:gd name="T1" fmla="*/ 55 h 78"/>
                    <a:gd name="T2" fmla="*/ 33 w 73"/>
                    <a:gd name="T3" fmla="*/ 0 h 78"/>
                    <a:gd name="T4" fmla="*/ 73 w 73"/>
                    <a:gd name="T5" fmla="*/ 27 h 78"/>
                    <a:gd name="T6" fmla="*/ 60 w 73"/>
                    <a:gd name="T7" fmla="*/ 78 h 78"/>
                    <a:gd name="T8" fmla="*/ 0 w 73"/>
                    <a:gd name="T9" fmla="*/ 5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78">
                      <a:moveTo>
                        <a:pt x="0" y="55"/>
                      </a:moveTo>
                      <a:lnTo>
                        <a:pt x="33" y="0"/>
                      </a:lnTo>
                      <a:lnTo>
                        <a:pt x="73" y="27"/>
                      </a:lnTo>
                      <a:lnTo>
                        <a:pt x="60" y="78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5" name="Freeform 2068"/>
                <p:cNvSpPr>
                  <a:spLocks noEditPoints="1"/>
                </p:cNvSpPr>
                <p:nvPr/>
              </p:nvSpPr>
              <p:spPr bwMode="auto">
                <a:xfrm>
                  <a:off x="9082088" y="5792788"/>
                  <a:ext cx="207963" cy="342900"/>
                </a:xfrm>
                <a:custGeom>
                  <a:avLst/>
                  <a:gdLst>
                    <a:gd name="T0" fmla="*/ 292 w 313"/>
                    <a:gd name="T1" fmla="*/ 43 h 513"/>
                    <a:gd name="T2" fmla="*/ 185 w 313"/>
                    <a:gd name="T3" fmla="*/ 5 h 513"/>
                    <a:gd name="T4" fmla="*/ 160 w 313"/>
                    <a:gd name="T5" fmla="*/ 4 h 513"/>
                    <a:gd name="T6" fmla="*/ 1 w 313"/>
                    <a:gd name="T7" fmla="*/ 456 h 513"/>
                    <a:gd name="T8" fmla="*/ 21 w 313"/>
                    <a:gd name="T9" fmla="*/ 471 h 513"/>
                    <a:gd name="T10" fmla="*/ 128 w 313"/>
                    <a:gd name="T11" fmla="*/ 508 h 513"/>
                    <a:gd name="T12" fmla="*/ 153 w 313"/>
                    <a:gd name="T13" fmla="*/ 510 h 513"/>
                    <a:gd name="T14" fmla="*/ 312 w 313"/>
                    <a:gd name="T15" fmla="*/ 58 h 513"/>
                    <a:gd name="T16" fmla="*/ 292 w 313"/>
                    <a:gd name="T17" fmla="*/ 43 h 513"/>
                    <a:gd name="T18" fmla="*/ 150 w 313"/>
                    <a:gd name="T19" fmla="*/ 454 h 513"/>
                    <a:gd name="T20" fmla="*/ 147 w 313"/>
                    <a:gd name="T21" fmla="*/ 456 h 513"/>
                    <a:gd name="T22" fmla="*/ 33 w 313"/>
                    <a:gd name="T23" fmla="*/ 416 h 513"/>
                    <a:gd name="T24" fmla="*/ 33 w 313"/>
                    <a:gd name="T25" fmla="*/ 413 h 513"/>
                    <a:gd name="T26" fmla="*/ 37 w 313"/>
                    <a:gd name="T27" fmla="*/ 400 h 513"/>
                    <a:gd name="T28" fmla="*/ 40 w 313"/>
                    <a:gd name="T29" fmla="*/ 398 h 513"/>
                    <a:gd name="T30" fmla="*/ 153 w 313"/>
                    <a:gd name="T31" fmla="*/ 438 h 513"/>
                    <a:gd name="T32" fmla="*/ 154 w 313"/>
                    <a:gd name="T33" fmla="*/ 441 h 513"/>
                    <a:gd name="T34" fmla="*/ 150 w 313"/>
                    <a:gd name="T35" fmla="*/ 454 h 513"/>
                    <a:gd name="T36" fmla="*/ 81 w 313"/>
                    <a:gd name="T37" fmla="*/ 368 h 513"/>
                    <a:gd name="T38" fmla="*/ 120 w 313"/>
                    <a:gd name="T39" fmla="*/ 349 h 513"/>
                    <a:gd name="T40" fmla="*/ 139 w 313"/>
                    <a:gd name="T41" fmla="*/ 388 h 513"/>
                    <a:gd name="T42" fmla="*/ 100 w 313"/>
                    <a:gd name="T43" fmla="*/ 407 h 513"/>
                    <a:gd name="T44" fmla="*/ 81 w 313"/>
                    <a:gd name="T45" fmla="*/ 368 h 513"/>
                    <a:gd name="T46" fmla="*/ 247 w 313"/>
                    <a:gd name="T47" fmla="*/ 178 h 513"/>
                    <a:gd name="T48" fmla="*/ 244 w 313"/>
                    <a:gd name="T49" fmla="*/ 180 h 513"/>
                    <a:gd name="T50" fmla="*/ 130 w 313"/>
                    <a:gd name="T51" fmla="*/ 140 h 513"/>
                    <a:gd name="T52" fmla="*/ 130 w 313"/>
                    <a:gd name="T53" fmla="*/ 137 h 513"/>
                    <a:gd name="T54" fmla="*/ 134 w 313"/>
                    <a:gd name="T55" fmla="*/ 124 h 513"/>
                    <a:gd name="T56" fmla="*/ 137 w 313"/>
                    <a:gd name="T57" fmla="*/ 122 h 513"/>
                    <a:gd name="T58" fmla="*/ 251 w 313"/>
                    <a:gd name="T59" fmla="*/ 162 h 513"/>
                    <a:gd name="T60" fmla="*/ 251 w 313"/>
                    <a:gd name="T61" fmla="*/ 165 h 513"/>
                    <a:gd name="T62" fmla="*/ 247 w 313"/>
                    <a:gd name="T63" fmla="*/ 178 h 513"/>
                    <a:gd name="T64" fmla="*/ 140 w 313"/>
                    <a:gd name="T65" fmla="*/ 110 h 513"/>
                    <a:gd name="T66" fmla="*/ 146 w 313"/>
                    <a:gd name="T67" fmla="*/ 94 h 513"/>
                    <a:gd name="T68" fmla="*/ 261 w 313"/>
                    <a:gd name="T69" fmla="*/ 135 h 513"/>
                    <a:gd name="T70" fmla="*/ 255 w 313"/>
                    <a:gd name="T71" fmla="*/ 150 h 513"/>
                    <a:gd name="T72" fmla="*/ 140 w 313"/>
                    <a:gd name="T73" fmla="*/ 110 h 513"/>
                    <a:gd name="T74" fmla="*/ 266 w 313"/>
                    <a:gd name="T75" fmla="*/ 123 h 513"/>
                    <a:gd name="T76" fmla="*/ 264 w 313"/>
                    <a:gd name="T77" fmla="*/ 125 h 513"/>
                    <a:gd name="T78" fmla="*/ 150 w 313"/>
                    <a:gd name="T79" fmla="*/ 85 h 513"/>
                    <a:gd name="T80" fmla="*/ 149 w 313"/>
                    <a:gd name="T81" fmla="*/ 81 h 513"/>
                    <a:gd name="T82" fmla="*/ 154 w 313"/>
                    <a:gd name="T83" fmla="*/ 69 h 513"/>
                    <a:gd name="T84" fmla="*/ 156 w 313"/>
                    <a:gd name="T85" fmla="*/ 67 h 513"/>
                    <a:gd name="T86" fmla="*/ 270 w 313"/>
                    <a:gd name="T87" fmla="*/ 107 h 513"/>
                    <a:gd name="T88" fmla="*/ 271 w 313"/>
                    <a:gd name="T89" fmla="*/ 110 h 513"/>
                    <a:gd name="T90" fmla="*/ 266 w 313"/>
                    <a:gd name="T91" fmla="*/ 123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13" h="513">
                      <a:moveTo>
                        <a:pt x="292" y="43"/>
                      </a:moveTo>
                      <a:cubicBezTo>
                        <a:pt x="185" y="5"/>
                        <a:pt x="185" y="5"/>
                        <a:pt x="185" y="5"/>
                      </a:cubicBezTo>
                      <a:cubicBezTo>
                        <a:pt x="173" y="1"/>
                        <a:pt x="161" y="0"/>
                        <a:pt x="160" y="4"/>
                      </a:cubicBezTo>
                      <a:cubicBezTo>
                        <a:pt x="1" y="456"/>
                        <a:pt x="1" y="456"/>
                        <a:pt x="1" y="456"/>
                      </a:cubicBezTo>
                      <a:cubicBezTo>
                        <a:pt x="0" y="460"/>
                        <a:pt x="9" y="466"/>
                        <a:pt x="21" y="471"/>
                      </a:cubicBezTo>
                      <a:cubicBezTo>
                        <a:pt x="128" y="508"/>
                        <a:pt x="128" y="508"/>
                        <a:pt x="128" y="508"/>
                      </a:cubicBezTo>
                      <a:cubicBezTo>
                        <a:pt x="140" y="513"/>
                        <a:pt x="152" y="513"/>
                        <a:pt x="153" y="510"/>
                      </a:cubicBezTo>
                      <a:cubicBezTo>
                        <a:pt x="312" y="58"/>
                        <a:pt x="312" y="58"/>
                        <a:pt x="312" y="58"/>
                      </a:cubicBezTo>
                      <a:cubicBezTo>
                        <a:pt x="313" y="54"/>
                        <a:pt x="304" y="47"/>
                        <a:pt x="292" y="43"/>
                      </a:cubicBezTo>
                      <a:close/>
                      <a:moveTo>
                        <a:pt x="150" y="454"/>
                      </a:moveTo>
                      <a:cubicBezTo>
                        <a:pt x="147" y="456"/>
                        <a:pt x="147" y="456"/>
                        <a:pt x="147" y="456"/>
                      </a:cubicBezTo>
                      <a:cubicBezTo>
                        <a:pt x="33" y="416"/>
                        <a:pt x="33" y="416"/>
                        <a:pt x="33" y="416"/>
                      </a:cubicBezTo>
                      <a:cubicBezTo>
                        <a:pt x="33" y="413"/>
                        <a:pt x="33" y="413"/>
                        <a:pt x="33" y="413"/>
                      </a:cubicBezTo>
                      <a:cubicBezTo>
                        <a:pt x="37" y="400"/>
                        <a:pt x="37" y="400"/>
                        <a:pt x="37" y="400"/>
                      </a:cubicBezTo>
                      <a:cubicBezTo>
                        <a:pt x="40" y="398"/>
                        <a:pt x="40" y="398"/>
                        <a:pt x="40" y="398"/>
                      </a:cubicBezTo>
                      <a:cubicBezTo>
                        <a:pt x="153" y="438"/>
                        <a:pt x="153" y="438"/>
                        <a:pt x="153" y="438"/>
                      </a:cubicBezTo>
                      <a:cubicBezTo>
                        <a:pt x="154" y="441"/>
                        <a:pt x="154" y="441"/>
                        <a:pt x="154" y="441"/>
                      </a:cubicBezTo>
                      <a:lnTo>
                        <a:pt x="150" y="454"/>
                      </a:lnTo>
                      <a:close/>
                      <a:moveTo>
                        <a:pt x="81" y="368"/>
                      </a:moveTo>
                      <a:cubicBezTo>
                        <a:pt x="86" y="352"/>
                        <a:pt x="104" y="343"/>
                        <a:pt x="120" y="349"/>
                      </a:cubicBezTo>
                      <a:cubicBezTo>
                        <a:pt x="136" y="355"/>
                        <a:pt x="145" y="372"/>
                        <a:pt x="139" y="388"/>
                      </a:cubicBezTo>
                      <a:cubicBezTo>
                        <a:pt x="133" y="404"/>
                        <a:pt x="116" y="413"/>
                        <a:pt x="100" y="407"/>
                      </a:cubicBezTo>
                      <a:cubicBezTo>
                        <a:pt x="84" y="402"/>
                        <a:pt x="75" y="384"/>
                        <a:pt x="81" y="368"/>
                      </a:cubicBezTo>
                      <a:close/>
                      <a:moveTo>
                        <a:pt x="247" y="178"/>
                      </a:moveTo>
                      <a:cubicBezTo>
                        <a:pt x="244" y="180"/>
                        <a:pt x="244" y="180"/>
                        <a:pt x="244" y="180"/>
                      </a:cubicBezTo>
                      <a:cubicBezTo>
                        <a:pt x="130" y="140"/>
                        <a:pt x="130" y="140"/>
                        <a:pt x="130" y="140"/>
                      </a:cubicBezTo>
                      <a:cubicBezTo>
                        <a:pt x="130" y="137"/>
                        <a:pt x="130" y="137"/>
                        <a:pt x="130" y="137"/>
                      </a:cubicBezTo>
                      <a:cubicBezTo>
                        <a:pt x="134" y="124"/>
                        <a:pt x="134" y="124"/>
                        <a:pt x="134" y="124"/>
                      </a:cubicBezTo>
                      <a:cubicBezTo>
                        <a:pt x="137" y="122"/>
                        <a:pt x="137" y="122"/>
                        <a:pt x="137" y="122"/>
                      </a:cubicBezTo>
                      <a:cubicBezTo>
                        <a:pt x="251" y="162"/>
                        <a:pt x="251" y="162"/>
                        <a:pt x="251" y="162"/>
                      </a:cubicBezTo>
                      <a:cubicBezTo>
                        <a:pt x="251" y="165"/>
                        <a:pt x="251" y="165"/>
                        <a:pt x="251" y="165"/>
                      </a:cubicBezTo>
                      <a:lnTo>
                        <a:pt x="247" y="178"/>
                      </a:lnTo>
                      <a:close/>
                      <a:moveTo>
                        <a:pt x="140" y="110"/>
                      </a:moveTo>
                      <a:cubicBezTo>
                        <a:pt x="146" y="94"/>
                        <a:pt x="146" y="94"/>
                        <a:pt x="146" y="94"/>
                      </a:cubicBezTo>
                      <a:cubicBezTo>
                        <a:pt x="261" y="135"/>
                        <a:pt x="261" y="135"/>
                        <a:pt x="261" y="135"/>
                      </a:cubicBezTo>
                      <a:cubicBezTo>
                        <a:pt x="255" y="150"/>
                        <a:pt x="255" y="150"/>
                        <a:pt x="255" y="150"/>
                      </a:cubicBezTo>
                      <a:lnTo>
                        <a:pt x="140" y="110"/>
                      </a:lnTo>
                      <a:close/>
                      <a:moveTo>
                        <a:pt x="266" y="123"/>
                      </a:moveTo>
                      <a:cubicBezTo>
                        <a:pt x="264" y="125"/>
                        <a:pt x="264" y="125"/>
                        <a:pt x="264" y="125"/>
                      </a:cubicBezTo>
                      <a:cubicBezTo>
                        <a:pt x="150" y="85"/>
                        <a:pt x="150" y="85"/>
                        <a:pt x="150" y="85"/>
                      </a:cubicBezTo>
                      <a:cubicBezTo>
                        <a:pt x="149" y="81"/>
                        <a:pt x="149" y="81"/>
                        <a:pt x="149" y="81"/>
                      </a:cubicBezTo>
                      <a:cubicBezTo>
                        <a:pt x="154" y="69"/>
                        <a:pt x="154" y="69"/>
                        <a:pt x="154" y="69"/>
                      </a:cubicBezTo>
                      <a:cubicBezTo>
                        <a:pt x="156" y="67"/>
                        <a:pt x="156" y="67"/>
                        <a:pt x="156" y="67"/>
                      </a:cubicBezTo>
                      <a:cubicBezTo>
                        <a:pt x="270" y="107"/>
                        <a:pt x="270" y="107"/>
                        <a:pt x="270" y="107"/>
                      </a:cubicBezTo>
                      <a:cubicBezTo>
                        <a:pt x="271" y="110"/>
                        <a:pt x="271" y="110"/>
                        <a:pt x="271" y="110"/>
                      </a:cubicBezTo>
                      <a:lnTo>
                        <a:pt x="266" y="123"/>
                      </a:lnTo>
                      <a:close/>
                    </a:path>
                  </a:pathLst>
                </a:custGeom>
                <a:solidFill>
                  <a:srgbClr val="263B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6" name="Freeform 2069"/>
                <p:cNvSpPr>
                  <a:spLocks noEditPoints="1"/>
                </p:cNvSpPr>
                <p:nvPr/>
              </p:nvSpPr>
              <p:spPr bwMode="auto">
                <a:xfrm>
                  <a:off x="9293225" y="5802313"/>
                  <a:ext cx="107950" cy="328613"/>
                </a:xfrm>
                <a:custGeom>
                  <a:avLst/>
                  <a:gdLst>
                    <a:gd name="T0" fmla="*/ 137 w 161"/>
                    <a:gd name="T1" fmla="*/ 0 h 493"/>
                    <a:gd name="T2" fmla="*/ 24 w 161"/>
                    <a:gd name="T3" fmla="*/ 0 h 493"/>
                    <a:gd name="T4" fmla="*/ 0 w 161"/>
                    <a:gd name="T5" fmla="*/ 7 h 493"/>
                    <a:gd name="T6" fmla="*/ 0 w 161"/>
                    <a:gd name="T7" fmla="*/ 486 h 493"/>
                    <a:gd name="T8" fmla="*/ 24 w 161"/>
                    <a:gd name="T9" fmla="*/ 493 h 493"/>
                    <a:gd name="T10" fmla="*/ 137 w 161"/>
                    <a:gd name="T11" fmla="*/ 493 h 493"/>
                    <a:gd name="T12" fmla="*/ 161 w 161"/>
                    <a:gd name="T13" fmla="*/ 486 h 493"/>
                    <a:gd name="T14" fmla="*/ 161 w 161"/>
                    <a:gd name="T15" fmla="*/ 7 h 493"/>
                    <a:gd name="T16" fmla="*/ 137 w 161"/>
                    <a:gd name="T17" fmla="*/ 0 h 493"/>
                    <a:gd name="T18" fmla="*/ 140 w 161"/>
                    <a:gd name="T19" fmla="*/ 434 h 493"/>
                    <a:gd name="T20" fmla="*/ 138 w 161"/>
                    <a:gd name="T21" fmla="*/ 437 h 493"/>
                    <a:gd name="T22" fmla="*/ 17 w 161"/>
                    <a:gd name="T23" fmla="*/ 437 h 493"/>
                    <a:gd name="T24" fmla="*/ 16 w 161"/>
                    <a:gd name="T25" fmla="*/ 434 h 493"/>
                    <a:gd name="T26" fmla="*/ 16 w 161"/>
                    <a:gd name="T27" fmla="*/ 421 h 493"/>
                    <a:gd name="T28" fmla="*/ 17 w 161"/>
                    <a:gd name="T29" fmla="*/ 418 h 493"/>
                    <a:gd name="T30" fmla="*/ 138 w 161"/>
                    <a:gd name="T31" fmla="*/ 418 h 493"/>
                    <a:gd name="T32" fmla="*/ 140 w 161"/>
                    <a:gd name="T33" fmla="*/ 421 h 493"/>
                    <a:gd name="T34" fmla="*/ 140 w 161"/>
                    <a:gd name="T35" fmla="*/ 434 h 493"/>
                    <a:gd name="T36" fmla="*/ 46 w 161"/>
                    <a:gd name="T37" fmla="*/ 376 h 493"/>
                    <a:gd name="T38" fmla="*/ 77 w 161"/>
                    <a:gd name="T39" fmla="*/ 345 h 493"/>
                    <a:gd name="T40" fmla="*/ 108 w 161"/>
                    <a:gd name="T41" fmla="*/ 376 h 493"/>
                    <a:gd name="T42" fmla="*/ 77 w 161"/>
                    <a:gd name="T43" fmla="*/ 407 h 493"/>
                    <a:gd name="T44" fmla="*/ 46 w 161"/>
                    <a:gd name="T45" fmla="*/ 376 h 493"/>
                    <a:gd name="T46" fmla="*/ 140 w 161"/>
                    <a:gd name="T47" fmla="*/ 142 h 493"/>
                    <a:gd name="T48" fmla="*/ 138 w 161"/>
                    <a:gd name="T49" fmla="*/ 145 h 493"/>
                    <a:gd name="T50" fmla="*/ 17 w 161"/>
                    <a:gd name="T51" fmla="*/ 145 h 493"/>
                    <a:gd name="T52" fmla="*/ 16 w 161"/>
                    <a:gd name="T53" fmla="*/ 142 h 493"/>
                    <a:gd name="T54" fmla="*/ 16 w 161"/>
                    <a:gd name="T55" fmla="*/ 129 h 493"/>
                    <a:gd name="T56" fmla="*/ 17 w 161"/>
                    <a:gd name="T57" fmla="*/ 126 h 493"/>
                    <a:gd name="T58" fmla="*/ 138 w 161"/>
                    <a:gd name="T59" fmla="*/ 126 h 493"/>
                    <a:gd name="T60" fmla="*/ 140 w 161"/>
                    <a:gd name="T61" fmla="*/ 129 h 493"/>
                    <a:gd name="T62" fmla="*/ 140 w 161"/>
                    <a:gd name="T63" fmla="*/ 142 h 493"/>
                    <a:gd name="T64" fmla="*/ 17 w 161"/>
                    <a:gd name="T65" fmla="*/ 113 h 493"/>
                    <a:gd name="T66" fmla="*/ 17 w 161"/>
                    <a:gd name="T67" fmla="*/ 97 h 493"/>
                    <a:gd name="T68" fmla="*/ 139 w 161"/>
                    <a:gd name="T69" fmla="*/ 97 h 493"/>
                    <a:gd name="T70" fmla="*/ 139 w 161"/>
                    <a:gd name="T71" fmla="*/ 113 h 493"/>
                    <a:gd name="T72" fmla="*/ 17 w 161"/>
                    <a:gd name="T73" fmla="*/ 113 h 493"/>
                    <a:gd name="T74" fmla="*/ 140 w 161"/>
                    <a:gd name="T75" fmla="*/ 83 h 493"/>
                    <a:gd name="T76" fmla="*/ 138 w 161"/>
                    <a:gd name="T77" fmla="*/ 86 h 493"/>
                    <a:gd name="T78" fmla="*/ 17 w 161"/>
                    <a:gd name="T79" fmla="*/ 86 h 493"/>
                    <a:gd name="T80" fmla="*/ 16 w 161"/>
                    <a:gd name="T81" fmla="*/ 83 h 493"/>
                    <a:gd name="T82" fmla="*/ 16 w 161"/>
                    <a:gd name="T83" fmla="*/ 70 h 493"/>
                    <a:gd name="T84" fmla="*/ 17 w 161"/>
                    <a:gd name="T85" fmla="*/ 67 h 493"/>
                    <a:gd name="T86" fmla="*/ 138 w 161"/>
                    <a:gd name="T87" fmla="*/ 67 h 493"/>
                    <a:gd name="T88" fmla="*/ 140 w 161"/>
                    <a:gd name="T89" fmla="*/ 70 h 493"/>
                    <a:gd name="T90" fmla="*/ 140 w 161"/>
                    <a:gd name="T91" fmla="*/ 83 h 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61" h="493">
                      <a:moveTo>
                        <a:pt x="137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3"/>
                        <a:pt x="0" y="7"/>
                      </a:cubicBezTo>
                      <a:cubicBezTo>
                        <a:pt x="0" y="486"/>
                        <a:pt x="0" y="486"/>
                        <a:pt x="0" y="486"/>
                      </a:cubicBezTo>
                      <a:cubicBezTo>
                        <a:pt x="0" y="490"/>
                        <a:pt x="11" y="493"/>
                        <a:pt x="24" y="493"/>
                      </a:cubicBezTo>
                      <a:cubicBezTo>
                        <a:pt x="137" y="493"/>
                        <a:pt x="137" y="493"/>
                        <a:pt x="137" y="493"/>
                      </a:cubicBezTo>
                      <a:cubicBezTo>
                        <a:pt x="151" y="493"/>
                        <a:pt x="161" y="490"/>
                        <a:pt x="161" y="486"/>
                      </a:cubicBezTo>
                      <a:cubicBezTo>
                        <a:pt x="161" y="7"/>
                        <a:pt x="161" y="7"/>
                        <a:pt x="161" y="7"/>
                      </a:cubicBezTo>
                      <a:cubicBezTo>
                        <a:pt x="161" y="3"/>
                        <a:pt x="151" y="0"/>
                        <a:pt x="137" y="0"/>
                      </a:cubicBezTo>
                      <a:close/>
                      <a:moveTo>
                        <a:pt x="140" y="434"/>
                      </a:moveTo>
                      <a:cubicBezTo>
                        <a:pt x="138" y="437"/>
                        <a:pt x="138" y="437"/>
                        <a:pt x="138" y="437"/>
                      </a:cubicBezTo>
                      <a:cubicBezTo>
                        <a:pt x="17" y="437"/>
                        <a:pt x="17" y="437"/>
                        <a:pt x="17" y="437"/>
                      </a:cubicBezTo>
                      <a:cubicBezTo>
                        <a:pt x="16" y="434"/>
                        <a:pt x="16" y="434"/>
                        <a:pt x="16" y="434"/>
                      </a:cubicBezTo>
                      <a:cubicBezTo>
                        <a:pt x="16" y="421"/>
                        <a:pt x="16" y="421"/>
                        <a:pt x="16" y="421"/>
                      </a:cubicBezTo>
                      <a:cubicBezTo>
                        <a:pt x="17" y="418"/>
                        <a:pt x="17" y="418"/>
                        <a:pt x="17" y="418"/>
                      </a:cubicBezTo>
                      <a:cubicBezTo>
                        <a:pt x="138" y="418"/>
                        <a:pt x="138" y="418"/>
                        <a:pt x="138" y="418"/>
                      </a:cubicBezTo>
                      <a:cubicBezTo>
                        <a:pt x="140" y="421"/>
                        <a:pt x="140" y="421"/>
                        <a:pt x="140" y="421"/>
                      </a:cubicBezTo>
                      <a:lnTo>
                        <a:pt x="140" y="434"/>
                      </a:lnTo>
                      <a:close/>
                      <a:moveTo>
                        <a:pt x="46" y="376"/>
                      </a:moveTo>
                      <a:cubicBezTo>
                        <a:pt x="46" y="359"/>
                        <a:pt x="60" y="345"/>
                        <a:pt x="77" y="345"/>
                      </a:cubicBezTo>
                      <a:cubicBezTo>
                        <a:pt x="94" y="345"/>
                        <a:pt x="108" y="359"/>
                        <a:pt x="108" y="376"/>
                      </a:cubicBezTo>
                      <a:cubicBezTo>
                        <a:pt x="108" y="393"/>
                        <a:pt x="94" y="407"/>
                        <a:pt x="77" y="407"/>
                      </a:cubicBezTo>
                      <a:cubicBezTo>
                        <a:pt x="60" y="407"/>
                        <a:pt x="46" y="393"/>
                        <a:pt x="46" y="376"/>
                      </a:cubicBezTo>
                      <a:close/>
                      <a:moveTo>
                        <a:pt x="140" y="142"/>
                      </a:moveTo>
                      <a:cubicBezTo>
                        <a:pt x="138" y="145"/>
                        <a:pt x="138" y="145"/>
                        <a:pt x="138" y="145"/>
                      </a:cubicBezTo>
                      <a:cubicBezTo>
                        <a:pt x="17" y="145"/>
                        <a:pt x="17" y="145"/>
                        <a:pt x="17" y="145"/>
                      </a:cubicBezTo>
                      <a:cubicBezTo>
                        <a:pt x="16" y="142"/>
                        <a:pt x="16" y="142"/>
                        <a:pt x="16" y="142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17" y="126"/>
                        <a:pt x="17" y="126"/>
                        <a:pt x="17" y="126"/>
                      </a:cubicBezTo>
                      <a:cubicBezTo>
                        <a:pt x="138" y="126"/>
                        <a:pt x="138" y="126"/>
                        <a:pt x="138" y="126"/>
                      </a:cubicBezTo>
                      <a:cubicBezTo>
                        <a:pt x="140" y="129"/>
                        <a:pt x="140" y="129"/>
                        <a:pt x="140" y="129"/>
                      </a:cubicBezTo>
                      <a:lnTo>
                        <a:pt x="140" y="142"/>
                      </a:lnTo>
                      <a:close/>
                      <a:moveTo>
                        <a:pt x="17" y="113"/>
                      </a:moveTo>
                      <a:cubicBezTo>
                        <a:pt x="17" y="97"/>
                        <a:pt x="17" y="97"/>
                        <a:pt x="17" y="97"/>
                      </a:cubicBezTo>
                      <a:cubicBezTo>
                        <a:pt x="139" y="97"/>
                        <a:pt x="139" y="97"/>
                        <a:pt x="139" y="97"/>
                      </a:cubicBezTo>
                      <a:cubicBezTo>
                        <a:pt x="139" y="113"/>
                        <a:pt x="139" y="113"/>
                        <a:pt x="139" y="113"/>
                      </a:cubicBezTo>
                      <a:lnTo>
                        <a:pt x="17" y="113"/>
                      </a:lnTo>
                      <a:close/>
                      <a:moveTo>
                        <a:pt x="140" y="83"/>
                      </a:moveTo>
                      <a:cubicBezTo>
                        <a:pt x="138" y="86"/>
                        <a:pt x="138" y="86"/>
                        <a:pt x="138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6" y="83"/>
                        <a:pt x="16" y="83"/>
                        <a:pt x="16" y="83"/>
                      </a:cubicBez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138" y="67"/>
                        <a:pt x="138" y="67"/>
                        <a:pt x="138" y="67"/>
                      </a:cubicBezTo>
                      <a:cubicBezTo>
                        <a:pt x="140" y="70"/>
                        <a:pt x="140" y="70"/>
                        <a:pt x="140" y="70"/>
                      </a:cubicBezTo>
                      <a:lnTo>
                        <a:pt x="140" y="83"/>
                      </a:lnTo>
                      <a:close/>
                    </a:path>
                  </a:pathLst>
                </a:custGeom>
                <a:solidFill>
                  <a:srgbClr val="F0BB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7" name="Freeform 2070"/>
                <p:cNvSpPr>
                  <a:spLocks noEditPoints="1"/>
                </p:cNvSpPr>
                <p:nvPr/>
              </p:nvSpPr>
              <p:spPr bwMode="auto">
                <a:xfrm>
                  <a:off x="9415463" y="5802313"/>
                  <a:ext cx="106363" cy="328613"/>
                </a:xfrm>
                <a:custGeom>
                  <a:avLst/>
                  <a:gdLst>
                    <a:gd name="T0" fmla="*/ 137 w 161"/>
                    <a:gd name="T1" fmla="*/ 0 h 493"/>
                    <a:gd name="T2" fmla="*/ 24 w 161"/>
                    <a:gd name="T3" fmla="*/ 0 h 493"/>
                    <a:gd name="T4" fmla="*/ 0 w 161"/>
                    <a:gd name="T5" fmla="*/ 7 h 493"/>
                    <a:gd name="T6" fmla="*/ 0 w 161"/>
                    <a:gd name="T7" fmla="*/ 486 h 493"/>
                    <a:gd name="T8" fmla="*/ 24 w 161"/>
                    <a:gd name="T9" fmla="*/ 493 h 493"/>
                    <a:gd name="T10" fmla="*/ 137 w 161"/>
                    <a:gd name="T11" fmla="*/ 493 h 493"/>
                    <a:gd name="T12" fmla="*/ 161 w 161"/>
                    <a:gd name="T13" fmla="*/ 486 h 493"/>
                    <a:gd name="T14" fmla="*/ 161 w 161"/>
                    <a:gd name="T15" fmla="*/ 7 h 493"/>
                    <a:gd name="T16" fmla="*/ 137 w 161"/>
                    <a:gd name="T17" fmla="*/ 0 h 493"/>
                    <a:gd name="T18" fmla="*/ 139 w 161"/>
                    <a:gd name="T19" fmla="*/ 434 h 493"/>
                    <a:gd name="T20" fmla="*/ 138 w 161"/>
                    <a:gd name="T21" fmla="*/ 437 h 493"/>
                    <a:gd name="T22" fmla="*/ 17 w 161"/>
                    <a:gd name="T23" fmla="*/ 437 h 493"/>
                    <a:gd name="T24" fmla="*/ 15 w 161"/>
                    <a:gd name="T25" fmla="*/ 434 h 493"/>
                    <a:gd name="T26" fmla="*/ 15 w 161"/>
                    <a:gd name="T27" fmla="*/ 421 h 493"/>
                    <a:gd name="T28" fmla="*/ 17 w 161"/>
                    <a:gd name="T29" fmla="*/ 418 h 493"/>
                    <a:gd name="T30" fmla="*/ 138 w 161"/>
                    <a:gd name="T31" fmla="*/ 418 h 493"/>
                    <a:gd name="T32" fmla="*/ 139 w 161"/>
                    <a:gd name="T33" fmla="*/ 421 h 493"/>
                    <a:gd name="T34" fmla="*/ 139 w 161"/>
                    <a:gd name="T35" fmla="*/ 434 h 493"/>
                    <a:gd name="T36" fmla="*/ 46 w 161"/>
                    <a:gd name="T37" fmla="*/ 376 h 493"/>
                    <a:gd name="T38" fmla="*/ 77 w 161"/>
                    <a:gd name="T39" fmla="*/ 345 h 493"/>
                    <a:gd name="T40" fmla="*/ 107 w 161"/>
                    <a:gd name="T41" fmla="*/ 376 h 493"/>
                    <a:gd name="T42" fmla="*/ 77 w 161"/>
                    <a:gd name="T43" fmla="*/ 407 h 493"/>
                    <a:gd name="T44" fmla="*/ 46 w 161"/>
                    <a:gd name="T45" fmla="*/ 376 h 493"/>
                    <a:gd name="T46" fmla="*/ 139 w 161"/>
                    <a:gd name="T47" fmla="*/ 142 h 493"/>
                    <a:gd name="T48" fmla="*/ 138 w 161"/>
                    <a:gd name="T49" fmla="*/ 145 h 493"/>
                    <a:gd name="T50" fmla="*/ 17 w 161"/>
                    <a:gd name="T51" fmla="*/ 145 h 493"/>
                    <a:gd name="T52" fmla="*/ 15 w 161"/>
                    <a:gd name="T53" fmla="*/ 142 h 493"/>
                    <a:gd name="T54" fmla="*/ 15 w 161"/>
                    <a:gd name="T55" fmla="*/ 129 h 493"/>
                    <a:gd name="T56" fmla="*/ 17 w 161"/>
                    <a:gd name="T57" fmla="*/ 126 h 493"/>
                    <a:gd name="T58" fmla="*/ 138 w 161"/>
                    <a:gd name="T59" fmla="*/ 126 h 493"/>
                    <a:gd name="T60" fmla="*/ 139 w 161"/>
                    <a:gd name="T61" fmla="*/ 129 h 493"/>
                    <a:gd name="T62" fmla="*/ 139 w 161"/>
                    <a:gd name="T63" fmla="*/ 142 h 493"/>
                    <a:gd name="T64" fmla="*/ 16 w 161"/>
                    <a:gd name="T65" fmla="*/ 113 h 493"/>
                    <a:gd name="T66" fmla="*/ 16 w 161"/>
                    <a:gd name="T67" fmla="*/ 97 h 493"/>
                    <a:gd name="T68" fmla="*/ 138 w 161"/>
                    <a:gd name="T69" fmla="*/ 97 h 493"/>
                    <a:gd name="T70" fmla="*/ 138 w 161"/>
                    <a:gd name="T71" fmla="*/ 113 h 493"/>
                    <a:gd name="T72" fmla="*/ 16 w 161"/>
                    <a:gd name="T73" fmla="*/ 113 h 493"/>
                    <a:gd name="T74" fmla="*/ 139 w 161"/>
                    <a:gd name="T75" fmla="*/ 83 h 493"/>
                    <a:gd name="T76" fmla="*/ 138 w 161"/>
                    <a:gd name="T77" fmla="*/ 86 h 493"/>
                    <a:gd name="T78" fmla="*/ 17 w 161"/>
                    <a:gd name="T79" fmla="*/ 86 h 493"/>
                    <a:gd name="T80" fmla="*/ 15 w 161"/>
                    <a:gd name="T81" fmla="*/ 83 h 493"/>
                    <a:gd name="T82" fmla="*/ 15 w 161"/>
                    <a:gd name="T83" fmla="*/ 70 h 493"/>
                    <a:gd name="T84" fmla="*/ 17 w 161"/>
                    <a:gd name="T85" fmla="*/ 67 h 493"/>
                    <a:gd name="T86" fmla="*/ 138 w 161"/>
                    <a:gd name="T87" fmla="*/ 67 h 493"/>
                    <a:gd name="T88" fmla="*/ 139 w 161"/>
                    <a:gd name="T89" fmla="*/ 70 h 493"/>
                    <a:gd name="T90" fmla="*/ 139 w 161"/>
                    <a:gd name="T91" fmla="*/ 83 h 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61" h="493">
                      <a:moveTo>
                        <a:pt x="137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3"/>
                        <a:pt x="0" y="7"/>
                      </a:cubicBezTo>
                      <a:cubicBezTo>
                        <a:pt x="0" y="486"/>
                        <a:pt x="0" y="486"/>
                        <a:pt x="0" y="486"/>
                      </a:cubicBezTo>
                      <a:cubicBezTo>
                        <a:pt x="0" y="490"/>
                        <a:pt x="11" y="493"/>
                        <a:pt x="24" y="493"/>
                      </a:cubicBezTo>
                      <a:cubicBezTo>
                        <a:pt x="137" y="493"/>
                        <a:pt x="137" y="493"/>
                        <a:pt x="137" y="493"/>
                      </a:cubicBezTo>
                      <a:cubicBezTo>
                        <a:pt x="150" y="493"/>
                        <a:pt x="161" y="490"/>
                        <a:pt x="161" y="486"/>
                      </a:cubicBezTo>
                      <a:cubicBezTo>
                        <a:pt x="161" y="7"/>
                        <a:pt x="161" y="7"/>
                        <a:pt x="161" y="7"/>
                      </a:cubicBezTo>
                      <a:cubicBezTo>
                        <a:pt x="161" y="3"/>
                        <a:pt x="150" y="0"/>
                        <a:pt x="137" y="0"/>
                      </a:cubicBezTo>
                      <a:close/>
                      <a:moveTo>
                        <a:pt x="139" y="434"/>
                      </a:moveTo>
                      <a:cubicBezTo>
                        <a:pt x="138" y="437"/>
                        <a:pt x="138" y="437"/>
                        <a:pt x="138" y="437"/>
                      </a:cubicBezTo>
                      <a:cubicBezTo>
                        <a:pt x="17" y="437"/>
                        <a:pt x="17" y="437"/>
                        <a:pt x="17" y="437"/>
                      </a:cubicBezTo>
                      <a:cubicBezTo>
                        <a:pt x="15" y="434"/>
                        <a:pt x="15" y="434"/>
                        <a:pt x="15" y="434"/>
                      </a:cubicBezTo>
                      <a:cubicBezTo>
                        <a:pt x="15" y="421"/>
                        <a:pt x="15" y="421"/>
                        <a:pt x="15" y="421"/>
                      </a:cubicBezTo>
                      <a:cubicBezTo>
                        <a:pt x="17" y="418"/>
                        <a:pt x="17" y="418"/>
                        <a:pt x="17" y="418"/>
                      </a:cubicBezTo>
                      <a:cubicBezTo>
                        <a:pt x="138" y="418"/>
                        <a:pt x="138" y="418"/>
                        <a:pt x="138" y="418"/>
                      </a:cubicBezTo>
                      <a:cubicBezTo>
                        <a:pt x="139" y="421"/>
                        <a:pt x="139" y="421"/>
                        <a:pt x="139" y="421"/>
                      </a:cubicBezTo>
                      <a:lnTo>
                        <a:pt x="139" y="434"/>
                      </a:lnTo>
                      <a:close/>
                      <a:moveTo>
                        <a:pt x="46" y="376"/>
                      </a:moveTo>
                      <a:cubicBezTo>
                        <a:pt x="46" y="359"/>
                        <a:pt x="60" y="345"/>
                        <a:pt x="77" y="345"/>
                      </a:cubicBezTo>
                      <a:cubicBezTo>
                        <a:pt x="94" y="345"/>
                        <a:pt x="107" y="359"/>
                        <a:pt x="107" y="376"/>
                      </a:cubicBezTo>
                      <a:cubicBezTo>
                        <a:pt x="107" y="393"/>
                        <a:pt x="94" y="407"/>
                        <a:pt x="77" y="407"/>
                      </a:cubicBezTo>
                      <a:cubicBezTo>
                        <a:pt x="60" y="407"/>
                        <a:pt x="46" y="393"/>
                        <a:pt x="46" y="376"/>
                      </a:cubicBezTo>
                      <a:close/>
                      <a:moveTo>
                        <a:pt x="139" y="142"/>
                      </a:moveTo>
                      <a:cubicBezTo>
                        <a:pt x="138" y="145"/>
                        <a:pt x="138" y="145"/>
                        <a:pt x="138" y="145"/>
                      </a:cubicBezTo>
                      <a:cubicBezTo>
                        <a:pt x="17" y="145"/>
                        <a:pt x="17" y="145"/>
                        <a:pt x="17" y="145"/>
                      </a:cubicBezTo>
                      <a:cubicBezTo>
                        <a:pt x="15" y="142"/>
                        <a:pt x="15" y="142"/>
                        <a:pt x="15" y="142"/>
                      </a:cubicBezTo>
                      <a:cubicBezTo>
                        <a:pt x="15" y="129"/>
                        <a:pt x="15" y="129"/>
                        <a:pt x="15" y="129"/>
                      </a:cubicBezTo>
                      <a:cubicBezTo>
                        <a:pt x="17" y="126"/>
                        <a:pt x="17" y="126"/>
                        <a:pt x="17" y="126"/>
                      </a:cubicBezTo>
                      <a:cubicBezTo>
                        <a:pt x="138" y="126"/>
                        <a:pt x="138" y="126"/>
                        <a:pt x="138" y="126"/>
                      </a:cubicBezTo>
                      <a:cubicBezTo>
                        <a:pt x="139" y="129"/>
                        <a:pt x="139" y="129"/>
                        <a:pt x="139" y="129"/>
                      </a:cubicBezTo>
                      <a:lnTo>
                        <a:pt x="139" y="142"/>
                      </a:lnTo>
                      <a:close/>
                      <a:moveTo>
                        <a:pt x="16" y="113"/>
                      </a:moveTo>
                      <a:cubicBezTo>
                        <a:pt x="16" y="97"/>
                        <a:pt x="16" y="97"/>
                        <a:pt x="16" y="97"/>
                      </a:cubicBezTo>
                      <a:cubicBezTo>
                        <a:pt x="138" y="97"/>
                        <a:pt x="138" y="97"/>
                        <a:pt x="138" y="97"/>
                      </a:cubicBezTo>
                      <a:cubicBezTo>
                        <a:pt x="138" y="113"/>
                        <a:pt x="138" y="113"/>
                        <a:pt x="138" y="113"/>
                      </a:cubicBezTo>
                      <a:lnTo>
                        <a:pt x="16" y="113"/>
                      </a:lnTo>
                      <a:close/>
                      <a:moveTo>
                        <a:pt x="139" y="83"/>
                      </a:moveTo>
                      <a:cubicBezTo>
                        <a:pt x="138" y="86"/>
                        <a:pt x="138" y="86"/>
                        <a:pt x="138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5" y="83"/>
                        <a:pt x="15" y="83"/>
                        <a:pt x="15" y="83"/>
                      </a:cubicBezTo>
                      <a:cubicBezTo>
                        <a:pt x="15" y="70"/>
                        <a:pt x="15" y="70"/>
                        <a:pt x="15" y="70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138" y="67"/>
                        <a:pt x="138" y="67"/>
                        <a:pt x="138" y="67"/>
                      </a:cubicBezTo>
                      <a:cubicBezTo>
                        <a:pt x="139" y="70"/>
                        <a:pt x="139" y="70"/>
                        <a:pt x="139" y="70"/>
                      </a:cubicBezTo>
                      <a:lnTo>
                        <a:pt x="139" y="83"/>
                      </a:lnTo>
                      <a:close/>
                    </a:path>
                  </a:pathLst>
                </a:custGeom>
                <a:solidFill>
                  <a:srgbClr val="EC6D4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28" name="组合 627"/>
              <p:cNvGrpSpPr/>
              <p:nvPr/>
            </p:nvGrpSpPr>
            <p:grpSpPr>
              <a:xfrm>
                <a:off x="10571961" y="5841771"/>
                <a:ext cx="689361" cy="689361"/>
                <a:chOff x="9664700" y="6313488"/>
                <a:chExt cx="554038" cy="554038"/>
              </a:xfrm>
            </p:grpSpPr>
            <p:sp>
              <p:nvSpPr>
                <p:cNvPr id="629" name="Rectangle 1416"/>
                <p:cNvSpPr>
                  <a:spLocks noChangeArrowheads="1"/>
                </p:cNvSpPr>
                <p:nvPr/>
              </p:nvSpPr>
              <p:spPr bwMode="auto">
                <a:xfrm>
                  <a:off x="9664700" y="6313488"/>
                  <a:ext cx="554038" cy="554038"/>
                </a:xfrm>
                <a:prstGeom prst="rect">
                  <a:avLst/>
                </a:prstGeom>
                <a:solidFill>
                  <a:srgbClr val="2A93CD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/>
                </a:p>
              </p:txBody>
            </p:sp>
            <p:sp>
              <p:nvSpPr>
                <p:cNvPr id="630" name="Freeform 2119"/>
                <p:cNvSpPr/>
                <p:nvPr/>
              </p:nvSpPr>
              <p:spPr bwMode="auto">
                <a:xfrm>
                  <a:off x="9785350" y="6364288"/>
                  <a:ext cx="322263" cy="446088"/>
                </a:xfrm>
                <a:custGeom>
                  <a:avLst/>
                  <a:gdLst>
                    <a:gd name="T0" fmla="*/ 0 w 482"/>
                    <a:gd name="T1" fmla="*/ 634 h 671"/>
                    <a:gd name="T2" fmla="*/ 37 w 482"/>
                    <a:gd name="T3" fmla="*/ 671 h 671"/>
                    <a:gd name="T4" fmla="*/ 445 w 482"/>
                    <a:gd name="T5" fmla="*/ 671 h 671"/>
                    <a:gd name="T6" fmla="*/ 482 w 482"/>
                    <a:gd name="T7" fmla="*/ 634 h 671"/>
                    <a:gd name="T8" fmla="*/ 482 w 482"/>
                    <a:gd name="T9" fmla="*/ 37 h 671"/>
                    <a:gd name="T10" fmla="*/ 445 w 482"/>
                    <a:gd name="T11" fmla="*/ 0 h 671"/>
                    <a:gd name="T12" fmla="*/ 37 w 482"/>
                    <a:gd name="T13" fmla="*/ 0 h 671"/>
                    <a:gd name="T14" fmla="*/ 0 w 482"/>
                    <a:gd name="T15" fmla="*/ 37 h 671"/>
                    <a:gd name="T16" fmla="*/ 0 w 482"/>
                    <a:gd name="T17" fmla="*/ 634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2" h="671">
                      <a:moveTo>
                        <a:pt x="0" y="634"/>
                      </a:moveTo>
                      <a:cubicBezTo>
                        <a:pt x="0" y="655"/>
                        <a:pt x="17" y="671"/>
                        <a:pt x="37" y="671"/>
                      </a:cubicBezTo>
                      <a:cubicBezTo>
                        <a:pt x="445" y="671"/>
                        <a:pt x="445" y="671"/>
                        <a:pt x="445" y="671"/>
                      </a:cubicBezTo>
                      <a:cubicBezTo>
                        <a:pt x="465" y="671"/>
                        <a:pt x="482" y="655"/>
                        <a:pt x="482" y="634"/>
                      </a:cubicBezTo>
                      <a:cubicBezTo>
                        <a:pt x="482" y="37"/>
                        <a:pt x="482" y="37"/>
                        <a:pt x="482" y="37"/>
                      </a:cubicBezTo>
                      <a:cubicBezTo>
                        <a:pt x="482" y="17"/>
                        <a:pt x="465" y="0"/>
                        <a:pt x="445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0" y="17"/>
                        <a:pt x="0" y="37"/>
                      </a:cubicBezTo>
                      <a:lnTo>
                        <a:pt x="0" y="634"/>
                      </a:lnTo>
                      <a:close/>
                    </a:path>
                  </a:pathLst>
                </a:custGeom>
                <a:solidFill>
                  <a:srgbClr val="002B3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1" name="Freeform 2120"/>
                <p:cNvSpPr/>
                <p:nvPr/>
              </p:nvSpPr>
              <p:spPr bwMode="auto">
                <a:xfrm>
                  <a:off x="9923463" y="6373813"/>
                  <a:ext cx="46038" cy="3175"/>
                </a:xfrm>
                <a:custGeom>
                  <a:avLst/>
                  <a:gdLst>
                    <a:gd name="T0" fmla="*/ 67 w 70"/>
                    <a:gd name="T1" fmla="*/ 5 h 5"/>
                    <a:gd name="T2" fmla="*/ 70 w 70"/>
                    <a:gd name="T3" fmla="*/ 3 h 5"/>
                    <a:gd name="T4" fmla="*/ 70 w 70"/>
                    <a:gd name="T5" fmla="*/ 3 h 5"/>
                    <a:gd name="T6" fmla="*/ 67 w 70"/>
                    <a:gd name="T7" fmla="*/ 0 h 5"/>
                    <a:gd name="T8" fmla="*/ 3 w 70"/>
                    <a:gd name="T9" fmla="*/ 0 h 5"/>
                    <a:gd name="T10" fmla="*/ 0 w 70"/>
                    <a:gd name="T11" fmla="*/ 3 h 5"/>
                    <a:gd name="T12" fmla="*/ 0 w 70"/>
                    <a:gd name="T13" fmla="*/ 3 h 5"/>
                    <a:gd name="T14" fmla="*/ 3 w 70"/>
                    <a:gd name="T15" fmla="*/ 5 h 5"/>
                    <a:gd name="T16" fmla="*/ 67 w 70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" h="5">
                      <a:moveTo>
                        <a:pt x="67" y="5"/>
                      </a:moveTo>
                      <a:cubicBezTo>
                        <a:pt x="68" y="5"/>
                        <a:pt x="70" y="4"/>
                        <a:pt x="70" y="3"/>
                      </a:cubicBezTo>
                      <a:cubicBezTo>
                        <a:pt x="70" y="3"/>
                        <a:pt x="70" y="3"/>
                        <a:pt x="70" y="3"/>
                      </a:cubicBezTo>
                      <a:cubicBezTo>
                        <a:pt x="70" y="1"/>
                        <a:pt x="68" y="0"/>
                        <a:pt x="67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2" y="5"/>
                        <a:pt x="3" y="5"/>
                      </a:cubicBezTo>
                      <a:lnTo>
                        <a:pt x="67" y="5"/>
                      </a:lnTo>
                      <a:close/>
                    </a:path>
                  </a:pathLst>
                </a:custGeom>
                <a:solidFill>
                  <a:srgbClr val="FFFDE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2" name="Freeform 2121"/>
                <p:cNvSpPr/>
                <p:nvPr/>
              </p:nvSpPr>
              <p:spPr bwMode="auto">
                <a:xfrm>
                  <a:off x="9809163" y="6383338"/>
                  <a:ext cx="274638" cy="379413"/>
                </a:xfrm>
                <a:custGeom>
                  <a:avLst/>
                  <a:gdLst>
                    <a:gd name="T0" fmla="*/ 173 w 173"/>
                    <a:gd name="T1" fmla="*/ 0 h 239"/>
                    <a:gd name="T2" fmla="*/ 0 w 173"/>
                    <a:gd name="T3" fmla="*/ 0 h 239"/>
                    <a:gd name="T4" fmla="*/ 0 w 173"/>
                    <a:gd name="T5" fmla="*/ 239 h 239"/>
                    <a:gd name="T6" fmla="*/ 173 w 173"/>
                    <a:gd name="T7" fmla="*/ 5 h 239"/>
                    <a:gd name="T8" fmla="*/ 173 w 173"/>
                    <a:gd name="T9" fmla="*/ 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" h="239">
                      <a:moveTo>
                        <a:pt x="173" y="0"/>
                      </a:moveTo>
                      <a:lnTo>
                        <a:pt x="0" y="0"/>
                      </a:lnTo>
                      <a:lnTo>
                        <a:pt x="0" y="239"/>
                      </a:lnTo>
                      <a:lnTo>
                        <a:pt x="173" y="5"/>
                      </a:lnTo>
                      <a:lnTo>
                        <a:pt x="173" y="0"/>
                      </a:lnTo>
                      <a:close/>
                    </a:path>
                  </a:pathLst>
                </a:custGeom>
                <a:solidFill>
                  <a:srgbClr val="CEE7E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3" name="Freeform 2122"/>
                <p:cNvSpPr/>
                <p:nvPr/>
              </p:nvSpPr>
              <p:spPr bwMode="auto">
                <a:xfrm>
                  <a:off x="9809163" y="6391275"/>
                  <a:ext cx="274638" cy="381000"/>
                </a:xfrm>
                <a:custGeom>
                  <a:avLst/>
                  <a:gdLst>
                    <a:gd name="T0" fmla="*/ 173 w 173"/>
                    <a:gd name="T1" fmla="*/ 240 h 240"/>
                    <a:gd name="T2" fmla="*/ 173 w 173"/>
                    <a:gd name="T3" fmla="*/ 0 h 240"/>
                    <a:gd name="T4" fmla="*/ 0 w 173"/>
                    <a:gd name="T5" fmla="*/ 234 h 240"/>
                    <a:gd name="T6" fmla="*/ 0 w 173"/>
                    <a:gd name="T7" fmla="*/ 240 h 240"/>
                    <a:gd name="T8" fmla="*/ 173 w 173"/>
                    <a:gd name="T9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" h="240">
                      <a:moveTo>
                        <a:pt x="173" y="240"/>
                      </a:moveTo>
                      <a:lnTo>
                        <a:pt x="173" y="0"/>
                      </a:lnTo>
                      <a:lnTo>
                        <a:pt x="0" y="234"/>
                      </a:lnTo>
                      <a:lnTo>
                        <a:pt x="0" y="240"/>
                      </a:lnTo>
                      <a:lnTo>
                        <a:pt x="173" y="240"/>
                      </a:lnTo>
                      <a:close/>
                    </a:path>
                  </a:pathLst>
                </a:custGeom>
                <a:solidFill>
                  <a:srgbClr val="A7D7D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434" y="2090046"/>
              <a:ext cx="5985292" cy="4488969"/>
            </a:xfrm>
            <a:prstGeom prst="rect">
              <a:avLst/>
            </a:prstGeom>
          </p:spPr>
        </p:pic>
      </p:grp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6149975" y="787400"/>
            <a:ext cx="5357813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91" name="组合 2190"/>
          <p:cNvGrpSpPr/>
          <p:nvPr/>
        </p:nvGrpSpPr>
        <p:grpSpPr>
          <a:xfrm>
            <a:off x="7717770" y="787251"/>
            <a:ext cx="1005736" cy="1874120"/>
            <a:chOff x="8137525" y="776288"/>
            <a:chExt cx="1406525" cy="2620962"/>
          </a:xfrm>
        </p:grpSpPr>
        <p:sp>
          <p:nvSpPr>
            <p:cNvPr id="10" name="Freeform 5"/>
            <p:cNvSpPr/>
            <p:nvPr/>
          </p:nvSpPr>
          <p:spPr bwMode="auto">
            <a:xfrm>
              <a:off x="9118600" y="2706688"/>
              <a:ext cx="425450" cy="668338"/>
            </a:xfrm>
            <a:custGeom>
              <a:avLst/>
              <a:gdLst>
                <a:gd name="T0" fmla="*/ 0 w 38"/>
                <a:gd name="T1" fmla="*/ 46 h 60"/>
                <a:gd name="T2" fmla="*/ 3 w 38"/>
                <a:gd name="T3" fmla="*/ 44 h 60"/>
                <a:gd name="T4" fmla="*/ 31 w 38"/>
                <a:gd name="T5" fmla="*/ 60 h 60"/>
                <a:gd name="T6" fmla="*/ 38 w 38"/>
                <a:gd name="T7" fmla="*/ 29 h 60"/>
                <a:gd name="T8" fmla="*/ 10 w 38"/>
                <a:gd name="T9" fmla="*/ 0 h 60"/>
                <a:gd name="T10" fmla="*/ 0 w 38"/>
                <a:gd name="T11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60">
                  <a:moveTo>
                    <a:pt x="0" y="46"/>
                  </a:moveTo>
                  <a:cubicBezTo>
                    <a:pt x="2" y="45"/>
                    <a:pt x="3" y="44"/>
                    <a:pt x="3" y="44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203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8137525" y="2706688"/>
              <a:ext cx="412750" cy="657225"/>
            </a:xfrm>
            <a:custGeom>
              <a:avLst/>
              <a:gdLst>
                <a:gd name="T0" fmla="*/ 0 w 37"/>
                <a:gd name="T1" fmla="*/ 27 h 59"/>
                <a:gd name="T2" fmla="*/ 6 w 37"/>
                <a:gd name="T3" fmla="*/ 59 h 59"/>
                <a:gd name="T4" fmla="*/ 33 w 37"/>
                <a:gd name="T5" fmla="*/ 43 h 59"/>
                <a:gd name="T6" fmla="*/ 37 w 37"/>
                <a:gd name="T7" fmla="*/ 46 h 59"/>
                <a:gd name="T8" fmla="*/ 28 w 37"/>
                <a:gd name="T9" fmla="*/ 0 h 59"/>
                <a:gd name="T10" fmla="*/ 0 w 37"/>
                <a:gd name="T11" fmla="*/ 2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9">
                  <a:moveTo>
                    <a:pt x="0" y="27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4"/>
                    <a:pt x="35" y="45"/>
                    <a:pt x="37" y="46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455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8404225" y="1400175"/>
              <a:ext cx="469900" cy="1819275"/>
            </a:xfrm>
            <a:custGeom>
              <a:avLst/>
              <a:gdLst>
                <a:gd name="T0" fmla="*/ 40 w 42"/>
                <a:gd name="T1" fmla="*/ 72 h 163"/>
                <a:gd name="T2" fmla="*/ 13 w 42"/>
                <a:gd name="T3" fmla="*/ 43 h 163"/>
                <a:gd name="T4" fmla="*/ 41 w 42"/>
                <a:gd name="T5" fmla="*/ 16 h 163"/>
                <a:gd name="T6" fmla="*/ 42 w 42"/>
                <a:gd name="T7" fmla="*/ 16 h 163"/>
                <a:gd name="T8" fmla="*/ 42 w 42"/>
                <a:gd name="T9" fmla="*/ 0 h 163"/>
                <a:gd name="T10" fmla="*/ 7 w 42"/>
                <a:gd name="T11" fmla="*/ 0 h 163"/>
                <a:gd name="T12" fmla="*/ 0 w 42"/>
                <a:gd name="T13" fmla="*/ 35 h 163"/>
                <a:gd name="T14" fmla="*/ 4 w 42"/>
                <a:gd name="T15" fmla="*/ 117 h 163"/>
                <a:gd name="T16" fmla="*/ 13 w 42"/>
                <a:gd name="T17" fmla="*/ 163 h 163"/>
                <a:gd name="T18" fmla="*/ 38 w 42"/>
                <a:gd name="T19" fmla="*/ 163 h 163"/>
                <a:gd name="T20" fmla="*/ 40 w 42"/>
                <a:gd name="T21" fmla="*/ 7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63">
                  <a:moveTo>
                    <a:pt x="40" y="72"/>
                  </a:moveTo>
                  <a:cubicBezTo>
                    <a:pt x="25" y="71"/>
                    <a:pt x="13" y="58"/>
                    <a:pt x="13" y="43"/>
                  </a:cubicBezTo>
                  <a:cubicBezTo>
                    <a:pt x="14" y="28"/>
                    <a:pt x="26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0"/>
                    <a:pt x="0" y="22"/>
                    <a:pt x="0" y="35"/>
                  </a:cubicBezTo>
                  <a:cubicBezTo>
                    <a:pt x="0" y="55"/>
                    <a:pt x="2" y="89"/>
                    <a:pt x="4" y="117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38" y="163"/>
                    <a:pt x="38" y="163"/>
                    <a:pt x="38" y="163"/>
                  </a:cubicBezTo>
                  <a:lnTo>
                    <a:pt x="40" y="72"/>
                  </a:lnTo>
                  <a:close/>
                </a:path>
              </a:pathLst>
            </a:custGeom>
            <a:solidFill>
              <a:srgbClr val="2A9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8829675" y="1400175"/>
              <a:ext cx="490538" cy="1819275"/>
            </a:xfrm>
            <a:custGeom>
              <a:avLst/>
              <a:gdLst>
                <a:gd name="T0" fmla="*/ 43 w 44"/>
                <a:gd name="T1" fmla="*/ 36 h 163"/>
                <a:gd name="T2" fmla="*/ 38 w 44"/>
                <a:gd name="T3" fmla="*/ 0 h 163"/>
                <a:gd name="T4" fmla="*/ 4 w 44"/>
                <a:gd name="T5" fmla="*/ 0 h 163"/>
                <a:gd name="T6" fmla="*/ 4 w 44"/>
                <a:gd name="T7" fmla="*/ 16 h 163"/>
                <a:gd name="T8" fmla="*/ 4 w 44"/>
                <a:gd name="T9" fmla="*/ 16 h 163"/>
                <a:gd name="T10" fmla="*/ 23 w 44"/>
                <a:gd name="T11" fmla="*/ 25 h 163"/>
                <a:gd name="T12" fmla="*/ 31 w 44"/>
                <a:gd name="T13" fmla="*/ 45 h 163"/>
                <a:gd name="T14" fmla="*/ 3 w 44"/>
                <a:gd name="T15" fmla="*/ 72 h 163"/>
                <a:gd name="T16" fmla="*/ 2 w 44"/>
                <a:gd name="T17" fmla="*/ 72 h 163"/>
                <a:gd name="T18" fmla="*/ 2 w 44"/>
                <a:gd name="T19" fmla="*/ 72 h 163"/>
                <a:gd name="T20" fmla="*/ 0 w 44"/>
                <a:gd name="T21" fmla="*/ 163 h 163"/>
                <a:gd name="T22" fmla="*/ 0 w 44"/>
                <a:gd name="T23" fmla="*/ 163 h 163"/>
                <a:gd name="T24" fmla="*/ 26 w 44"/>
                <a:gd name="T25" fmla="*/ 163 h 163"/>
                <a:gd name="T26" fmla="*/ 36 w 44"/>
                <a:gd name="T27" fmla="*/ 117 h 163"/>
                <a:gd name="T28" fmla="*/ 43 w 44"/>
                <a:gd name="T29" fmla="*/ 3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63">
                  <a:moveTo>
                    <a:pt x="43" y="36"/>
                  </a:moveTo>
                  <a:cubicBezTo>
                    <a:pt x="44" y="23"/>
                    <a:pt x="41" y="11"/>
                    <a:pt x="3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1" y="16"/>
                    <a:pt x="18" y="19"/>
                    <a:pt x="23" y="25"/>
                  </a:cubicBezTo>
                  <a:cubicBezTo>
                    <a:pt x="28" y="30"/>
                    <a:pt x="31" y="37"/>
                    <a:pt x="31" y="45"/>
                  </a:cubicBezTo>
                  <a:cubicBezTo>
                    <a:pt x="31" y="60"/>
                    <a:pt x="18" y="72"/>
                    <a:pt x="3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9" y="90"/>
                    <a:pt x="43" y="56"/>
                    <a:pt x="43" y="36"/>
                  </a:cubicBezTo>
                  <a:close/>
                </a:path>
              </a:pathLst>
            </a:custGeom>
            <a:solidFill>
              <a:srgbClr val="2A9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8483600" y="776288"/>
              <a:ext cx="390525" cy="623888"/>
            </a:xfrm>
            <a:custGeom>
              <a:avLst/>
              <a:gdLst>
                <a:gd name="T0" fmla="*/ 35 w 35"/>
                <a:gd name="T1" fmla="*/ 0 h 56"/>
                <a:gd name="T2" fmla="*/ 0 w 35"/>
                <a:gd name="T3" fmla="*/ 56 h 56"/>
                <a:gd name="T4" fmla="*/ 35 w 35"/>
                <a:gd name="T5" fmla="*/ 56 h 56"/>
                <a:gd name="T6" fmla="*/ 35 w 3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56">
                  <a:moveTo>
                    <a:pt x="35" y="0"/>
                  </a:moveTo>
                  <a:cubicBezTo>
                    <a:pt x="35" y="0"/>
                    <a:pt x="11" y="22"/>
                    <a:pt x="0" y="56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455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8874125" y="776288"/>
              <a:ext cx="379413" cy="623888"/>
            </a:xfrm>
            <a:custGeom>
              <a:avLst/>
              <a:gdLst>
                <a:gd name="T0" fmla="*/ 34 w 34"/>
                <a:gd name="T1" fmla="*/ 56 h 56"/>
                <a:gd name="T2" fmla="*/ 0 w 34"/>
                <a:gd name="T3" fmla="*/ 0 h 56"/>
                <a:gd name="T4" fmla="*/ 0 w 34"/>
                <a:gd name="T5" fmla="*/ 56 h 56"/>
                <a:gd name="T6" fmla="*/ 34 w 34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56">
                  <a:moveTo>
                    <a:pt x="34" y="56"/>
                  </a:moveTo>
                  <a:cubicBezTo>
                    <a:pt x="23" y="23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34" y="56"/>
                  </a:lnTo>
                  <a:close/>
                </a:path>
              </a:pathLst>
            </a:custGeom>
            <a:solidFill>
              <a:srgbClr val="203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4" name="Freeform 11"/>
            <p:cNvSpPr/>
            <p:nvPr/>
          </p:nvSpPr>
          <p:spPr bwMode="auto">
            <a:xfrm>
              <a:off x="8672513" y="1701800"/>
              <a:ext cx="390525" cy="379413"/>
            </a:xfrm>
            <a:custGeom>
              <a:avLst/>
              <a:gdLst>
                <a:gd name="T0" fmla="*/ 0 w 35"/>
                <a:gd name="T1" fmla="*/ 16 h 34"/>
                <a:gd name="T2" fmla="*/ 17 w 35"/>
                <a:gd name="T3" fmla="*/ 34 h 34"/>
                <a:gd name="T4" fmla="*/ 17 w 35"/>
                <a:gd name="T5" fmla="*/ 34 h 34"/>
                <a:gd name="T6" fmla="*/ 34 w 35"/>
                <a:gd name="T7" fmla="*/ 17 h 34"/>
                <a:gd name="T8" fmla="*/ 30 w 35"/>
                <a:gd name="T9" fmla="*/ 5 h 34"/>
                <a:gd name="T10" fmla="*/ 18 w 35"/>
                <a:gd name="T11" fmla="*/ 0 h 34"/>
                <a:gd name="T12" fmla="*/ 18 w 35"/>
                <a:gd name="T13" fmla="*/ 0 h 34"/>
                <a:gd name="T14" fmla="*/ 0 w 35"/>
                <a:gd name="T15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4">
                  <a:moveTo>
                    <a:pt x="0" y="16"/>
                  </a:moveTo>
                  <a:cubicBezTo>
                    <a:pt x="0" y="26"/>
                    <a:pt x="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7" y="34"/>
                    <a:pt x="34" y="27"/>
                    <a:pt x="34" y="17"/>
                  </a:cubicBezTo>
                  <a:cubicBezTo>
                    <a:pt x="35" y="13"/>
                    <a:pt x="33" y="8"/>
                    <a:pt x="30" y="5"/>
                  </a:cubicBezTo>
                  <a:cubicBezTo>
                    <a:pt x="27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D7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5" name="Freeform 12"/>
            <p:cNvSpPr/>
            <p:nvPr/>
          </p:nvSpPr>
          <p:spPr bwMode="auto">
            <a:xfrm>
              <a:off x="8829675" y="3219450"/>
              <a:ext cx="288925" cy="177800"/>
            </a:xfrm>
            <a:custGeom>
              <a:avLst/>
              <a:gdLst>
                <a:gd name="T0" fmla="*/ 0 w 26"/>
                <a:gd name="T1" fmla="*/ 15 h 16"/>
                <a:gd name="T2" fmla="*/ 22 w 26"/>
                <a:gd name="T3" fmla="*/ 11 h 16"/>
                <a:gd name="T4" fmla="*/ 26 w 26"/>
                <a:gd name="T5" fmla="*/ 0 h 16"/>
                <a:gd name="T6" fmla="*/ 0 w 26"/>
                <a:gd name="T7" fmla="*/ 0 h 16"/>
                <a:gd name="T8" fmla="*/ 0 w 2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6">
                  <a:moveTo>
                    <a:pt x="0" y="15"/>
                  </a:moveTo>
                  <a:cubicBezTo>
                    <a:pt x="20" y="16"/>
                    <a:pt x="22" y="11"/>
                    <a:pt x="22" y="1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03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6" name="Freeform 13"/>
            <p:cNvSpPr/>
            <p:nvPr/>
          </p:nvSpPr>
          <p:spPr bwMode="auto">
            <a:xfrm>
              <a:off x="8550275" y="3219450"/>
              <a:ext cx="279400" cy="166688"/>
            </a:xfrm>
            <a:custGeom>
              <a:avLst/>
              <a:gdLst>
                <a:gd name="T0" fmla="*/ 25 w 25"/>
                <a:gd name="T1" fmla="*/ 0 h 15"/>
                <a:gd name="T2" fmla="*/ 0 w 25"/>
                <a:gd name="T3" fmla="*/ 0 h 15"/>
                <a:gd name="T4" fmla="*/ 4 w 25"/>
                <a:gd name="T5" fmla="*/ 11 h 15"/>
                <a:gd name="T6" fmla="*/ 25 w 25"/>
                <a:gd name="T7" fmla="*/ 15 h 15"/>
                <a:gd name="T8" fmla="*/ 25 w 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4"/>
                    <a:pt x="25" y="15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455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7" name="Freeform 14"/>
            <p:cNvSpPr/>
            <p:nvPr/>
          </p:nvSpPr>
          <p:spPr bwMode="auto">
            <a:xfrm>
              <a:off x="8550275" y="1579563"/>
              <a:ext cx="323850" cy="623888"/>
            </a:xfrm>
            <a:custGeom>
              <a:avLst/>
              <a:gdLst>
                <a:gd name="T0" fmla="*/ 29 w 29"/>
                <a:gd name="T1" fmla="*/ 0 h 56"/>
                <a:gd name="T2" fmla="*/ 28 w 29"/>
                <a:gd name="T3" fmla="*/ 0 h 56"/>
                <a:gd name="T4" fmla="*/ 0 w 29"/>
                <a:gd name="T5" fmla="*/ 27 h 56"/>
                <a:gd name="T6" fmla="*/ 27 w 29"/>
                <a:gd name="T7" fmla="*/ 56 h 56"/>
                <a:gd name="T8" fmla="*/ 27 w 29"/>
                <a:gd name="T9" fmla="*/ 56 h 56"/>
                <a:gd name="T10" fmla="*/ 28 w 29"/>
                <a:gd name="T11" fmla="*/ 45 h 56"/>
                <a:gd name="T12" fmla="*/ 11 w 29"/>
                <a:gd name="T13" fmla="*/ 27 h 56"/>
                <a:gd name="T14" fmla="*/ 29 w 29"/>
                <a:gd name="T15" fmla="*/ 11 h 56"/>
                <a:gd name="T16" fmla="*/ 29 w 29"/>
                <a:gd name="T17" fmla="*/ 11 h 56"/>
                <a:gd name="T18" fmla="*/ 29 w 29"/>
                <a:gd name="T19" fmla="*/ 11 h 56"/>
                <a:gd name="T20" fmla="*/ 29 w 2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56"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1" y="12"/>
                    <a:pt x="0" y="27"/>
                  </a:cubicBezTo>
                  <a:cubicBezTo>
                    <a:pt x="0" y="42"/>
                    <a:pt x="12" y="55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18" y="45"/>
                    <a:pt x="11" y="37"/>
                    <a:pt x="11" y="27"/>
                  </a:cubicBezTo>
                  <a:cubicBezTo>
                    <a:pt x="11" y="18"/>
                    <a:pt x="1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455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8" name="Freeform 15"/>
            <p:cNvSpPr/>
            <p:nvPr/>
          </p:nvSpPr>
          <p:spPr bwMode="auto">
            <a:xfrm>
              <a:off x="8851900" y="1579563"/>
              <a:ext cx="323850" cy="623888"/>
            </a:xfrm>
            <a:custGeom>
              <a:avLst/>
              <a:gdLst>
                <a:gd name="T0" fmla="*/ 21 w 29"/>
                <a:gd name="T1" fmla="*/ 9 h 56"/>
                <a:gd name="T2" fmla="*/ 2 w 29"/>
                <a:gd name="T3" fmla="*/ 0 h 56"/>
                <a:gd name="T4" fmla="*/ 2 w 29"/>
                <a:gd name="T5" fmla="*/ 0 h 56"/>
                <a:gd name="T6" fmla="*/ 2 w 29"/>
                <a:gd name="T7" fmla="*/ 11 h 56"/>
                <a:gd name="T8" fmla="*/ 2 w 29"/>
                <a:gd name="T9" fmla="*/ 11 h 56"/>
                <a:gd name="T10" fmla="*/ 14 w 29"/>
                <a:gd name="T11" fmla="*/ 16 h 56"/>
                <a:gd name="T12" fmla="*/ 18 w 29"/>
                <a:gd name="T13" fmla="*/ 28 h 56"/>
                <a:gd name="T14" fmla="*/ 1 w 29"/>
                <a:gd name="T15" fmla="*/ 45 h 56"/>
                <a:gd name="T16" fmla="*/ 1 w 29"/>
                <a:gd name="T17" fmla="*/ 45 h 56"/>
                <a:gd name="T18" fmla="*/ 0 w 29"/>
                <a:gd name="T19" fmla="*/ 45 h 56"/>
                <a:gd name="T20" fmla="*/ 0 w 29"/>
                <a:gd name="T21" fmla="*/ 56 h 56"/>
                <a:gd name="T22" fmla="*/ 0 w 29"/>
                <a:gd name="T23" fmla="*/ 56 h 56"/>
                <a:gd name="T24" fmla="*/ 1 w 29"/>
                <a:gd name="T25" fmla="*/ 56 h 56"/>
                <a:gd name="T26" fmla="*/ 29 w 29"/>
                <a:gd name="T27" fmla="*/ 29 h 56"/>
                <a:gd name="T28" fmla="*/ 21 w 29"/>
                <a:gd name="T29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56">
                  <a:moveTo>
                    <a:pt x="21" y="9"/>
                  </a:moveTo>
                  <a:cubicBezTo>
                    <a:pt x="16" y="3"/>
                    <a:pt x="9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6" y="11"/>
                    <a:pt x="11" y="13"/>
                    <a:pt x="14" y="16"/>
                  </a:cubicBezTo>
                  <a:cubicBezTo>
                    <a:pt x="17" y="19"/>
                    <a:pt x="19" y="24"/>
                    <a:pt x="18" y="28"/>
                  </a:cubicBezTo>
                  <a:cubicBezTo>
                    <a:pt x="18" y="38"/>
                    <a:pt x="1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0" y="4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6" y="56"/>
                    <a:pt x="29" y="44"/>
                    <a:pt x="29" y="29"/>
                  </a:cubicBezTo>
                  <a:cubicBezTo>
                    <a:pt x="29" y="21"/>
                    <a:pt x="26" y="14"/>
                    <a:pt x="21" y="9"/>
                  </a:cubicBezTo>
                  <a:close/>
                </a:path>
              </a:pathLst>
            </a:custGeom>
            <a:solidFill>
              <a:srgbClr val="203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89" name="Freeform 16"/>
          <p:cNvSpPr/>
          <p:nvPr/>
        </p:nvSpPr>
        <p:spPr bwMode="auto">
          <a:xfrm>
            <a:off x="5574405" y="3178605"/>
            <a:ext cx="5357813" cy="3413125"/>
          </a:xfrm>
          <a:custGeom>
            <a:avLst/>
            <a:gdLst>
              <a:gd name="T0" fmla="*/ 459 w 480"/>
              <a:gd name="T1" fmla="*/ 264 h 306"/>
              <a:gd name="T2" fmla="*/ 457 w 480"/>
              <a:gd name="T3" fmla="*/ 264 h 306"/>
              <a:gd name="T4" fmla="*/ 433 w 480"/>
              <a:gd name="T5" fmla="*/ 251 h 306"/>
              <a:gd name="T6" fmla="*/ 394 w 480"/>
              <a:gd name="T7" fmla="*/ 229 h 306"/>
              <a:gd name="T8" fmla="*/ 356 w 480"/>
              <a:gd name="T9" fmla="*/ 245 h 306"/>
              <a:gd name="T10" fmla="*/ 335 w 480"/>
              <a:gd name="T11" fmla="*/ 243 h 306"/>
              <a:gd name="T12" fmla="*/ 315 w 480"/>
              <a:gd name="T13" fmla="*/ 248 h 306"/>
              <a:gd name="T14" fmla="*/ 295 w 480"/>
              <a:gd name="T15" fmla="*/ 238 h 306"/>
              <a:gd name="T16" fmla="*/ 243 w 480"/>
              <a:gd name="T17" fmla="*/ 0 h 306"/>
              <a:gd name="T18" fmla="*/ 235 w 480"/>
              <a:gd name="T19" fmla="*/ 0 h 306"/>
              <a:gd name="T20" fmla="*/ 179 w 480"/>
              <a:gd name="T21" fmla="*/ 238 h 306"/>
              <a:gd name="T22" fmla="*/ 156 w 480"/>
              <a:gd name="T23" fmla="*/ 230 h 306"/>
              <a:gd name="T24" fmla="*/ 133 w 480"/>
              <a:gd name="T25" fmla="*/ 238 h 306"/>
              <a:gd name="T26" fmla="*/ 97 w 480"/>
              <a:gd name="T27" fmla="*/ 221 h 306"/>
              <a:gd name="T28" fmla="*/ 56 w 480"/>
              <a:gd name="T29" fmla="*/ 247 h 306"/>
              <a:gd name="T30" fmla="*/ 51 w 480"/>
              <a:gd name="T31" fmla="*/ 247 h 306"/>
              <a:gd name="T32" fmla="*/ 18 w 480"/>
              <a:gd name="T33" fmla="*/ 264 h 306"/>
              <a:gd name="T34" fmla="*/ 1 w 480"/>
              <a:gd name="T35" fmla="*/ 285 h 306"/>
              <a:gd name="T36" fmla="*/ 3 w 480"/>
              <a:gd name="T37" fmla="*/ 294 h 306"/>
              <a:gd name="T38" fmla="*/ 0 w 480"/>
              <a:gd name="T39" fmla="*/ 299 h 306"/>
              <a:gd name="T40" fmla="*/ 4 w 480"/>
              <a:gd name="T41" fmla="*/ 305 h 306"/>
              <a:gd name="T42" fmla="*/ 4 w 480"/>
              <a:gd name="T43" fmla="*/ 306 h 306"/>
              <a:gd name="T44" fmla="*/ 463 w 480"/>
              <a:gd name="T45" fmla="*/ 306 h 306"/>
              <a:gd name="T46" fmla="*/ 464 w 480"/>
              <a:gd name="T47" fmla="*/ 306 h 306"/>
              <a:gd name="T48" fmla="*/ 466 w 480"/>
              <a:gd name="T49" fmla="*/ 306 h 306"/>
              <a:gd name="T50" fmla="*/ 474 w 480"/>
              <a:gd name="T51" fmla="*/ 298 h 306"/>
              <a:gd name="T52" fmla="*/ 476 w 480"/>
              <a:gd name="T53" fmla="*/ 297 h 306"/>
              <a:gd name="T54" fmla="*/ 480 w 480"/>
              <a:gd name="T55" fmla="*/ 285 h 306"/>
              <a:gd name="T56" fmla="*/ 459 w 480"/>
              <a:gd name="T57" fmla="*/ 264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306">
                <a:moveTo>
                  <a:pt x="459" y="264"/>
                </a:moveTo>
                <a:cubicBezTo>
                  <a:pt x="458" y="264"/>
                  <a:pt x="458" y="264"/>
                  <a:pt x="457" y="264"/>
                </a:cubicBezTo>
                <a:cubicBezTo>
                  <a:pt x="451" y="257"/>
                  <a:pt x="443" y="252"/>
                  <a:pt x="433" y="251"/>
                </a:cubicBezTo>
                <a:cubicBezTo>
                  <a:pt x="425" y="238"/>
                  <a:pt x="410" y="229"/>
                  <a:pt x="394" y="229"/>
                </a:cubicBezTo>
                <a:cubicBezTo>
                  <a:pt x="378" y="229"/>
                  <a:pt x="364" y="234"/>
                  <a:pt x="356" y="245"/>
                </a:cubicBezTo>
                <a:cubicBezTo>
                  <a:pt x="350" y="242"/>
                  <a:pt x="343" y="243"/>
                  <a:pt x="335" y="243"/>
                </a:cubicBezTo>
                <a:cubicBezTo>
                  <a:pt x="328" y="243"/>
                  <a:pt x="321" y="245"/>
                  <a:pt x="315" y="248"/>
                </a:cubicBezTo>
                <a:cubicBezTo>
                  <a:pt x="309" y="243"/>
                  <a:pt x="303" y="240"/>
                  <a:pt x="295" y="238"/>
                </a:cubicBezTo>
                <a:cubicBezTo>
                  <a:pt x="230" y="175"/>
                  <a:pt x="243" y="0"/>
                  <a:pt x="243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35" y="0"/>
                  <a:pt x="236" y="177"/>
                  <a:pt x="179" y="238"/>
                </a:cubicBezTo>
                <a:cubicBezTo>
                  <a:pt x="173" y="233"/>
                  <a:pt x="165" y="230"/>
                  <a:pt x="156" y="230"/>
                </a:cubicBezTo>
                <a:cubicBezTo>
                  <a:pt x="148" y="230"/>
                  <a:pt x="139" y="233"/>
                  <a:pt x="133" y="238"/>
                </a:cubicBezTo>
                <a:cubicBezTo>
                  <a:pt x="124" y="228"/>
                  <a:pt x="111" y="221"/>
                  <a:pt x="97" y="221"/>
                </a:cubicBezTo>
                <a:cubicBezTo>
                  <a:pt x="79" y="221"/>
                  <a:pt x="63" y="232"/>
                  <a:pt x="56" y="247"/>
                </a:cubicBezTo>
                <a:cubicBezTo>
                  <a:pt x="54" y="247"/>
                  <a:pt x="53" y="247"/>
                  <a:pt x="51" y="247"/>
                </a:cubicBezTo>
                <a:cubicBezTo>
                  <a:pt x="38" y="247"/>
                  <a:pt x="26" y="254"/>
                  <a:pt x="18" y="264"/>
                </a:cubicBezTo>
                <a:cubicBezTo>
                  <a:pt x="9" y="266"/>
                  <a:pt x="1" y="275"/>
                  <a:pt x="1" y="285"/>
                </a:cubicBezTo>
                <a:cubicBezTo>
                  <a:pt x="1" y="288"/>
                  <a:pt x="2" y="291"/>
                  <a:pt x="3" y="294"/>
                </a:cubicBezTo>
                <a:cubicBezTo>
                  <a:pt x="1" y="295"/>
                  <a:pt x="0" y="297"/>
                  <a:pt x="0" y="299"/>
                </a:cubicBezTo>
                <a:cubicBezTo>
                  <a:pt x="0" y="302"/>
                  <a:pt x="2" y="304"/>
                  <a:pt x="4" y="305"/>
                </a:cubicBezTo>
                <a:cubicBezTo>
                  <a:pt x="4" y="305"/>
                  <a:pt x="4" y="306"/>
                  <a:pt x="4" y="306"/>
                </a:cubicBezTo>
                <a:cubicBezTo>
                  <a:pt x="463" y="306"/>
                  <a:pt x="463" y="306"/>
                  <a:pt x="463" y="306"/>
                </a:cubicBezTo>
                <a:cubicBezTo>
                  <a:pt x="464" y="306"/>
                  <a:pt x="464" y="306"/>
                  <a:pt x="464" y="306"/>
                </a:cubicBezTo>
                <a:cubicBezTo>
                  <a:pt x="464" y="306"/>
                  <a:pt x="465" y="306"/>
                  <a:pt x="466" y="306"/>
                </a:cubicBezTo>
                <a:cubicBezTo>
                  <a:pt x="470" y="306"/>
                  <a:pt x="474" y="302"/>
                  <a:pt x="474" y="298"/>
                </a:cubicBezTo>
                <a:cubicBezTo>
                  <a:pt x="476" y="297"/>
                  <a:pt x="476" y="297"/>
                  <a:pt x="476" y="297"/>
                </a:cubicBezTo>
                <a:cubicBezTo>
                  <a:pt x="479" y="293"/>
                  <a:pt x="480" y="289"/>
                  <a:pt x="480" y="285"/>
                </a:cubicBezTo>
                <a:cubicBezTo>
                  <a:pt x="480" y="273"/>
                  <a:pt x="471" y="264"/>
                  <a:pt x="459" y="2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3" name="文本框 2192"/>
          <p:cNvSpPr txBox="1"/>
          <p:nvPr/>
        </p:nvSpPr>
        <p:spPr>
          <a:xfrm>
            <a:off x="473235" y="4343155"/>
            <a:ext cx="4510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适用于商务总结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  <p:sp>
        <p:nvSpPr>
          <p:cNvPr id="2194" name="文本框 2193"/>
          <p:cNvSpPr txBox="1"/>
          <p:nvPr/>
        </p:nvSpPr>
        <p:spPr>
          <a:xfrm>
            <a:off x="1712955" y="4848575"/>
            <a:ext cx="2258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92" name="文本框 2191"/>
          <p:cNvSpPr txBox="1"/>
          <p:nvPr/>
        </p:nvSpPr>
        <p:spPr>
          <a:xfrm>
            <a:off x="405006" y="1305061"/>
            <a:ext cx="6428432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202X</a:t>
            </a:r>
          </a:p>
          <a:p>
            <a:r>
              <a:rPr lang="en-US" altLang="zh-CN" sz="3600" dirty="0"/>
              <a:t>YOUR COMOANY’S NAME</a:t>
            </a:r>
          </a:p>
          <a:p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计划总结</a:t>
            </a:r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9" grpId="0" animBg="1"/>
      <p:bldP spid="2193" grpId="0"/>
      <p:bldP spid="2194" grpId="0"/>
      <p:bldP spid="21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388703" y="2308375"/>
            <a:ext cx="1510156" cy="1517940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6" name="Freeform 5"/>
          <p:cNvSpPr/>
          <p:nvPr/>
        </p:nvSpPr>
        <p:spPr bwMode="auto">
          <a:xfrm>
            <a:off x="3870698" y="3776903"/>
            <a:ext cx="4481052" cy="452557"/>
          </a:xfrm>
          <a:custGeom>
            <a:avLst/>
            <a:gdLst>
              <a:gd name="T0" fmla="*/ 3020 w 3020"/>
              <a:gd name="T1" fmla="*/ 152 h 305"/>
              <a:gd name="T2" fmla="*/ 2825 w 3020"/>
              <a:gd name="T3" fmla="*/ 0 h 305"/>
              <a:gd name="T4" fmla="*/ 2825 w 3020"/>
              <a:gd name="T5" fmla="*/ 121 h 305"/>
              <a:gd name="T6" fmla="*/ 195 w 3020"/>
              <a:gd name="T7" fmla="*/ 121 h 305"/>
              <a:gd name="T8" fmla="*/ 195 w 3020"/>
              <a:gd name="T9" fmla="*/ 0 h 305"/>
              <a:gd name="T10" fmla="*/ 0 w 3020"/>
              <a:gd name="T11" fmla="*/ 152 h 305"/>
              <a:gd name="T12" fmla="*/ 195 w 3020"/>
              <a:gd name="T13" fmla="*/ 305 h 305"/>
              <a:gd name="T14" fmla="*/ 195 w 3020"/>
              <a:gd name="T15" fmla="*/ 196 h 305"/>
              <a:gd name="T16" fmla="*/ 2825 w 3020"/>
              <a:gd name="T17" fmla="*/ 196 h 305"/>
              <a:gd name="T18" fmla="*/ 2825 w 3020"/>
              <a:gd name="T19" fmla="*/ 305 h 305"/>
              <a:gd name="T20" fmla="*/ 3020 w 3020"/>
              <a:gd name="T21" fmla="*/ 152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20" h="305">
                <a:moveTo>
                  <a:pt x="3020" y="152"/>
                </a:moveTo>
                <a:lnTo>
                  <a:pt x="2825" y="0"/>
                </a:lnTo>
                <a:lnTo>
                  <a:pt x="2825" y="121"/>
                </a:lnTo>
                <a:lnTo>
                  <a:pt x="195" y="121"/>
                </a:lnTo>
                <a:lnTo>
                  <a:pt x="195" y="0"/>
                </a:lnTo>
                <a:lnTo>
                  <a:pt x="0" y="152"/>
                </a:lnTo>
                <a:lnTo>
                  <a:pt x="195" y="305"/>
                </a:lnTo>
                <a:lnTo>
                  <a:pt x="195" y="196"/>
                </a:lnTo>
                <a:lnTo>
                  <a:pt x="2825" y="196"/>
                </a:lnTo>
                <a:lnTo>
                  <a:pt x="2825" y="305"/>
                </a:lnTo>
                <a:lnTo>
                  <a:pt x="3020" y="15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7" name="Freeform 6"/>
          <p:cNvSpPr/>
          <p:nvPr/>
        </p:nvSpPr>
        <p:spPr bwMode="auto">
          <a:xfrm>
            <a:off x="5885688" y="1761913"/>
            <a:ext cx="451073" cy="4482536"/>
          </a:xfrm>
          <a:custGeom>
            <a:avLst/>
            <a:gdLst>
              <a:gd name="T0" fmla="*/ 184 w 304"/>
              <a:gd name="T1" fmla="*/ 195 h 3021"/>
              <a:gd name="T2" fmla="*/ 304 w 304"/>
              <a:gd name="T3" fmla="*/ 195 h 3021"/>
              <a:gd name="T4" fmla="*/ 152 w 304"/>
              <a:gd name="T5" fmla="*/ 0 h 3021"/>
              <a:gd name="T6" fmla="*/ 0 w 304"/>
              <a:gd name="T7" fmla="*/ 195 h 3021"/>
              <a:gd name="T8" fmla="*/ 108 w 304"/>
              <a:gd name="T9" fmla="*/ 195 h 3021"/>
              <a:gd name="T10" fmla="*/ 108 w 304"/>
              <a:gd name="T11" fmla="*/ 2826 h 3021"/>
              <a:gd name="T12" fmla="*/ 0 w 304"/>
              <a:gd name="T13" fmla="*/ 2826 h 3021"/>
              <a:gd name="T14" fmla="*/ 152 w 304"/>
              <a:gd name="T15" fmla="*/ 3021 h 3021"/>
              <a:gd name="T16" fmla="*/ 304 w 304"/>
              <a:gd name="T17" fmla="*/ 2826 h 3021"/>
              <a:gd name="T18" fmla="*/ 184 w 304"/>
              <a:gd name="T19" fmla="*/ 2826 h 3021"/>
              <a:gd name="T20" fmla="*/ 184 w 304"/>
              <a:gd name="T21" fmla="*/ 195 h 3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4" h="3021">
                <a:moveTo>
                  <a:pt x="184" y="195"/>
                </a:moveTo>
                <a:lnTo>
                  <a:pt x="304" y="195"/>
                </a:lnTo>
                <a:lnTo>
                  <a:pt x="152" y="0"/>
                </a:lnTo>
                <a:lnTo>
                  <a:pt x="0" y="195"/>
                </a:lnTo>
                <a:lnTo>
                  <a:pt x="108" y="195"/>
                </a:lnTo>
                <a:lnTo>
                  <a:pt x="108" y="2826"/>
                </a:lnTo>
                <a:lnTo>
                  <a:pt x="0" y="2826"/>
                </a:lnTo>
                <a:lnTo>
                  <a:pt x="152" y="3021"/>
                </a:lnTo>
                <a:lnTo>
                  <a:pt x="304" y="2826"/>
                </a:lnTo>
                <a:lnTo>
                  <a:pt x="184" y="2826"/>
                </a:lnTo>
                <a:lnTo>
                  <a:pt x="184" y="195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8" name="TextBox 7"/>
          <p:cNvSpPr txBox="1"/>
          <p:nvPr/>
        </p:nvSpPr>
        <p:spPr>
          <a:xfrm>
            <a:off x="2269310" y="241107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1" y="2679590"/>
            <a:ext cx="204189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2598" y="448248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1" y="4758548"/>
            <a:ext cx="20518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endParaRPr lang="id-ID" altLang="zh-CN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6549" y="241107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96550" y="2679590"/>
            <a:ext cx="2077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endParaRPr lang="id-ID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6548" y="448684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96549" y="4754188"/>
            <a:ext cx="20779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endParaRPr lang="id-ID" altLang="zh-CN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388703" y="4205285"/>
            <a:ext cx="1510156" cy="1517940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285731" y="2308375"/>
            <a:ext cx="1510156" cy="1517940"/>
          </a:xfrm>
          <a:prstGeom prst="rect">
            <a:avLst/>
          </a:prstGeom>
          <a:solidFill>
            <a:srgbClr val="FAD15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285731" y="4205285"/>
            <a:ext cx="1510156" cy="1517940"/>
          </a:xfrm>
          <a:prstGeom prst="rect">
            <a:avLst/>
          </a:prstGeom>
          <a:solidFill>
            <a:srgbClr val="FAD15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grpSp>
        <p:nvGrpSpPr>
          <p:cNvPr id="25" name="Group 24"/>
          <p:cNvGrpSpPr/>
          <p:nvPr/>
        </p:nvGrpSpPr>
        <p:grpSpPr>
          <a:xfrm>
            <a:off x="4587071" y="4568373"/>
            <a:ext cx="1113420" cy="791764"/>
            <a:chOff x="2759075" y="4813301"/>
            <a:chExt cx="1071563" cy="761999"/>
          </a:xfrm>
          <a:solidFill>
            <a:schemeClr val="bg2"/>
          </a:solidFill>
          <a:effectLst/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3302000" y="4813301"/>
              <a:ext cx="528638" cy="528637"/>
            </a:xfrm>
            <a:custGeom>
              <a:avLst/>
              <a:gdLst>
                <a:gd name="T0" fmla="*/ 700 w 729"/>
                <a:gd name="T1" fmla="*/ 595 h 729"/>
                <a:gd name="T2" fmla="*/ 579 w 729"/>
                <a:gd name="T3" fmla="*/ 474 h 729"/>
                <a:gd name="T4" fmla="*/ 531 w 729"/>
                <a:gd name="T5" fmla="*/ 452 h 729"/>
                <a:gd name="T6" fmla="*/ 490 w 729"/>
                <a:gd name="T7" fmla="*/ 411 h 729"/>
                <a:gd name="T8" fmla="*/ 455 w 729"/>
                <a:gd name="T9" fmla="*/ 99 h 729"/>
                <a:gd name="T10" fmla="*/ 99 w 729"/>
                <a:gd name="T11" fmla="*/ 99 h 729"/>
                <a:gd name="T12" fmla="*/ 99 w 729"/>
                <a:gd name="T13" fmla="*/ 455 h 729"/>
                <a:gd name="T14" fmla="*/ 411 w 729"/>
                <a:gd name="T15" fmla="*/ 490 h 729"/>
                <a:gd name="T16" fmla="*/ 452 w 729"/>
                <a:gd name="T17" fmla="*/ 531 h 729"/>
                <a:gd name="T18" fmla="*/ 473 w 729"/>
                <a:gd name="T19" fmla="*/ 579 h 729"/>
                <a:gd name="T20" fmla="*/ 595 w 729"/>
                <a:gd name="T21" fmla="*/ 700 h 729"/>
                <a:gd name="T22" fmla="*/ 700 w 729"/>
                <a:gd name="T23" fmla="*/ 700 h 729"/>
                <a:gd name="T24" fmla="*/ 700 w 729"/>
                <a:gd name="T25" fmla="*/ 595 h 729"/>
                <a:gd name="T26" fmla="*/ 402 w 729"/>
                <a:gd name="T27" fmla="*/ 402 h 729"/>
                <a:gd name="T28" fmla="*/ 151 w 729"/>
                <a:gd name="T29" fmla="*/ 402 h 729"/>
                <a:gd name="T30" fmla="*/ 151 w 729"/>
                <a:gd name="T31" fmla="*/ 151 h 729"/>
                <a:gd name="T32" fmla="*/ 402 w 729"/>
                <a:gd name="T33" fmla="*/ 151 h 729"/>
                <a:gd name="T34" fmla="*/ 402 w 729"/>
                <a:gd name="T35" fmla="*/ 402 h 729"/>
                <a:gd name="T36" fmla="*/ 402 w 729"/>
                <a:gd name="T37" fmla="*/ 402 h 729"/>
                <a:gd name="T38" fmla="*/ 402 w 729"/>
                <a:gd name="T39" fmla="*/ 40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9" h="729">
                  <a:moveTo>
                    <a:pt x="700" y="595"/>
                  </a:moveTo>
                  <a:cubicBezTo>
                    <a:pt x="579" y="474"/>
                    <a:pt x="579" y="474"/>
                    <a:pt x="579" y="474"/>
                  </a:cubicBezTo>
                  <a:cubicBezTo>
                    <a:pt x="566" y="460"/>
                    <a:pt x="548" y="453"/>
                    <a:pt x="531" y="452"/>
                  </a:cubicBezTo>
                  <a:cubicBezTo>
                    <a:pt x="490" y="411"/>
                    <a:pt x="490" y="411"/>
                    <a:pt x="490" y="411"/>
                  </a:cubicBezTo>
                  <a:cubicBezTo>
                    <a:pt x="551" y="313"/>
                    <a:pt x="539" y="183"/>
                    <a:pt x="455" y="99"/>
                  </a:cubicBezTo>
                  <a:cubicBezTo>
                    <a:pt x="356" y="0"/>
                    <a:pt x="197" y="0"/>
                    <a:pt x="99" y="99"/>
                  </a:cubicBezTo>
                  <a:cubicBezTo>
                    <a:pt x="0" y="197"/>
                    <a:pt x="0" y="357"/>
                    <a:pt x="99" y="455"/>
                  </a:cubicBezTo>
                  <a:cubicBezTo>
                    <a:pt x="183" y="539"/>
                    <a:pt x="313" y="551"/>
                    <a:pt x="411" y="490"/>
                  </a:cubicBezTo>
                  <a:cubicBezTo>
                    <a:pt x="452" y="531"/>
                    <a:pt x="452" y="531"/>
                    <a:pt x="452" y="531"/>
                  </a:cubicBezTo>
                  <a:cubicBezTo>
                    <a:pt x="453" y="548"/>
                    <a:pt x="460" y="566"/>
                    <a:pt x="473" y="579"/>
                  </a:cubicBezTo>
                  <a:cubicBezTo>
                    <a:pt x="595" y="700"/>
                    <a:pt x="595" y="700"/>
                    <a:pt x="595" y="700"/>
                  </a:cubicBezTo>
                  <a:cubicBezTo>
                    <a:pt x="624" y="729"/>
                    <a:pt x="671" y="729"/>
                    <a:pt x="700" y="700"/>
                  </a:cubicBezTo>
                  <a:cubicBezTo>
                    <a:pt x="729" y="671"/>
                    <a:pt x="729" y="624"/>
                    <a:pt x="700" y="595"/>
                  </a:cubicBezTo>
                  <a:close/>
                  <a:moveTo>
                    <a:pt x="402" y="402"/>
                  </a:moveTo>
                  <a:cubicBezTo>
                    <a:pt x="333" y="471"/>
                    <a:pt x="220" y="471"/>
                    <a:pt x="151" y="402"/>
                  </a:cubicBezTo>
                  <a:cubicBezTo>
                    <a:pt x="82" y="333"/>
                    <a:pt x="82" y="220"/>
                    <a:pt x="151" y="151"/>
                  </a:cubicBezTo>
                  <a:cubicBezTo>
                    <a:pt x="220" y="82"/>
                    <a:pt x="333" y="82"/>
                    <a:pt x="402" y="151"/>
                  </a:cubicBezTo>
                  <a:cubicBezTo>
                    <a:pt x="471" y="220"/>
                    <a:pt x="471" y="333"/>
                    <a:pt x="402" y="402"/>
                  </a:cubicBezTo>
                  <a:close/>
                  <a:moveTo>
                    <a:pt x="402" y="402"/>
                  </a:moveTo>
                  <a:cubicBezTo>
                    <a:pt x="402" y="402"/>
                    <a:pt x="402" y="402"/>
                    <a:pt x="402" y="4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3403600" y="4937125"/>
              <a:ext cx="182563" cy="161925"/>
            </a:xfrm>
            <a:custGeom>
              <a:avLst/>
              <a:gdLst>
                <a:gd name="T0" fmla="*/ 140 w 251"/>
                <a:gd name="T1" fmla="*/ 0 h 224"/>
                <a:gd name="T2" fmla="*/ 28 w 251"/>
                <a:gd name="T3" fmla="*/ 112 h 224"/>
                <a:gd name="T4" fmla="*/ 29 w 251"/>
                <a:gd name="T5" fmla="*/ 128 h 224"/>
                <a:gd name="T6" fmla="*/ 0 w 251"/>
                <a:gd name="T7" fmla="*/ 145 h 224"/>
                <a:gd name="T8" fmla="*/ 36 w 251"/>
                <a:gd name="T9" fmla="*/ 208 h 224"/>
                <a:gd name="T10" fmla="*/ 39 w 251"/>
                <a:gd name="T11" fmla="*/ 210 h 224"/>
                <a:gd name="T12" fmla="*/ 65 w 251"/>
                <a:gd name="T13" fmla="*/ 195 h 224"/>
                <a:gd name="T14" fmla="*/ 140 w 251"/>
                <a:gd name="T15" fmla="*/ 224 h 224"/>
                <a:gd name="T16" fmla="*/ 251 w 251"/>
                <a:gd name="T17" fmla="*/ 112 h 224"/>
                <a:gd name="T18" fmla="*/ 140 w 251"/>
                <a:gd name="T19" fmla="*/ 0 h 224"/>
                <a:gd name="T20" fmla="*/ 140 w 251"/>
                <a:gd name="T21" fmla="*/ 148 h 224"/>
                <a:gd name="T22" fmla="*/ 103 w 251"/>
                <a:gd name="T23" fmla="*/ 112 h 224"/>
                <a:gd name="T24" fmla="*/ 140 w 251"/>
                <a:gd name="T25" fmla="*/ 75 h 224"/>
                <a:gd name="T26" fmla="*/ 176 w 251"/>
                <a:gd name="T27" fmla="*/ 112 h 224"/>
                <a:gd name="T28" fmla="*/ 140 w 251"/>
                <a:gd name="T29" fmla="*/ 148 h 224"/>
                <a:gd name="T30" fmla="*/ 140 w 251"/>
                <a:gd name="T31" fmla="*/ 148 h 224"/>
                <a:gd name="T32" fmla="*/ 140 w 251"/>
                <a:gd name="T33" fmla="*/ 14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1" h="224">
                  <a:moveTo>
                    <a:pt x="140" y="0"/>
                  </a:moveTo>
                  <a:cubicBezTo>
                    <a:pt x="78" y="0"/>
                    <a:pt x="28" y="50"/>
                    <a:pt x="28" y="112"/>
                  </a:cubicBezTo>
                  <a:cubicBezTo>
                    <a:pt x="28" y="117"/>
                    <a:pt x="28" y="123"/>
                    <a:pt x="29" y="128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6" y="168"/>
                    <a:pt x="18" y="190"/>
                    <a:pt x="36" y="208"/>
                  </a:cubicBezTo>
                  <a:cubicBezTo>
                    <a:pt x="37" y="209"/>
                    <a:pt x="38" y="209"/>
                    <a:pt x="39" y="210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85" y="213"/>
                    <a:pt x="111" y="224"/>
                    <a:pt x="140" y="224"/>
                  </a:cubicBezTo>
                  <a:cubicBezTo>
                    <a:pt x="201" y="224"/>
                    <a:pt x="251" y="173"/>
                    <a:pt x="251" y="112"/>
                  </a:cubicBezTo>
                  <a:cubicBezTo>
                    <a:pt x="251" y="50"/>
                    <a:pt x="201" y="0"/>
                    <a:pt x="140" y="0"/>
                  </a:cubicBezTo>
                  <a:close/>
                  <a:moveTo>
                    <a:pt x="140" y="148"/>
                  </a:moveTo>
                  <a:cubicBezTo>
                    <a:pt x="119" y="148"/>
                    <a:pt x="103" y="132"/>
                    <a:pt x="103" y="112"/>
                  </a:cubicBezTo>
                  <a:cubicBezTo>
                    <a:pt x="103" y="92"/>
                    <a:pt x="119" y="75"/>
                    <a:pt x="140" y="75"/>
                  </a:cubicBezTo>
                  <a:cubicBezTo>
                    <a:pt x="160" y="75"/>
                    <a:pt x="176" y="92"/>
                    <a:pt x="176" y="112"/>
                  </a:cubicBezTo>
                  <a:cubicBezTo>
                    <a:pt x="176" y="132"/>
                    <a:pt x="160" y="148"/>
                    <a:pt x="140" y="148"/>
                  </a:cubicBezTo>
                  <a:close/>
                  <a:moveTo>
                    <a:pt x="140" y="148"/>
                  </a:moveTo>
                  <a:cubicBezTo>
                    <a:pt x="140" y="148"/>
                    <a:pt x="140" y="148"/>
                    <a:pt x="140" y="1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2759075" y="4991100"/>
              <a:ext cx="582613" cy="287337"/>
            </a:xfrm>
            <a:custGeom>
              <a:avLst/>
              <a:gdLst>
                <a:gd name="T0" fmla="*/ 690 w 804"/>
                <a:gd name="T1" fmla="*/ 284 h 396"/>
                <a:gd name="T2" fmla="*/ 690 w 804"/>
                <a:gd name="T3" fmla="*/ 276 h 396"/>
                <a:gd name="T4" fmla="*/ 804 w 804"/>
                <a:gd name="T5" fmla="*/ 210 h 396"/>
                <a:gd name="T6" fmla="*/ 765 w 804"/>
                <a:gd name="T7" fmla="*/ 145 h 396"/>
                <a:gd name="T8" fmla="*/ 659 w 804"/>
                <a:gd name="T9" fmla="*/ 207 h 396"/>
                <a:gd name="T10" fmla="*/ 578 w 804"/>
                <a:gd name="T11" fmla="*/ 172 h 396"/>
                <a:gd name="T12" fmla="*/ 484 w 804"/>
                <a:gd name="T13" fmla="*/ 224 h 396"/>
                <a:gd name="T14" fmla="*/ 223 w 804"/>
                <a:gd name="T15" fmla="*/ 122 h 396"/>
                <a:gd name="T16" fmla="*/ 224 w 804"/>
                <a:gd name="T17" fmla="*/ 112 h 396"/>
                <a:gd name="T18" fmla="*/ 112 w 804"/>
                <a:gd name="T19" fmla="*/ 0 h 396"/>
                <a:gd name="T20" fmla="*/ 0 w 804"/>
                <a:gd name="T21" fmla="*/ 112 h 396"/>
                <a:gd name="T22" fmla="*/ 112 w 804"/>
                <a:gd name="T23" fmla="*/ 224 h 396"/>
                <a:gd name="T24" fmla="*/ 191 w 804"/>
                <a:gd name="T25" fmla="*/ 191 h 396"/>
                <a:gd name="T26" fmla="*/ 467 w 804"/>
                <a:gd name="T27" fmla="*/ 299 h 396"/>
                <a:gd name="T28" fmla="*/ 578 w 804"/>
                <a:gd name="T29" fmla="*/ 396 h 396"/>
                <a:gd name="T30" fmla="*/ 690 w 804"/>
                <a:gd name="T31" fmla="*/ 284 h 396"/>
                <a:gd name="T32" fmla="*/ 112 w 804"/>
                <a:gd name="T33" fmla="*/ 148 h 396"/>
                <a:gd name="T34" fmla="*/ 76 w 804"/>
                <a:gd name="T35" fmla="*/ 112 h 396"/>
                <a:gd name="T36" fmla="*/ 112 w 804"/>
                <a:gd name="T37" fmla="*/ 75 h 396"/>
                <a:gd name="T38" fmla="*/ 148 w 804"/>
                <a:gd name="T39" fmla="*/ 112 h 396"/>
                <a:gd name="T40" fmla="*/ 112 w 804"/>
                <a:gd name="T41" fmla="*/ 148 h 396"/>
                <a:gd name="T42" fmla="*/ 578 w 804"/>
                <a:gd name="T43" fmla="*/ 321 h 396"/>
                <a:gd name="T44" fmla="*/ 542 w 804"/>
                <a:gd name="T45" fmla="*/ 284 h 396"/>
                <a:gd name="T46" fmla="*/ 578 w 804"/>
                <a:gd name="T47" fmla="*/ 248 h 396"/>
                <a:gd name="T48" fmla="*/ 614 w 804"/>
                <a:gd name="T49" fmla="*/ 284 h 396"/>
                <a:gd name="T50" fmla="*/ 578 w 804"/>
                <a:gd name="T51" fmla="*/ 321 h 396"/>
                <a:gd name="T52" fmla="*/ 578 w 804"/>
                <a:gd name="T53" fmla="*/ 321 h 396"/>
                <a:gd name="T54" fmla="*/ 578 w 804"/>
                <a:gd name="T55" fmla="*/ 32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4" h="396">
                  <a:moveTo>
                    <a:pt x="690" y="284"/>
                  </a:moveTo>
                  <a:cubicBezTo>
                    <a:pt x="690" y="282"/>
                    <a:pt x="690" y="279"/>
                    <a:pt x="690" y="276"/>
                  </a:cubicBezTo>
                  <a:cubicBezTo>
                    <a:pt x="804" y="210"/>
                    <a:pt x="804" y="210"/>
                    <a:pt x="804" y="210"/>
                  </a:cubicBezTo>
                  <a:cubicBezTo>
                    <a:pt x="788" y="189"/>
                    <a:pt x="775" y="168"/>
                    <a:pt x="765" y="145"/>
                  </a:cubicBezTo>
                  <a:cubicBezTo>
                    <a:pt x="659" y="207"/>
                    <a:pt x="659" y="207"/>
                    <a:pt x="659" y="207"/>
                  </a:cubicBezTo>
                  <a:cubicBezTo>
                    <a:pt x="638" y="186"/>
                    <a:pt x="610" y="172"/>
                    <a:pt x="578" y="172"/>
                  </a:cubicBezTo>
                  <a:cubicBezTo>
                    <a:pt x="538" y="172"/>
                    <a:pt x="504" y="193"/>
                    <a:pt x="484" y="224"/>
                  </a:cubicBezTo>
                  <a:cubicBezTo>
                    <a:pt x="223" y="122"/>
                    <a:pt x="223" y="122"/>
                    <a:pt x="223" y="122"/>
                  </a:cubicBezTo>
                  <a:cubicBezTo>
                    <a:pt x="224" y="119"/>
                    <a:pt x="224" y="115"/>
                    <a:pt x="224" y="112"/>
                  </a:cubicBezTo>
                  <a:cubicBezTo>
                    <a:pt x="224" y="50"/>
                    <a:pt x="174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73"/>
                    <a:pt x="50" y="224"/>
                    <a:pt x="112" y="224"/>
                  </a:cubicBezTo>
                  <a:cubicBezTo>
                    <a:pt x="143" y="224"/>
                    <a:pt x="171" y="211"/>
                    <a:pt x="191" y="191"/>
                  </a:cubicBezTo>
                  <a:cubicBezTo>
                    <a:pt x="467" y="299"/>
                    <a:pt x="467" y="299"/>
                    <a:pt x="467" y="299"/>
                  </a:cubicBezTo>
                  <a:cubicBezTo>
                    <a:pt x="474" y="354"/>
                    <a:pt x="521" y="396"/>
                    <a:pt x="578" y="396"/>
                  </a:cubicBezTo>
                  <a:cubicBezTo>
                    <a:pt x="640" y="396"/>
                    <a:pt x="690" y="346"/>
                    <a:pt x="690" y="284"/>
                  </a:cubicBezTo>
                  <a:close/>
                  <a:moveTo>
                    <a:pt x="112" y="148"/>
                  </a:moveTo>
                  <a:cubicBezTo>
                    <a:pt x="92" y="148"/>
                    <a:pt x="76" y="132"/>
                    <a:pt x="76" y="112"/>
                  </a:cubicBezTo>
                  <a:cubicBezTo>
                    <a:pt x="76" y="92"/>
                    <a:pt x="92" y="75"/>
                    <a:pt x="112" y="75"/>
                  </a:cubicBezTo>
                  <a:cubicBezTo>
                    <a:pt x="132" y="75"/>
                    <a:pt x="148" y="92"/>
                    <a:pt x="148" y="112"/>
                  </a:cubicBezTo>
                  <a:cubicBezTo>
                    <a:pt x="148" y="132"/>
                    <a:pt x="132" y="148"/>
                    <a:pt x="112" y="148"/>
                  </a:cubicBezTo>
                  <a:close/>
                  <a:moveTo>
                    <a:pt x="578" y="321"/>
                  </a:moveTo>
                  <a:cubicBezTo>
                    <a:pt x="558" y="321"/>
                    <a:pt x="542" y="304"/>
                    <a:pt x="542" y="284"/>
                  </a:cubicBezTo>
                  <a:cubicBezTo>
                    <a:pt x="542" y="264"/>
                    <a:pt x="558" y="248"/>
                    <a:pt x="578" y="248"/>
                  </a:cubicBezTo>
                  <a:cubicBezTo>
                    <a:pt x="598" y="248"/>
                    <a:pt x="614" y="264"/>
                    <a:pt x="614" y="284"/>
                  </a:cubicBezTo>
                  <a:cubicBezTo>
                    <a:pt x="614" y="304"/>
                    <a:pt x="598" y="321"/>
                    <a:pt x="578" y="321"/>
                  </a:cubicBezTo>
                  <a:close/>
                  <a:moveTo>
                    <a:pt x="578" y="321"/>
                  </a:moveTo>
                  <a:cubicBezTo>
                    <a:pt x="578" y="321"/>
                    <a:pt x="578" y="321"/>
                    <a:pt x="578" y="3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3189288" y="5175250"/>
              <a:ext cx="371475" cy="400050"/>
            </a:xfrm>
            <a:custGeom>
              <a:avLst/>
              <a:gdLst>
                <a:gd name="T0" fmla="*/ 253 w 513"/>
                <a:gd name="T1" fmla="*/ 0 h 551"/>
                <a:gd name="T2" fmla="*/ 137 w 513"/>
                <a:gd name="T3" fmla="*/ 68 h 551"/>
                <a:gd name="T4" fmla="*/ 0 w 513"/>
                <a:gd name="T5" fmla="*/ 204 h 551"/>
                <a:gd name="T6" fmla="*/ 0 w 513"/>
                <a:gd name="T7" fmla="*/ 551 h 551"/>
                <a:gd name="T8" fmla="*/ 513 w 513"/>
                <a:gd name="T9" fmla="*/ 551 h 551"/>
                <a:gd name="T10" fmla="*/ 513 w 513"/>
                <a:gd name="T11" fmla="*/ 53 h 551"/>
                <a:gd name="T12" fmla="*/ 434 w 513"/>
                <a:gd name="T13" fmla="*/ 64 h 551"/>
                <a:gd name="T14" fmla="*/ 253 w 513"/>
                <a:gd name="T15" fmla="*/ 0 h 551"/>
                <a:gd name="T16" fmla="*/ 253 w 513"/>
                <a:gd name="T17" fmla="*/ 0 h 551"/>
                <a:gd name="T18" fmla="*/ 253 w 513"/>
                <a:gd name="T19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3" h="551">
                  <a:moveTo>
                    <a:pt x="253" y="0"/>
                  </a:moveTo>
                  <a:cubicBezTo>
                    <a:pt x="137" y="68"/>
                    <a:pt x="137" y="68"/>
                    <a:pt x="137" y="68"/>
                  </a:cubicBezTo>
                  <a:cubicBezTo>
                    <a:pt x="129" y="140"/>
                    <a:pt x="72" y="197"/>
                    <a:pt x="0" y="204"/>
                  </a:cubicBezTo>
                  <a:cubicBezTo>
                    <a:pt x="0" y="551"/>
                    <a:pt x="0" y="551"/>
                    <a:pt x="0" y="551"/>
                  </a:cubicBezTo>
                  <a:cubicBezTo>
                    <a:pt x="513" y="551"/>
                    <a:pt x="513" y="551"/>
                    <a:pt x="513" y="551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488" y="61"/>
                    <a:pt x="461" y="64"/>
                    <a:pt x="434" y="64"/>
                  </a:cubicBezTo>
                  <a:cubicBezTo>
                    <a:pt x="367" y="64"/>
                    <a:pt x="304" y="42"/>
                    <a:pt x="253" y="0"/>
                  </a:cubicBezTo>
                  <a:close/>
                  <a:moveTo>
                    <a:pt x="253" y="0"/>
                  </a:moveTo>
                  <a:cubicBezTo>
                    <a:pt x="253" y="0"/>
                    <a:pt x="253" y="0"/>
                    <a:pt x="2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2784475" y="5178425"/>
              <a:ext cx="371475" cy="396875"/>
            </a:xfrm>
            <a:custGeom>
              <a:avLst/>
              <a:gdLst>
                <a:gd name="T0" fmla="*/ 396 w 514"/>
                <a:gd name="T1" fmla="*/ 90 h 545"/>
                <a:gd name="T2" fmla="*/ 164 w 514"/>
                <a:gd name="T3" fmla="*/ 0 h 545"/>
                <a:gd name="T4" fmla="*/ 77 w 514"/>
                <a:gd name="T5" fmla="*/ 27 h 545"/>
                <a:gd name="T6" fmla="*/ 0 w 514"/>
                <a:gd name="T7" fmla="*/ 6 h 545"/>
                <a:gd name="T8" fmla="*/ 0 w 514"/>
                <a:gd name="T9" fmla="*/ 545 h 545"/>
                <a:gd name="T10" fmla="*/ 514 w 514"/>
                <a:gd name="T11" fmla="*/ 545 h 545"/>
                <a:gd name="T12" fmla="*/ 514 w 514"/>
                <a:gd name="T13" fmla="*/ 196 h 545"/>
                <a:gd name="T14" fmla="*/ 396 w 514"/>
                <a:gd name="T15" fmla="*/ 90 h 545"/>
                <a:gd name="T16" fmla="*/ 396 w 514"/>
                <a:gd name="T17" fmla="*/ 90 h 545"/>
                <a:gd name="T18" fmla="*/ 396 w 514"/>
                <a:gd name="T19" fmla="*/ 9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4" h="545">
                  <a:moveTo>
                    <a:pt x="396" y="9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38" y="17"/>
                    <a:pt x="108" y="27"/>
                    <a:pt x="77" y="27"/>
                  </a:cubicBezTo>
                  <a:cubicBezTo>
                    <a:pt x="49" y="27"/>
                    <a:pt x="23" y="19"/>
                    <a:pt x="0" y="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514" y="545"/>
                    <a:pt x="514" y="545"/>
                    <a:pt x="514" y="545"/>
                  </a:cubicBezTo>
                  <a:cubicBezTo>
                    <a:pt x="514" y="196"/>
                    <a:pt x="514" y="196"/>
                    <a:pt x="514" y="196"/>
                  </a:cubicBezTo>
                  <a:cubicBezTo>
                    <a:pt x="458" y="185"/>
                    <a:pt x="413" y="145"/>
                    <a:pt x="396" y="90"/>
                  </a:cubicBezTo>
                  <a:close/>
                  <a:moveTo>
                    <a:pt x="396" y="90"/>
                  </a:moveTo>
                  <a:cubicBezTo>
                    <a:pt x="396" y="90"/>
                    <a:pt x="396" y="90"/>
                    <a:pt x="396" y="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sp>
        <p:nvSpPr>
          <p:cNvPr id="31" name="Freeform 13"/>
          <p:cNvSpPr>
            <a:spLocks noEditPoints="1"/>
          </p:cNvSpPr>
          <p:nvPr/>
        </p:nvSpPr>
        <p:spPr bwMode="auto">
          <a:xfrm>
            <a:off x="6545508" y="2616495"/>
            <a:ext cx="990600" cy="901700"/>
          </a:xfrm>
          <a:custGeom>
            <a:avLst/>
            <a:gdLst>
              <a:gd name="T0" fmla="*/ 75 w 1255"/>
              <a:gd name="T1" fmla="*/ 0 h 1140"/>
              <a:gd name="T2" fmla="*/ 0 w 1255"/>
              <a:gd name="T3" fmla="*/ 1065 h 1140"/>
              <a:gd name="T4" fmla="*/ 1180 w 1255"/>
              <a:gd name="T5" fmla="*/ 1140 h 1140"/>
              <a:gd name="T6" fmla="*/ 1255 w 1255"/>
              <a:gd name="T7" fmla="*/ 75 h 1140"/>
              <a:gd name="T8" fmla="*/ 1082 w 1255"/>
              <a:gd name="T9" fmla="*/ 127 h 1140"/>
              <a:gd name="T10" fmla="*/ 1137 w 1255"/>
              <a:gd name="T11" fmla="*/ 99 h 1140"/>
              <a:gd name="T12" fmla="*/ 1165 w 1255"/>
              <a:gd name="T13" fmla="*/ 158 h 1140"/>
              <a:gd name="T14" fmla="*/ 1110 w 1255"/>
              <a:gd name="T15" fmla="*/ 186 h 1140"/>
              <a:gd name="T16" fmla="*/ 1082 w 1255"/>
              <a:gd name="T17" fmla="*/ 127 h 1140"/>
              <a:gd name="T18" fmla="*/ 980 w 1255"/>
              <a:gd name="T19" fmla="*/ 99 h 1140"/>
              <a:gd name="T20" fmla="*/ 1036 w 1255"/>
              <a:gd name="T21" fmla="*/ 127 h 1140"/>
              <a:gd name="T22" fmla="*/ 1008 w 1255"/>
              <a:gd name="T23" fmla="*/ 186 h 1140"/>
              <a:gd name="T24" fmla="*/ 952 w 1255"/>
              <a:gd name="T25" fmla="*/ 158 h 1140"/>
              <a:gd name="T26" fmla="*/ 823 w 1255"/>
              <a:gd name="T27" fmla="*/ 127 h 1140"/>
              <a:gd name="T28" fmla="*/ 878 w 1255"/>
              <a:gd name="T29" fmla="*/ 99 h 1140"/>
              <a:gd name="T30" fmla="*/ 906 w 1255"/>
              <a:gd name="T31" fmla="*/ 158 h 1140"/>
              <a:gd name="T32" fmla="*/ 851 w 1255"/>
              <a:gd name="T33" fmla="*/ 186 h 1140"/>
              <a:gd name="T34" fmla="*/ 823 w 1255"/>
              <a:gd name="T35" fmla="*/ 127 h 1140"/>
              <a:gd name="T36" fmla="*/ 1165 w 1255"/>
              <a:gd name="T37" fmla="*/ 270 h 1140"/>
              <a:gd name="T38" fmla="*/ 1133 w 1255"/>
              <a:gd name="T39" fmla="*/ 555 h 1140"/>
              <a:gd name="T40" fmla="*/ 1106 w 1255"/>
              <a:gd name="T41" fmla="*/ 560 h 1140"/>
              <a:gd name="T42" fmla="*/ 1005 w 1255"/>
              <a:gd name="T43" fmla="*/ 604 h 1140"/>
              <a:gd name="T44" fmla="*/ 975 w 1255"/>
              <a:gd name="T45" fmla="*/ 517 h 1140"/>
              <a:gd name="T46" fmla="*/ 879 w 1255"/>
              <a:gd name="T47" fmla="*/ 547 h 1140"/>
              <a:gd name="T48" fmla="*/ 830 w 1255"/>
              <a:gd name="T49" fmla="*/ 646 h 1140"/>
              <a:gd name="T50" fmla="*/ 751 w 1255"/>
              <a:gd name="T51" fmla="*/ 598 h 1140"/>
              <a:gd name="T52" fmla="*/ 691 w 1255"/>
              <a:gd name="T53" fmla="*/ 670 h 1140"/>
              <a:gd name="T54" fmla="*/ 749 w 1255"/>
              <a:gd name="T55" fmla="*/ 732 h 1140"/>
              <a:gd name="T56" fmla="*/ 652 w 1255"/>
              <a:gd name="T57" fmla="*/ 786 h 1140"/>
              <a:gd name="T58" fmla="*/ 627 w 1255"/>
              <a:gd name="T59" fmla="*/ 884 h 1140"/>
              <a:gd name="T60" fmla="*/ 645 w 1255"/>
              <a:gd name="T61" fmla="*/ 905 h 1140"/>
              <a:gd name="T62" fmla="*/ 734 w 1255"/>
              <a:gd name="T63" fmla="*/ 970 h 1140"/>
              <a:gd name="T64" fmla="*/ 669 w 1255"/>
              <a:gd name="T65" fmla="*/ 1025 h 1140"/>
              <a:gd name="T66" fmla="*/ 680 w 1255"/>
              <a:gd name="T67" fmla="*/ 1050 h 1140"/>
              <a:gd name="T68" fmla="*/ 91 w 1255"/>
              <a:gd name="T69" fmla="*/ 270 h 1140"/>
              <a:gd name="T70" fmla="*/ 1081 w 1255"/>
              <a:gd name="T71" fmla="*/ 850 h 1140"/>
              <a:gd name="T72" fmla="*/ 868 w 1255"/>
              <a:gd name="T73" fmla="*/ 874 h 1140"/>
              <a:gd name="T74" fmla="*/ 962 w 1255"/>
              <a:gd name="T75" fmla="*/ 756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55" h="1140">
                <a:moveTo>
                  <a:pt x="1180" y="0"/>
                </a:moveTo>
                <a:cubicBezTo>
                  <a:pt x="75" y="0"/>
                  <a:pt x="75" y="0"/>
                  <a:pt x="75" y="0"/>
                </a:cubicBezTo>
                <a:cubicBezTo>
                  <a:pt x="34" y="0"/>
                  <a:pt x="0" y="34"/>
                  <a:pt x="0" y="75"/>
                </a:cubicBezTo>
                <a:cubicBezTo>
                  <a:pt x="0" y="1065"/>
                  <a:pt x="0" y="1065"/>
                  <a:pt x="0" y="1065"/>
                </a:cubicBezTo>
                <a:cubicBezTo>
                  <a:pt x="0" y="1106"/>
                  <a:pt x="34" y="1140"/>
                  <a:pt x="75" y="1140"/>
                </a:cubicBezTo>
                <a:cubicBezTo>
                  <a:pt x="1180" y="1140"/>
                  <a:pt x="1180" y="1140"/>
                  <a:pt x="1180" y="1140"/>
                </a:cubicBezTo>
                <a:cubicBezTo>
                  <a:pt x="1221" y="1140"/>
                  <a:pt x="1255" y="1106"/>
                  <a:pt x="1255" y="1065"/>
                </a:cubicBezTo>
                <a:cubicBezTo>
                  <a:pt x="1255" y="75"/>
                  <a:pt x="1255" y="75"/>
                  <a:pt x="1255" y="75"/>
                </a:cubicBezTo>
                <a:cubicBezTo>
                  <a:pt x="1255" y="34"/>
                  <a:pt x="1221" y="0"/>
                  <a:pt x="1180" y="0"/>
                </a:cubicBezTo>
                <a:close/>
                <a:moveTo>
                  <a:pt x="1082" y="127"/>
                </a:moveTo>
                <a:cubicBezTo>
                  <a:pt x="1082" y="111"/>
                  <a:pt x="1094" y="99"/>
                  <a:pt x="1110" y="99"/>
                </a:cubicBezTo>
                <a:cubicBezTo>
                  <a:pt x="1137" y="99"/>
                  <a:pt x="1137" y="99"/>
                  <a:pt x="1137" y="99"/>
                </a:cubicBezTo>
                <a:cubicBezTo>
                  <a:pt x="1153" y="99"/>
                  <a:pt x="1165" y="111"/>
                  <a:pt x="1165" y="127"/>
                </a:cubicBezTo>
                <a:cubicBezTo>
                  <a:pt x="1165" y="158"/>
                  <a:pt x="1165" y="158"/>
                  <a:pt x="1165" y="158"/>
                </a:cubicBezTo>
                <a:cubicBezTo>
                  <a:pt x="1165" y="174"/>
                  <a:pt x="1153" y="186"/>
                  <a:pt x="1137" y="186"/>
                </a:cubicBezTo>
                <a:cubicBezTo>
                  <a:pt x="1110" y="186"/>
                  <a:pt x="1110" y="186"/>
                  <a:pt x="1110" y="186"/>
                </a:cubicBezTo>
                <a:cubicBezTo>
                  <a:pt x="1094" y="186"/>
                  <a:pt x="1082" y="174"/>
                  <a:pt x="1082" y="158"/>
                </a:cubicBezTo>
                <a:lnTo>
                  <a:pt x="1082" y="127"/>
                </a:lnTo>
                <a:close/>
                <a:moveTo>
                  <a:pt x="952" y="127"/>
                </a:moveTo>
                <a:cubicBezTo>
                  <a:pt x="952" y="111"/>
                  <a:pt x="965" y="99"/>
                  <a:pt x="980" y="99"/>
                </a:cubicBezTo>
                <a:cubicBezTo>
                  <a:pt x="1008" y="99"/>
                  <a:pt x="1008" y="99"/>
                  <a:pt x="1008" y="99"/>
                </a:cubicBezTo>
                <a:cubicBezTo>
                  <a:pt x="1023" y="99"/>
                  <a:pt x="1036" y="111"/>
                  <a:pt x="1036" y="127"/>
                </a:cubicBezTo>
                <a:cubicBezTo>
                  <a:pt x="1036" y="158"/>
                  <a:pt x="1036" y="158"/>
                  <a:pt x="1036" y="158"/>
                </a:cubicBezTo>
                <a:cubicBezTo>
                  <a:pt x="1036" y="174"/>
                  <a:pt x="1023" y="186"/>
                  <a:pt x="1008" y="186"/>
                </a:cubicBezTo>
                <a:cubicBezTo>
                  <a:pt x="980" y="186"/>
                  <a:pt x="980" y="186"/>
                  <a:pt x="980" y="186"/>
                </a:cubicBezTo>
                <a:cubicBezTo>
                  <a:pt x="965" y="186"/>
                  <a:pt x="952" y="174"/>
                  <a:pt x="952" y="158"/>
                </a:cubicBezTo>
                <a:lnTo>
                  <a:pt x="952" y="127"/>
                </a:lnTo>
                <a:close/>
                <a:moveTo>
                  <a:pt x="823" y="127"/>
                </a:moveTo>
                <a:cubicBezTo>
                  <a:pt x="823" y="111"/>
                  <a:pt x="835" y="99"/>
                  <a:pt x="851" y="99"/>
                </a:cubicBezTo>
                <a:cubicBezTo>
                  <a:pt x="878" y="99"/>
                  <a:pt x="878" y="99"/>
                  <a:pt x="878" y="99"/>
                </a:cubicBezTo>
                <a:cubicBezTo>
                  <a:pt x="894" y="99"/>
                  <a:pt x="906" y="111"/>
                  <a:pt x="906" y="127"/>
                </a:cubicBezTo>
                <a:cubicBezTo>
                  <a:pt x="906" y="158"/>
                  <a:pt x="906" y="158"/>
                  <a:pt x="906" y="158"/>
                </a:cubicBezTo>
                <a:cubicBezTo>
                  <a:pt x="906" y="174"/>
                  <a:pt x="894" y="186"/>
                  <a:pt x="878" y="186"/>
                </a:cubicBezTo>
                <a:cubicBezTo>
                  <a:pt x="851" y="186"/>
                  <a:pt x="851" y="186"/>
                  <a:pt x="851" y="186"/>
                </a:cubicBezTo>
                <a:cubicBezTo>
                  <a:pt x="835" y="186"/>
                  <a:pt x="823" y="174"/>
                  <a:pt x="823" y="158"/>
                </a:cubicBezTo>
                <a:lnTo>
                  <a:pt x="823" y="127"/>
                </a:lnTo>
                <a:close/>
                <a:moveTo>
                  <a:pt x="91" y="270"/>
                </a:moveTo>
                <a:cubicBezTo>
                  <a:pt x="1165" y="270"/>
                  <a:pt x="1165" y="270"/>
                  <a:pt x="1165" y="270"/>
                </a:cubicBezTo>
                <a:cubicBezTo>
                  <a:pt x="1165" y="576"/>
                  <a:pt x="1165" y="576"/>
                  <a:pt x="1165" y="576"/>
                </a:cubicBezTo>
                <a:cubicBezTo>
                  <a:pt x="1133" y="555"/>
                  <a:pt x="1133" y="555"/>
                  <a:pt x="1133" y="555"/>
                </a:cubicBezTo>
                <a:cubicBezTo>
                  <a:pt x="1128" y="552"/>
                  <a:pt x="1123" y="551"/>
                  <a:pt x="1118" y="552"/>
                </a:cubicBezTo>
                <a:cubicBezTo>
                  <a:pt x="1113" y="553"/>
                  <a:pt x="1109" y="556"/>
                  <a:pt x="1106" y="560"/>
                </a:cubicBezTo>
                <a:cubicBezTo>
                  <a:pt x="1067" y="619"/>
                  <a:pt x="1067" y="619"/>
                  <a:pt x="1067" y="619"/>
                </a:cubicBezTo>
                <a:cubicBezTo>
                  <a:pt x="1047" y="612"/>
                  <a:pt x="1026" y="607"/>
                  <a:pt x="1005" y="604"/>
                </a:cubicBezTo>
                <a:cubicBezTo>
                  <a:pt x="997" y="534"/>
                  <a:pt x="997" y="534"/>
                  <a:pt x="997" y="534"/>
                </a:cubicBezTo>
                <a:cubicBezTo>
                  <a:pt x="996" y="523"/>
                  <a:pt x="986" y="516"/>
                  <a:pt x="975" y="517"/>
                </a:cubicBezTo>
                <a:cubicBezTo>
                  <a:pt x="896" y="526"/>
                  <a:pt x="896" y="526"/>
                  <a:pt x="896" y="526"/>
                </a:cubicBezTo>
                <a:cubicBezTo>
                  <a:pt x="885" y="527"/>
                  <a:pt x="878" y="537"/>
                  <a:pt x="879" y="547"/>
                </a:cubicBezTo>
                <a:cubicBezTo>
                  <a:pt x="887" y="618"/>
                  <a:pt x="887" y="618"/>
                  <a:pt x="887" y="618"/>
                </a:cubicBezTo>
                <a:cubicBezTo>
                  <a:pt x="867" y="625"/>
                  <a:pt x="848" y="635"/>
                  <a:pt x="830" y="646"/>
                </a:cubicBezTo>
                <a:cubicBezTo>
                  <a:pt x="779" y="597"/>
                  <a:pt x="779" y="597"/>
                  <a:pt x="779" y="597"/>
                </a:cubicBezTo>
                <a:cubicBezTo>
                  <a:pt x="771" y="590"/>
                  <a:pt x="759" y="590"/>
                  <a:pt x="751" y="598"/>
                </a:cubicBezTo>
                <a:cubicBezTo>
                  <a:pt x="696" y="656"/>
                  <a:pt x="696" y="656"/>
                  <a:pt x="696" y="656"/>
                </a:cubicBezTo>
                <a:cubicBezTo>
                  <a:pt x="693" y="660"/>
                  <a:pt x="691" y="665"/>
                  <a:pt x="691" y="670"/>
                </a:cubicBezTo>
                <a:cubicBezTo>
                  <a:pt x="691" y="675"/>
                  <a:pt x="693" y="680"/>
                  <a:pt x="697" y="683"/>
                </a:cubicBezTo>
                <a:cubicBezTo>
                  <a:pt x="749" y="732"/>
                  <a:pt x="749" y="732"/>
                  <a:pt x="749" y="732"/>
                </a:cubicBezTo>
                <a:cubicBezTo>
                  <a:pt x="738" y="751"/>
                  <a:pt x="729" y="770"/>
                  <a:pt x="723" y="791"/>
                </a:cubicBezTo>
                <a:cubicBezTo>
                  <a:pt x="652" y="786"/>
                  <a:pt x="652" y="786"/>
                  <a:pt x="652" y="786"/>
                </a:cubicBezTo>
                <a:cubicBezTo>
                  <a:pt x="642" y="786"/>
                  <a:pt x="632" y="794"/>
                  <a:pt x="632" y="804"/>
                </a:cubicBezTo>
                <a:cubicBezTo>
                  <a:pt x="627" y="884"/>
                  <a:pt x="627" y="884"/>
                  <a:pt x="627" y="884"/>
                </a:cubicBezTo>
                <a:cubicBezTo>
                  <a:pt x="627" y="889"/>
                  <a:pt x="628" y="894"/>
                  <a:pt x="632" y="898"/>
                </a:cubicBezTo>
                <a:cubicBezTo>
                  <a:pt x="635" y="902"/>
                  <a:pt x="640" y="904"/>
                  <a:pt x="645" y="905"/>
                </a:cubicBezTo>
                <a:cubicBezTo>
                  <a:pt x="716" y="909"/>
                  <a:pt x="716" y="909"/>
                  <a:pt x="716" y="909"/>
                </a:cubicBezTo>
                <a:cubicBezTo>
                  <a:pt x="720" y="930"/>
                  <a:pt x="726" y="951"/>
                  <a:pt x="734" y="970"/>
                </a:cubicBezTo>
                <a:cubicBezTo>
                  <a:pt x="677" y="1012"/>
                  <a:pt x="677" y="1012"/>
                  <a:pt x="677" y="1012"/>
                </a:cubicBezTo>
                <a:cubicBezTo>
                  <a:pt x="673" y="1015"/>
                  <a:pt x="670" y="1020"/>
                  <a:pt x="669" y="1025"/>
                </a:cubicBezTo>
                <a:cubicBezTo>
                  <a:pt x="669" y="1030"/>
                  <a:pt x="670" y="1035"/>
                  <a:pt x="673" y="1039"/>
                </a:cubicBezTo>
                <a:cubicBezTo>
                  <a:pt x="680" y="1050"/>
                  <a:pt x="680" y="1050"/>
                  <a:pt x="680" y="1050"/>
                </a:cubicBezTo>
                <a:cubicBezTo>
                  <a:pt x="91" y="1050"/>
                  <a:pt x="91" y="1050"/>
                  <a:pt x="91" y="1050"/>
                </a:cubicBezTo>
                <a:lnTo>
                  <a:pt x="91" y="270"/>
                </a:lnTo>
                <a:close/>
                <a:moveTo>
                  <a:pt x="962" y="756"/>
                </a:moveTo>
                <a:cubicBezTo>
                  <a:pt x="1021" y="749"/>
                  <a:pt x="1074" y="792"/>
                  <a:pt x="1081" y="850"/>
                </a:cubicBezTo>
                <a:cubicBezTo>
                  <a:pt x="1088" y="909"/>
                  <a:pt x="1045" y="962"/>
                  <a:pt x="987" y="969"/>
                </a:cubicBezTo>
                <a:cubicBezTo>
                  <a:pt x="928" y="975"/>
                  <a:pt x="875" y="933"/>
                  <a:pt x="868" y="874"/>
                </a:cubicBezTo>
                <a:cubicBezTo>
                  <a:pt x="862" y="816"/>
                  <a:pt x="904" y="763"/>
                  <a:pt x="962" y="756"/>
                </a:cubicBezTo>
                <a:close/>
                <a:moveTo>
                  <a:pt x="962" y="756"/>
                </a:moveTo>
                <a:cubicBezTo>
                  <a:pt x="962" y="756"/>
                  <a:pt x="962" y="756"/>
                  <a:pt x="962" y="75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grpSp>
        <p:nvGrpSpPr>
          <p:cNvPr id="32" name="Group 31"/>
          <p:cNvGrpSpPr/>
          <p:nvPr/>
        </p:nvGrpSpPr>
        <p:grpSpPr>
          <a:xfrm>
            <a:off x="6496826" y="4556797"/>
            <a:ext cx="1087967" cy="814916"/>
            <a:chOff x="5756275" y="4459288"/>
            <a:chExt cx="815975" cy="611187"/>
          </a:xfrm>
          <a:solidFill>
            <a:schemeClr val="bg2"/>
          </a:solidFill>
          <a:effectLst/>
        </p:grpSpPr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5846763" y="4600575"/>
              <a:ext cx="623888" cy="282575"/>
            </a:xfrm>
            <a:custGeom>
              <a:avLst/>
              <a:gdLst>
                <a:gd name="T0" fmla="*/ 94 w 1022"/>
                <a:gd name="T1" fmla="*/ 295 h 462"/>
                <a:gd name="T2" fmla="*/ 175 w 1022"/>
                <a:gd name="T3" fmla="*/ 266 h 462"/>
                <a:gd name="T4" fmla="*/ 443 w 1022"/>
                <a:gd name="T5" fmla="*/ 363 h 462"/>
                <a:gd name="T6" fmla="*/ 531 w 1022"/>
                <a:gd name="T7" fmla="*/ 456 h 462"/>
                <a:gd name="T8" fmla="*/ 641 w 1022"/>
                <a:gd name="T9" fmla="*/ 368 h 462"/>
                <a:gd name="T10" fmla="*/ 642 w 1022"/>
                <a:gd name="T11" fmla="*/ 357 h 462"/>
                <a:gd name="T12" fmla="*/ 868 w 1022"/>
                <a:gd name="T13" fmla="*/ 191 h 462"/>
                <a:gd name="T14" fmla="*/ 906 w 1022"/>
                <a:gd name="T15" fmla="*/ 204 h 462"/>
                <a:gd name="T16" fmla="*/ 1016 w 1022"/>
                <a:gd name="T17" fmla="*/ 116 h 462"/>
                <a:gd name="T18" fmla="*/ 928 w 1022"/>
                <a:gd name="T19" fmla="*/ 6 h 462"/>
                <a:gd name="T20" fmla="*/ 819 w 1022"/>
                <a:gd name="T21" fmla="*/ 94 h 462"/>
                <a:gd name="T22" fmla="*/ 826 w 1022"/>
                <a:gd name="T23" fmla="*/ 143 h 462"/>
                <a:gd name="T24" fmla="*/ 619 w 1022"/>
                <a:gd name="T25" fmla="*/ 294 h 462"/>
                <a:gd name="T26" fmla="*/ 554 w 1022"/>
                <a:gd name="T27" fmla="*/ 259 h 462"/>
                <a:gd name="T28" fmla="*/ 461 w 1022"/>
                <a:gd name="T29" fmla="*/ 301 h 462"/>
                <a:gd name="T30" fmla="*/ 203 w 1022"/>
                <a:gd name="T31" fmla="*/ 209 h 462"/>
                <a:gd name="T32" fmla="*/ 203 w 1022"/>
                <a:gd name="T33" fmla="*/ 207 h 462"/>
                <a:gd name="T34" fmla="*/ 116 w 1022"/>
                <a:gd name="T35" fmla="*/ 97 h 462"/>
                <a:gd name="T36" fmla="*/ 6 w 1022"/>
                <a:gd name="T37" fmla="*/ 185 h 462"/>
                <a:gd name="T38" fmla="*/ 94 w 1022"/>
                <a:gd name="T39" fmla="*/ 295 h 462"/>
                <a:gd name="T40" fmla="*/ 882 w 1022"/>
                <a:gd name="T41" fmla="*/ 101 h 462"/>
                <a:gd name="T42" fmla="*/ 921 w 1022"/>
                <a:gd name="T43" fmla="*/ 70 h 462"/>
                <a:gd name="T44" fmla="*/ 952 w 1022"/>
                <a:gd name="T45" fmla="*/ 109 h 462"/>
                <a:gd name="T46" fmla="*/ 913 w 1022"/>
                <a:gd name="T47" fmla="*/ 140 h 462"/>
                <a:gd name="T48" fmla="*/ 882 w 1022"/>
                <a:gd name="T49" fmla="*/ 101 h 462"/>
                <a:gd name="T50" fmla="*/ 507 w 1022"/>
                <a:gd name="T51" fmla="*/ 353 h 462"/>
                <a:gd name="T52" fmla="*/ 546 w 1022"/>
                <a:gd name="T53" fmla="*/ 322 h 462"/>
                <a:gd name="T54" fmla="*/ 577 w 1022"/>
                <a:gd name="T55" fmla="*/ 361 h 462"/>
                <a:gd name="T56" fmla="*/ 538 w 1022"/>
                <a:gd name="T57" fmla="*/ 392 h 462"/>
                <a:gd name="T58" fmla="*/ 507 w 1022"/>
                <a:gd name="T59" fmla="*/ 353 h 462"/>
                <a:gd name="T60" fmla="*/ 70 w 1022"/>
                <a:gd name="T61" fmla="*/ 192 h 462"/>
                <a:gd name="T62" fmla="*/ 109 w 1022"/>
                <a:gd name="T63" fmla="*/ 161 h 462"/>
                <a:gd name="T64" fmla="*/ 140 w 1022"/>
                <a:gd name="T65" fmla="*/ 200 h 462"/>
                <a:gd name="T66" fmla="*/ 101 w 1022"/>
                <a:gd name="T67" fmla="*/ 231 h 462"/>
                <a:gd name="T68" fmla="*/ 70 w 1022"/>
                <a:gd name="T69" fmla="*/ 192 h 462"/>
                <a:gd name="T70" fmla="*/ 70 w 1022"/>
                <a:gd name="T71" fmla="*/ 192 h 462"/>
                <a:gd name="T72" fmla="*/ 70 w 1022"/>
                <a:gd name="T73" fmla="*/ 19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2" h="462">
                  <a:moveTo>
                    <a:pt x="94" y="295"/>
                  </a:moveTo>
                  <a:cubicBezTo>
                    <a:pt x="125" y="298"/>
                    <a:pt x="154" y="287"/>
                    <a:pt x="175" y="266"/>
                  </a:cubicBezTo>
                  <a:cubicBezTo>
                    <a:pt x="443" y="363"/>
                    <a:pt x="443" y="363"/>
                    <a:pt x="443" y="363"/>
                  </a:cubicBezTo>
                  <a:cubicBezTo>
                    <a:pt x="446" y="410"/>
                    <a:pt x="483" y="450"/>
                    <a:pt x="531" y="456"/>
                  </a:cubicBezTo>
                  <a:cubicBezTo>
                    <a:pt x="586" y="462"/>
                    <a:pt x="635" y="423"/>
                    <a:pt x="641" y="368"/>
                  </a:cubicBezTo>
                  <a:cubicBezTo>
                    <a:pt x="641" y="364"/>
                    <a:pt x="642" y="361"/>
                    <a:pt x="642" y="357"/>
                  </a:cubicBezTo>
                  <a:cubicBezTo>
                    <a:pt x="868" y="191"/>
                    <a:pt x="868" y="191"/>
                    <a:pt x="868" y="191"/>
                  </a:cubicBezTo>
                  <a:cubicBezTo>
                    <a:pt x="880" y="198"/>
                    <a:pt x="892" y="202"/>
                    <a:pt x="906" y="204"/>
                  </a:cubicBezTo>
                  <a:cubicBezTo>
                    <a:pt x="961" y="210"/>
                    <a:pt x="1010" y="170"/>
                    <a:pt x="1016" y="116"/>
                  </a:cubicBezTo>
                  <a:cubicBezTo>
                    <a:pt x="1022" y="62"/>
                    <a:pt x="983" y="13"/>
                    <a:pt x="928" y="6"/>
                  </a:cubicBezTo>
                  <a:cubicBezTo>
                    <a:pt x="874" y="0"/>
                    <a:pt x="825" y="40"/>
                    <a:pt x="819" y="94"/>
                  </a:cubicBezTo>
                  <a:cubicBezTo>
                    <a:pt x="817" y="111"/>
                    <a:pt x="819" y="128"/>
                    <a:pt x="826" y="143"/>
                  </a:cubicBezTo>
                  <a:cubicBezTo>
                    <a:pt x="619" y="294"/>
                    <a:pt x="619" y="294"/>
                    <a:pt x="619" y="294"/>
                  </a:cubicBezTo>
                  <a:cubicBezTo>
                    <a:pt x="603" y="275"/>
                    <a:pt x="580" y="262"/>
                    <a:pt x="554" y="259"/>
                  </a:cubicBezTo>
                  <a:cubicBezTo>
                    <a:pt x="516" y="254"/>
                    <a:pt x="481" y="272"/>
                    <a:pt x="461" y="301"/>
                  </a:cubicBezTo>
                  <a:cubicBezTo>
                    <a:pt x="203" y="209"/>
                    <a:pt x="203" y="209"/>
                    <a:pt x="203" y="209"/>
                  </a:cubicBezTo>
                  <a:cubicBezTo>
                    <a:pt x="203" y="208"/>
                    <a:pt x="203" y="208"/>
                    <a:pt x="203" y="207"/>
                  </a:cubicBezTo>
                  <a:cubicBezTo>
                    <a:pt x="210" y="153"/>
                    <a:pt x="170" y="104"/>
                    <a:pt x="116" y="97"/>
                  </a:cubicBezTo>
                  <a:cubicBezTo>
                    <a:pt x="62" y="91"/>
                    <a:pt x="12" y="131"/>
                    <a:pt x="6" y="185"/>
                  </a:cubicBezTo>
                  <a:cubicBezTo>
                    <a:pt x="0" y="239"/>
                    <a:pt x="39" y="288"/>
                    <a:pt x="94" y="295"/>
                  </a:cubicBezTo>
                  <a:close/>
                  <a:moveTo>
                    <a:pt x="882" y="101"/>
                  </a:moveTo>
                  <a:cubicBezTo>
                    <a:pt x="884" y="82"/>
                    <a:pt x="902" y="68"/>
                    <a:pt x="921" y="70"/>
                  </a:cubicBezTo>
                  <a:cubicBezTo>
                    <a:pt x="941" y="72"/>
                    <a:pt x="954" y="90"/>
                    <a:pt x="952" y="109"/>
                  </a:cubicBezTo>
                  <a:cubicBezTo>
                    <a:pt x="950" y="128"/>
                    <a:pt x="933" y="142"/>
                    <a:pt x="913" y="140"/>
                  </a:cubicBezTo>
                  <a:cubicBezTo>
                    <a:pt x="894" y="138"/>
                    <a:pt x="880" y="120"/>
                    <a:pt x="882" y="101"/>
                  </a:cubicBezTo>
                  <a:close/>
                  <a:moveTo>
                    <a:pt x="507" y="353"/>
                  </a:moveTo>
                  <a:cubicBezTo>
                    <a:pt x="510" y="334"/>
                    <a:pt x="527" y="320"/>
                    <a:pt x="546" y="322"/>
                  </a:cubicBezTo>
                  <a:cubicBezTo>
                    <a:pt x="566" y="324"/>
                    <a:pt x="580" y="342"/>
                    <a:pt x="577" y="361"/>
                  </a:cubicBezTo>
                  <a:cubicBezTo>
                    <a:pt x="575" y="380"/>
                    <a:pt x="558" y="394"/>
                    <a:pt x="538" y="392"/>
                  </a:cubicBezTo>
                  <a:cubicBezTo>
                    <a:pt x="519" y="390"/>
                    <a:pt x="505" y="373"/>
                    <a:pt x="507" y="353"/>
                  </a:cubicBezTo>
                  <a:close/>
                  <a:moveTo>
                    <a:pt x="70" y="192"/>
                  </a:moveTo>
                  <a:cubicBezTo>
                    <a:pt x="72" y="173"/>
                    <a:pt x="89" y="159"/>
                    <a:pt x="109" y="161"/>
                  </a:cubicBezTo>
                  <a:cubicBezTo>
                    <a:pt x="128" y="163"/>
                    <a:pt x="142" y="181"/>
                    <a:pt x="140" y="200"/>
                  </a:cubicBezTo>
                  <a:cubicBezTo>
                    <a:pt x="138" y="219"/>
                    <a:pt x="120" y="233"/>
                    <a:pt x="101" y="231"/>
                  </a:cubicBezTo>
                  <a:cubicBezTo>
                    <a:pt x="82" y="229"/>
                    <a:pt x="68" y="211"/>
                    <a:pt x="70" y="192"/>
                  </a:cubicBezTo>
                  <a:close/>
                  <a:moveTo>
                    <a:pt x="70" y="192"/>
                  </a:moveTo>
                  <a:cubicBezTo>
                    <a:pt x="70" y="192"/>
                    <a:pt x="70" y="192"/>
                    <a:pt x="70" y="1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34" name="Freeform 18"/>
            <p:cNvSpPr>
              <a:spLocks noEditPoints="1"/>
            </p:cNvSpPr>
            <p:nvPr/>
          </p:nvSpPr>
          <p:spPr bwMode="auto">
            <a:xfrm>
              <a:off x="5843588" y="4789488"/>
              <a:ext cx="165100" cy="146050"/>
            </a:xfrm>
            <a:custGeom>
              <a:avLst/>
              <a:gdLst>
                <a:gd name="T0" fmla="*/ 94 w 271"/>
                <a:gd name="T1" fmla="*/ 232 h 238"/>
                <a:gd name="T2" fmla="*/ 203 w 271"/>
                <a:gd name="T3" fmla="*/ 144 h 238"/>
                <a:gd name="T4" fmla="*/ 195 w 271"/>
                <a:gd name="T5" fmla="*/ 92 h 238"/>
                <a:gd name="T6" fmla="*/ 271 w 271"/>
                <a:gd name="T7" fmla="*/ 24 h 238"/>
                <a:gd name="T8" fmla="*/ 203 w 271"/>
                <a:gd name="T9" fmla="*/ 0 h 238"/>
                <a:gd name="T10" fmla="*/ 151 w 271"/>
                <a:gd name="T11" fmla="*/ 45 h 238"/>
                <a:gd name="T12" fmla="*/ 116 w 271"/>
                <a:gd name="T13" fmla="*/ 35 h 238"/>
                <a:gd name="T14" fmla="*/ 6 w 271"/>
                <a:gd name="T15" fmla="*/ 122 h 238"/>
                <a:gd name="T16" fmla="*/ 94 w 271"/>
                <a:gd name="T17" fmla="*/ 232 h 238"/>
                <a:gd name="T18" fmla="*/ 94 w 271"/>
                <a:gd name="T19" fmla="*/ 232 h 238"/>
                <a:gd name="T20" fmla="*/ 94 w 271"/>
                <a:gd name="T21" fmla="*/ 23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38">
                  <a:moveTo>
                    <a:pt x="94" y="232"/>
                  </a:moveTo>
                  <a:cubicBezTo>
                    <a:pt x="148" y="238"/>
                    <a:pt x="197" y="199"/>
                    <a:pt x="203" y="144"/>
                  </a:cubicBezTo>
                  <a:cubicBezTo>
                    <a:pt x="206" y="126"/>
                    <a:pt x="202" y="108"/>
                    <a:pt x="195" y="92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1" y="40"/>
                    <a:pt x="129" y="36"/>
                    <a:pt x="116" y="35"/>
                  </a:cubicBezTo>
                  <a:cubicBezTo>
                    <a:pt x="62" y="28"/>
                    <a:pt x="12" y="68"/>
                    <a:pt x="6" y="122"/>
                  </a:cubicBezTo>
                  <a:cubicBezTo>
                    <a:pt x="0" y="176"/>
                    <a:pt x="39" y="226"/>
                    <a:pt x="94" y="232"/>
                  </a:cubicBezTo>
                  <a:close/>
                  <a:moveTo>
                    <a:pt x="94" y="232"/>
                  </a:moveTo>
                  <a:cubicBezTo>
                    <a:pt x="94" y="232"/>
                    <a:pt x="94" y="232"/>
                    <a:pt x="94" y="2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35" name="Freeform 19"/>
            <p:cNvSpPr>
              <a:spLocks noEditPoints="1"/>
            </p:cNvSpPr>
            <p:nvPr/>
          </p:nvSpPr>
          <p:spPr bwMode="auto">
            <a:xfrm>
              <a:off x="6300788" y="4773613"/>
              <a:ext cx="184150" cy="149225"/>
            </a:xfrm>
            <a:custGeom>
              <a:avLst/>
              <a:gdLst>
                <a:gd name="T0" fmla="*/ 185 w 301"/>
                <a:gd name="T1" fmla="*/ 238 h 244"/>
                <a:gd name="T2" fmla="*/ 295 w 301"/>
                <a:gd name="T3" fmla="*/ 151 h 244"/>
                <a:gd name="T4" fmla="*/ 207 w 301"/>
                <a:gd name="T5" fmla="*/ 41 h 244"/>
                <a:gd name="T6" fmla="*/ 141 w 301"/>
                <a:gd name="T7" fmla="*/ 58 h 244"/>
                <a:gd name="T8" fmla="*/ 55 w 301"/>
                <a:gd name="T9" fmla="*/ 0 h 244"/>
                <a:gd name="T10" fmla="*/ 0 w 301"/>
                <a:gd name="T11" fmla="*/ 40 h 244"/>
                <a:gd name="T12" fmla="*/ 102 w 301"/>
                <a:gd name="T13" fmla="*/ 109 h 244"/>
                <a:gd name="T14" fmla="*/ 98 w 301"/>
                <a:gd name="T15" fmla="*/ 129 h 244"/>
                <a:gd name="T16" fmla="*/ 185 w 301"/>
                <a:gd name="T17" fmla="*/ 238 h 244"/>
                <a:gd name="T18" fmla="*/ 185 w 301"/>
                <a:gd name="T19" fmla="*/ 238 h 244"/>
                <a:gd name="T20" fmla="*/ 185 w 301"/>
                <a:gd name="T21" fmla="*/ 23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244">
                  <a:moveTo>
                    <a:pt x="185" y="238"/>
                  </a:moveTo>
                  <a:cubicBezTo>
                    <a:pt x="239" y="244"/>
                    <a:pt x="289" y="205"/>
                    <a:pt x="295" y="151"/>
                  </a:cubicBezTo>
                  <a:cubicBezTo>
                    <a:pt x="301" y="96"/>
                    <a:pt x="262" y="47"/>
                    <a:pt x="207" y="41"/>
                  </a:cubicBezTo>
                  <a:cubicBezTo>
                    <a:pt x="183" y="38"/>
                    <a:pt x="159" y="45"/>
                    <a:pt x="141" y="5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0" y="115"/>
                    <a:pt x="98" y="122"/>
                    <a:pt x="98" y="129"/>
                  </a:cubicBezTo>
                  <a:cubicBezTo>
                    <a:pt x="91" y="183"/>
                    <a:pt x="131" y="232"/>
                    <a:pt x="185" y="238"/>
                  </a:cubicBezTo>
                  <a:close/>
                  <a:moveTo>
                    <a:pt x="185" y="238"/>
                  </a:moveTo>
                  <a:cubicBezTo>
                    <a:pt x="185" y="238"/>
                    <a:pt x="185" y="238"/>
                    <a:pt x="185" y="2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6034088" y="4602163"/>
              <a:ext cx="231775" cy="149225"/>
            </a:xfrm>
            <a:custGeom>
              <a:avLst/>
              <a:gdLst>
                <a:gd name="T0" fmla="*/ 69 w 378"/>
                <a:gd name="T1" fmla="*/ 234 h 243"/>
                <a:gd name="T2" fmla="*/ 124 w 378"/>
                <a:gd name="T3" fmla="*/ 185 h 243"/>
                <a:gd name="T4" fmla="*/ 172 w 378"/>
                <a:gd name="T5" fmla="*/ 204 h 243"/>
                <a:gd name="T6" fmla="*/ 240 w 378"/>
                <a:gd name="T7" fmla="*/ 187 h 243"/>
                <a:gd name="T8" fmla="*/ 323 w 378"/>
                <a:gd name="T9" fmla="*/ 243 h 243"/>
                <a:gd name="T10" fmla="*/ 378 w 378"/>
                <a:gd name="T11" fmla="*/ 203 h 243"/>
                <a:gd name="T12" fmla="*/ 278 w 378"/>
                <a:gd name="T13" fmla="*/ 135 h 243"/>
                <a:gd name="T14" fmla="*/ 282 w 378"/>
                <a:gd name="T15" fmla="*/ 116 h 243"/>
                <a:gd name="T16" fmla="*/ 195 w 378"/>
                <a:gd name="T17" fmla="*/ 7 h 243"/>
                <a:gd name="T18" fmla="*/ 85 w 378"/>
                <a:gd name="T19" fmla="*/ 94 h 243"/>
                <a:gd name="T20" fmla="*/ 88 w 378"/>
                <a:gd name="T21" fmla="*/ 131 h 243"/>
                <a:gd name="T22" fmla="*/ 0 w 378"/>
                <a:gd name="T23" fmla="*/ 209 h 243"/>
                <a:gd name="T24" fmla="*/ 69 w 378"/>
                <a:gd name="T25" fmla="*/ 234 h 243"/>
                <a:gd name="T26" fmla="*/ 69 w 378"/>
                <a:gd name="T27" fmla="*/ 234 h 243"/>
                <a:gd name="T28" fmla="*/ 69 w 378"/>
                <a:gd name="T29" fmla="*/ 23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8" h="243">
                  <a:moveTo>
                    <a:pt x="69" y="234"/>
                  </a:moveTo>
                  <a:cubicBezTo>
                    <a:pt x="124" y="185"/>
                    <a:pt x="124" y="185"/>
                    <a:pt x="124" y="185"/>
                  </a:cubicBezTo>
                  <a:cubicBezTo>
                    <a:pt x="138" y="195"/>
                    <a:pt x="154" y="202"/>
                    <a:pt x="172" y="204"/>
                  </a:cubicBezTo>
                  <a:cubicBezTo>
                    <a:pt x="197" y="206"/>
                    <a:pt x="221" y="200"/>
                    <a:pt x="240" y="187"/>
                  </a:cubicBezTo>
                  <a:cubicBezTo>
                    <a:pt x="323" y="243"/>
                    <a:pt x="323" y="243"/>
                    <a:pt x="323" y="243"/>
                  </a:cubicBezTo>
                  <a:cubicBezTo>
                    <a:pt x="378" y="203"/>
                    <a:pt x="378" y="203"/>
                    <a:pt x="378" y="203"/>
                  </a:cubicBezTo>
                  <a:cubicBezTo>
                    <a:pt x="278" y="135"/>
                    <a:pt x="278" y="135"/>
                    <a:pt x="278" y="135"/>
                  </a:cubicBezTo>
                  <a:cubicBezTo>
                    <a:pt x="280" y="129"/>
                    <a:pt x="281" y="123"/>
                    <a:pt x="282" y="116"/>
                  </a:cubicBezTo>
                  <a:cubicBezTo>
                    <a:pt x="288" y="62"/>
                    <a:pt x="249" y="13"/>
                    <a:pt x="195" y="7"/>
                  </a:cubicBezTo>
                  <a:cubicBezTo>
                    <a:pt x="140" y="0"/>
                    <a:pt x="91" y="40"/>
                    <a:pt x="85" y="94"/>
                  </a:cubicBezTo>
                  <a:cubicBezTo>
                    <a:pt x="84" y="107"/>
                    <a:pt x="85" y="119"/>
                    <a:pt x="88" y="131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69" y="234"/>
                  </a:lnTo>
                  <a:close/>
                  <a:moveTo>
                    <a:pt x="69" y="234"/>
                  </a:moveTo>
                  <a:cubicBezTo>
                    <a:pt x="69" y="234"/>
                    <a:pt x="69" y="234"/>
                    <a:pt x="69" y="2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37" name="Freeform 21"/>
            <p:cNvSpPr>
              <a:spLocks noEditPoints="1"/>
            </p:cNvSpPr>
            <p:nvPr/>
          </p:nvSpPr>
          <p:spPr bwMode="auto">
            <a:xfrm>
              <a:off x="5756275" y="4459288"/>
              <a:ext cx="815975" cy="611187"/>
            </a:xfrm>
            <a:custGeom>
              <a:avLst/>
              <a:gdLst>
                <a:gd name="T0" fmla="*/ 1301 w 1333"/>
                <a:gd name="T1" fmla="*/ 934 h 998"/>
                <a:gd name="T2" fmla="*/ 64 w 1333"/>
                <a:gd name="T3" fmla="*/ 934 h 998"/>
                <a:gd name="T4" fmla="*/ 64 w 1333"/>
                <a:gd name="T5" fmla="*/ 32 h 998"/>
                <a:gd name="T6" fmla="*/ 32 w 1333"/>
                <a:gd name="T7" fmla="*/ 0 h 998"/>
                <a:gd name="T8" fmla="*/ 0 w 1333"/>
                <a:gd name="T9" fmla="*/ 32 h 998"/>
                <a:gd name="T10" fmla="*/ 0 w 1333"/>
                <a:gd name="T11" fmla="*/ 966 h 998"/>
                <a:gd name="T12" fmla="*/ 32 w 1333"/>
                <a:gd name="T13" fmla="*/ 998 h 998"/>
                <a:gd name="T14" fmla="*/ 1301 w 1333"/>
                <a:gd name="T15" fmla="*/ 998 h 998"/>
                <a:gd name="T16" fmla="*/ 1333 w 1333"/>
                <a:gd name="T17" fmla="*/ 966 h 998"/>
                <a:gd name="T18" fmla="*/ 1301 w 1333"/>
                <a:gd name="T19" fmla="*/ 934 h 998"/>
                <a:gd name="T20" fmla="*/ 1301 w 1333"/>
                <a:gd name="T21" fmla="*/ 934 h 998"/>
                <a:gd name="T22" fmla="*/ 1301 w 1333"/>
                <a:gd name="T23" fmla="*/ 93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3" h="998">
                  <a:moveTo>
                    <a:pt x="1301" y="934"/>
                  </a:moveTo>
                  <a:cubicBezTo>
                    <a:pt x="64" y="934"/>
                    <a:pt x="64" y="934"/>
                    <a:pt x="64" y="934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966"/>
                    <a:pt x="0" y="966"/>
                    <a:pt x="0" y="966"/>
                  </a:cubicBezTo>
                  <a:cubicBezTo>
                    <a:pt x="0" y="984"/>
                    <a:pt x="14" y="998"/>
                    <a:pt x="32" y="998"/>
                  </a:cubicBezTo>
                  <a:cubicBezTo>
                    <a:pt x="1301" y="998"/>
                    <a:pt x="1301" y="998"/>
                    <a:pt x="1301" y="998"/>
                  </a:cubicBezTo>
                  <a:cubicBezTo>
                    <a:pt x="1319" y="998"/>
                    <a:pt x="1333" y="984"/>
                    <a:pt x="1333" y="966"/>
                  </a:cubicBezTo>
                  <a:cubicBezTo>
                    <a:pt x="1333" y="949"/>
                    <a:pt x="1319" y="934"/>
                    <a:pt x="1301" y="934"/>
                  </a:cubicBezTo>
                  <a:close/>
                  <a:moveTo>
                    <a:pt x="1301" y="934"/>
                  </a:moveTo>
                  <a:cubicBezTo>
                    <a:pt x="1301" y="934"/>
                    <a:pt x="1301" y="934"/>
                    <a:pt x="1301" y="9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78114" y="2554052"/>
            <a:ext cx="931333" cy="1026584"/>
            <a:chOff x="6865938" y="4473575"/>
            <a:chExt cx="698500" cy="769938"/>
          </a:xfrm>
          <a:solidFill>
            <a:schemeClr val="bg2"/>
          </a:solidFill>
          <a:effectLst/>
        </p:grpSpPr>
        <p:sp>
          <p:nvSpPr>
            <p:cNvPr id="39" name="Freeform 25"/>
            <p:cNvSpPr>
              <a:spLocks noEditPoints="1"/>
            </p:cNvSpPr>
            <p:nvPr/>
          </p:nvSpPr>
          <p:spPr bwMode="auto">
            <a:xfrm>
              <a:off x="6865938" y="4473575"/>
              <a:ext cx="698500" cy="604838"/>
            </a:xfrm>
            <a:custGeom>
              <a:avLst/>
              <a:gdLst>
                <a:gd name="T0" fmla="*/ 1216 w 1320"/>
                <a:gd name="T1" fmla="*/ 874 h 1145"/>
                <a:gd name="T2" fmla="*/ 1229 w 1320"/>
                <a:gd name="T3" fmla="*/ 553 h 1145"/>
                <a:gd name="T4" fmla="*/ 1086 w 1320"/>
                <a:gd name="T5" fmla="*/ 306 h 1145"/>
                <a:gd name="T6" fmla="*/ 802 w 1320"/>
                <a:gd name="T7" fmla="*/ 157 h 1145"/>
                <a:gd name="T8" fmla="*/ 660 w 1320"/>
                <a:gd name="T9" fmla="*/ 0 h 1145"/>
                <a:gd name="T10" fmla="*/ 518 w 1320"/>
                <a:gd name="T11" fmla="*/ 157 h 1145"/>
                <a:gd name="T12" fmla="*/ 234 w 1320"/>
                <a:gd name="T13" fmla="*/ 306 h 1145"/>
                <a:gd name="T14" fmla="*/ 91 w 1320"/>
                <a:gd name="T15" fmla="*/ 553 h 1145"/>
                <a:gd name="T16" fmla="*/ 104 w 1320"/>
                <a:gd name="T17" fmla="*/ 874 h 1145"/>
                <a:gd name="T18" fmla="*/ 39 w 1320"/>
                <a:gd name="T19" fmla="*/ 1075 h 1145"/>
                <a:gd name="T20" fmla="*/ 214 w 1320"/>
                <a:gd name="T21" fmla="*/ 1059 h 1145"/>
                <a:gd name="T22" fmla="*/ 305 w 1320"/>
                <a:gd name="T23" fmla="*/ 1002 h 1145"/>
                <a:gd name="T24" fmla="*/ 236 w 1320"/>
                <a:gd name="T25" fmla="*/ 882 h 1145"/>
                <a:gd name="T26" fmla="*/ 427 w 1320"/>
                <a:gd name="T27" fmla="*/ 974 h 1145"/>
                <a:gd name="T28" fmla="*/ 466 w 1320"/>
                <a:gd name="T29" fmla="*/ 951 h 1145"/>
                <a:gd name="T30" fmla="*/ 372 w 1320"/>
                <a:gd name="T31" fmla="*/ 646 h 1145"/>
                <a:gd name="T32" fmla="*/ 372 w 1320"/>
                <a:gd name="T33" fmla="*/ 554 h 1145"/>
                <a:gd name="T34" fmla="*/ 236 w 1320"/>
                <a:gd name="T35" fmla="*/ 552 h 1145"/>
                <a:gd name="T36" fmla="*/ 305 w 1320"/>
                <a:gd name="T37" fmla="*/ 432 h 1145"/>
                <a:gd name="T38" fmla="*/ 453 w 1320"/>
                <a:gd name="T39" fmla="*/ 386 h 1145"/>
                <a:gd name="T40" fmla="*/ 279 w 1320"/>
                <a:gd name="T41" fmla="*/ 348 h 1145"/>
                <a:gd name="T42" fmla="*/ 555 w 1320"/>
                <a:gd name="T43" fmla="*/ 238 h 1145"/>
                <a:gd name="T44" fmla="*/ 555 w 1320"/>
                <a:gd name="T45" fmla="*/ 329 h 1145"/>
                <a:gd name="T46" fmla="*/ 660 w 1320"/>
                <a:gd name="T47" fmla="*/ 285 h 1145"/>
                <a:gd name="T48" fmla="*/ 765 w 1320"/>
                <a:gd name="T49" fmla="*/ 329 h 1145"/>
                <a:gd name="T50" fmla="*/ 765 w 1320"/>
                <a:gd name="T51" fmla="*/ 238 h 1145"/>
                <a:gd name="T52" fmla="*/ 1041 w 1320"/>
                <a:gd name="T53" fmla="*/ 348 h 1145"/>
                <a:gd name="T54" fmla="*/ 867 w 1320"/>
                <a:gd name="T55" fmla="*/ 386 h 1145"/>
                <a:gd name="T56" fmla="*/ 1015 w 1320"/>
                <a:gd name="T57" fmla="*/ 432 h 1145"/>
                <a:gd name="T58" fmla="*/ 1084 w 1320"/>
                <a:gd name="T59" fmla="*/ 552 h 1145"/>
                <a:gd name="T60" fmla="*/ 948 w 1320"/>
                <a:gd name="T61" fmla="*/ 554 h 1145"/>
                <a:gd name="T62" fmla="*/ 948 w 1320"/>
                <a:gd name="T63" fmla="*/ 646 h 1145"/>
                <a:gd name="T64" fmla="*/ 854 w 1320"/>
                <a:gd name="T65" fmla="*/ 951 h 1145"/>
                <a:gd name="T66" fmla="*/ 893 w 1320"/>
                <a:gd name="T67" fmla="*/ 975 h 1145"/>
                <a:gd name="T68" fmla="*/ 1084 w 1320"/>
                <a:gd name="T69" fmla="*/ 882 h 1145"/>
                <a:gd name="T70" fmla="*/ 1015 w 1320"/>
                <a:gd name="T71" fmla="*/ 1002 h 1145"/>
                <a:gd name="T72" fmla="*/ 1106 w 1320"/>
                <a:gd name="T73" fmla="*/ 1059 h 1145"/>
                <a:gd name="T74" fmla="*/ 1281 w 1320"/>
                <a:gd name="T75" fmla="*/ 1075 h 1145"/>
                <a:gd name="T76" fmla="*/ 278 w 1320"/>
                <a:gd name="T77" fmla="*/ 717 h 1145"/>
                <a:gd name="T78" fmla="*/ 150 w 1320"/>
                <a:gd name="T79" fmla="*/ 862 h 1145"/>
                <a:gd name="T80" fmla="*/ 192 w 1320"/>
                <a:gd name="T81" fmla="*/ 569 h 1145"/>
                <a:gd name="T82" fmla="*/ 1170 w 1320"/>
                <a:gd name="T83" fmla="*/ 862 h 1145"/>
                <a:gd name="T84" fmla="*/ 1042 w 1320"/>
                <a:gd name="T85" fmla="*/ 717 h 1145"/>
                <a:gd name="T86" fmla="*/ 1170 w 1320"/>
                <a:gd name="T87" fmla="*/ 571 h 1145"/>
                <a:gd name="T88" fmla="*/ 1170 w 1320"/>
                <a:gd name="T89" fmla="*/ 862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20" h="1145">
                  <a:moveTo>
                    <a:pt x="1229" y="881"/>
                  </a:moveTo>
                  <a:cubicBezTo>
                    <a:pt x="1225" y="879"/>
                    <a:pt x="1220" y="876"/>
                    <a:pt x="1216" y="874"/>
                  </a:cubicBezTo>
                  <a:cubicBezTo>
                    <a:pt x="1216" y="559"/>
                    <a:pt x="1216" y="559"/>
                    <a:pt x="1216" y="559"/>
                  </a:cubicBezTo>
                  <a:cubicBezTo>
                    <a:pt x="1220" y="557"/>
                    <a:pt x="1225" y="555"/>
                    <a:pt x="1229" y="553"/>
                  </a:cubicBezTo>
                  <a:cubicBezTo>
                    <a:pt x="1297" y="514"/>
                    <a:pt x="1320" y="427"/>
                    <a:pt x="1281" y="358"/>
                  </a:cubicBezTo>
                  <a:cubicBezTo>
                    <a:pt x="1242" y="290"/>
                    <a:pt x="1155" y="267"/>
                    <a:pt x="1086" y="306"/>
                  </a:cubicBezTo>
                  <a:cubicBezTo>
                    <a:pt x="1082" y="309"/>
                    <a:pt x="1078" y="311"/>
                    <a:pt x="1074" y="314"/>
                  </a:cubicBezTo>
                  <a:cubicBezTo>
                    <a:pt x="802" y="157"/>
                    <a:pt x="802" y="157"/>
                    <a:pt x="802" y="157"/>
                  </a:cubicBezTo>
                  <a:cubicBezTo>
                    <a:pt x="802" y="152"/>
                    <a:pt x="802" y="147"/>
                    <a:pt x="802" y="142"/>
                  </a:cubicBezTo>
                  <a:cubicBezTo>
                    <a:pt x="802" y="64"/>
                    <a:pt x="739" y="0"/>
                    <a:pt x="660" y="0"/>
                  </a:cubicBezTo>
                  <a:cubicBezTo>
                    <a:pt x="581" y="0"/>
                    <a:pt x="518" y="64"/>
                    <a:pt x="518" y="142"/>
                  </a:cubicBezTo>
                  <a:cubicBezTo>
                    <a:pt x="518" y="147"/>
                    <a:pt x="518" y="152"/>
                    <a:pt x="518" y="157"/>
                  </a:cubicBezTo>
                  <a:cubicBezTo>
                    <a:pt x="246" y="314"/>
                    <a:pt x="246" y="314"/>
                    <a:pt x="246" y="314"/>
                  </a:cubicBezTo>
                  <a:cubicBezTo>
                    <a:pt x="242" y="311"/>
                    <a:pt x="238" y="309"/>
                    <a:pt x="234" y="306"/>
                  </a:cubicBezTo>
                  <a:cubicBezTo>
                    <a:pt x="165" y="267"/>
                    <a:pt x="78" y="290"/>
                    <a:pt x="39" y="358"/>
                  </a:cubicBezTo>
                  <a:cubicBezTo>
                    <a:pt x="0" y="427"/>
                    <a:pt x="23" y="514"/>
                    <a:pt x="91" y="553"/>
                  </a:cubicBezTo>
                  <a:cubicBezTo>
                    <a:pt x="95" y="555"/>
                    <a:pt x="100" y="557"/>
                    <a:pt x="104" y="559"/>
                  </a:cubicBezTo>
                  <a:cubicBezTo>
                    <a:pt x="104" y="874"/>
                    <a:pt x="104" y="874"/>
                    <a:pt x="104" y="874"/>
                  </a:cubicBezTo>
                  <a:cubicBezTo>
                    <a:pt x="100" y="876"/>
                    <a:pt x="95" y="879"/>
                    <a:pt x="91" y="881"/>
                  </a:cubicBezTo>
                  <a:cubicBezTo>
                    <a:pt x="23" y="920"/>
                    <a:pt x="0" y="1007"/>
                    <a:pt x="39" y="1075"/>
                  </a:cubicBezTo>
                  <a:cubicBezTo>
                    <a:pt x="62" y="1115"/>
                    <a:pt x="101" y="1139"/>
                    <a:pt x="143" y="1145"/>
                  </a:cubicBezTo>
                  <a:cubicBezTo>
                    <a:pt x="159" y="1103"/>
                    <a:pt x="181" y="1072"/>
                    <a:pt x="214" y="1059"/>
                  </a:cubicBezTo>
                  <a:cubicBezTo>
                    <a:pt x="358" y="1002"/>
                    <a:pt x="358" y="1002"/>
                    <a:pt x="358" y="1002"/>
                  </a:cubicBezTo>
                  <a:cubicBezTo>
                    <a:pt x="305" y="1002"/>
                    <a:pt x="305" y="1002"/>
                    <a:pt x="305" y="1002"/>
                  </a:cubicBezTo>
                  <a:cubicBezTo>
                    <a:pt x="304" y="978"/>
                    <a:pt x="298" y="955"/>
                    <a:pt x="286" y="933"/>
                  </a:cubicBezTo>
                  <a:cubicBezTo>
                    <a:pt x="273" y="911"/>
                    <a:pt x="256" y="894"/>
                    <a:pt x="236" y="882"/>
                  </a:cubicBezTo>
                  <a:cubicBezTo>
                    <a:pt x="305" y="763"/>
                    <a:pt x="305" y="763"/>
                    <a:pt x="305" y="763"/>
                  </a:cubicBezTo>
                  <a:cubicBezTo>
                    <a:pt x="427" y="974"/>
                    <a:pt x="427" y="974"/>
                    <a:pt x="427" y="974"/>
                  </a:cubicBezTo>
                  <a:cubicBezTo>
                    <a:pt x="449" y="966"/>
                    <a:pt x="449" y="966"/>
                    <a:pt x="449" y="966"/>
                  </a:cubicBezTo>
                  <a:cubicBezTo>
                    <a:pt x="466" y="951"/>
                    <a:pt x="466" y="951"/>
                    <a:pt x="466" y="951"/>
                  </a:cubicBezTo>
                  <a:cubicBezTo>
                    <a:pt x="331" y="717"/>
                    <a:pt x="331" y="717"/>
                    <a:pt x="331" y="717"/>
                  </a:cubicBezTo>
                  <a:cubicBezTo>
                    <a:pt x="372" y="646"/>
                    <a:pt x="372" y="646"/>
                    <a:pt x="372" y="646"/>
                  </a:cubicBezTo>
                  <a:cubicBezTo>
                    <a:pt x="371" y="631"/>
                    <a:pt x="370" y="615"/>
                    <a:pt x="370" y="599"/>
                  </a:cubicBezTo>
                  <a:cubicBezTo>
                    <a:pt x="370" y="584"/>
                    <a:pt x="370" y="569"/>
                    <a:pt x="372" y="554"/>
                  </a:cubicBezTo>
                  <a:cubicBezTo>
                    <a:pt x="305" y="671"/>
                    <a:pt x="305" y="671"/>
                    <a:pt x="305" y="671"/>
                  </a:cubicBezTo>
                  <a:cubicBezTo>
                    <a:pt x="236" y="552"/>
                    <a:pt x="236" y="552"/>
                    <a:pt x="236" y="552"/>
                  </a:cubicBezTo>
                  <a:cubicBezTo>
                    <a:pt x="256" y="540"/>
                    <a:pt x="273" y="522"/>
                    <a:pt x="286" y="501"/>
                  </a:cubicBezTo>
                  <a:cubicBezTo>
                    <a:pt x="298" y="479"/>
                    <a:pt x="304" y="456"/>
                    <a:pt x="305" y="432"/>
                  </a:cubicBezTo>
                  <a:cubicBezTo>
                    <a:pt x="414" y="432"/>
                    <a:pt x="414" y="432"/>
                    <a:pt x="414" y="432"/>
                  </a:cubicBezTo>
                  <a:cubicBezTo>
                    <a:pt x="425" y="415"/>
                    <a:pt x="438" y="400"/>
                    <a:pt x="453" y="386"/>
                  </a:cubicBezTo>
                  <a:cubicBezTo>
                    <a:pt x="298" y="386"/>
                    <a:pt x="298" y="386"/>
                    <a:pt x="298" y="386"/>
                  </a:cubicBezTo>
                  <a:cubicBezTo>
                    <a:pt x="294" y="373"/>
                    <a:pt x="287" y="360"/>
                    <a:pt x="279" y="348"/>
                  </a:cubicBezTo>
                  <a:cubicBezTo>
                    <a:pt x="531" y="202"/>
                    <a:pt x="531" y="202"/>
                    <a:pt x="531" y="202"/>
                  </a:cubicBezTo>
                  <a:cubicBezTo>
                    <a:pt x="537" y="215"/>
                    <a:pt x="545" y="227"/>
                    <a:pt x="555" y="238"/>
                  </a:cubicBezTo>
                  <a:cubicBezTo>
                    <a:pt x="482" y="363"/>
                    <a:pt x="482" y="363"/>
                    <a:pt x="482" y="363"/>
                  </a:cubicBezTo>
                  <a:cubicBezTo>
                    <a:pt x="504" y="349"/>
                    <a:pt x="528" y="337"/>
                    <a:pt x="555" y="329"/>
                  </a:cubicBezTo>
                  <a:cubicBezTo>
                    <a:pt x="591" y="267"/>
                    <a:pt x="591" y="267"/>
                    <a:pt x="591" y="267"/>
                  </a:cubicBezTo>
                  <a:cubicBezTo>
                    <a:pt x="611" y="278"/>
                    <a:pt x="635" y="285"/>
                    <a:pt x="660" y="285"/>
                  </a:cubicBezTo>
                  <a:cubicBezTo>
                    <a:pt x="685" y="285"/>
                    <a:pt x="709" y="278"/>
                    <a:pt x="729" y="267"/>
                  </a:cubicBezTo>
                  <a:cubicBezTo>
                    <a:pt x="765" y="329"/>
                    <a:pt x="765" y="329"/>
                    <a:pt x="765" y="329"/>
                  </a:cubicBezTo>
                  <a:cubicBezTo>
                    <a:pt x="792" y="337"/>
                    <a:pt x="816" y="349"/>
                    <a:pt x="838" y="363"/>
                  </a:cubicBezTo>
                  <a:cubicBezTo>
                    <a:pt x="765" y="238"/>
                    <a:pt x="765" y="238"/>
                    <a:pt x="765" y="238"/>
                  </a:cubicBezTo>
                  <a:cubicBezTo>
                    <a:pt x="775" y="227"/>
                    <a:pt x="783" y="215"/>
                    <a:pt x="789" y="202"/>
                  </a:cubicBezTo>
                  <a:cubicBezTo>
                    <a:pt x="1041" y="348"/>
                    <a:pt x="1041" y="348"/>
                    <a:pt x="1041" y="348"/>
                  </a:cubicBezTo>
                  <a:cubicBezTo>
                    <a:pt x="1033" y="360"/>
                    <a:pt x="1026" y="373"/>
                    <a:pt x="1022" y="386"/>
                  </a:cubicBezTo>
                  <a:cubicBezTo>
                    <a:pt x="867" y="386"/>
                    <a:pt x="867" y="386"/>
                    <a:pt x="867" y="386"/>
                  </a:cubicBezTo>
                  <a:cubicBezTo>
                    <a:pt x="882" y="400"/>
                    <a:pt x="895" y="415"/>
                    <a:pt x="906" y="432"/>
                  </a:cubicBezTo>
                  <a:cubicBezTo>
                    <a:pt x="1015" y="432"/>
                    <a:pt x="1015" y="432"/>
                    <a:pt x="1015" y="432"/>
                  </a:cubicBezTo>
                  <a:cubicBezTo>
                    <a:pt x="1016" y="456"/>
                    <a:pt x="1022" y="479"/>
                    <a:pt x="1034" y="501"/>
                  </a:cubicBezTo>
                  <a:cubicBezTo>
                    <a:pt x="1047" y="522"/>
                    <a:pt x="1064" y="540"/>
                    <a:pt x="1084" y="552"/>
                  </a:cubicBezTo>
                  <a:cubicBezTo>
                    <a:pt x="1015" y="671"/>
                    <a:pt x="1015" y="671"/>
                    <a:pt x="1015" y="671"/>
                  </a:cubicBezTo>
                  <a:cubicBezTo>
                    <a:pt x="948" y="554"/>
                    <a:pt x="948" y="554"/>
                    <a:pt x="948" y="554"/>
                  </a:cubicBezTo>
                  <a:cubicBezTo>
                    <a:pt x="949" y="568"/>
                    <a:pt x="950" y="583"/>
                    <a:pt x="950" y="599"/>
                  </a:cubicBezTo>
                  <a:cubicBezTo>
                    <a:pt x="950" y="615"/>
                    <a:pt x="949" y="631"/>
                    <a:pt x="948" y="646"/>
                  </a:cubicBezTo>
                  <a:cubicBezTo>
                    <a:pt x="989" y="717"/>
                    <a:pt x="989" y="717"/>
                    <a:pt x="989" y="717"/>
                  </a:cubicBezTo>
                  <a:cubicBezTo>
                    <a:pt x="854" y="951"/>
                    <a:pt x="854" y="951"/>
                    <a:pt x="854" y="951"/>
                  </a:cubicBezTo>
                  <a:cubicBezTo>
                    <a:pt x="871" y="966"/>
                    <a:pt x="871" y="966"/>
                    <a:pt x="871" y="966"/>
                  </a:cubicBezTo>
                  <a:cubicBezTo>
                    <a:pt x="893" y="975"/>
                    <a:pt x="893" y="975"/>
                    <a:pt x="893" y="975"/>
                  </a:cubicBezTo>
                  <a:cubicBezTo>
                    <a:pt x="1015" y="763"/>
                    <a:pt x="1015" y="763"/>
                    <a:pt x="1015" y="763"/>
                  </a:cubicBezTo>
                  <a:cubicBezTo>
                    <a:pt x="1084" y="882"/>
                    <a:pt x="1084" y="882"/>
                    <a:pt x="1084" y="882"/>
                  </a:cubicBezTo>
                  <a:cubicBezTo>
                    <a:pt x="1064" y="894"/>
                    <a:pt x="1047" y="911"/>
                    <a:pt x="1034" y="933"/>
                  </a:cubicBezTo>
                  <a:cubicBezTo>
                    <a:pt x="1022" y="955"/>
                    <a:pt x="1016" y="978"/>
                    <a:pt x="1015" y="1002"/>
                  </a:cubicBezTo>
                  <a:cubicBezTo>
                    <a:pt x="962" y="1002"/>
                    <a:pt x="962" y="1002"/>
                    <a:pt x="962" y="1002"/>
                  </a:cubicBezTo>
                  <a:cubicBezTo>
                    <a:pt x="1106" y="1059"/>
                    <a:pt x="1106" y="1059"/>
                    <a:pt x="1106" y="1059"/>
                  </a:cubicBezTo>
                  <a:cubicBezTo>
                    <a:pt x="1139" y="1072"/>
                    <a:pt x="1161" y="1103"/>
                    <a:pt x="1177" y="1145"/>
                  </a:cubicBezTo>
                  <a:cubicBezTo>
                    <a:pt x="1219" y="1139"/>
                    <a:pt x="1258" y="1115"/>
                    <a:pt x="1281" y="1075"/>
                  </a:cubicBezTo>
                  <a:cubicBezTo>
                    <a:pt x="1320" y="1007"/>
                    <a:pt x="1297" y="920"/>
                    <a:pt x="1229" y="881"/>
                  </a:cubicBezTo>
                  <a:close/>
                  <a:moveTo>
                    <a:pt x="278" y="717"/>
                  </a:moveTo>
                  <a:cubicBezTo>
                    <a:pt x="192" y="865"/>
                    <a:pt x="192" y="865"/>
                    <a:pt x="192" y="865"/>
                  </a:cubicBezTo>
                  <a:cubicBezTo>
                    <a:pt x="179" y="862"/>
                    <a:pt x="164" y="861"/>
                    <a:pt x="150" y="862"/>
                  </a:cubicBezTo>
                  <a:cubicBezTo>
                    <a:pt x="150" y="571"/>
                    <a:pt x="150" y="571"/>
                    <a:pt x="150" y="571"/>
                  </a:cubicBezTo>
                  <a:cubicBezTo>
                    <a:pt x="164" y="573"/>
                    <a:pt x="179" y="572"/>
                    <a:pt x="192" y="569"/>
                  </a:cubicBezTo>
                  <a:lnTo>
                    <a:pt x="278" y="717"/>
                  </a:lnTo>
                  <a:close/>
                  <a:moveTo>
                    <a:pt x="1170" y="862"/>
                  </a:moveTo>
                  <a:cubicBezTo>
                    <a:pt x="1156" y="861"/>
                    <a:pt x="1141" y="862"/>
                    <a:pt x="1128" y="865"/>
                  </a:cubicBezTo>
                  <a:cubicBezTo>
                    <a:pt x="1042" y="717"/>
                    <a:pt x="1042" y="717"/>
                    <a:pt x="1042" y="717"/>
                  </a:cubicBezTo>
                  <a:cubicBezTo>
                    <a:pt x="1128" y="569"/>
                    <a:pt x="1128" y="569"/>
                    <a:pt x="1128" y="569"/>
                  </a:cubicBezTo>
                  <a:cubicBezTo>
                    <a:pt x="1141" y="572"/>
                    <a:pt x="1156" y="573"/>
                    <a:pt x="1170" y="571"/>
                  </a:cubicBezTo>
                  <a:lnTo>
                    <a:pt x="1170" y="862"/>
                  </a:lnTo>
                  <a:close/>
                  <a:moveTo>
                    <a:pt x="1170" y="862"/>
                  </a:moveTo>
                  <a:cubicBezTo>
                    <a:pt x="1170" y="862"/>
                    <a:pt x="1170" y="862"/>
                    <a:pt x="1170" y="8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7085013" y="4668838"/>
              <a:ext cx="260350" cy="315913"/>
            </a:xfrm>
            <a:custGeom>
              <a:avLst/>
              <a:gdLst>
                <a:gd name="T0" fmla="*/ 247 w 492"/>
                <a:gd name="T1" fmla="*/ 587 h 597"/>
                <a:gd name="T2" fmla="*/ 492 w 492"/>
                <a:gd name="T3" fmla="*/ 240 h 597"/>
                <a:gd name="T4" fmla="*/ 247 w 492"/>
                <a:gd name="T5" fmla="*/ 0 h 597"/>
                <a:gd name="T6" fmla="*/ 2 w 492"/>
                <a:gd name="T7" fmla="*/ 240 h 597"/>
                <a:gd name="T8" fmla="*/ 247 w 492"/>
                <a:gd name="T9" fmla="*/ 587 h 597"/>
                <a:gd name="T10" fmla="*/ 247 w 492"/>
                <a:gd name="T11" fmla="*/ 587 h 597"/>
                <a:gd name="T12" fmla="*/ 247 w 492"/>
                <a:gd name="T13" fmla="*/ 58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2" h="597">
                  <a:moveTo>
                    <a:pt x="247" y="587"/>
                  </a:moveTo>
                  <a:cubicBezTo>
                    <a:pt x="247" y="587"/>
                    <a:pt x="492" y="597"/>
                    <a:pt x="492" y="240"/>
                  </a:cubicBezTo>
                  <a:cubicBezTo>
                    <a:pt x="492" y="82"/>
                    <a:pt x="409" y="0"/>
                    <a:pt x="247" y="0"/>
                  </a:cubicBezTo>
                  <a:cubicBezTo>
                    <a:pt x="88" y="0"/>
                    <a:pt x="0" y="82"/>
                    <a:pt x="2" y="240"/>
                  </a:cubicBezTo>
                  <a:cubicBezTo>
                    <a:pt x="4" y="458"/>
                    <a:pt x="97" y="589"/>
                    <a:pt x="247" y="587"/>
                  </a:cubicBezTo>
                  <a:close/>
                  <a:moveTo>
                    <a:pt x="247" y="587"/>
                  </a:moveTo>
                  <a:cubicBezTo>
                    <a:pt x="247" y="587"/>
                    <a:pt x="247" y="587"/>
                    <a:pt x="247" y="5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41" name="Freeform 27"/>
            <p:cNvSpPr>
              <a:spLocks noEditPoints="1"/>
            </p:cNvSpPr>
            <p:nvPr/>
          </p:nvSpPr>
          <p:spPr bwMode="auto">
            <a:xfrm>
              <a:off x="6940550" y="4981575"/>
              <a:ext cx="549275" cy="261938"/>
            </a:xfrm>
            <a:custGeom>
              <a:avLst/>
              <a:gdLst>
                <a:gd name="T0" fmla="*/ 952 w 1038"/>
                <a:gd name="T1" fmla="*/ 159 h 495"/>
                <a:gd name="T2" fmla="*/ 708 w 1038"/>
                <a:gd name="T3" fmla="*/ 61 h 495"/>
                <a:gd name="T4" fmla="*/ 650 w 1038"/>
                <a:gd name="T5" fmla="*/ 13 h 495"/>
                <a:gd name="T6" fmla="*/ 599 w 1038"/>
                <a:gd name="T7" fmla="*/ 15 h 495"/>
                <a:gd name="T8" fmla="*/ 519 w 1038"/>
                <a:gd name="T9" fmla="*/ 94 h 495"/>
                <a:gd name="T10" fmla="*/ 439 w 1038"/>
                <a:gd name="T11" fmla="*/ 15 h 495"/>
                <a:gd name="T12" fmla="*/ 388 w 1038"/>
                <a:gd name="T13" fmla="*/ 13 h 495"/>
                <a:gd name="T14" fmla="*/ 330 w 1038"/>
                <a:gd name="T15" fmla="*/ 61 h 495"/>
                <a:gd name="T16" fmla="*/ 86 w 1038"/>
                <a:gd name="T17" fmla="*/ 159 h 495"/>
                <a:gd name="T18" fmla="*/ 0 w 1038"/>
                <a:gd name="T19" fmla="*/ 495 h 495"/>
                <a:gd name="T20" fmla="*/ 1038 w 1038"/>
                <a:gd name="T21" fmla="*/ 495 h 495"/>
                <a:gd name="T22" fmla="*/ 952 w 1038"/>
                <a:gd name="T23" fmla="*/ 159 h 495"/>
                <a:gd name="T24" fmla="*/ 952 w 1038"/>
                <a:gd name="T25" fmla="*/ 159 h 495"/>
                <a:gd name="T26" fmla="*/ 952 w 1038"/>
                <a:gd name="T27" fmla="*/ 15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8" h="495">
                  <a:moveTo>
                    <a:pt x="952" y="159"/>
                  </a:moveTo>
                  <a:cubicBezTo>
                    <a:pt x="708" y="61"/>
                    <a:pt x="708" y="61"/>
                    <a:pt x="708" y="61"/>
                  </a:cubicBezTo>
                  <a:cubicBezTo>
                    <a:pt x="650" y="13"/>
                    <a:pt x="650" y="13"/>
                    <a:pt x="650" y="13"/>
                  </a:cubicBezTo>
                  <a:cubicBezTo>
                    <a:pt x="635" y="0"/>
                    <a:pt x="613" y="1"/>
                    <a:pt x="599" y="15"/>
                  </a:cubicBezTo>
                  <a:cubicBezTo>
                    <a:pt x="519" y="94"/>
                    <a:pt x="519" y="94"/>
                    <a:pt x="519" y="94"/>
                  </a:cubicBezTo>
                  <a:cubicBezTo>
                    <a:pt x="439" y="15"/>
                    <a:pt x="439" y="15"/>
                    <a:pt x="439" y="15"/>
                  </a:cubicBezTo>
                  <a:cubicBezTo>
                    <a:pt x="425" y="1"/>
                    <a:pt x="403" y="0"/>
                    <a:pt x="388" y="13"/>
                  </a:cubicBezTo>
                  <a:cubicBezTo>
                    <a:pt x="330" y="61"/>
                    <a:pt x="330" y="61"/>
                    <a:pt x="330" y="61"/>
                  </a:cubicBezTo>
                  <a:cubicBezTo>
                    <a:pt x="86" y="159"/>
                    <a:pt x="86" y="159"/>
                    <a:pt x="86" y="159"/>
                  </a:cubicBezTo>
                  <a:cubicBezTo>
                    <a:pt x="7" y="190"/>
                    <a:pt x="7" y="469"/>
                    <a:pt x="0" y="495"/>
                  </a:cubicBezTo>
                  <a:cubicBezTo>
                    <a:pt x="1038" y="495"/>
                    <a:pt x="1038" y="495"/>
                    <a:pt x="1038" y="495"/>
                  </a:cubicBezTo>
                  <a:cubicBezTo>
                    <a:pt x="1031" y="469"/>
                    <a:pt x="1031" y="190"/>
                    <a:pt x="952" y="159"/>
                  </a:cubicBezTo>
                  <a:close/>
                  <a:moveTo>
                    <a:pt x="952" y="159"/>
                  </a:moveTo>
                  <a:cubicBezTo>
                    <a:pt x="952" y="159"/>
                    <a:pt x="952" y="159"/>
                    <a:pt x="9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sp>
        <p:nvSpPr>
          <p:cNvPr id="44" name="箭头: 下 43"/>
          <p:cNvSpPr/>
          <p:nvPr/>
        </p:nvSpPr>
        <p:spPr>
          <a:xfrm>
            <a:off x="620815" y="261257"/>
            <a:ext cx="714197" cy="595164"/>
          </a:xfrm>
          <a:prstGeom prst="downArrow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-216856" y="839757"/>
            <a:ext cx="278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项目完成具体情况</a:t>
            </a:r>
          </a:p>
        </p:txBody>
      </p:sp>
      <p:sp>
        <p:nvSpPr>
          <p:cNvPr id="46" name="矩形 45"/>
          <p:cNvSpPr/>
          <p:nvPr/>
        </p:nvSpPr>
        <p:spPr>
          <a:xfrm>
            <a:off x="798285" y="0"/>
            <a:ext cx="377372" cy="159657"/>
          </a:xfrm>
          <a:prstGeom prst="rect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 flipH="1">
            <a:off x="2519524" y="2146698"/>
            <a:ext cx="1957388" cy="1454944"/>
          </a:xfrm>
          <a:custGeom>
            <a:avLst/>
            <a:gdLst>
              <a:gd name="T0" fmla="*/ 820 w 886"/>
              <a:gd name="T1" fmla="*/ 261 h 659"/>
              <a:gd name="T2" fmla="*/ 750 w 886"/>
              <a:gd name="T3" fmla="*/ 290 h 659"/>
              <a:gd name="T4" fmla="*/ 724 w 886"/>
              <a:gd name="T5" fmla="*/ 251 h 659"/>
              <a:gd name="T6" fmla="*/ 723 w 886"/>
              <a:gd name="T7" fmla="*/ 251 h 659"/>
              <a:gd name="T8" fmla="*/ 723 w 886"/>
              <a:gd name="T9" fmla="*/ 5 h 659"/>
              <a:gd name="T10" fmla="*/ 644 w 886"/>
              <a:gd name="T11" fmla="*/ 0 h 659"/>
              <a:gd name="T12" fmla="*/ 148 w 886"/>
              <a:gd name="T13" fmla="*/ 189 h 659"/>
              <a:gd name="T14" fmla="*/ 7 w 886"/>
              <a:gd name="T15" fmla="*/ 573 h 659"/>
              <a:gd name="T16" fmla="*/ 6 w 886"/>
              <a:gd name="T17" fmla="*/ 586 h 659"/>
              <a:gd name="T18" fmla="*/ 0 w 886"/>
              <a:gd name="T19" fmla="*/ 659 h 659"/>
              <a:gd name="T20" fmla="*/ 175 w 886"/>
              <a:gd name="T21" fmla="*/ 659 h 659"/>
              <a:gd name="T22" fmla="*/ 175 w 886"/>
              <a:gd name="T23" fmla="*/ 659 h 659"/>
              <a:gd name="T24" fmla="*/ 214 w 886"/>
              <a:gd name="T25" fmla="*/ 632 h 659"/>
              <a:gd name="T26" fmla="*/ 185 w 886"/>
              <a:gd name="T27" fmla="*/ 563 h 659"/>
              <a:gd name="T28" fmla="*/ 311 w 886"/>
              <a:gd name="T29" fmla="*/ 563 h 659"/>
              <a:gd name="T30" fmla="*/ 282 w 886"/>
              <a:gd name="T31" fmla="*/ 632 h 659"/>
              <a:gd name="T32" fmla="*/ 336 w 886"/>
              <a:gd name="T33" fmla="*/ 659 h 659"/>
              <a:gd name="T34" fmla="*/ 723 w 886"/>
              <a:gd name="T35" fmla="*/ 659 h 659"/>
              <a:gd name="T36" fmla="*/ 723 w 886"/>
              <a:gd name="T37" fmla="*/ 412 h 659"/>
              <a:gd name="T38" fmla="*/ 750 w 886"/>
              <a:gd name="T39" fmla="*/ 358 h 659"/>
              <a:gd name="T40" fmla="*/ 820 w 886"/>
              <a:gd name="T41" fmla="*/ 387 h 659"/>
              <a:gd name="T42" fmla="*/ 820 w 886"/>
              <a:gd name="T43" fmla="*/ 261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86" h="659">
                <a:moveTo>
                  <a:pt x="820" y="261"/>
                </a:moveTo>
                <a:cubicBezTo>
                  <a:pt x="781" y="255"/>
                  <a:pt x="777" y="277"/>
                  <a:pt x="750" y="290"/>
                </a:cubicBezTo>
                <a:cubicBezTo>
                  <a:pt x="737" y="296"/>
                  <a:pt x="726" y="287"/>
                  <a:pt x="724" y="251"/>
                </a:cubicBezTo>
                <a:cubicBezTo>
                  <a:pt x="723" y="251"/>
                  <a:pt x="723" y="251"/>
                  <a:pt x="723" y="251"/>
                </a:cubicBezTo>
                <a:cubicBezTo>
                  <a:pt x="723" y="5"/>
                  <a:pt x="723" y="5"/>
                  <a:pt x="723" y="5"/>
                </a:cubicBezTo>
                <a:cubicBezTo>
                  <a:pt x="697" y="1"/>
                  <a:pt x="671" y="0"/>
                  <a:pt x="644" y="0"/>
                </a:cubicBezTo>
                <a:cubicBezTo>
                  <a:pt x="416" y="0"/>
                  <a:pt x="259" y="60"/>
                  <a:pt x="148" y="189"/>
                </a:cubicBezTo>
                <a:cubicBezTo>
                  <a:pt x="36" y="319"/>
                  <a:pt x="16" y="497"/>
                  <a:pt x="7" y="573"/>
                </a:cubicBezTo>
                <a:cubicBezTo>
                  <a:pt x="7" y="578"/>
                  <a:pt x="6" y="583"/>
                  <a:pt x="6" y="586"/>
                </a:cubicBezTo>
                <a:cubicBezTo>
                  <a:pt x="2" y="616"/>
                  <a:pt x="0" y="640"/>
                  <a:pt x="0" y="659"/>
                </a:cubicBezTo>
                <a:cubicBezTo>
                  <a:pt x="175" y="659"/>
                  <a:pt x="175" y="659"/>
                  <a:pt x="175" y="659"/>
                </a:cubicBezTo>
                <a:cubicBezTo>
                  <a:pt x="175" y="659"/>
                  <a:pt x="175" y="659"/>
                  <a:pt x="175" y="659"/>
                </a:cubicBezTo>
                <a:cubicBezTo>
                  <a:pt x="211" y="656"/>
                  <a:pt x="220" y="645"/>
                  <a:pt x="214" y="632"/>
                </a:cubicBezTo>
                <a:cubicBezTo>
                  <a:pt x="202" y="605"/>
                  <a:pt x="179" y="601"/>
                  <a:pt x="185" y="563"/>
                </a:cubicBezTo>
                <a:cubicBezTo>
                  <a:pt x="195" y="496"/>
                  <a:pt x="301" y="496"/>
                  <a:pt x="311" y="563"/>
                </a:cubicBezTo>
                <a:cubicBezTo>
                  <a:pt x="317" y="601"/>
                  <a:pt x="295" y="605"/>
                  <a:pt x="282" y="632"/>
                </a:cubicBezTo>
                <a:cubicBezTo>
                  <a:pt x="276" y="647"/>
                  <a:pt x="287" y="659"/>
                  <a:pt x="336" y="659"/>
                </a:cubicBezTo>
                <a:cubicBezTo>
                  <a:pt x="723" y="659"/>
                  <a:pt x="723" y="659"/>
                  <a:pt x="723" y="659"/>
                </a:cubicBezTo>
                <a:cubicBezTo>
                  <a:pt x="723" y="412"/>
                  <a:pt x="723" y="412"/>
                  <a:pt x="723" y="412"/>
                </a:cubicBezTo>
                <a:cubicBezTo>
                  <a:pt x="723" y="363"/>
                  <a:pt x="735" y="352"/>
                  <a:pt x="750" y="358"/>
                </a:cubicBezTo>
                <a:cubicBezTo>
                  <a:pt x="777" y="370"/>
                  <a:pt x="781" y="393"/>
                  <a:pt x="820" y="387"/>
                </a:cubicBezTo>
                <a:cubicBezTo>
                  <a:pt x="886" y="377"/>
                  <a:pt x="886" y="271"/>
                  <a:pt x="820" y="261"/>
                </a:cubicBezTo>
                <a:close/>
              </a:path>
            </a:pathLst>
          </a:custGeom>
          <a:solidFill>
            <a:srgbClr val="2A93C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4" name="Freeform 6"/>
          <p:cNvSpPr/>
          <p:nvPr/>
        </p:nvSpPr>
        <p:spPr bwMode="auto">
          <a:xfrm flipH="1">
            <a:off x="1575789" y="4496992"/>
            <a:ext cx="2864644" cy="1506140"/>
          </a:xfrm>
          <a:custGeom>
            <a:avLst/>
            <a:gdLst>
              <a:gd name="T0" fmla="*/ 424 w 1297"/>
              <a:gd name="T1" fmla="*/ 682 h 682"/>
              <a:gd name="T2" fmla="*/ 1297 w 1297"/>
              <a:gd name="T3" fmla="*/ 682 h 682"/>
              <a:gd name="T4" fmla="*/ 1128 w 1297"/>
              <a:gd name="T5" fmla="*/ 516 h 682"/>
              <a:gd name="T6" fmla="*/ 1040 w 1297"/>
              <a:gd name="T7" fmla="*/ 198 h 682"/>
              <a:gd name="T8" fmla="*/ 1048 w 1297"/>
              <a:gd name="T9" fmla="*/ 162 h 682"/>
              <a:gd name="T10" fmla="*/ 782 w 1297"/>
              <a:gd name="T11" fmla="*/ 162 h 682"/>
              <a:gd name="T12" fmla="*/ 728 w 1297"/>
              <a:gd name="T13" fmla="*/ 136 h 682"/>
              <a:gd name="T14" fmla="*/ 757 w 1297"/>
              <a:gd name="T15" fmla="*/ 66 h 682"/>
              <a:gd name="T16" fmla="*/ 631 w 1297"/>
              <a:gd name="T17" fmla="*/ 66 h 682"/>
              <a:gd name="T18" fmla="*/ 660 w 1297"/>
              <a:gd name="T19" fmla="*/ 136 h 682"/>
              <a:gd name="T20" fmla="*/ 621 w 1297"/>
              <a:gd name="T21" fmla="*/ 162 h 682"/>
              <a:gd name="T22" fmla="*/ 621 w 1297"/>
              <a:gd name="T23" fmla="*/ 162 h 682"/>
              <a:gd name="T24" fmla="*/ 539 w 1297"/>
              <a:gd name="T25" fmla="*/ 162 h 682"/>
              <a:gd name="T26" fmla="*/ 308 w 1297"/>
              <a:gd name="T27" fmla="*/ 162 h 682"/>
              <a:gd name="T28" fmla="*/ 308 w 1297"/>
              <a:gd name="T29" fmla="*/ 163 h 682"/>
              <a:gd name="T30" fmla="*/ 270 w 1297"/>
              <a:gd name="T31" fmla="*/ 189 h 682"/>
              <a:gd name="T32" fmla="*/ 299 w 1297"/>
              <a:gd name="T33" fmla="*/ 259 h 682"/>
              <a:gd name="T34" fmla="*/ 173 w 1297"/>
              <a:gd name="T35" fmla="*/ 259 h 682"/>
              <a:gd name="T36" fmla="*/ 202 w 1297"/>
              <a:gd name="T37" fmla="*/ 189 h 682"/>
              <a:gd name="T38" fmla="*/ 147 w 1297"/>
              <a:gd name="T39" fmla="*/ 162 h 682"/>
              <a:gd name="T40" fmla="*/ 0 w 1297"/>
              <a:gd name="T41" fmla="*/ 162 h 682"/>
              <a:gd name="T42" fmla="*/ 8 w 1297"/>
              <a:gd name="T43" fmla="*/ 173 h 682"/>
              <a:gd name="T44" fmla="*/ 28 w 1297"/>
              <a:gd name="T45" fmla="*/ 249 h 682"/>
              <a:gd name="T46" fmla="*/ 35 w 1297"/>
              <a:gd name="T47" fmla="*/ 256 h 682"/>
              <a:gd name="T48" fmla="*/ 45 w 1297"/>
              <a:gd name="T49" fmla="*/ 288 h 682"/>
              <a:gd name="T50" fmla="*/ 103 w 1297"/>
              <a:gd name="T51" fmla="*/ 473 h 682"/>
              <a:gd name="T52" fmla="*/ 202 w 1297"/>
              <a:gd name="T53" fmla="*/ 491 h 682"/>
              <a:gd name="T54" fmla="*/ 323 w 1297"/>
              <a:gd name="T55" fmla="*/ 478 h 682"/>
              <a:gd name="T56" fmla="*/ 358 w 1297"/>
              <a:gd name="T57" fmla="*/ 473 h 682"/>
              <a:gd name="T58" fmla="*/ 392 w 1297"/>
              <a:gd name="T59" fmla="*/ 468 h 682"/>
              <a:gd name="T60" fmla="*/ 396 w 1297"/>
              <a:gd name="T61" fmla="*/ 467 h 682"/>
              <a:gd name="T62" fmla="*/ 431 w 1297"/>
              <a:gd name="T63" fmla="*/ 571 h 682"/>
              <a:gd name="T64" fmla="*/ 441 w 1297"/>
              <a:gd name="T65" fmla="*/ 633 h 682"/>
              <a:gd name="T66" fmla="*/ 424 w 1297"/>
              <a:gd name="T67" fmla="*/ 682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97" h="682">
                <a:moveTo>
                  <a:pt x="424" y="682"/>
                </a:moveTo>
                <a:cubicBezTo>
                  <a:pt x="1297" y="682"/>
                  <a:pt x="1297" y="682"/>
                  <a:pt x="1297" y="682"/>
                </a:cubicBezTo>
                <a:cubicBezTo>
                  <a:pt x="1254" y="649"/>
                  <a:pt x="1161" y="573"/>
                  <a:pt x="1128" y="516"/>
                </a:cubicBezTo>
                <a:cubicBezTo>
                  <a:pt x="1102" y="473"/>
                  <a:pt x="1020" y="321"/>
                  <a:pt x="1040" y="198"/>
                </a:cubicBezTo>
                <a:cubicBezTo>
                  <a:pt x="1042" y="185"/>
                  <a:pt x="1045" y="173"/>
                  <a:pt x="1048" y="162"/>
                </a:cubicBezTo>
                <a:cubicBezTo>
                  <a:pt x="782" y="162"/>
                  <a:pt x="782" y="162"/>
                  <a:pt x="782" y="162"/>
                </a:cubicBezTo>
                <a:cubicBezTo>
                  <a:pt x="733" y="162"/>
                  <a:pt x="722" y="150"/>
                  <a:pt x="728" y="136"/>
                </a:cubicBezTo>
                <a:cubicBezTo>
                  <a:pt x="741" y="108"/>
                  <a:pt x="763" y="105"/>
                  <a:pt x="757" y="66"/>
                </a:cubicBezTo>
                <a:cubicBezTo>
                  <a:pt x="747" y="0"/>
                  <a:pt x="641" y="0"/>
                  <a:pt x="631" y="66"/>
                </a:cubicBezTo>
                <a:cubicBezTo>
                  <a:pt x="625" y="105"/>
                  <a:pt x="648" y="108"/>
                  <a:pt x="660" y="136"/>
                </a:cubicBezTo>
                <a:cubicBezTo>
                  <a:pt x="666" y="149"/>
                  <a:pt x="657" y="159"/>
                  <a:pt x="621" y="162"/>
                </a:cubicBezTo>
                <a:cubicBezTo>
                  <a:pt x="621" y="162"/>
                  <a:pt x="621" y="162"/>
                  <a:pt x="621" y="162"/>
                </a:cubicBezTo>
                <a:cubicBezTo>
                  <a:pt x="539" y="162"/>
                  <a:pt x="539" y="162"/>
                  <a:pt x="53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3"/>
                  <a:pt x="308" y="163"/>
                  <a:pt x="308" y="163"/>
                </a:cubicBezTo>
                <a:cubicBezTo>
                  <a:pt x="273" y="165"/>
                  <a:pt x="264" y="176"/>
                  <a:pt x="270" y="189"/>
                </a:cubicBezTo>
                <a:cubicBezTo>
                  <a:pt x="282" y="216"/>
                  <a:pt x="305" y="220"/>
                  <a:pt x="299" y="259"/>
                </a:cubicBezTo>
                <a:cubicBezTo>
                  <a:pt x="288" y="325"/>
                  <a:pt x="183" y="325"/>
                  <a:pt x="173" y="259"/>
                </a:cubicBezTo>
                <a:cubicBezTo>
                  <a:pt x="167" y="220"/>
                  <a:pt x="189" y="216"/>
                  <a:pt x="202" y="189"/>
                </a:cubicBezTo>
                <a:cubicBezTo>
                  <a:pt x="208" y="174"/>
                  <a:pt x="197" y="162"/>
                  <a:pt x="147" y="162"/>
                </a:cubicBezTo>
                <a:cubicBezTo>
                  <a:pt x="0" y="162"/>
                  <a:pt x="0" y="162"/>
                  <a:pt x="0" y="162"/>
                </a:cubicBezTo>
                <a:cubicBezTo>
                  <a:pt x="8" y="173"/>
                  <a:pt x="8" y="173"/>
                  <a:pt x="8" y="173"/>
                </a:cubicBezTo>
                <a:cubicBezTo>
                  <a:pt x="6" y="193"/>
                  <a:pt x="5" y="227"/>
                  <a:pt x="28" y="249"/>
                </a:cubicBezTo>
                <a:cubicBezTo>
                  <a:pt x="30" y="252"/>
                  <a:pt x="33" y="254"/>
                  <a:pt x="35" y="256"/>
                </a:cubicBezTo>
                <a:cubicBezTo>
                  <a:pt x="50" y="271"/>
                  <a:pt x="50" y="271"/>
                  <a:pt x="45" y="288"/>
                </a:cubicBezTo>
                <a:cubicBezTo>
                  <a:pt x="7" y="403"/>
                  <a:pt x="55" y="452"/>
                  <a:pt x="103" y="473"/>
                </a:cubicBezTo>
                <a:cubicBezTo>
                  <a:pt x="130" y="485"/>
                  <a:pt x="163" y="491"/>
                  <a:pt x="202" y="491"/>
                </a:cubicBezTo>
                <a:cubicBezTo>
                  <a:pt x="246" y="491"/>
                  <a:pt x="289" y="484"/>
                  <a:pt x="323" y="478"/>
                </a:cubicBezTo>
                <a:cubicBezTo>
                  <a:pt x="337" y="476"/>
                  <a:pt x="349" y="474"/>
                  <a:pt x="358" y="473"/>
                </a:cubicBezTo>
                <a:cubicBezTo>
                  <a:pt x="372" y="471"/>
                  <a:pt x="383" y="469"/>
                  <a:pt x="392" y="468"/>
                </a:cubicBezTo>
                <a:cubicBezTo>
                  <a:pt x="394" y="467"/>
                  <a:pt x="395" y="467"/>
                  <a:pt x="396" y="467"/>
                </a:cubicBezTo>
                <a:cubicBezTo>
                  <a:pt x="402" y="498"/>
                  <a:pt x="417" y="548"/>
                  <a:pt x="431" y="571"/>
                </a:cubicBezTo>
                <a:cubicBezTo>
                  <a:pt x="442" y="589"/>
                  <a:pt x="446" y="613"/>
                  <a:pt x="441" y="633"/>
                </a:cubicBezTo>
                <a:cubicBezTo>
                  <a:pt x="437" y="647"/>
                  <a:pt x="430" y="666"/>
                  <a:pt x="424" y="682"/>
                </a:cubicBezTo>
                <a:close/>
              </a:path>
            </a:pathLst>
          </a:custGeom>
          <a:solidFill>
            <a:srgbClr val="2A93C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5" name="Freeform 7"/>
          <p:cNvSpPr/>
          <p:nvPr/>
        </p:nvSpPr>
        <p:spPr bwMode="auto">
          <a:xfrm flipH="1">
            <a:off x="1553902" y="2157413"/>
            <a:ext cx="1327547" cy="1803797"/>
          </a:xfrm>
          <a:custGeom>
            <a:avLst/>
            <a:gdLst>
              <a:gd name="T0" fmla="*/ 533 w 601"/>
              <a:gd name="T1" fmla="*/ 343 h 817"/>
              <a:gd name="T2" fmla="*/ 400 w 601"/>
              <a:gd name="T3" fmla="*/ 173 h 817"/>
              <a:gd name="T4" fmla="*/ 0 w 601"/>
              <a:gd name="T5" fmla="*/ 0 h 817"/>
              <a:gd name="T6" fmla="*/ 0 w 601"/>
              <a:gd name="T7" fmla="*/ 246 h 817"/>
              <a:gd name="T8" fmla="*/ 1 w 601"/>
              <a:gd name="T9" fmla="*/ 246 h 817"/>
              <a:gd name="T10" fmla="*/ 27 w 601"/>
              <a:gd name="T11" fmla="*/ 285 h 817"/>
              <a:gd name="T12" fmla="*/ 97 w 601"/>
              <a:gd name="T13" fmla="*/ 256 h 817"/>
              <a:gd name="T14" fmla="*/ 97 w 601"/>
              <a:gd name="T15" fmla="*/ 382 h 817"/>
              <a:gd name="T16" fmla="*/ 27 w 601"/>
              <a:gd name="T17" fmla="*/ 353 h 817"/>
              <a:gd name="T18" fmla="*/ 0 w 601"/>
              <a:gd name="T19" fmla="*/ 407 h 817"/>
              <a:gd name="T20" fmla="*/ 0 w 601"/>
              <a:gd name="T21" fmla="*/ 654 h 817"/>
              <a:gd name="T22" fmla="*/ 327 w 601"/>
              <a:gd name="T23" fmla="*/ 654 h 817"/>
              <a:gd name="T24" fmla="*/ 381 w 601"/>
              <a:gd name="T25" fmla="*/ 681 h 817"/>
              <a:gd name="T26" fmla="*/ 352 w 601"/>
              <a:gd name="T27" fmla="*/ 750 h 817"/>
              <a:gd name="T28" fmla="*/ 478 w 601"/>
              <a:gd name="T29" fmla="*/ 750 h 817"/>
              <a:gd name="T30" fmla="*/ 449 w 601"/>
              <a:gd name="T31" fmla="*/ 681 h 817"/>
              <a:gd name="T32" fmla="*/ 488 w 601"/>
              <a:gd name="T33" fmla="*/ 654 h 817"/>
              <a:gd name="T34" fmla="*/ 488 w 601"/>
              <a:gd name="T35" fmla="*/ 654 h 817"/>
              <a:gd name="T36" fmla="*/ 591 w 601"/>
              <a:gd name="T37" fmla="*/ 654 h 817"/>
              <a:gd name="T38" fmla="*/ 594 w 601"/>
              <a:gd name="T39" fmla="*/ 616 h 817"/>
              <a:gd name="T40" fmla="*/ 533 w 601"/>
              <a:gd name="T41" fmla="*/ 343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1" h="817">
                <a:moveTo>
                  <a:pt x="533" y="343"/>
                </a:moveTo>
                <a:cubicBezTo>
                  <a:pt x="488" y="260"/>
                  <a:pt x="431" y="201"/>
                  <a:pt x="400" y="173"/>
                </a:cubicBezTo>
                <a:cubicBezTo>
                  <a:pt x="333" y="110"/>
                  <a:pt x="179" y="21"/>
                  <a:pt x="0" y="0"/>
                </a:cubicBezTo>
                <a:cubicBezTo>
                  <a:pt x="0" y="246"/>
                  <a:pt x="0" y="246"/>
                  <a:pt x="0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3" y="282"/>
                  <a:pt x="14" y="291"/>
                  <a:pt x="27" y="285"/>
                </a:cubicBezTo>
                <a:cubicBezTo>
                  <a:pt x="54" y="272"/>
                  <a:pt x="58" y="250"/>
                  <a:pt x="97" y="256"/>
                </a:cubicBezTo>
                <a:cubicBezTo>
                  <a:pt x="163" y="266"/>
                  <a:pt x="163" y="372"/>
                  <a:pt x="97" y="382"/>
                </a:cubicBezTo>
                <a:cubicBezTo>
                  <a:pt x="58" y="388"/>
                  <a:pt x="54" y="365"/>
                  <a:pt x="27" y="353"/>
                </a:cubicBezTo>
                <a:cubicBezTo>
                  <a:pt x="12" y="347"/>
                  <a:pt x="0" y="358"/>
                  <a:pt x="0" y="407"/>
                </a:cubicBezTo>
                <a:cubicBezTo>
                  <a:pt x="0" y="654"/>
                  <a:pt x="0" y="654"/>
                  <a:pt x="0" y="654"/>
                </a:cubicBezTo>
                <a:cubicBezTo>
                  <a:pt x="327" y="654"/>
                  <a:pt x="327" y="654"/>
                  <a:pt x="327" y="654"/>
                </a:cubicBezTo>
                <a:cubicBezTo>
                  <a:pt x="376" y="654"/>
                  <a:pt x="388" y="666"/>
                  <a:pt x="381" y="681"/>
                </a:cubicBezTo>
                <a:cubicBezTo>
                  <a:pt x="369" y="708"/>
                  <a:pt x="346" y="712"/>
                  <a:pt x="352" y="750"/>
                </a:cubicBezTo>
                <a:cubicBezTo>
                  <a:pt x="363" y="817"/>
                  <a:pt x="468" y="817"/>
                  <a:pt x="478" y="750"/>
                </a:cubicBezTo>
                <a:cubicBezTo>
                  <a:pt x="484" y="712"/>
                  <a:pt x="462" y="708"/>
                  <a:pt x="449" y="681"/>
                </a:cubicBezTo>
                <a:cubicBezTo>
                  <a:pt x="444" y="668"/>
                  <a:pt x="452" y="657"/>
                  <a:pt x="488" y="654"/>
                </a:cubicBezTo>
                <a:cubicBezTo>
                  <a:pt x="488" y="654"/>
                  <a:pt x="488" y="654"/>
                  <a:pt x="488" y="654"/>
                </a:cubicBezTo>
                <a:cubicBezTo>
                  <a:pt x="591" y="654"/>
                  <a:pt x="591" y="654"/>
                  <a:pt x="591" y="654"/>
                </a:cubicBezTo>
                <a:cubicBezTo>
                  <a:pt x="592" y="642"/>
                  <a:pt x="593" y="629"/>
                  <a:pt x="594" y="616"/>
                </a:cubicBezTo>
                <a:cubicBezTo>
                  <a:pt x="601" y="524"/>
                  <a:pt x="580" y="432"/>
                  <a:pt x="533" y="343"/>
                </a:cubicBezTo>
                <a:close/>
              </a:path>
            </a:pathLst>
          </a:custGeom>
          <a:solidFill>
            <a:srgbClr val="FAD15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6" name="Freeform 8"/>
          <p:cNvSpPr/>
          <p:nvPr/>
        </p:nvSpPr>
        <p:spPr bwMode="auto">
          <a:xfrm flipH="1">
            <a:off x="1577943" y="3601641"/>
            <a:ext cx="2040731" cy="1253728"/>
          </a:xfrm>
          <a:custGeom>
            <a:avLst/>
            <a:gdLst>
              <a:gd name="T0" fmla="*/ 821 w 924"/>
              <a:gd name="T1" fmla="*/ 0 h 568"/>
              <a:gd name="T2" fmla="*/ 821 w 924"/>
              <a:gd name="T3" fmla="*/ 0 h 568"/>
              <a:gd name="T4" fmla="*/ 782 w 924"/>
              <a:gd name="T5" fmla="*/ 27 h 568"/>
              <a:gd name="T6" fmla="*/ 811 w 924"/>
              <a:gd name="T7" fmla="*/ 96 h 568"/>
              <a:gd name="T8" fmla="*/ 685 w 924"/>
              <a:gd name="T9" fmla="*/ 96 h 568"/>
              <a:gd name="T10" fmla="*/ 714 w 924"/>
              <a:gd name="T11" fmla="*/ 27 h 568"/>
              <a:gd name="T12" fmla="*/ 660 w 924"/>
              <a:gd name="T13" fmla="*/ 0 h 568"/>
              <a:gd name="T14" fmla="*/ 333 w 924"/>
              <a:gd name="T15" fmla="*/ 0 h 568"/>
              <a:gd name="T16" fmla="*/ 163 w 924"/>
              <a:gd name="T17" fmla="*/ 0 h 568"/>
              <a:gd name="T18" fmla="*/ 163 w 924"/>
              <a:gd name="T19" fmla="*/ 194 h 568"/>
              <a:gd name="T20" fmla="*/ 136 w 924"/>
              <a:gd name="T21" fmla="*/ 248 h 568"/>
              <a:gd name="T22" fmla="*/ 66 w 924"/>
              <a:gd name="T23" fmla="*/ 219 h 568"/>
              <a:gd name="T24" fmla="*/ 66 w 924"/>
              <a:gd name="T25" fmla="*/ 345 h 568"/>
              <a:gd name="T26" fmla="*/ 136 w 924"/>
              <a:gd name="T27" fmla="*/ 317 h 568"/>
              <a:gd name="T28" fmla="*/ 162 w 924"/>
              <a:gd name="T29" fmla="*/ 355 h 568"/>
              <a:gd name="T30" fmla="*/ 163 w 924"/>
              <a:gd name="T31" fmla="*/ 355 h 568"/>
              <a:gd name="T32" fmla="*/ 163 w 924"/>
              <a:gd name="T33" fmla="*/ 568 h 568"/>
              <a:gd name="T34" fmla="*/ 245 w 924"/>
              <a:gd name="T35" fmla="*/ 568 h 568"/>
              <a:gd name="T36" fmla="*/ 245 w 924"/>
              <a:gd name="T37" fmla="*/ 568 h 568"/>
              <a:gd name="T38" fmla="*/ 284 w 924"/>
              <a:gd name="T39" fmla="*/ 542 h 568"/>
              <a:gd name="T40" fmla="*/ 255 w 924"/>
              <a:gd name="T41" fmla="*/ 472 h 568"/>
              <a:gd name="T42" fmla="*/ 381 w 924"/>
              <a:gd name="T43" fmla="*/ 472 h 568"/>
              <a:gd name="T44" fmla="*/ 352 w 924"/>
              <a:gd name="T45" fmla="*/ 542 h 568"/>
              <a:gd name="T46" fmla="*/ 406 w 924"/>
              <a:gd name="T47" fmla="*/ 568 h 568"/>
              <a:gd name="T48" fmla="*/ 672 w 924"/>
              <a:gd name="T49" fmla="*/ 568 h 568"/>
              <a:gd name="T50" fmla="*/ 730 w 924"/>
              <a:gd name="T51" fmla="*/ 477 h 568"/>
              <a:gd name="T52" fmla="*/ 797 w 924"/>
              <a:gd name="T53" fmla="*/ 385 h 568"/>
              <a:gd name="T54" fmla="*/ 924 w 924"/>
              <a:gd name="T55" fmla="*/ 0 h 568"/>
              <a:gd name="T56" fmla="*/ 821 w 924"/>
              <a:gd name="T57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24" h="568">
                <a:moveTo>
                  <a:pt x="821" y="0"/>
                </a:moveTo>
                <a:cubicBezTo>
                  <a:pt x="821" y="0"/>
                  <a:pt x="821" y="0"/>
                  <a:pt x="821" y="0"/>
                </a:cubicBezTo>
                <a:cubicBezTo>
                  <a:pt x="785" y="3"/>
                  <a:pt x="777" y="14"/>
                  <a:pt x="782" y="27"/>
                </a:cubicBezTo>
                <a:cubicBezTo>
                  <a:pt x="795" y="54"/>
                  <a:pt x="817" y="58"/>
                  <a:pt x="811" y="96"/>
                </a:cubicBezTo>
                <a:cubicBezTo>
                  <a:pt x="801" y="163"/>
                  <a:pt x="696" y="163"/>
                  <a:pt x="685" y="96"/>
                </a:cubicBezTo>
                <a:cubicBezTo>
                  <a:pt x="679" y="58"/>
                  <a:pt x="702" y="54"/>
                  <a:pt x="714" y="27"/>
                </a:cubicBezTo>
                <a:cubicBezTo>
                  <a:pt x="721" y="12"/>
                  <a:pt x="709" y="0"/>
                  <a:pt x="660" y="0"/>
                </a:cubicBezTo>
                <a:cubicBezTo>
                  <a:pt x="333" y="0"/>
                  <a:pt x="333" y="0"/>
                  <a:pt x="33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194"/>
                  <a:pt x="163" y="194"/>
                  <a:pt x="163" y="194"/>
                </a:cubicBezTo>
                <a:cubicBezTo>
                  <a:pt x="163" y="243"/>
                  <a:pt x="151" y="255"/>
                  <a:pt x="136" y="248"/>
                </a:cubicBezTo>
                <a:cubicBezTo>
                  <a:pt x="109" y="236"/>
                  <a:pt x="105" y="213"/>
                  <a:pt x="66" y="219"/>
                </a:cubicBezTo>
                <a:cubicBezTo>
                  <a:pt x="0" y="230"/>
                  <a:pt x="0" y="335"/>
                  <a:pt x="66" y="345"/>
                </a:cubicBezTo>
                <a:cubicBezTo>
                  <a:pt x="105" y="351"/>
                  <a:pt x="109" y="329"/>
                  <a:pt x="136" y="317"/>
                </a:cubicBezTo>
                <a:cubicBezTo>
                  <a:pt x="149" y="311"/>
                  <a:pt x="160" y="319"/>
                  <a:pt x="162" y="355"/>
                </a:cubicBezTo>
                <a:cubicBezTo>
                  <a:pt x="163" y="355"/>
                  <a:pt x="163" y="355"/>
                  <a:pt x="163" y="355"/>
                </a:cubicBezTo>
                <a:cubicBezTo>
                  <a:pt x="163" y="568"/>
                  <a:pt x="163" y="568"/>
                  <a:pt x="163" y="568"/>
                </a:cubicBezTo>
                <a:cubicBezTo>
                  <a:pt x="245" y="568"/>
                  <a:pt x="245" y="568"/>
                  <a:pt x="245" y="568"/>
                </a:cubicBezTo>
                <a:cubicBezTo>
                  <a:pt x="245" y="568"/>
                  <a:pt x="245" y="568"/>
                  <a:pt x="245" y="568"/>
                </a:cubicBezTo>
                <a:cubicBezTo>
                  <a:pt x="281" y="565"/>
                  <a:pt x="290" y="555"/>
                  <a:pt x="284" y="542"/>
                </a:cubicBezTo>
                <a:cubicBezTo>
                  <a:pt x="272" y="514"/>
                  <a:pt x="249" y="511"/>
                  <a:pt x="255" y="472"/>
                </a:cubicBezTo>
                <a:cubicBezTo>
                  <a:pt x="265" y="406"/>
                  <a:pt x="371" y="406"/>
                  <a:pt x="381" y="472"/>
                </a:cubicBezTo>
                <a:cubicBezTo>
                  <a:pt x="387" y="511"/>
                  <a:pt x="365" y="514"/>
                  <a:pt x="352" y="542"/>
                </a:cubicBezTo>
                <a:cubicBezTo>
                  <a:pt x="346" y="556"/>
                  <a:pt x="357" y="568"/>
                  <a:pt x="406" y="568"/>
                </a:cubicBezTo>
                <a:cubicBezTo>
                  <a:pt x="672" y="568"/>
                  <a:pt x="672" y="568"/>
                  <a:pt x="672" y="568"/>
                </a:cubicBezTo>
                <a:cubicBezTo>
                  <a:pt x="685" y="529"/>
                  <a:pt x="705" y="505"/>
                  <a:pt x="730" y="477"/>
                </a:cubicBezTo>
                <a:cubicBezTo>
                  <a:pt x="751" y="453"/>
                  <a:pt x="775" y="425"/>
                  <a:pt x="797" y="385"/>
                </a:cubicBezTo>
                <a:cubicBezTo>
                  <a:pt x="851" y="285"/>
                  <a:pt x="905" y="173"/>
                  <a:pt x="924" y="0"/>
                </a:cubicBezTo>
                <a:lnTo>
                  <a:pt x="82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7" name="Freeform 9"/>
          <p:cNvSpPr/>
          <p:nvPr/>
        </p:nvSpPr>
        <p:spPr bwMode="auto">
          <a:xfrm flipH="1">
            <a:off x="3249493" y="3242074"/>
            <a:ext cx="1466850" cy="1972865"/>
          </a:xfrm>
          <a:custGeom>
            <a:avLst/>
            <a:gdLst>
              <a:gd name="T0" fmla="*/ 567 w 664"/>
              <a:gd name="T1" fmla="*/ 382 h 894"/>
              <a:gd name="T2" fmla="*/ 637 w 664"/>
              <a:gd name="T3" fmla="*/ 411 h 894"/>
              <a:gd name="T4" fmla="*/ 664 w 664"/>
              <a:gd name="T5" fmla="*/ 357 h 894"/>
              <a:gd name="T6" fmla="*/ 664 w 664"/>
              <a:gd name="T7" fmla="*/ 163 h 894"/>
              <a:gd name="T8" fmla="*/ 447 w 664"/>
              <a:gd name="T9" fmla="*/ 163 h 894"/>
              <a:gd name="T10" fmla="*/ 393 w 664"/>
              <a:gd name="T11" fmla="*/ 136 h 894"/>
              <a:gd name="T12" fmla="*/ 422 w 664"/>
              <a:gd name="T13" fmla="*/ 67 h 894"/>
              <a:gd name="T14" fmla="*/ 296 w 664"/>
              <a:gd name="T15" fmla="*/ 67 h 894"/>
              <a:gd name="T16" fmla="*/ 325 w 664"/>
              <a:gd name="T17" fmla="*/ 136 h 894"/>
              <a:gd name="T18" fmla="*/ 286 w 664"/>
              <a:gd name="T19" fmla="*/ 163 h 894"/>
              <a:gd name="T20" fmla="*/ 286 w 664"/>
              <a:gd name="T21" fmla="*/ 163 h 894"/>
              <a:gd name="T22" fmla="*/ 111 w 664"/>
              <a:gd name="T23" fmla="*/ 163 h 894"/>
              <a:gd name="T24" fmla="*/ 130 w 664"/>
              <a:gd name="T25" fmla="*/ 225 h 894"/>
              <a:gd name="T26" fmla="*/ 135 w 664"/>
              <a:gd name="T27" fmla="*/ 285 h 894"/>
              <a:gd name="T28" fmla="*/ 29 w 664"/>
              <a:gd name="T29" fmla="*/ 465 h 894"/>
              <a:gd name="T30" fmla="*/ 14 w 664"/>
              <a:gd name="T31" fmla="*/ 558 h 894"/>
              <a:gd name="T32" fmla="*/ 65 w 664"/>
              <a:gd name="T33" fmla="*/ 598 h 894"/>
              <a:gd name="T34" fmla="*/ 132 w 664"/>
              <a:gd name="T35" fmla="*/ 632 h 894"/>
              <a:gd name="T36" fmla="*/ 123 w 664"/>
              <a:gd name="T37" fmla="*/ 658 h 894"/>
              <a:gd name="T38" fmla="*/ 125 w 664"/>
              <a:gd name="T39" fmla="*/ 731 h 894"/>
              <a:gd name="T40" fmla="*/ 272 w 664"/>
              <a:gd name="T41" fmla="*/ 731 h 894"/>
              <a:gd name="T42" fmla="*/ 327 w 664"/>
              <a:gd name="T43" fmla="*/ 758 h 894"/>
              <a:gd name="T44" fmla="*/ 298 w 664"/>
              <a:gd name="T45" fmla="*/ 828 h 894"/>
              <a:gd name="T46" fmla="*/ 424 w 664"/>
              <a:gd name="T47" fmla="*/ 828 h 894"/>
              <a:gd name="T48" fmla="*/ 395 w 664"/>
              <a:gd name="T49" fmla="*/ 758 h 894"/>
              <a:gd name="T50" fmla="*/ 433 w 664"/>
              <a:gd name="T51" fmla="*/ 732 h 894"/>
              <a:gd name="T52" fmla="*/ 433 w 664"/>
              <a:gd name="T53" fmla="*/ 731 h 894"/>
              <a:gd name="T54" fmla="*/ 664 w 664"/>
              <a:gd name="T55" fmla="*/ 731 h 894"/>
              <a:gd name="T56" fmla="*/ 664 w 664"/>
              <a:gd name="T57" fmla="*/ 518 h 894"/>
              <a:gd name="T58" fmla="*/ 663 w 664"/>
              <a:gd name="T59" fmla="*/ 518 h 894"/>
              <a:gd name="T60" fmla="*/ 637 w 664"/>
              <a:gd name="T61" fmla="*/ 480 h 894"/>
              <a:gd name="T62" fmla="*/ 567 w 664"/>
              <a:gd name="T63" fmla="*/ 508 h 894"/>
              <a:gd name="T64" fmla="*/ 567 w 664"/>
              <a:gd name="T65" fmla="*/ 382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64" h="894">
                <a:moveTo>
                  <a:pt x="567" y="382"/>
                </a:moveTo>
                <a:cubicBezTo>
                  <a:pt x="606" y="376"/>
                  <a:pt x="610" y="399"/>
                  <a:pt x="637" y="411"/>
                </a:cubicBezTo>
                <a:cubicBezTo>
                  <a:pt x="652" y="418"/>
                  <a:pt x="664" y="406"/>
                  <a:pt x="664" y="357"/>
                </a:cubicBezTo>
                <a:cubicBezTo>
                  <a:pt x="664" y="163"/>
                  <a:pt x="664" y="163"/>
                  <a:pt x="664" y="163"/>
                </a:cubicBezTo>
                <a:cubicBezTo>
                  <a:pt x="447" y="163"/>
                  <a:pt x="447" y="163"/>
                  <a:pt x="447" y="163"/>
                </a:cubicBezTo>
                <a:cubicBezTo>
                  <a:pt x="398" y="163"/>
                  <a:pt x="387" y="151"/>
                  <a:pt x="393" y="136"/>
                </a:cubicBezTo>
                <a:cubicBezTo>
                  <a:pt x="406" y="109"/>
                  <a:pt x="428" y="105"/>
                  <a:pt x="422" y="67"/>
                </a:cubicBezTo>
                <a:cubicBezTo>
                  <a:pt x="412" y="0"/>
                  <a:pt x="306" y="0"/>
                  <a:pt x="296" y="67"/>
                </a:cubicBezTo>
                <a:cubicBezTo>
                  <a:pt x="290" y="105"/>
                  <a:pt x="313" y="109"/>
                  <a:pt x="325" y="136"/>
                </a:cubicBezTo>
                <a:cubicBezTo>
                  <a:pt x="331" y="149"/>
                  <a:pt x="322" y="160"/>
                  <a:pt x="286" y="163"/>
                </a:cubicBezTo>
                <a:cubicBezTo>
                  <a:pt x="286" y="163"/>
                  <a:pt x="286" y="163"/>
                  <a:pt x="286" y="163"/>
                </a:cubicBezTo>
                <a:cubicBezTo>
                  <a:pt x="111" y="163"/>
                  <a:pt x="111" y="163"/>
                  <a:pt x="111" y="163"/>
                </a:cubicBezTo>
                <a:cubicBezTo>
                  <a:pt x="111" y="192"/>
                  <a:pt x="116" y="212"/>
                  <a:pt x="130" y="225"/>
                </a:cubicBezTo>
                <a:cubicBezTo>
                  <a:pt x="150" y="245"/>
                  <a:pt x="151" y="263"/>
                  <a:pt x="135" y="285"/>
                </a:cubicBezTo>
                <a:cubicBezTo>
                  <a:pt x="98" y="338"/>
                  <a:pt x="43" y="437"/>
                  <a:pt x="29" y="465"/>
                </a:cubicBezTo>
                <a:cubicBezTo>
                  <a:pt x="19" y="486"/>
                  <a:pt x="0" y="524"/>
                  <a:pt x="14" y="558"/>
                </a:cubicBezTo>
                <a:cubicBezTo>
                  <a:pt x="20" y="571"/>
                  <a:pt x="34" y="589"/>
                  <a:pt x="65" y="598"/>
                </a:cubicBezTo>
                <a:cubicBezTo>
                  <a:pt x="132" y="619"/>
                  <a:pt x="132" y="631"/>
                  <a:pt x="132" y="632"/>
                </a:cubicBezTo>
                <a:cubicBezTo>
                  <a:pt x="130" y="642"/>
                  <a:pt x="126" y="650"/>
                  <a:pt x="123" y="658"/>
                </a:cubicBezTo>
                <a:cubicBezTo>
                  <a:pt x="115" y="677"/>
                  <a:pt x="105" y="704"/>
                  <a:pt x="125" y="731"/>
                </a:cubicBezTo>
                <a:cubicBezTo>
                  <a:pt x="272" y="731"/>
                  <a:pt x="272" y="731"/>
                  <a:pt x="272" y="731"/>
                </a:cubicBezTo>
                <a:cubicBezTo>
                  <a:pt x="322" y="731"/>
                  <a:pt x="333" y="743"/>
                  <a:pt x="327" y="758"/>
                </a:cubicBezTo>
                <a:cubicBezTo>
                  <a:pt x="314" y="785"/>
                  <a:pt x="292" y="789"/>
                  <a:pt x="298" y="828"/>
                </a:cubicBezTo>
                <a:cubicBezTo>
                  <a:pt x="308" y="894"/>
                  <a:pt x="413" y="894"/>
                  <a:pt x="424" y="828"/>
                </a:cubicBezTo>
                <a:cubicBezTo>
                  <a:pt x="430" y="789"/>
                  <a:pt x="407" y="785"/>
                  <a:pt x="395" y="758"/>
                </a:cubicBezTo>
                <a:cubicBezTo>
                  <a:pt x="389" y="745"/>
                  <a:pt x="398" y="734"/>
                  <a:pt x="433" y="732"/>
                </a:cubicBezTo>
                <a:cubicBezTo>
                  <a:pt x="433" y="731"/>
                  <a:pt x="433" y="731"/>
                  <a:pt x="433" y="731"/>
                </a:cubicBezTo>
                <a:cubicBezTo>
                  <a:pt x="664" y="731"/>
                  <a:pt x="664" y="731"/>
                  <a:pt x="664" y="731"/>
                </a:cubicBezTo>
                <a:cubicBezTo>
                  <a:pt x="664" y="518"/>
                  <a:pt x="664" y="518"/>
                  <a:pt x="664" y="518"/>
                </a:cubicBezTo>
                <a:cubicBezTo>
                  <a:pt x="663" y="518"/>
                  <a:pt x="663" y="518"/>
                  <a:pt x="663" y="518"/>
                </a:cubicBezTo>
                <a:cubicBezTo>
                  <a:pt x="661" y="482"/>
                  <a:pt x="650" y="474"/>
                  <a:pt x="637" y="480"/>
                </a:cubicBezTo>
                <a:cubicBezTo>
                  <a:pt x="610" y="492"/>
                  <a:pt x="606" y="514"/>
                  <a:pt x="567" y="508"/>
                </a:cubicBezTo>
                <a:cubicBezTo>
                  <a:pt x="501" y="498"/>
                  <a:pt x="501" y="393"/>
                  <a:pt x="567" y="382"/>
                </a:cubicBezTo>
                <a:close/>
              </a:path>
            </a:pathLst>
          </a:custGeom>
          <a:solidFill>
            <a:srgbClr val="FAD15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8" name="TextBox 15"/>
          <p:cNvSpPr txBox="1"/>
          <p:nvPr/>
        </p:nvSpPr>
        <p:spPr>
          <a:xfrm flipH="1">
            <a:off x="3151583" y="272162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01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9" name="TextBox 16"/>
          <p:cNvSpPr txBox="1"/>
          <p:nvPr/>
        </p:nvSpPr>
        <p:spPr>
          <a:xfrm flipH="1">
            <a:off x="2881753" y="5230035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05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10" name="TextBox 17"/>
          <p:cNvSpPr txBox="1"/>
          <p:nvPr/>
        </p:nvSpPr>
        <p:spPr>
          <a:xfrm flipH="1">
            <a:off x="3740126" y="404737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04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11" name="TextBox 18"/>
          <p:cNvSpPr txBox="1"/>
          <p:nvPr/>
        </p:nvSpPr>
        <p:spPr>
          <a:xfrm flipH="1">
            <a:off x="2342248" y="3948896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03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12" name="TextBox 19"/>
          <p:cNvSpPr txBox="1"/>
          <p:nvPr/>
        </p:nvSpPr>
        <p:spPr>
          <a:xfrm flipH="1">
            <a:off x="1971491" y="2796637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02</a:t>
            </a:r>
            <a:endParaRPr lang="en-US" sz="1350" b="1" dirty="0">
              <a:solidFill>
                <a:schemeClr val="bg1"/>
              </a:solidFill>
            </a:endParaRPr>
          </a:p>
        </p:txBody>
      </p:sp>
      <p:grpSp>
        <p:nvGrpSpPr>
          <p:cNvPr id="13" name="Group 20"/>
          <p:cNvGrpSpPr/>
          <p:nvPr/>
        </p:nvGrpSpPr>
        <p:grpSpPr>
          <a:xfrm>
            <a:off x="5266322" y="2712481"/>
            <a:ext cx="208235" cy="207614"/>
            <a:chOff x="2138511" y="2464802"/>
            <a:chExt cx="354012" cy="352956"/>
          </a:xfrm>
          <a:solidFill>
            <a:srgbClr val="FAD159"/>
          </a:solidFill>
        </p:grpSpPr>
        <p:sp>
          <p:nvSpPr>
            <p:cNvPr id="14" name="Oval 2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5" name="Freeform 2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16" name="Group 23"/>
          <p:cNvGrpSpPr/>
          <p:nvPr/>
        </p:nvGrpSpPr>
        <p:grpSpPr>
          <a:xfrm>
            <a:off x="5266322" y="3352080"/>
            <a:ext cx="208235" cy="207614"/>
            <a:chOff x="2138511" y="2464802"/>
            <a:chExt cx="354012" cy="352956"/>
          </a:xfrm>
          <a:solidFill>
            <a:srgbClr val="2A93CD"/>
          </a:solidFill>
        </p:grpSpPr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8" name="Freeform 2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19" name="Group 26"/>
          <p:cNvGrpSpPr/>
          <p:nvPr/>
        </p:nvGrpSpPr>
        <p:grpSpPr>
          <a:xfrm>
            <a:off x="5266322" y="4001683"/>
            <a:ext cx="208235" cy="207614"/>
            <a:chOff x="2138511" y="2464802"/>
            <a:chExt cx="354012" cy="352956"/>
          </a:xfrm>
          <a:solidFill>
            <a:srgbClr val="FAD159"/>
          </a:solidFill>
        </p:grpSpPr>
        <p:sp>
          <p:nvSpPr>
            <p:cNvPr id="20" name="Oval 2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1" name="Freeform 2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22" name="Group 29"/>
          <p:cNvGrpSpPr/>
          <p:nvPr/>
        </p:nvGrpSpPr>
        <p:grpSpPr>
          <a:xfrm>
            <a:off x="5266322" y="4637170"/>
            <a:ext cx="208235" cy="207614"/>
            <a:chOff x="2138511" y="2464802"/>
            <a:chExt cx="354012" cy="352956"/>
          </a:xfrm>
          <a:solidFill>
            <a:srgbClr val="2A93CD"/>
          </a:solidFill>
        </p:grpSpPr>
        <p:sp>
          <p:nvSpPr>
            <p:cNvPr id="23" name="Oval 30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4" name="Freeform 31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25" name="Group 32"/>
          <p:cNvGrpSpPr/>
          <p:nvPr/>
        </p:nvGrpSpPr>
        <p:grpSpPr>
          <a:xfrm>
            <a:off x="5474558" y="2658314"/>
            <a:ext cx="1641332" cy="529922"/>
            <a:chOff x="2615766" y="2382903"/>
            <a:chExt cx="2188443" cy="706562"/>
          </a:xfrm>
        </p:grpSpPr>
        <p:sp>
          <p:nvSpPr>
            <p:cNvPr id="26" name="TextBox 33"/>
            <p:cNvSpPr txBox="1"/>
            <p:nvPr/>
          </p:nvSpPr>
          <p:spPr>
            <a:xfrm>
              <a:off x="2615766" y="2382903"/>
              <a:ext cx="1340538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具体情况</a:t>
              </a:r>
              <a:endParaRPr lang="id-ID" sz="1500" dirty="0"/>
            </a:p>
          </p:txBody>
        </p:sp>
        <p:sp>
          <p:nvSpPr>
            <p:cNvPr id="27" name="TextBox 34"/>
            <p:cNvSpPr txBox="1"/>
            <p:nvPr/>
          </p:nvSpPr>
          <p:spPr>
            <a:xfrm>
              <a:off x="2615766" y="2638060"/>
              <a:ext cx="2188443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双击输入替换内容 双击输入替换内容 </a:t>
              </a:r>
              <a:endParaRPr lang="id-ID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Group 35"/>
          <p:cNvGrpSpPr/>
          <p:nvPr/>
        </p:nvGrpSpPr>
        <p:grpSpPr>
          <a:xfrm>
            <a:off x="5474558" y="3301948"/>
            <a:ext cx="1641332" cy="529922"/>
            <a:chOff x="2615766" y="3418610"/>
            <a:chExt cx="2188443" cy="706562"/>
          </a:xfrm>
        </p:grpSpPr>
        <p:sp>
          <p:nvSpPr>
            <p:cNvPr id="29" name="TextBox 36"/>
            <p:cNvSpPr txBox="1"/>
            <p:nvPr/>
          </p:nvSpPr>
          <p:spPr>
            <a:xfrm>
              <a:off x="2615766" y="3418610"/>
              <a:ext cx="1340538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具体情况</a:t>
              </a:r>
              <a:endParaRPr lang="id-ID" sz="1500" dirty="0"/>
            </a:p>
          </p:txBody>
        </p:sp>
        <p:sp>
          <p:nvSpPr>
            <p:cNvPr id="30" name="TextBox 37"/>
            <p:cNvSpPr txBox="1"/>
            <p:nvPr/>
          </p:nvSpPr>
          <p:spPr>
            <a:xfrm>
              <a:off x="2615766" y="3673767"/>
              <a:ext cx="2188443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双击输入替换内容 双击输入替换内容 </a:t>
              </a:r>
              <a:endParaRPr lang="id-ID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Group 38"/>
          <p:cNvGrpSpPr/>
          <p:nvPr/>
        </p:nvGrpSpPr>
        <p:grpSpPr>
          <a:xfrm>
            <a:off x="5474558" y="3963311"/>
            <a:ext cx="1641332" cy="529922"/>
            <a:chOff x="2615766" y="4433853"/>
            <a:chExt cx="2188443" cy="706562"/>
          </a:xfrm>
        </p:grpSpPr>
        <p:sp>
          <p:nvSpPr>
            <p:cNvPr id="32" name="TextBox 39"/>
            <p:cNvSpPr txBox="1"/>
            <p:nvPr/>
          </p:nvSpPr>
          <p:spPr>
            <a:xfrm>
              <a:off x="2615766" y="4433853"/>
              <a:ext cx="1340538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具体情况</a:t>
              </a:r>
              <a:endParaRPr lang="id-ID" sz="1500" dirty="0"/>
            </a:p>
          </p:txBody>
        </p:sp>
        <p:sp>
          <p:nvSpPr>
            <p:cNvPr id="33" name="TextBox 40"/>
            <p:cNvSpPr txBox="1"/>
            <p:nvPr/>
          </p:nvSpPr>
          <p:spPr>
            <a:xfrm>
              <a:off x="2615766" y="4689010"/>
              <a:ext cx="2188443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双击输入替换内容 双击输入替换内容 </a:t>
              </a:r>
              <a:endParaRPr lang="id-ID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Group 41"/>
          <p:cNvGrpSpPr/>
          <p:nvPr/>
        </p:nvGrpSpPr>
        <p:grpSpPr>
          <a:xfrm>
            <a:off x="5474558" y="4591246"/>
            <a:ext cx="1641332" cy="529922"/>
            <a:chOff x="2615766" y="5589923"/>
            <a:chExt cx="2188443" cy="706562"/>
          </a:xfrm>
        </p:grpSpPr>
        <p:sp>
          <p:nvSpPr>
            <p:cNvPr id="35" name="TextBox 42"/>
            <p:cNvSpPr txBox="1"/>
            <p:nvPr/>
          </p:nvSpPr>
          <p:spPr>
            <a:xfrm>
              <a:off x="2615766" y="5589923"/>
              <a:ext cx="1340538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具体情况</a:t>
              </a:r>
              <a:endParaRPr lang="id-ID" sz="1500" dirty="0"/>
            </a:p>
          </p:txBody>
        </p:sp>
        <p:sp>
          <p:nvSpPr>
            <p:cNvPr id="36" name="TextBox 43"/>
            <p:cNvSpPr txBox="1"/>
            <p:nvPr/>
          </p:nvSpPr>
          <p:spPr>
            <a:xfrm>
              <a:off x="2615766" y="5845080"/>
              <a:ext cx="2188443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双击输入替换内容 双击输入替换内容 </a:t>
              </a:r>
              <a:endParaRPr lang="id-ID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335064" y="2920095"/>
            <a:ext cx="3446006" cy="2009705"/>
            <a:chOff x="7480207" y="2832949"/>
            <a:chExt cx="1764026" cy="1028777"/>
          </a:xfrm>
        </p:grpSpPr>
        <p:grpSp>
          <p:nvGrpSpPr>
            <p:cNvPr id="39" name="Group 46"/>
            <p:cNvGrpSpPr/>
            <p:nvPr/>
          </p:nvGrpSpPr>
          <p:grpSpPr>
            <a:xfrm>
              <a:off x="7480207" y="2832949"/>
              <a:ext cx="1764026" cy="112832"/>
              <a:chOff x="5279680" y="3506146"/>
              <a:chExt cx="2352034" cy="150443"/>
            </a:xfrm>
            <a:solidFill>
              <a:schemeClr val="accent1"/>
            </a:solidFill>
          </p:grpSpPr>
          <p:sp>
            <p:nvSpPr>
              <p:cNvPr id="40" name="Parallelogram 47"/>
              <p:cNvSpPr/>
              <p:nvPr/>
            </p:nvSpPr>
            <p:spPr>
              <a:xfrm>
                <a:off x="7159104" y="350614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1" name="Parallelogram 48"/>
              <p:cNvSpPr/>
              <p:nvPr/>
            </p:nvSpPr>
            <p:spPr>
              <a:xfrm>
                <a:off x="6689248" y="350614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2" name="Parallelogram 49"/>
              <p:cNvSpPr/>
              <p:nvPr/>
            </p:nvSpPr>
            <p:spPr>
              <a:xfrm>
                <a:off x="6219392" y="350614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3" name="Parallelogram 50"/>
              <p:cNvSpPr/>
              <p:nvPr/>
            </p:nvSpPr>
            <p:spPr>
              <a:xfrm>
                <a:off x="5749536" y="3506148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4" name="Parallelogram 51"/>
              <p:cNvSpPr/>
              <p:nvPr/>
            </p:nvSpPr>
            <p:spPr>
              <a:xfrm>
                <a:off x="5279680" y="3506146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46" name="Group 53"/>
            <p:cNvGrpSpPr/>
            <p:nvPr/>
          </p:nvGrpSpPr>
          <p:grpSpPr>
            <a:xfrm>
              <a:off x="7480207" y="3130012"/>
              <a:ext cx="1764026" cy="112832"/>
              <a:chOff x="5279680" y="3902230"/>
              <a:chExt cx="2352034" cy="150443"/>
            </a:xfrm>
          </p:grpSpPr>
          <p:sp>
            <p:nvSpPr>
              <p:cNvPr id="47" name="Parallelogram 54"/>
              <p:cNvSpPr/>
              <p:nvPr/>
            </p:nvSpPr>
            <p:spPr>
              <a:xfrm>
                <a:off x="7159104" y="3902231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rgbClr val="FAD1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" name="Parallelogram 55"/>
              <p:cNvSpPr/>
              <p:nvPr/>
            </p:nvSpPr>
            <p:spPr>
              <a:xfrm>
                <a:off x="6689248" y="3902231"/>
                <a:ext cx="472610" cy="150439"/>
              </a:xfrm>
              <a:prstGeom prst="parallelogram">
                <a:avLst/>
              </a:prstGeom>
              <a:solidFill>
                <a:srgbClr val="FAD159"/>
              </a:solidFill>
              <a:ln w="6350">
                <a:solidFill>
                  <a:srgbClr val="FAD1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9" name="Parallelogram 56"/>
              <p:cNvSpPr/>
              <p:nvPr/>
            </p:nvSpPr>
            <p:spPr>
              <a:xfrm>
                <a:off x="6219392" y="3902231"/>
                <a:ext cx="472610" cy="150439"/>
              </a:xfrm>
              <a:prstGeom prst="parallelogram">
                <a:avLst/>
              </a:prstGeom>
              <a:solidFill>
                <a:srgbClr val="FAD159"/>
              </a:solidFill>
              <a:ln w="6350">
                <a:solidFill>
                  <a:srgbClr val="FAD1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" name="Parallelogram 57"/>
              <p:cNvSpPr/>
              <p:nvPr/>
            </p:nvSpPr>
            <p:spPr>
              <a:xfrm>
                <a:off x="5749536" y="3902232"/>
                <a:ext cx="472610" cy="150441"/>
              </a:xfrm>
              <a:prstGeom prst="parallelogram">
                <a:avLst/>
              </a:prstGeom>
              <a:solidFill>
                <a:srgbClr val="FAD159"/>
              </a:solidFill>
              <a:ln w="6350">
                <a:solidFill>
                  <a:srgbClr val="FAD1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" name="Parallelogram 58"/>
              <p:cNvSpPr/>
              <p:nvPr/>
            </p:nvSpPr>
            <p:spPr>
              <a:xfrm>
                <a:off x="5279680" y="3902230"/>
                <a:ext cx="472610" cy="150440"/>
              </a:xfrm>
              <a:prstGeom prst="parallelogram">
                <a:avLst/>
              </a:prstGeom>
              <a:solidFill>
                <a:srgbClr val="FAD159"/>
              </a:solidFill>
              <a:ln w="6350">
                <a:solidFill>
                  <a:srgbClr val="FAD1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3" name="Group 60"/>
            <p:cNvGrpSpPr/>
            <p:nvPr/>
          </p:nvGrpSpPr>
          <p:grpSpPr>
            <a:xfrm>
              <a:off x="7480207" y="3444687"/>
              <a:ext cx="1764026" cy="112832"/>
              <a:chOff x="5279680" y="4321797"/>
              <a:chExt cx="2352034" cy="150443"/>
            </a:xfrm>
          </p:grpSpPr>
          <p:sp>
            <p:nvSpPr>
              <p:cNvPr id="54" name="Parallelogram 61"/>
              <p:cNvSpPr/>
              <p:nvPr/>
            </p:nvSpPr>
            <p:spPr>
              <a:xfrm>
                <a:off x="7159104" y="4321798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rgbClr val="2A93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" name="Parallelogram 62"/>
              <p:cNvSpPr/>
              <p:nvPr/>
            </p:nvSpPr>
            <p:spPr>
              <a:xfrm>
                <a:off x="6689248" y="4321798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rgbClr val="2A93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" name="Parallelogram 63"/>
              <p:cNvSpPr/>
              <p:nvPr/>
            </p:nvSpPr>
            <p:spPr>
              <a:xfrm>
                <a:off x="6219392" y="4321798"/>
                <a:ext cx="472610" cy="150439"/>
              </a:xfrm>
              <a:prstGeom prst="parallelogram">
                <a:avLst/>
              </a:prstGeom>
              <a:solidFill>
                <a:srgbClr val="2A93CD"/>
              </a:solidFill>
              <a:ln w="6350">
                <a:solidFill>
                  <a:srgbClr val="2A93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7" name="Parallelogram 64"/>
              <p:cNvSpPr/>
              <p:nvPr/>
            </p:nvSpPr>
            <p:spPr>
              <a:xfrm>
                <a:off x="5749536" y="4321799"/>
                <a:ext cx="472610" cy="150441"/>
              </a:xfrm>
              <a:prstGeom prst="parallelogram">
                <a:avLst/>
              </a:prstGeom>
              <a:solidFill>
                <a:srgbClr val="2A93CD"/>
              </a:solidFill>
              <a:ln w="6350">
                <a:solidFill>
                  <a:srgbClr val="2A93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" name="Parallelogram 65"/>
              <p:cNvSpPr/>
              <p:nvPr/>
            </p:nvSpPr>
            <p:spPr>
              <a:xfrm>
                <a:off x="5279680" y="4321797"/>
                <a:ext cx="472610" cy="150440"/>
              </a:xfrm>
              <a:prstGeom prst="parallelogram">
                <a:avLst/>
              </a:prstGeom>
              <a:solidFill>
                <a:srgbClr val="2A93CD"/>
              </a:solidFill>
              <a:ln w="6350">
                <a:solidFill>
                  <a:srgbClr val="2A93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0" name="Group 67"/>
            <p:cNvGrpSpPr/>
            <p:nvPr/>
          </p:nvGrpSpPr>
          <p:grpSpPr>
            <a:xfrm>
              <a:off x="7480207" y="3748894"/>
              <a:ext cx="1764026" cy="112832"/>
              <a:chOff x="5279680" y="4727406"/>
              <a:chExt cx="2352034" cy="150443"/>
            </a:xfrm>
          </p:grpSpPr>
          <p:sp>
            <p:nvSpPr>
              <p:cNvPr id="61" name="Parallelogram 68"/>
              <p:cNvSpPr/>
              <p:nvPr/>
            </p:nvSpPr>
            <p:spPr>
              <a:xfrm>
                <a:off x="7159104" y="4727407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rgbClr val="FAD1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" name="Parallelogram 69"/>
              <p:cNvSpPr/>
              <p:nvPr/>
            </p:nvSpPr>
            <p:spPr>
              <a:xfrm>
                <a:off x="6689248" y="4727407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rgbClr val="FAD1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" name="Parallelogram 70"/>
              <p:cNvSpPr/>
              <p:nvPr/>
            </p:nvSpPr>
            <p:spPr>
              <a:xfrm>
                <a:off x="6219392" y="4727407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rgbClr val="FAD1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" name="Parallelogram 71"/>
              <p:cNvSpPr/>
              <p:nvPr/>
            </p:nvSpPr>
            <p:spPr>
              <a:xfrm>
                <a:off x="5749536" y="4727408"/>
                <a:ext cx="472610" cy="150441"/>
              </a:xfrm>
              <a:prstGeom prst="parallelogram">
                <a:avLst/>
              </a:prstGeom>
              <a:solidFill>
                <a:srgbClr val="FAD159"/>
              </a:solidFill>
              <a:ln w="6350">
                <a:solidFill>
                  <a:srgbClr val="FAD1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5" name="Parallelogram 72"/>
              <p:cNvSpPr/>
              <p:nvPr/>
            </p:nvSpPr>
            <p:spPr>
              <a:xfrm>
                <a:off x="5279680" y="4727406"/>
                <a:ext cx="472610" cy="150440"/>
              </a:xfrm>
              <a:prstGeom prst="parallelogram">
                <a:avLst/>
              </a:prstGeom>
              <a:solidFill>
                <a:srgbClr val="FAD159"/>
              </a:solidFill>
              <a:ln w="6350">
                <a:solidFill>
                  <a:srgbClr val="FAD1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2"/>
                  </a:solidFill>
                </a:endParaRPr>
              </a:p>
            </p:txBody>
          </p:sp>
        </p:grpSp>
      </p:grpSp>
      <p:cxnSp>
        <p:nvCxnSpPr>
          <p:cNvPr id="75" name="Straight Connector 82"/>
          <p:cNvCxnSpPr/>
          <p:nvPr/>
        </p:nvCxnSpPr>
        <p:spPr>
          <a:xfrm>
            <a:off x="4970706" y="2547586"/>
            <a:ext cx="0" cy="29241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箭头: 下 78"/>
          <p:cNvSpPr/>
          <p:nvPr/>
        </p:nvSpPr>
        <p:spPr>
          <a:xfrm>
            <a:off x="620815" y="261257"/>
            <a:ext cx="714197" cy="595164"/>
          </a:xfrm>
          <a:prstGeom prst="downArrow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-216856" y="839757"/>
            <a:ext cx="278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项目完成具体情况</a:t>
            </a:r>
          </a:p>
        </p:txBody>
      </p:sp>
      <p:sp>
        <p:nvSpPr>
          <p:cNvPr id="81" name="矩形 80"/>
          <p:cNvSpPr/>
          <p:nvPr/>
        </p:nvSpPr>
        <p:spPr>
          <a:xfrm>
            <a:off x="798285" y="0"/>
            <a:ext cx="377372" cy="159657"/>
          </a:xfrm>
          <a:prstGeom prst="rect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99"/>
          <p:cNvSpPr txBox="1"/>
          <p:nvPr/>
        </p:nvSpPr>
        <p:spPr>
          <a:xfrm>
            <a:off x="1445209" y="4609424"/>
            <a:ext cx="8563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350" b="1" dirty="0"/>
              <a:t>Discover</a:t>
            </a: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975686" y="4565874"/>
            <a:ext cx="358636" cy="359861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rgbClr val="2A93C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40" name="TextBox 326"/>
          <p:cNvSpPr txBox="1"/>
          <p:nvPr/>
        </p:nvSpPr>
        <p:spPr>
          <a:xfrm>
            <a:off x="1445209" y="3815263"/>
            <a:ext cx="7248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350" b="1" dirty="0"/>
              <a:t>Design</a:t>
            </a:r>
          </a:p>
        </p:txBody>
      </p:sp>
      <p:sp>
        <p:nvSpPr>
          <p:cNvPr id="43" name="TextBox 329"/>
          <p:cNvSpPr txBox="1"/>
          <p:nvPr/>
        </p:nvSpPr>
        <p:spPr>
          <a:xfrm>
            <a:off x="1445209" y="3136233"/>
            <a:ext cx="5902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350" b="1" dirty="0"/>
              <a:t>Code</a:t>
            </a:r>
          </a:p>
        </p:txBody>
      </p:sp>
      <p:grpSp>
        <p:nvGrpSpPr>
          <p:cNvPr id="45" name="Group 331"/>
          <p:cNvGrpSpPr/>
          <p:nvPr/>
        </p:nvGrpSpPr>
        <p:grpSpPr>
          <a:xfrm>
            <a:off x="1004794" y="3817353"/>
            <a:ext cx="299516" cy="320609"/>
            <a:chOff x="6138863" y="1941513"/>
            <a:chExt cx="450850" cy="482600"/>
          </a:xfrm>
          <a:solidFill>
            <a:srgbClr val="2A93CD"/>
          </a:solidFill>
        </p:grpSpPr>
        <p:sp>
          <p:nvSpPr>
            <p:cNvPr id="46" name="Freeform 79"/>
            <p:cNvSpPr>
              <a:spLocks noEditPoints="1"/>
            </p:cNvSpPr>
            <p:nvPr/>
          </p:nvSpPr>
          <p:spPr bwMode="auto">
            <a:xfrm>
              <a:off x="6138863" y="1941513"/>
              <a:ext cx="450850" cy="482600"/>
            </a:xfrm>
            <a:custGeom>
              <a:avLst/>
              <a:gdLst>
                <a:gd name="T0" fmla="*/ 104 w 120"/>
                <a:gd name="T1" fmla="*/ 0 h 128"/>
                <a:gd name="T2" fmla="*/ 16 w 120"/>
                <a:gd name="T3" fmla="*/ 0 h 128"/>
                <a:gd name="T4" fmla="*/ 0 w 120"/>
                <a:gd name="T5" fmla="*/ 16 h 128"/>
                <a:gd name="T6" fmla="*/ 0 w 120"/>
                <a:gd name="T7" fmla="*/ 112 h 128"/>
                <a:gd name="T8" fmla="*/ 16 w 120"/>
                <a:gd name="T9" fmla="*/ 128 h 128"/>
                <a:gd name="T10" fmla="*/ 104 w 120"/>
                <a:gd name="T11" fmla="*/ 128 h 128"/>
                <a:gd name="T12" fmla="*/ 120 w 120"/>
                <a:gd name="T13" fmla="*/ 112 h 128"/>
                <a:gd name="T14" fmla="*/ 120 w 120"/>
                <a:gd name="T15" fmla="*/ 16 h 128"/>
                <a:gd name="T16" fmla="*/ 104 w 120"/>
                <a:gd name="T17" fmla="*/ 0 h 128"/>
                <a:gd name="T18" fmla="*/ 112 w 120"/>
                <a:gd name="T19" fmla="*/ 112 h 128"/>
                <a:gd name="T20" fmla="*/ 104 w 120"/>
                <a:gd name="T21" fmla="*/ 120 h 128"/>
                <a:gd name="T22" fmla="*/ 16 w 120"/>
                <a:gd name="T23" fmla="*/ 120 h 128"/>
                <a:gd name="T24" fmla="*/ 8 w 120"/>
                <a:gd name="T25" fmla="*/ 112 h 128"/>
                <a:gd name="T26" fmla="*/ 8 w 120"/>
                <a:gd name="T27" fmla="*/ 16 h 128"/>
                <a:gd name="T28" fmla="*/ 16 w 120"/>
                <a:gd name="T29" fmla="*/ 8 h 128"/>
                <a:gd name="T30" fmla="*/ 104 w 120"/>
                <a:gd name="T31" fmla="*/ 8 h 128"/>
                <a:gd name="T32" fmla="*/ 112 w 120"/>
                <a:gd name="T33" fmla="*/ 16 h 128"/>
                <a:gd name="T34" fmla="*/ 112 w 120"/>
                <a:gd name="T35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28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8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12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47" name="Freeform 80"/>
            <p:cNvSpPr>
              <a:spLocks noEditPoints="1"/>
            </p:cNvSpPr>
            <p:nvPr/>
          </p:nvSpPr>
          <p:spPr bwMode="auto">
            <a:xfrm>
              <a:off x="6199188" y="2001838"/>
              <a:ext cx="330200" cy="301625"/>
            </a:xfrm>
            <a:custGeom>
              <a:avLst/>
              <a:gdLst>
                <a:gd name="T0" fmla="*/ 84 w 88"/>
                <a:gd name="T1" fmla="*/ 0 h 80"/>
                <a:gd name="T2" fmla="*/ 4 w 88"/>
                <a:gd name="T3" fmla="*/ 0 h 80"/>
                <a:gd name="T4" fmla="*/ 0 w 88"/>
                <a:gd name="T5" fmla="*/ 4 h 80"/>
                <a:gd name="T6" fmla="*/ 0 w 88"/>
                <a:gd name="T7" fmla="*/ 76 h 80"/>
                <a:gd name="T8" fmla="*/ 4 w 88"/>
                <a:gd name="T9" fmla="*/ 80 h 80"/>
                <a:gd name="T10" fmla="*/ 84 w 88"/>
                <a:gd name="T11" fmla="*/ 80 h 80"/>
                <a:gd name="T12" fmla="*/ 88 w 88"/>
                <a:gd name="T13" fmla="*/ 76 h 80"/>
                <a:gd name="T14" fmla="*/ 88 w 88"/>
                <a:gd name="T15" fmla="*/ 4 h 80"/>
                <a:gd name="T16" fmla="*/ 84 w 88"/>
                <a:gd name="T17" fmla="*/ 0 h 80"/>
                <a:gd name="T18" fmla="*/ 84 w 88"/>
                <a:gd name="T19" fmla="*/ 4 h 80"/>
                <a:gd name="T20" fmla="*/ 84 w 88"/>
                <a:gd name="T21" fmla="*/ 59 h 80"/>
                <a:gd name="T22" fmla="*/ 71 w 88"/>
                <a:gd name="T23" fmla="*/ 45 h 80"/>
                <a:gd name="T24" fmla="*/ 68 w 88"/>
                <a:gd name="T25" fmla="*/ 44 h 80"/>
                <a:gd name="T26" fmla="*/ 65 w 88"/>
                <a:gd name="T27" fmla="*/ 45 h 80"/>
                <a:gd name="T28" fmla="*/ 55 w 88"/>
                <a:gd name="T29" fmla="*/ 57 h 80"/>
                <a:gd name="T30" fmla="*/ 23 w 88"/>
                <a:gd name="T31" fmla="*/ 21 h 80"/>
                <a:gd name="T32" fmla="*/ 20 w 88"/>
                <a:gd name="T33" fmla="*/ 20 h 80"/>
                <a:gd name="T34" fmla="*/ 17 w 88"/>
                <a:gd name="T35" fmla="*/ 21 h 80"/>
                <a:gd name="T36" fmla="*/ 4 w 88"/>
                <a:gd name="T37" fmla="*/ 36 h 80"/>
                <a:gd name="T38" fmla="*/ 4 w 88"/>
                <a:gd name="T39" fmla="*/ 4 h 80"/>
                <a:gd name="T40" fmla="*/ 84 w 88"/>
                <a:gd name="T41" fmla="*/ 4 h 80"/>
                <a:gd name="T42" fmla="*/ 4 w 88"/>
                <a:gd name="T43" fmla="*/ 42 h 80"/>
                <a:gd name="T44" fmla="*/ 20 w 88"/>
                <a:gd name="T45" fmla="*/ 24 h 80"/>
                <a:gd name="T46" fmla="*/ 52 w 88"/>
                <a:gd name="T47" fmla="*/ 61 h 80"/>
                <a:gd name="T48" fmla="*/ 55 w 88"/>
                <a:gd name="T49" fmla="*/ 63 h 80"/>
                <a:gd name="T50" fmla="*/ 66 w 88"/>
                <a:gd name="T51" fmla="*/ 76 h 80"/>
                <a:gd name="T52" fmla="*/ 4 w 88"/>
                <a:gd name="T53" fmla="*/ 76 h 80"/>
                <a:gd name="T54" fmla="*/ 4 w 88"/>
                <a:gd name="T55" fmla="*/ 42 h 80"/>
                <a:gd name="T56" fmla="*/ 71 w 88"/>
                <a:gd name="T57" fmla="*/ 76 h 80"/>
                <a:gd name="T58" fmla="*/ 57 w 88"/>
                <a:gd name="T59" fmla="*/ 60 h 80"/>
                <a:gd name="T60" fmla="*/ 68 w 88"/>
                <a:gd name="T61" fmla="*/ 48 h 80"/>
                <a:gd name="T62" fmla="*/ 84 w 88"/>
                <a:gd name="T63" fmla="*/ 66 h 80"/>
                <a:gd name="T64" fmla="*/ 84 w 88"/>
                <a:gd name="T65" fmla="*/ 76 h 80"/>
                <a:gd name="T66" fmla="*/ 71 w 88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0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6" y="80"/>
                    <a:pt x="88" y="78"/>
                    <a:pt x="88" y="7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84" y="4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0" y="44"/>
                    <a:pt x="69" y="44"/>
                    <a:pt x="68" y="44"/>
                  </a:cubicBezTo>
                  <a:cubicBezTo>
                    <a:pt x="67" y="44"/>
                    <a:pt x="66" y="44"/>
                    <a:pt x="65" y="4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1" y="20"/>
                    <a:pt x="20" y="20"/>
                  </a:cubicBezTo>
                  <a:cubicBezTo>
                    <a:pt x="19" y="20"/>
                    <a:pt x="18" y="20"/>
                    <a:pt x="17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84" y="4"/>
                  </a:lnTo>
                  <a:close/>
                  <a:moveTo>
                    <a:pt x="4" y="4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42"/>
                  </a:lnTo>
                  <a:close/>
                  <a:moveTo>
                    <a:pt x="71" y="76"/>
                  </a:moveTo>
                  <a:cubicBezTo>
                    <a:pt x="57" y="60"/>
                    <a:pt x="57" y="60"/>
                    <a:pt x="57" y="60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76"/>
                    <a:pt x="84" y="76"/>
                    <a:pt x="84" y="76"/>
                  </a:cubicBezTo>
                  <a:lnTo>
                    <a:pt x="71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48" name="Freeform 81"/>
            <p:cNvSpPr>
              <a:spLocks noEditPoints="1"/>
            </p:cNvSpPr>
            <p:nvPr/>
          </p:nvSpPr>
          <p:spPr bwMode="auto">
            <a:xfrm>
              <a:off x="6378575" y="2047876"/>
              <a:ext cx="90487" cy="90488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20 w 24"/>
                <a:gd name="T13" fmla="*/ 12 h 24"/>
                <a:gd name="T14" fmla="*/ 12 w 24"/>
                <a:gd name="T15" fmla="*/ 20 h 24"/>
                <a:gd name="T16" fmla="*/ 4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49" name="Group 335"/>
          <p:cNvGrpSpPr/>
          <p:nvPr/>
        </p:nvGrpSpPr>
        <p:grpSpPr>
          <a:xfrm>
            <a:off x="1017913" y="3183427"/>
            <a:ext cx="292260" cy="293225"/>
            <a:chOff x="4198938" y="2905126"/>
            <a:chExt cx="481012" cy="482600"/>
          </a:xfrm>
          <a:solidFill>
            <a:srgbClr val="2A93CD"/>
          </a:solidFill>
        </p:grpSpPr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4198938" y="2905126"/>
              <a:ext cx="150812" cy="48260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51" name="Freeform 58"/>
            <p:cNvSpPr>
              <a:spLocks noEditPoints="1"/>
            </p:cNvSpPr>
            <p:nvPr/>
          </p:nvSpPr>
          <p:spPr bwMode="auto">
            <a:xfrm>
              <a:off x="4529138" y="2905126"/>
              <a:ext cx="150812" cy="48260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auto">
            <a:xfrm>
              <a:off x="4364038" y="2905126"/>
              <a:ext cx="150812" cy="48260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53" name="Group 339"/>
          <p:cNvGrpSpPr/>
          <p:nvPr/>
        </p:nvGrpSpPr>
        <p:grpSpPr>
          <a:xfrm>
            <a:off x="1000916" y="2444405"/>
            <a:ext cx="372665" cy="350044"/>
            <a:chOff x="5160963" y="4846638"/>
            <a:chExt cx="496887" cy="466725"/>
          </a:xfrm>
          <a:solidFill>
            <a:srgbClr val="2A93CD"/>
          </a:solidFill>
        </p:grpSpPr>
        <p:sp>
          <p:nvSpPr>
            <p:cNvPr id="54" name="Oval 17"/>
            <p:cNvSpPr>
              <a:spLocks noChangeArrowheads="1"/>
            </p:cNvSpPr>
            <p:nvPr/>
          </p:nvSpPr>
          <p:spPr bwMode="auto">
            <a:xfrm>
              <a:off x="5402263" y="5102226"/>
              <a:ext cx="60325" cy="603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5160963" y="4846638"/>
              <a:ext cx="496887" cy="466725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sp>
        <p:nvSpPr>
          <p:cNvPr id="58" name="TextBox 344"/>
          <p:cNvSpPr txBox="1"/>
          <p:nvPr/>
        </p:nvSpPr>
        <p:spPr>
          <a:xfrm>
            <a:off x="1445209" y="2444405"/>
            <a:ext cx="7393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350" b="1" dirty="0"/>
              <a:t>Deploy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2489128" y="2237935"/>
            <a:ext cx="5030170" cy="3170528"/>
            <a:chOff x="4085700" y="2673363"/>
            <a:chExt cx="5030170" cy="3170528"/>
          </a:xfrm>
        </p:grpSpPr>
        <p:sp>
          <p:nvSpPr>
            <p:cNvPr id="2" name="Rectangle 288"/>
            <p:cNvSpPr/>
            <p:nvPr/>
          </p:nvSpPr>
          <p:spPr>
            <a:xfrm>
              <a:off x="4202491" y="2764984"/>
              <a:ext cx="4913379" cy="678218"/>
            </a:xfrm>
            <a:prstGeom prst="rect">
              <a:avLst/>
            </a:prstGeom>
            <a:solidFill>
              <a:srgbClr val="2A9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 dirty="0"/>
            </a:p>
          </p:txBody>
        </p:sp>
        <p:sp>
          <p:nvSpPr>
            <p:cNvPr id="3" name="Rectangle 289"/>
            <p:cNvSpPr/>
            <p:nvPr/>
          </p:nvSpPr>
          <p:spPr>
            <a:xfrm>
              <a:off x="4149347" y="3415159"/>
              <a:ext cx="3421422" cy="678218"/>
            </a:xfrm>
            <a:prstGeom prst="rect">
              <a:avLst/>
            </a:prstGeom>
            <a:solidFill>
              <a:srgbClr val="2A9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" name="Rectangle 290"/>
            <p:cNvSpPr/>
            <p:nvPr/>
          </p:nvSpPr>
          <p:spPr>
            <a:xfrm>
              <a:off x="4149347" y="4093780"/>
              <a:ext cx="2049822" cy="678218"/>
            </a:xfrm>
            <a:prstGeom prst="rect">
              <a:avLst/>
            </a:prstGeom>
            <a:solidFill>
              <a:srgbClr val="2A9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5" name="Rectangle 291"/>
            <p:cNvSpPr/>
            <p:nvPr/>
          </p:nvSpPr>
          <p:spPr>
            <a:xfrm>
              <a:off x="4149348" y="4757890"/>
              <a:ext cx="856815" cy="678218"/>
            </a:xfrm>
            <a:prstGeom prst="rect">
              <a:avLst/>
            </a:prstGeom>
            <a:solidFill>
              <a:srgbClr val="2A9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grpSp>
          <p:nvGrpSpPr>
            <p:cNvPr id="6" name="Group 292"/>
            <p:cNvGrpSpPr/>
            <p:nvPr/>
          </p:nvGrpSpPr>
          <p:grpSpPr>
            <a:xfrm>
              <a:off x="4085700" y="5371720"/>
              <a:ext cx="4977026" cy="128776"/>
              <a:chOff x="3649517" y="6019293"/>
              <a:chExt cx="6636034" cy="171701"/>
            </a:xfrm>
          </p:grpSpPr>
          <p:cxnSp>
            <p:nvCxnSpPr>
              <p:cNvPr id="7" name="Straight Connector 293"/>
              <p:cNvCxnSpPr/>
              <p:nvPr/>
            </p:nvCxnSpPr>
            <p:spPr>
              <a:xfrm>
                <a:off x="3805238" y="6105143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294"/>
              <p:cNvGrpSpPr/>
              <p:nvPr/>
            </p:nvGrpSpPr>
            <p:grpSpPr>
              <a:xfrm>
                <a:off x="3649517" y="6019293"/>
                <a:ext cx="172215" cy="171701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9" name="Oval 295"/>
                <p:cNvSpPr>
                  <a:spLocks noChangeArrowheads="1"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  <p:sp>
              <p:nvSpPr>
                <p:cNvPr id="10" name="Freeform 296"/>
                <p:cNvSpPr>
                  <a:spLocks noEditPoints="1"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</p:grpSp>
        </p:grpSp>
        <p:cxnSp>
          <p:nvCxnSpPr>
            <p:cNvPr id="11" name="Straight Connector 297"/>
            <p:cNvCxnSpPr/>
            <p:nvPr/>
          </p:nvCxnSpPr>
          <p:spPr>
            <a:xfrm>
              <a:off x="4150280" y="4848060"/>
              <a:ext cx="0" cy="489814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302"/>
            <p:cNvGrpSpPr/>
            <p:nvPr/>
          </p:nvGrpSpPr>
          <p:grpSpPr>
            <a:xfrm>
              <a:off x="4085700" y="4695492"/>
              <a:ext cx="4977026" cy="128776"/>
              <a:chOff x="3649517" y="5117655"/>
              <a:chExt cx="6636034" cy="171701"/>
            </a:xfrm>
          </p:grpSpPr>
          <p:cxnSp>
            <p:nvCxnSpPr>
              <p:cNvPr id="17" name="Straight Connector 303"/>
              <p:cNvCxnSpPr/>
              <p:nvPr/>
            </p:nvCxnSpPr>
            <p:spPr>
              <a:xfrm>
                <a:off x="3805238" y="5193171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304"/>
              <p:cNvGrpSpPr/>
              <p:nvPr/>
            </p:nvGrpSpPr>
            <p:grpSpPr>
              <a:xfrm>
                <a:off x="3649517" y="5117655"/>
                <a:ext cx="172215" cy="171701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9" name="Oval 305"/>
                <p:cNvSpPr>
                  <a:spLocks noChangeArrowheads="1"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  <p:sp>
              <p:nvSpPr>
                <p:cNvPr id="20" name="Freeform 306"/>
                <p:cNvSpPr>
                  <a:spLocks noEditPoints="1"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</p:grpSp>
        </p:grpSp>
        <p:cxnSp>
          <p:nvCxnSpPr>
            <p:cNvPr id="21" name="Straight Connector 307"/>
            <p:cNvCxnSpPr/>
            <p:nvPr/>
          </p:nvCxnSpPr>
          <p:spPr>
            <a:xfrm>
              <a:off x="4150280" y="4171832"/>
              <a:ext cx="0" cy="489814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308"/>
            <p:cNvGrpSpPr/>
            <p:nvPr/>
          </p:nvGrpSpPr>
          <p:grpSpPr>
            <a:xfrm>
              <a:off x="4085700" y="4024470"/>
              <a:ext cx="4977026" cy="128776"/>
              <a:chOff x="3649517" y="4222959"/>
              <a:chExt cx="6636034" cy="171701"/>
            </a:xfrm>
          </p:grpSpPr>
          <p:cxnSp>
            <p:nvCxnSpPr>
              <p:cNvPr id="23" name="Straight Connector 309"/>
              <p:cNvCxnSpPr/>
              <p:nvPr/>
            </p:nvCxnSpPr>
            <p:spPr>
              <a:xfrm>
                <a:off x="3805238" y="4308809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310"/>
              <p:cNvGrpSpPr/>
              <p:nvPr/>
            </p:nvGrpSpPr>
            <p:grpSpPr>
              <a:xfrm>
                <a:off x="3649517" y="4222959"/>
                <a:ext cx="172215" cy="171701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25" name="Oval 311"/>
                <p:cNvSpPr>
                  <a:spLocks noChangeArrowheads="1"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  <p:sp>
              <p:nvSpPr>
                <p:cNvPr id="26" name="Freeform 312"/>
                <p:cNvSpPr>
                  <a:spLocks noEditPoints="1"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</p:grpSp>
        </p:grpSp>
        <p:cxnSp>
          <p:nvCxnSpPr>
            <p:cNvPr id="27" name="Straight Connector 313"/>
            <p:cNvCxnSpPr/>
            <p:nvPr/>
          </p:nvCxnSpPr>
          <p:spPr>
            <a:xfrm>
              <a:off x="4150280" y="3494832"/>
              <a:ext cx="0" cy="489814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314"/>
            <p:cNvGrpSpPr/>
            <p:nvPr/>
          </p:nvGrpSpPr>
          <p:grpSpPr>
            <a:xfrm>
              <a:off x="4085700" y="3347470"/>
              <a:ext cx="4977026" cy="128776"/>
              <a:chOff x="3649517" y="3320293"/>
              <a:chExt cx="6636034" cy="171701"/>
            </a:xfrm>
          </p:grpSpPr>
          <p:cxnSp>
            <p:nvCxnSpPr>
              <p:cNvPr id="29" name="Straight Connector 315"/>
              <p:cNvCxnSpPr/>
              <p:nvPr/>
            </p:nvCxnSpPr>
            <p:spPr>
              <a:xfrm>
                <a:off x="3805238" y="3416564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316"/>
              <p:cNvGrpSpPr/>
              <p:nvPr/>
            </p:nvGrpSpPr>
            <p:grpSpPr>
              <a:xfrm>
                <a:off x="3649517" y="3320293"/>
                <a:ext cx="172215" cy="171701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31" name="Oval 317"/>
                <p:cNvSpPr>
                  <a:spLocks noChangeArrowheads="1"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  <p:sp>
              <p:nvSpPr>
                <p:cNvPr id="32" name="Freeform 318"/>
                <p:cNvSpPr>
                  <a:spLocks noEditPoints="1"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</p:grpSp>
        </p:grpSp>
        <p:cxnSp>
          <p:nvCxnSpPr>
            <p:cNvPr id="33" name="Straight Connector 319"/>
            <p:cNvCxnSpPr/>
            <p:nvPr/>
          </p:nvCxnSpPr>
          <p:spPr>
            <a:xfrm>
              <a:off x="4150280" y="2820725"/>
              <a:ext cx="0" cy="489814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20"/>
            <p:cNvGrpSpPr/>
            <p:nvPr/>
          </p:nvGrpSpPr>
          <p:grpSpPr>
            <a:xfrm>
              <a:off x="4085700" y="2673363"/>
              <a:ext cx="4977026" cy="128776"/>
              <a:chOff x="3649517" y="2421483"/>
              <a:chExt cx="6636034" cy="171701"/>
            </a:xfrm>
          </p:grpSpPr>
          <p:cxnSp>
            <p:nvCxnSpPr>
              <p:cNvPr id="35" name="Straight Connector 321"/>
              <p:cNvCxnSpPr/>
              <p:nvPr/>
            </p:nvCxnSpPr>
            <p:spPr>
              <a:xfrm>
                <a:off x="3805238" y="2511334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22"/>
              <p:cNvGrpSpPr/>
              <p:nvPr/>
            </p:nvGrpSpPr>
            <p:grpSpPr>
              <a:xfrm>
                <a:off x="3649517" y="2421483"/>
                <a:ext cx="172215" cy="171701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37" name="Oval 323"/>
                <p:cNvSpPr>
                  <a:spLocks noChangeArrowheads="1"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  <p:sp>
              <p:nvSpPr>
                <p:cNvPr id="38" name="Freeform 324"/>
                <p:cNvSpPr>
                  <a:spLocks noEditPoints="1"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/>
                </a:p>
              </p:txBody>
            </p:sp>
          </p:grpSp>
        </p:grpSp>
        <p:sp>
          <p:nvSpPr>
            <p:cNvPr id="59" name="TextBox 345"/>
            <p:cNvSpPr txBox="1"/>
            <p:nvPr/>
          </p:nvSpPr>
          <p:spPr>
            <a:xfrm>
              <a:off x="4647800" y="5566892"/>
              <a:ext cx="6848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</a:rPr>
                <a:t>Step 01</a:t>
              </a:r>
            </a:p>
          </p:txBody>
        </p:sp>
        <p:sp>
          <p:nvSpPr>
            <p:cNvPr id="60" name="TextBox 346"/>
            <p:cNvSpPr txBox="1"/>
            <p:nvPr/>
          </p:nvSpPr>
          <p:spPr>
            <a:xfrm>
              <a:off x="5860808" y="5566892"/>
              <a:ext cx="6848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</a:rPr>
                <a:t>Step 02</a:t>
              </a:r>
            </a:p>
          </p:txBody>
        </p:sp>
        <p:sp>
          <p:nvSpPr>
            <p:cNvPr id="61" name="TextBox 482"/>
            <p:cNvSpPr txBox="1"/>
            <p:nvPr/>
          </p:nvSpPr>
          <p:spPr>
            <a:xfrm>
              <a:off x="7071061" y="5566892"/>
              <a:ext cx="6848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</a:rPr>
                <a:t>Step 03</a:t>
              </a:r>
            </a:p>
          </p:txBody>
        </p:sp>
        <p:sp>
          <p:nvSpPr>
            <p:cNvPr id="62" name="TextBox 483"/>
            <p:cNvSpPr txBox="1"/>
            <p:nvPr/>
          </p:nvSpPr>
          <p:spPr>
            <a:xfrm>
              <a:off x="8279217" y="5566892"/>
              <a:ext cx="6848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</a:rPr>
                <a:t>Step 04</a:t>
              </a:r>
            </a:p>
          </p:txBody>
        </p:sp>
      </p:grpSp>
      <p:cxnSp>
        <p:nvCxnSpPr>
          <p:cNvPr id="69" name="直接连接符 68"/>
          <p:cNvCxnSpPr/>
          <p:nvPr/>
        </p:nvCxnSpPr>
        <p:spPr>
          <a:xfrm>
            <a:off x="7779657" y="2237935"/>
            <a:ext cx="0" cy="3292008"/>
          </a:xfrm>
          <a:prstGeom prst="line">
            <a:avLst/>
          </a:prstGeom>
          <a:ln>
            <a:solidFill>
              <a:srgbClr val="2A93C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箭头: 下 69"/>
          <p:cNvSpPr/>
          <p:nvPr/>
        </p:nvSpPr>
        <p:spPr>
          <a:xfrm>
            <a:off x="620815" y="261257"/>
            <a:ext cx="714197" cy="595164"/>
          </a:xfrm>
          <a:prstGeom prst="downArrow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-216856" y="839757"/>
            <a:ext cx="278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项目完成具体情况</a:t>
            </a:r>
          </a:p>
        </p:txBody>
      </p:sp>
      <p:sp>
        <p:nvSpPr>
          <p:cNvPr id="72" name="矩形 71"/>
          <p:cNvSpPr/>
          <p:nvPr/>
        </p:nvSpPr>
        <p:spPr>
          <a:xfrm>
            <a:off x="798285" y="0"/>
            <a:ext cx="377372" cy="159657"/>
          </a:xfrm>
          <a:prstGeom prst="rect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Group 57"/>
          <p:cNvGrpSpPr/>
          <p:nvPr/>
        </p:nvGrpSpPr>
        <p:grpSpPr>
          <a:xfrm>
            <a:off x="8240254" y="2681340"/>
            <a:ext cx="2062720" cy="1840154"/>
            <a:chOff x="8149513" y="1080284"/>
            <a:chExt cx="2750293" cy="2453539"/>
          </a:xfrm>
        </p:grpSpPr>
        <p:sp>
          <p:nvSpPr>
            <p:cNvPr id="74" name="TextBox 53"/>
            <p:cNvSpPr txBox="1"/>
            <p:nvPr/>
          </p:nvSpPr>
          <p:spPr>
            <a:xfrm>
              <a:off x="8149513" y="1471720"/>
              <a:ext cx="275029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双击输入替换内容 双击输入替换内容 双击输入替换内容 双击输入替换内容 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双击输入替换内容 双击输入替换内容 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TextBox 54"/>
            <p:cNvSpPr txBox="1"/>
            <p:nvPr/>
          </p:nvSpPr>
          <p:spPr>
            <a:xfrm>
              <a:off x="8172552" y="1080284"/>
              <a:ext cx="2298065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id-ID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 rot="4680530">
            <a:off x="1495425" y="2552943"/>
            <a:ext cx="9201152" cy="2415779"/>
            <a:chOff x="1495425" y="2552943"/>
            <a:chExt cx="9201152" cy="2415779"/>
          </a:xfrm>
        </p:grpSpPr>
        <p:sp>
          <p:nvSpPr>
            <p:cNvPr id="2" name="Freeform 5"/>
            <p:cNvSpPr/>
            <p:nvPr/>
          </p:nvSpPr>
          <p:spPr bwMode="auto">
            <a:xfrm>
              <a:off x="1495425" y="2898225"/>
              <a:ext cx="3117056" cy="1044179"/>
            </a:xfrm>
            <a:custGeom>
              <a:avLst/>
              <a:gdLst>
                <a:gd name="T0" fmla="*/ 0 w 2618"/>
                <a:gd name="T1" fmla="*/ 877 h 877"/>
                <a:gd name="T2" fmla="*/ 2618 w 2618"/>
                <a:gd name="T3" fmla="*/ 182 h 877"/>
                <a:gd name="T4" fmla="*/ 2376 w 2618"/>
                <a:gd name="T5" fmla="*/ 0 h 877"/>
                <a:gd name="T6" fmla="*/ 0 w 2618"/>
                <a:gd name="T7" fmla="*/ 679 h 877"/>
                <a:gd name="T8" fmla="*/ 0 w 2618"/>
                <a:gd name="T9" fmla="*/ 877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8" h="877">
                  <a:moveTo>
                    <a:pt x="0" y="877"/>
                  </a:moveTo>
                  <a:lnTo>
                    <a:pt x="2618" y="182"/>
                  </a:lnTo>
                  <a:lnTo>
                    <a:pt x="2376" y="0"/>
                  </a:lnTo>
                  <a:lnTo>
                    <a:pt x="0" y="679"/>
                  </a:lnTo>
                  <a:lnTo>
                    <a:pt x="0" y="877"/>
                  </a:lnTo>
                  <a:close/>
                </a:path>
              </a:pathLst>
            </a:custGeom>
            <a:solidFill>
              <a:schemeClr val="bg1">
                <a:lumMod val="85000"/>
                <a:alpha val="54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3" name="Freeform 6"/>
            <p:cNvSpPr/>
            <p:nvPr/>
          </p:nvSpPr>
          <p:spPr bwMode="auto">
            <a:xfrm>
              <a:off x="7673580" y="3256603"/>
              <a:ext cx="3022997" cy="1329929"/>
            </a:xfrm>
            <a:custGeom>
              <a:avLst/>
              <a:gdLst>
                <a:gd name="T0" fmla="*/ 2539 w 2539"/>
                <a:gd name="T1" fmla="*/ 0 h 1117"/>
                <a:gd name="T2" fmla="*/ 0 w 2539"/>
                <a:gd name="T3" fmla="*/ 904 h 1117"/>
                <a:gd name="T4" fmla="*/ 283 w 2539"/>
                <a:gd name="T5" fmla="*/ 1117 h 1117"/>
                <a:gd name="T6" fmla="*/ 2539 w 2539"/>
                <a:gd name="T7" fmla="*/ 289 h 1117"/>
                <a:gd name="T8" fmla="*/ 2539 w 2539"/>
                <a:gd name="T9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9" h="1117">
                  <a:moveTo>
                    <a:pt x="2539" y="0"/>
                  </a:moveTo>
                  <a:lnTo>
                    <a:pt x="0" y="904"/>
                  </a:lnTo>
                  <a:lnTo>
                    <a:pt x="283" y="1117"/>
                  </a:lnTo>
                  <a:lnTo>
                    <a:pt x="2539" y="28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54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3690938" y="2680340"/>
              <a:ext cx="1604963" cy="1814513"/>
            </a:xfrm>
            <a:custGeom>
              <a:avLst/>
              <a:gdLst>
                <a:gd name="T0" fmla="*/ 1348 w 1348"/>
                <a:gd name="T1" fmla="*/ 229 h 1524"/>
                <a:gd name="T2" fmla="*/ 246 w 1348"/>
                <a:gd name="T3" fmla="*/ 1524 h 1524"/>
                <a:gd name="T4" fmla="*/ 0 w 1348"/>
                <a:gd name="T5" fmla="*/ 1339 h 1524"/>
                <a:gd name="T6" fmla="*/ 1045 w 1348"/>
                <a:gd name="T7" fmla="*/ 0 h 1524"/>
                <a:gd name="T8" fmla="*/ 1348 w 1348"/>
                <a:gd name="T9" fmla="*/ 229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524">
                  <a:moveTo>
                    <a:pt x="1348" y="229"/>
                  </a:moveTo>
                  <a:lnTo>
                    <a:pt x="246" y="1524"/>
                  </a:lnTo>
                  <a:lnTo>
                    <a:pt x="0" y="1339"/>
                  </a:lnTo>
                  <a:lnTo>
                    <a:pt x="1045" y="0"/>
                  </a:lnTo>
                  <a:lnTo>
                    <a:pt x="1348" y="229"/>
                  </a:lnTo>
                  <a:close/>
                </a:path>
              </a:pathLst>
            </a:custGeom>
            <a:solidFill>
              <a:schemeClr val="bg1">
                <a:lumMod val="85000"/>
                <a:alpha val="54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4570810" y="2552943"/>
              <a:ext cx="2010966" cy="2153841"/>
            </a:xfrm>
            <a:custGeom>
              <a:avLst/>
              <a:gdLst>
                <a:gd name="T0" fmla="*/ 1689 w 1689"/>
                <a:gd name="T1" fmla="*/ 339 h 1809"/>
                <a:gd name="T2" fmla="*/ 313 w 1689"/>
                <a:gd name="T3" fmla="*/ 1809 h 1809"/>
                <a:gd name="T4" fmla="*/ 0 w 1689"/>
                <a:gd name="T5" fmla="*/ 1572 h 1809"/>
                <a:gd name="T6" fmla="*/ 1240 w 1689"/>
                <a:gd name="T7" fmla="*/ 0 h 1809"/>
                <a:gd name="T8" fmla="*/ 1689 w 1689"/>
                <a:gd name="T9" fmla="*/ 339 h 1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9" h="1809">
                  <a:moveTo>
                    <a:pt x="1689" y="339"/>
                  </a:moveTo>
                  <a:lnTo>
                    <a:pt x="313" y="1809"/>
                  </a:lnTo>
                  <a:lnTo>
                    <a:pt x="0" y="1572"/>
                  </a:lnTo>
                  <a:lnTo>
                    <a:pt x="1240" y="0"/>
                  </a:lnTo>
                  <a:lnTo>
                    <a:pt x="1689" y="339"/>
                  </a:lnTo>
                  <a:close/>
                </a:path>
              </a:pathLst>
            </a:custGeom>
            <a:solidFill>
              <a:schemeClr val="bg1">
                <a:lumMod val="85000"/>
                <a:alpha val="54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7" name="Freeform 12"/>
            <p:cNvSpPr/>
            <p:nvPr/>
          </p:nvSpPr>
          <p:spPr bwMode="auto">
            <a:xfrm>
              <a:off x="6032898" y="2982758"/>
              <a:ext cx="1550194" cy="1747838"/>
            </a:xfrm>
            <a:custGeom>
              <a:avLst/>
              <a:gdLst>
                <a:gd name="T0" fmla="*/ 0 w 1302"/>
                <a:gd name="T1" fmla="*/ 1290 h 1468"/>
                <a:gd name="T2" fmla="*/ 1109 w 1302"/>
                <a:gd name="T3" fmla="*/ 0 h 1468"/>
                <a:gd name="T4" fmla="*/ 1302 w 1302"/>
                <a:gd name="T5" fmla="*/ 146 h 1468"/>
                <a:gd name="T6" fmla="*/ 234 w 1302"/>
                <a:gd name="T7" fmla="*/ 1468 h 1468"/>
                <a:gd name="T8" fmla="*/ 0 w 1302"/>
                <a:gd name="T9" fmla="*/ 1290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468">
                  <a:moveTo>
                    <a:pt x="0" y="1290"/>
                  </a:moveTo>
                  <a:lnTo>
                    <a:pt x="1109" y="0"/>
                  </a:lnTo>
                  <a:lnTo>
                    <a:pt x="1302" y="146"/>
                  </a:lnTo>
                  <a:lnTo>
                    <a:pt x="234" y="1468"/>
                  </a:lnTo>
                  <a:lnTo>
                    <a:pt x="0" y="1290"/>
                  </a:lnTo>
                  <a:close/>
                </a:path>
              </a:pathLst>
            </a:custGeom>
            <a:solidFill>
              <a:schemeClr val="bg1">
                <a:lumMod val="85000"/>
                <a:alpha val="54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8" name="Freeform 13"/>
            <p:cNvSpPr/>
            <p:nvPr/>
          </p:nvSpPr>
          <p:spPr bwMode="auto">
            <a:xfrm>
              <a:off x="5155407" y="2812499"/>
              <a:ext cx="1922860" cy="2152650"/>
            </a:xfrm>
            <a:custGeom>
              <a:avLst/>
              <a:gdLst>
                <a:gd name="T0" fmla="*/ 0 w 1615"/>
                <a:gd name="T1" fmla="*/ 1470 h 1808"/>
                <a:gd name="T2" fmla="*/ 1378 w 1615"/>
                <a:gd name="T3" fmla="*/ 0 h 1808"/>
                <a:gd name="T4" fmla="*/ 1615 w 1615"/>
                <a:gd name="T5" fmla="*/ 178 h 1808"/>
                <a:gd name="T6" fmla="*/ 449 w 1615"/>
                <a:gd name="T7" fmla="*/ 1808 h 1808"/>
                <a:gd name="T8" fmla="*/ 0 w 1615"/>
                <a:gd name="T9" fmla="*/ 1470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1808">
                  <a:moveTo>
                    <a:pt x="0" y="1470"/>
                  </a:moveTo>
                  <a:lnTo>
                    <a:pt x="1378" y="0"/>
                  </a:lnTo>
                  <a:lnTo>
                    <a:pt x="1615" y="178"/>
                  </a:lnTo>
                  <a:lnTo>
                    <a:pt x="449" y="1808"/>
                  </a:lnTo>
                  <a:lnTo>
                    <a:pt x="0" y="1470"/>
                  </a:lnTo>
                  <a:close/>
                </a:path>
              </a:pathLst>
            </a:custGeom>
            <a:solidFill>
              <a:schemeClr val="bg1">
                <a:lumMod val="85000"/>
                <a:alpha val="54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6728224" y="3424482"/>
              <a:ext cx="1221581" cy="1126331"/>
            </a:xfrm>
            <a:custGeom>
              <a:avLst/>
              <a:gdLst>
                <a:gd name="T0" fmla="*/ 0 w 1026"/>
                <a:gd name="T1" fmla="*/ 800 h 946"/>
                <a:gd name="T2" fmla="*/ 745 w 1026"/>
                <a:gd name="T3" fmla="*/ 0 h 946"/>
                <a:gd name="T4" fmla="*/ 1026 w 1026"/>
                <a:gd name="T5" fmla="*/ 210 h 946"/>
                <a:gd name="T6" fmla="*/ 195 w 1026"/>
                <a:gd name="T7" fmla="*/ 946 h 946"/>
                <a:gd name="T8" fmla="*/ 0 w 1026"/>
                <a:gd name="T9" fmla="*/ 80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6" h="946">
                  <a:moveTo>
                    <a:pt x="0" y="800"/>
                  </a:moveTo>
                  <a:lnTo>
                    <a:pt x="745" y="0"/>
                  </a:lnTo>
                  <a:lnTo>
                    <a:pt x="1026" y="210"/>
                  </a:lnTo>
                  <a:lnTo>
                    <a:pt x="195" y="946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chemeClr val="bg1">
                <a:lumMod val="85000"/>
                <a:alpha val="54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grpSp>
          <p:nvGrpSpPr>
            <p:cNvPr id="12" name="Group 60"/>
            <p:cNvGrpSpPr/>
            <p:nvPr/>
          </p:nvGrpSpPr>
          <p:grpSpPr>
            <a:xfrm>
              <a:off x="3690938" y="2886318"/>
              <a:ext cx="917972" cy="1614488"/>
              <a:chOff x="2889250" y="2705424"/>
              <a:chExt cx="1223963" cy="2152650"/>
            </a:xfrm>
          </p:grpSpPr>
          <p:sp>
            <p:nvSpPr>
              <p:cNvPr id="13" name="Freeform 11"/>
              <p:cNvSpPr/>
              <p:nvPr/>
            </p:nvSpPr>
            <p:spPr bwMode="auto">
              <a:xfrm>
                <a:off x="2889250" y="2705424"/>
                <a:ext cx="1223963" cy="2152650"/>
              </a:xfrm>
              <a:custGeom>
                <a:avLst/>
                <a:gdLst>
                  <a:gd name="T0" fmla="*/ 771 w 771"/>
                  <a:gd name="T1" fmla="*/ 185 h 1356"/>
                  <a:gd name="T2" fmla="*/ 246 w 771"/>
                  <a:gd name="T3" fmla="*/ 1356 h 1356"/>
                  <a:gd name="T4" fmla="*/ 0 w 771"/>
                  <a:gd name="T5" fmla="*/ 1171 h 1356"/>
                  <a:gd name="T6" fmla="*/ 525 w 771"/>
                  <a:gd name="T7" fmla="*/ 0 h 1356"/>
                  <a:gd name="T8" fmla="*/ 771 w 771"/>
                  <a:gd name="T9" fmla="*/ 185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1" h="1356">
                    <a:moveTo>
                      <a:pt x="771" y="185"/>
                    </a:moveTo>
                    <a:lnTo>
                      <a:pt x="246" y="1356"/>
                    </a:lnTo>
                    <a:lnTo>
                      <a:pt x="0" y="1171"/>
                    </a:lnTo>
                    <a:lnTo>
                      <a:pt x="525" y="0"/>
                    </a:lnTo>
                    <a:lnTo>
                      <a:pt x="771" y="185"/>
                    </a:lnTo>
                    <a:close/>
                  </a:path>
                </a:pathLst>
              </a:custGeom>
              <a:solidFill>
                <a:srgbClr val="2A93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14" name="TextBox 62"/>
              <p:cNvSpPr txBox="1"/>
              <p:nvPr/>
            </p:nvSpPr>
            <p:spPr>
              <a:xfrm rot="17619524">
                <a:off x="2868633" y="3570040"/>
                <a:ext cx="120374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具体情况</a:t>
                </a:r>
                <a:endParaRPr lang="en-US" sz="135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4520804" y="2680340"/>
              <a:ext cx="834629" cy="2026444"/>
              <a:chOff x="3995738" y="2430786"/>
              <a:chExt cx="1112838" cy="2701925"/>
            </a:xfrm>
          </p:grpSpPr>
          <p:sp>
            <p:nvSpPr>
              <p:cNvPr id="16" name="Freeform 10"/>
              <p:cNvSpPr/>
              <p:nvPr/>
            </p:nvSpPr>
            <p:spPr bwMode="auto">
              <a:xfrm>
                <a:off x="3995738" y="2430786"/>
                <a:ext cx="1112838" cy="2701925"/>
              </a:xfrm>
              <a:custGeom>
                <a:avLst/>
                <a:gdLst>
                  <a:gd name="T0" fmla="*/ 701 w 701"/>
                  <a:gd name="T1" fmla="*/ 168 h 1702"/>
                  <a:gd name="T2" fmla="*/ 353 w 701"/>
                  <a:gd name="T3" fmla="*/ 1702 h 1702"/>
                  <a:gd name="T4" fmla="*/ 0 w 701"/>
                  <a:gd name="T5" fmla="*/ 1532 h 1702"/>
                  <a:gd name="T6" fmla="*/ 346 w 701"/>
                  <a:gd name="T7" fmla="*/ 0 h 1702"/>
                  <a:gd name="T8" fmla="*/ 701 w 701"/>
                  <a:gd name="T9" fmla="*/ 168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" h="1702">
                    <a:moveTo>
                      <a:pt x="701" y="168"/>
                    </a:moveTo>
                    <a:lnTo>
                      <a:pt x="353" y="1702"/>
                    </a:lnTo>
                    <a:lnTo>
                      <a:pt x="0" y="1532"/>
                    </a:lnTo>
                    <a:lnTo>
                      <a:pt x="346" y="0"/>
                    </a:lnTo>
                    <a:lnTo>
                      <a:pt x="701" y="168"/>
                    </a:lnTo>
                    <a:close/>
                  </a:path>
                </a:pathLst>
              </a:custGeom>
              <a:solidFill>
                <a:srgbClr val="FAD159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17" name="TextBox 65"/>
              <p:cNvSpPr txBox="1"/>
              <p:nvPr/>
            </p:nvSpPr>
            <p:spPr>
              <a:xfrm rot="16925572">
                <a:off x="3828733" y="3508871"/>
                <a:ext cx="1477328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具体情况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66"/>
            <p:cNvGrpSpPr/>
            <p:nvPr/>
          </p:nvGrpSpPr>
          <p:grpSpPr>
            <a:xfrm>
              <a:off x="5149454" y="2552943"/>
              <a:ext cx="1440656" cy="2415779"/>
              <a:chOff x="4833938" y="2260923"/>
              <a:chExt cx="1920875" cy="3221038"/>
            </a:xfrm>
          </p:grpSpPr>
          <p:sp>
            <p:nvSpPr>
              <p:cNvPr id="19" name="Freeform 18"/>
              <p:cNvSpPr/>
              <p:nvPr/>
            </p:nvSpPr>
            <p:spPr bwMode="auto">
              <a:xfrm>
                <a:off x="4833938" y="2260923"/>
                <a:ext cx="1920875" cy="3221038"/>
              </a:xfrm>
              <a:custGeom>
                <a:avLst/>
                <a:gdLst>
                  <a:gd name="T0" fmla="*/ 0 w 1210"/>
                  <a:gd name="T1" fmla="*/ 1685 h 2029"/>
                  <a:gd name="T2" fmla="*/ 754 w 1210"/>
                  <a:gd name="T3" fmla="*/ 0 h 2029"/>
                  <a:gd name="T4" fmla="*/ 1210 w 1210"/>
                  <a:gd name="T5" fmla="*/ 344 h 2029"/>
                  <a:gd name="T6" fmla="*/ 456 w 1210"/>
                  <a:gd name="T7" fmla="*/ 2029 h 2029"/>
                  <a:gd name="T8" fmla="*/ 0 w 1210"/>
                  <a:gd name="T9" fmla="*/ 1685 h 2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0" h="2029">
                    <a:moveTo>
                      <a:pt x="0" y="1685"/>
                    </a:moveTo>
                    <a:lnTo>
                      <a:pt x="754" y="0"/>
                    </a:lnTo>
                    <a:lnTo>
                      <a:pt x="1210" y="344"/>
                    </a:lnTo>
                    <a:lnTo>
                      <a:pt x="456" y="2029"/>
                    </a:lnTo>
                    <a:lnTo>
                      <a:pt x="0" y="168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20" name="TextBox 68"/>
              <p:cNvSpPr txBox="1"/>
              <p:nvPr/>
            </p:nvSpPr>
            <p:spPr>
              <a:xfrm rot="17639212">
                <a:off x="4648984" y="3680055"/>
                <a:ext cx="2161276" cy="697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具体情况</a:t>
                </a:r>
                <a:endParaRPr lang="en-US" sz="27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69"/>
            <p:cNvGrpSpPr/>
            <p:nvPr/>
          </p:nvGrpSpPr>
          <p:grpSpPr>
            <a:xfrm>
              <a:off x="6030516" y="2812500"/>
              <a:ext cx="1047750" cy="1920479"/>
              <a:chOff x="6008688" y="2606999"/>
              <a:chExt cx="1397000" cy="2560638"/>
            </a:xfrm>
          </p:grpSpPr>
          <p:sp>
            <p:nvSpPr>
              <p:cNvPr id="22" name="Freeform 14"/>
              <p:cNvSpPr/>
              <p:nvPr/>
            </p:nvSpPr>
            <p:spPr bwMode="auto">
              <a:xfrm>
                <a:off x="6008688" y="2606999"/>
                <a:ext cx="1397000" cy="2560638"/>
              </a:xfrm>
              <a:custGeom>
                <a:avLst/>
                <a:gdLst>
                  <a:gd name="T0" fmla="*/ 0 w 880"/>
                  <a:gd name="T1" fmla="*/ 1433 h 1613"/>
                  <a:gd name="T2" fmla="*/ 643 w 880"/>
                  <a:gd name="T3" fmla="*/ 0 h 1613"/>
                  <a:gd name="T4" fmla="*/ 880 w 880"/>
                  <a:gd name="T5" fmla="*/ 178 h 1613"/>
                  <a:gd name="T6" fmla="*/ 236 w 880"/>
                  <a:gd name="T7" fmla="*/ 1613 h 1613"/>
                  <a:gd name="T8" fmla="*/ 0 w 880"/>
                  <a:gd name="T9" fmla="*/ 1433 h 1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0" h="1613">
                    <a:moveTo>
                      <a:pt x="0" y="1433"/>
                    </a:moveTo>
                    <a:lnTo>
                      <a:pt x="643" y="0"/>
                    </a:lnTo>
                    <a:lnTo>
                      <a:pt x="880" y="178"/>
                    </a:lnTo>
                    <a:lnTo>
                      <a:pt x="236" y="1613"/>
                    </a:lnTo>
                    <a:lnTo>
                      <a:pt x="0" y="1433"/>
                    </a:lnTo>
                    <a:close/>
                  </a:path>
                </a:pathLst>
              </a:custGeom>
              <a:solidFill>
                <a:srgbClr val="FAD159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23" name="TextBox 71"/>
              <p:cNvSpPr txBox="1"/>
              <p:nvPr/>
            </p:nvSpPr>
            <p:spPr>
              <a:xfrm rot="17700058">
                <a:off x="5949959" y="3630461"/>
                <a:ext cx="147732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具体情况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72"/>
            <p:cNvGrpSpPr/>
            <p:nvPr/>
          </p:nvGrpSpPr>
          <p:grpSpPr>
            <a:xfrm>
              <a:off x="6728224" y="2982758"/>
              <a:ext cx="854869" cy="1568054"/>
              <a:chOff x="6938963" y="2834011"/>
              <a:chExt cx="1139825" cy="2090738"/>
            </a:xfrm>
          </p:grpSpPr>
          <p:sp>
            <p:nvSpPr>
              <p:cNvPr id="25" name="Freeform 16"/>
              <p:cNvSpPr/>
              <p:nvPr/>
            </p:nvSpPr>
            <p:spPr bwMode="auto">
              <a:xfrm>
                <a:off x="6938963" y="2834011"/>
                <a:ext cx="1139825" cy="2090738"/>
              </a:xfrm>
              <a:custGeom>
                <a:avLst/>
                <a:gdLst>
                  <a:gd name="T0" fmla="*/ 0 w 718"/>
                  <a:gd name="T1" fmla="*/ 1171 h 1317"/>
                  <a:gd name="T2" fmla="*/ 525 w 718"/>
                  <a:gd name="T3" fmla="*/ 0 h 1317"/>
                  <a:gd name="T4" fmla="*/ 718 w 718"/>
                  <a:gd name="T5" fmla="*/ 146 h 1317"/>
                  <a:gd name="T6" fmla="*/ 192 w 718"/>
                  <a:gd name="T7" fmla="*/ 1317 h 1317"/>
                  <a:gd name="T8" fmla="*/ 0 w 718"/>
                  <a:gd name="T9" fmla="*/ 1171 h 1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1317">
                    <a:moveTo>
                      <a:pt x="0" y="1171"/>
                    </a:moveTo>
                    <a:lnTo>
                      <a:pt x="525" y="0"/>
                    </a:lnTo>
                    <a:lnTo>
                      <a:pt x="718" y="146"/>
                    </a:lnTo>
                    <a:lnTo>
                      <a:pt x="192" y="1317"/>
                    </a:lnTo>
                    <a:lnTo>
                      <a:pt x="0" y="1171"/>
                    </a:lnTo>
                    <a:close/>
                  </a:path>
                </a:pathLst>
              </a:custGeom>
              <a:solidFill>
                <a:srgbClr val="2A93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26" name="TextBox 74"/>
              <p:cNvSpPr txBox="1"/>
              <p:nvPr/>
            </p:nvSpPr>
            <p:spPr>
              <a:xfrm rot="17700058">
                <a:off x="6832796" y="3614242"/>
                <a:ext cx="1340537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具体情况</a:t>
                </a: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Group 75"/>
            <p:cNvGrpSpPr/>
            <p:nvPr/>
          </p:nvGrpSpPr>
          <p:grpSpPr>
            <a:xfrm>
              <a:off x="7615237" y="3424481"/>
              <a:ext cx="395288" cy="1162050"/>
              <a:chOff x="8121650" y="3422974"/>
              <a:chExt cx="527050" cy="1549400"/>
            </a:xfrm>
          </p:grpSpPr>
          <p:sp>
            <p:nvSpPr>
              <p:cNvPr id="28" name="Freeform 17"/>
              <p:cNvSpPr/>
              <p:nvPr/>
            </p:nvSpPr>
            <p:spPr bwMode="auto">
              <a:xfrm>
                <a:off x="8121650" y="3422974"/>
                <a:ext cx="527050" cy="1549400"/>
              </a:xfrm>
              <a:custGeom>
                <a:avLst/>
                <a:gdLst>
                  <a:gd name="T0" fmla="*/ 49 w 332"/>
                  <a:gd name="T1" fmla="*/ 763 h 976"/>
                  <a:gd name="T2" fmla="*/ 0 w 332"/>
                  <a:gd name="T3" fmla="*/ 0 h 976"/>
                  <a:gd name="T4" fmla="*/ 283 w 332"/>
                  <a:gd name="T5" fmla="*/ 212 h 976"/>
                  <a:gd name="T6" fmla="*/ 332 w 332"/>
                  <a:gd name="T7" fmla="*/ 976 h 976"/>
                  <a:gd name="T8" fmla="*/ 49 w 332"/>
                  <a:gd name="T9" fmla="*/ 763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976">
                    <a:moveTo>
                      <a:pt x="49" y="763"/>
                    </a:moveTo>
                    <a:lnTo>
                      <a:pt x="0" y="0"/>
                    </a:lnTo>
                    <a:lnTo>
                      <a:pt x="283" y="212"/>
                    </a:lnTo>
                    <a:lnTo>
                      <a:pt x="332" y="976"/>
                    </a:lnTo>
                    <a:lnTo>
                      <a:pt x="49" y="76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29" name="TextBox 77"/>
              <p:cNvSpPr txBox="1"/>
              <p:nvPr/>
            </p:nvSpPr>
            <p:spPr>
              <a:xfrm rot="15980418">
                <a:off x="7752380" y="3945489"/>
                <a:ext cx="120374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具体情况</a:t>
                </a:r>
                <a:endParaRPr lang="en-US" sz="135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箭头: 下 33"/>
          <p:cNvSpPr/>
          <p:nvPr/>
        </p:nvSpPr>
        <p:spPr>
          <a:xfrm>
            <a:off x="620815" y="261257"/>
            <a:ext cx="714197" cy="595164"/>
          </a:xfrm>
          <a:prstGeom prst="downArrow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-216856" y="839757"/>
            <a:ext cx="278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项目完成具体情况</a:t>
            </a:r>
          </a:p>
        </p:txBody>
      </p:sp>
      <p:sp>
        <p:nvSpPr>
          <p:cNvPr id="36" name="矩形 35"/>
          <p:cNvSpPr/>
          <p:nvPr/>
        </p:nvSpPr>
        <p:spPr>
          <a:xfrm>
            <a:off x="798285" y="0"/>
            <a:ext cx="377372" cy="159657"/>
          </a:xfrm>
          <a:prstGeom prst="rect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9"/>
          <p:cNvSpPr/>
          <p:nvPr/>
        </p:nvSpPr>
        <p:spPr>
          <a:xfrm>
            <a:off x="1004840" y="2874783"/>
            <a:ext cx="3378889" cy="2240449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tx1"/>
              </a:solidFill>
            </a:endParaRPr>
          </a:p>
        </p:txBody>
      </p:sp>
      <p:sp>
        <p:nvSpPr>
          <p:cNvPr id="3" name="Oval 460"/>
          <p:cNvSpPr/>
          <p:nvPr/>
        </p:nvSpPr>
        <p:spPr>
          <a:xfrm>
            <a:off x="2202479" y="2392086"/>
            <a:ext cx="983611" cy="983611"/>
          </a:xfrm>
          <a:prstGeom prst="ellipse">
            <a:avLst/>
          </a:prstGeom>
          <a:solidFill>
            <a:srgbClr val="2A93CD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tx1"/>
              </a:solidFill>
            </a:endParaRPr>
          </a:p>
        </p:txBody>
      </p:sp>
      <p:sp>
        <p:nvSpPr>
          <p:cNvPr id="4" name="Rectangle 461"/>
          <p:cNvSpPr/>
          <p:nvPr/>
        </p:nvSpPr>
        <p:spPr>
          <a:xfrm>
            <a:off x="2011221" y="4955850"/>
            <a:ext cx="1366128" cy="336978"/>
          </a:xfrm>
          <a:prstGeom prst="rect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tx1"/>
              </a:solidFill>
            </a:endParaRPr>
          </a:p>
        </p:txBody>
      </p:sp>
      <p:sp>
        <p:nvSpPr>
          <p:cNvPr id="5" name="Freeform 12"/>
          <p:cNvSpPr>
            <a:spLocks noEditPoints="1"/>
          </p:cNvSpPr>
          <p:nvPr/>
        </p:nvSpPr>
        <p:spPr bwMode="auto">
          <a:xfrm>
            <a:off x="2525845" y="2694806"/>
            <a:ext cx="336877" cy="335789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6" name="TextBox 463"/>
          <p:cNvSpPr txBox="1"/>
          <p:nvPr/>
        </p:nvSpPr>
        <p:spPr>
          <a:xfrm>
            <a:off x="2193511" y="3372453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464"/>
          <p:cNvSpPr/>
          <p:nvPr/>
        </p:nvSpPr>
        <p:spPr>
          <a:xfrm>
            <a:off x="1438517" y="3806346"/>
            <a:ext cx="2529346" cy="736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双击输入替换内容 双击输入替换内容 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465"/>
          <p:cNvSpPr txBox="1"/>
          <p:nvPr/>
        </p:nvSpPr>
        <p:spPr>
          <a:xfrm>
            <a:off x="2315711" y="4958189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季度情况</a:t>
            </a:r>
            <a:endParaRPr lang="id-ID" sz="1200" b="1" spc="2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466"/>
          <p:cNvSpPr txBox="1"/>
          <p:nvPr/>
        </p:nvSpPr>
        <p:spPr>
          <a:xfrm>
            <a:off x="5743834" y="2002972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id-ID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467"/>
          <p:cNvSpPr txBox="1"/>
          <p:nvPr/>
        </p:nvSpPr>
        <p:spPr>
          <a:xfrm>
            <a:off x="5794237" y="2447597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id-ID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468"/>
          <p:cNvSpPr txBox="1"/>
          <p:nvPr/>
        </p:nvSpPr>
        <p:spPr>
          <a:xfrm>
            <a:off x="5743834" y="2894913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id-ID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469"/>
          <p:cNvSpPr txBox="1"/>
          <p:nvPr/>
        </p:nvSpPr>
        <p:spPr>
          <a:xfrm>
            <a:off x="5743834" y="3339538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id-ID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470"/>
          <p:cNvSpPr txBox="1"/>
          <p:nvPr/>
        </p:nvSpPr>
        <p:spPr>
          <a:xfrm>
            <a:off x="5743834" y="3778666"/>
            <a:ext cx="2535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id-ID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471"/>
          <p:cNvSpPr txBox="1"/>
          <p:nvPr/>
        </p:nvSpPr>
        <p:spPr>
          <a:xfrm>
            <a:off x="5743834" y="4223290"/>
            <a:ext cx="2535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id-ID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472"/>
          <p:cNvSpPr txBox="1"/>
          <p:nvPr/>
        </p:nvSpPr>
        <p:spPr>
          <a:xfrm>
            <a:off x="5743834" y="4670606"/>
            <a:ext cx="2535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id-ID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473"/>
          <p:cNvSpPr txBox="1"/>
          <p:nvPr/>
        </p:nvSpPr>
        <p:spPr>
          <a:xfrm>
            <a:off x="5743834" y="5115232"/>
            <a:ext cx="2535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id-ID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474"/>
          <p:cNvSpPr txBox="1"/>
          <p:nvPr/>
        </p:nvSpPr>
        <p:spPr>
          <a:xfrm>
            <a:off x="5743834" y="5559855"/>
            <a:ext cx="2535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id-ID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475"/>
          <p:cNvSpPr txBox="1"/>
          <p:nvPr/>
        </p:nvSpPr>
        <p:spPr>
          <a:xfrm>
            <a:off x="5743834" y="6004478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id-ID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476"/>
          <p:cNvGrpSpPr/>
          <p:nvPr/>
        </p:nvGrpSpPr>
        <p:grpSpPr>
          <a:xfrm>
            <a:off x="4784003" y="3853803"/>
            <a:ext cx="675551" cy="199942"/>
            <a:chOff x="5314950" y="3752850"/>
            <a:chExt cx="685108" cy="202770"/>
          </a:xfrm>
          <a:solidFill>
            <a:schemeClr val="accent1"/>
          </a:solidFill>
        </p:grpSpPr>
        <p:sp>
          <p:nvSpPr>
            <p:cNvPr id="20" name="Chevron 477"/>
            <p:cNvSpPr/>
            <p:nvPr/>
          </p:nvSpPr>
          <p:spPr>
            <a:xfrm>
              <a:off x="5314950" y="3752850"/>
              <a:ext cx="202770" cy="20277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chemeClr val="tx1"/>
                </a:solidFill>
              </a:endParaRPr>
            </a:p>
          </p:txBody>
        </p:sp>
        <p:sp>
          <p:nvSpPr>
            <p:cNvPr id="21" name="Chevron 478"/>
            <p:cNvSpPr/>
            <p:nvPr/>
          </p:nvSpPr>
          <p:spPr>
            <a:xfrm>
              <a:off x="5556119" y="3752850"/>
              <a:ext cx="202770" cy="20277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chemeClr val="tx1"/>
                </a:solidFill>
              </a:endParaRPr>
            </a:p>
          </p:txBody>
        </p:sp>
        <p:sp>
          <p:nvSpPr>
            <p:cNvPr id="22" name="Chevron 479"/>
            <p:cNvSpPr/>
            <p:nvPr/>
          </p:nvSpPr>
          <p:spPr>
            <a:xfrm>
              <a:off x="5797288" y="3752850"/>
              <a:ext cx="202770" cy="20277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chemeClr val="tx1"/>
                </a:solidFill>
              </a:endParaRPr>
            </a:p>
          </p:txBody>
        </p:sp>
      </p:grpSp>
      <p:cxnSp>
        <p:nvCxnSpPr>
          <p:cNvPr id="23" name="Straight Connector 480"/>
          <p:cNvCxnSpPr/>
          <p:nvPr/>
        </p:nvCxnSpPr>
        <p:spPr>
          <a:xfrm flipV="1">
            <a:off x="6298263" y="2158567"/>
            <a:ext cx="3275041" cy="180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481"/>
          <p:cNvCxnSpPr/>
          <p:nvPr/>
        </p:nvCxnSpPr>
        <p:spPr>
          <a:xfrm flipV="1">
            <a:off x="6343215" y="2599339"/>
            <a:ext cx="3230090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482"/>
          <p:cNvCxnSpPr/>
          <p:nvPr/>
        </p:nvCxnSpPr>
        <p:spPr>
          <a:xfrm flipV="1">
            <a:off x="6343215" y="3047810"/>
            <a:ext cx="3230090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83"/>
          <p:cNvCxnSpPr/>
          <p:nvPr/>
        </p:nvCxnSpPr>
        <p:spPr>
          <a:xfrm flipV="1">
            <a:off x="6343215" y="3492435"/>
            <a:ext cx="3230090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84"/>
          <p:cNvCxnSpPr/>
          <p:nvPr/>
        </p:nvCxnSpPr>
        <p:spPr>
          <a:xfrm flipV="1">
            <a:off x="6343215" y="3937055"/>
            <a:ext cx="3230090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85"/>
          <p:cNvCxnSpPr/>
          <p:nvPr/>
        </p:nvCxnSpPr>
        <p:spPr>
          <a:xfrm flipV="1">
            <a:off x="6343215" y="4381679"/>
            <a:ext cx="3230090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86"/>
          <p:cNvCxnSpPr/>
          <p:nvPr/>
        </p:nvCxnSpPr>
        <p:spPr>
          <a:xfrm flipV="1">
            <a:off x="6343215" y="4830152"/>
            <a:ext cx="3230090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487"/>
          <p:cNvCxnSpPr/>
          <p:nvPr/>
        </p:nvCxnSpPr>
        <p:spPr>
          <a:xfrm flipV="1">
            <a:off x="6343215" y="5274775"/>
            <a:ext cx="3230090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88"/>
          <p:cNvCxnSpPr/>
          <p:nvPr/>
        </p:nvCxnSpPr>
        <p:spPr>
          <a:xfrm flipV="1">
            <a:off x="6343214" y="5719397"/>
            <a:ext cx="3230090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489"/>
          <p:cNvCxnSpPr/>
          <p:nvPr/>
        </p:nvCxnSpPr>
        <p:spPr>
          <a:xfrm flipV="1">
            <a:off x="6343215" y="6164019"/>
            <a:ext cx="3230090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箭头: 下 44"/>
          <p:cNvSpPr/>
          <p:nvPr/>
        </p:nvSpPr>
        <p:spPr>
          <a:xfrm>
            <a:off x="620815" y="261257"/>
            <a:ext cx="714197" cy="595164"/>
          </a:xfrm>
          <a:prstGeom prst="downArrow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-216856" y="839757"/>
            <a:ext cx="278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项目完成具体情况</a:t>
            </a:r>
          </a:p>
        </p:txBody>
      </p:sp>
      <p:sp>
        <p:nvSpPr>
          <p:cNvPr id="47" name="矩形 46"/>
          <p:cNvSpPr/>
          <p:nvPr/>
        </p:nvSpPr>
        <p:spPr>
          <a:xfrm>
            <a:off x="798285" y="0"/>
            <a:ext cx="377372" cy="159657"/>
          </a:xfrm>
          <a:prstGeom prst="rect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6519516" y="3937055"/>
            <a:ext cx="493486" cy="2226964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7219417" y="3047810"/>
            <a:ext cx="493486" cy="3142027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7934971" y="4310240"/>
            <a:ext cx="493486" cy="1849895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8655303" y="3962873"/>
            <a:ext cx="493486" cy="2226964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52" grpId="0" animBg="1"/>
      <p:bldP spid="53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86225" y="3845560"/>
            <a:ext cx="10488084" cy="0"/>
          </a:xfrm>
          <a:prstGeom prst="line">
            <a:avLst/>
          </a:prstGeom>
          <a:noFill/>
          <a:ln w="9525" cap="rnd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7" name="Freeform 6"/>
          <p:cNvSpPr/>
          <p:nvPr/>
        </p:nvSpPr>
        <p:spPr bwMode="auto">
          <a:xfrm>
            <a:off x="9680365" y="3896785"/>
            <a:ext cx="117724" cy="960967"/>
          </a:xfrm>
          <a:custGeom>
            <a:avLst/>
            <a:gdLst>
              <a:gd name="T0" fmla="*/ 0 w 127"/>
              <a:gd name="T1" fmla="*/ 0 h 454"/>
              <a:gd name="T2" fmla="*/ 0 w 127"/>
              <a:gd name="T3" fmla="*/ 262 h 454"/>
              <a:gd name="T4" fmla="*/ 127 w 127"/>
              <a:gd name="T5" fmla="*/ 262 h 454"/>
              <a:gd name="T6" fmla="*/ 127 w 127"/>
              <a:gd name="T7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" h="454">
                <a:moveTo>
                  <a:pt x="0" y="0"/>
                </a:moveTo>
                <a:lnTo>
                  <a:pt x="0" y="262"/>
                </a:lnTo>
                <a:lnTo>
                  <a:pt x="127" y="262"/>
                </a:lnTo>
                <a:lnTo>
                  <a:pt x="127" y="454"/>
                </a:lnTo>
              </a:path>
            </a:pathLst>
          </a:custGeom>
          <a:solidFill>
            <a:schemeClr val="bg1"/>
          </a:solidFill>
          <a:ln w="19050" cap="flat">
            <a:solidFill>
              <a:schemeClr val="bg1">
                <a:lumMod val="65000"/>
              </a:schemeClr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8" name="Freeform 7"/>
          <p:cNvSpPr/>
          <p:nvPr/>
        </p:nvSpPr>
        <p:spPr bwMode="auto">
          <a:xfrm>
            <a:off x="2560744" y="3896784"/>
            <a:ext cx="287867" cy="1016000"/>
          </a:xfrm>
          <a:custGeom>
            <a:avLst/>
            <a:gdLst>
              <a:gd name="T0" fmla="*/ 0 w 136"/>
              <a:gd name="T1" fmla="*/ 0 h 480"/>
              <a:gd name="T2" fmla="*/ 0 w 136"/>
              <a:gd name="T3" fmla="*/ 227 h 480"/>
              <a:gd name="T4" fmla="*/ 136 w 136"/>
              <a:gd name="T5" fmla="*/ 227 h 480"/>
              <a:gd name="T6" fmla="*/ 136 w 136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" h="480">
                <a:moveTo>
                  <a:pt x="0" y="0"/>
                </a:moveTo>
                <a:lnTo>
                  <a:pt x="0" y="227"/>
                </a:lnTo>
                <a:lnTo>
                  <a:pt x="136" y="227"/>
                </a:lnTo>
                <a:lnTo>
                  <a:pt x="136" y="480"/>
                </a:lnTo>
              </a:path>
            </a:pathLst>
          </a:custGeom>
          <a:solidFill>
            <a:schemeClr val="bg1"/>
          </a:solidFill>
          <a:ln w="19050" cap="flat">
            <a:solidFill>
              <a:schemeClr val="bg1">
                <a:lumMod val="65000"/>
              </a:schemeClr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9" name="Freeform 8"/>
          <p:cNvSpPr/>
          <p:nvPr/>
        </p:nvSpPr>
        <p:spPr bwMode="auto">
          <a:xfrm>
            <a:off x="4298951" y="3896785"/>
            <a:ext cx="306471" cy="986367"/>
          </a:xfrm>
          <a:custGeom>
            <a:avLst/>
            <a:gdLst>
              <a:gd name="T0" fmla="*/ 0 w 260"/>
              <a:gd name="T1" fmla="*/ 0 h 466"/>
              <a:gd name="T2" fmla="*/ 0 w 260"/>
              <a:gd name="T3" fmla="*/ 275 h 466"/>
              <a:gd name="T4" fmla="*/ 260 w 260"/>
              <a:gd name="T5" fmla="*/ 275 h 466"/>
              <a:gd name="T6" fmla="*/ 260 w 260"/>
              <a:gd name="T7" fmla="*/ 466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466">
                <a:moveTo>
                  <a:pt x="0" y="0"/>
                </a:moveTo>
                <a:lnTo>
                  <a:pt x="0" y="275"/>
                </a:lnTo>
                <a:lnTo>
                  <a:pt x="260" y="275"/>
                </a:lnTo>
                <a:lnTo>
                  <a:pt x="260" y="466"/>
                </a:lnTo>
              </a:path>
            </a:pathLst>
          </a:custGeom>
          <a:solidFill>
            <a:schemeClr val="bg1"/>
          </a:solidFill>
          <a:ln w="19050" cap="flat">
            <a:solidFill>
              <a:schemeClr val="bg1">
                <a:lumMod val="65000"/>
              </a:schemeClr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0" name="Freeform 9"/>
          <p:cNvSpPr/>
          <p:nvPr/>
        </p:nvSpPr>
        <p:spPr bwMode="auto">
          <a:xfrm>
            <a:off x="6907531" y="3896784"/>
            <a:ext cx="219264" cy="905933"/>
          </a:xfrm>
          <a:custGeom>
            <a:avLst/>
            <a:gdLst>
              <a:gd name="T0" fmla="*/ 0 w 204"/>
              <a:gd name="T1" fmla="*/ 0 h 428"/>
              <a:gd name="T2" fmla="*/ 0 w 204"/>
              <a:gd name="T3" fmla="*/ 269 h 428"/>
              <a:gd name="T4" fmla="*/ 204 w 204"/>
              <a:gd name="T5" fmla="*/ 269 h 428"/>
              <a:gd name="T6" fmla="*/ 204 w 204"/>
              <a:gd name="T7" fmla="*/ 42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428">
                <a:moveTo>
                  <a:pt x="0" y="0"/>
                </a:moveTo>
                <a:lnTo>
                  <a:pt x="0" y="269"/>
                </a:lnTo>
                <a:lnTo>
                  <a:pt x="204" y="269"/>
                </a:lnTo>
                <a:lnTo>
                  <a:pt x="204" y="428"/>
                </a:lnTo>
              </a:path>
            </a:pathLst>
          </a:custGeom>
          <a:solidFill>
            <a:schemeClr val="bg1"/>
          </a:solidFill>
          <a:ln w="19050" cap="flat">
            <a:solidFill>
              <a:schemeClr val="bg1">
                <a:lumMod val="65000"/>
              </a:schemeClr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1" name="Freeform 10"/>
          <p:cNvSpPr/>
          <p:nvPr/>
        </p:nvSpPr>
        <p:spPr bwMode="auto">
          <a:xfrm>
            <a:off x="1986705" y="2880361"/>
            <a:ext cx="268817" cy="912283"/>
          </a:xfrm>
          <a:custGeom>
            <a:avLst/>
            <a:gdLst>
              <a:gd name="T0" fmla="*/ 0 w 127"/>
              <a:gd name="T1" fmla="*/ 431 h 431"/>
              <a:gd name="T2" fmla="*/ 0 w 127"/>
              <a:gd name="T3" fmla="*/ 192 h 431"/>
              <a:gd name="T4" fmla="*/ 127 w 127"/>
              <a:gd name="T5" fmla="*/ 192 h 431"/>
              <a:gd name="T6" fmla="*/ 127 w 127"/>
              <a:gd name="T7" fmla="*/ 0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" h="431">
                <a:moveTo>
                  <a:pt x="0" y="431"/>
                </a:moveTo>
                <a:lnTo>
                  <a:pt x="0" y="192"/>
                </a:lnTo>
                <a:lnTo>
                  <a:pt x="127" y="192"/>
                </a:lnTo>
                <a:lnTo>
                  <a:pt x="127" y="0"/>
                </a:lnTo>
              </a:path>
            </a:pathLst>
          </a:custGeom>
          <a:solidFill>
            <a:schemeClr val="bg1"/>
          </a:solidFill>
          <a:ln w="19050" cap="flat">
            <a:solidFill>
              <a:schemeClr val="bg1">
                <a:lumMod val="65000"/>
              </a:schemeClr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2" name="Freeform 11"/>
          <p:cNvSpPr/>
          <p:nvPr/>
        </p:nvSpPr>
        <p:spPr bwMode="auto">
          <a:xfrm>
            <a:off x="3587328" y="2810511"/>
            <a:ext cx="315384" cy="982133"/>
          </a:xfrm>
          <a:custGeom>
            <a:avLst/>
            <a:gdLst>
              <a:gd name="T0" fmla="*/ 0 w 149"/>
              <a:gd name="T1" fmla="*/ 464 h 464"/>
              <a:gd name="T2" fmla="*/ 0 w 149"/>
              <a:gd name="T3" fmla="*/ 262 h 464"/>
              <a:gd name="T4" fmla="*/ 149 w 149"/>
              <a:gd name="T5" fmla="*/ 262 h 464"/>
              <a:gd name="T6" fmla="*/ 149 w 149"/>
              <a:gd name="T7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464">
                <a:moveTo>
                  <a:pt x="0" y="464"/>
                </a:moveTo>
                <a:lnTo>
                  <a:pt x="0" y="262"/>
                </a:lnTo>
                <a:lnTo>
                  <a:pt x="149" y="262"/>
                </a:lnTo>
                <a:lnTo>
                  <a:pt x="149" y="0"/>
                </a:lnTo>
              </a:path>
            </a:pathLst>
          </a:custGeom>
          <a:solidFill>
            <a:schemeClr val="bg1"/>
          </a:solidFill>
          <a:ln w="19050" cap="flat">
            <a:solidFill>
              <a:schemeClr val="bg1">
                <a:lumMod val="65000"/>
              </a:schemeClr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3" name="Freeform 12"/>
          <p:cNvSpPr/>
          <p:nvPr/>
        </p:nvSpPr>
        <p:spPr bwMode="auto">
          <a:xfrm>
            <a:off x="6338148" y="2886711"/>
            <a:ext cx="129117" cy="905933"/>
          </a:xfrm>
          <a:custGeom>
            <a:avLst/>
            <a:gdLst>
              <a:gd name="T0" fmla="*/ 0 w 61"/>
              <a:gd name="T1" fmla="*/ 428 h 428"/>
              <a:gd name="T2" fmla="*/ 0 w 61"/>
              <a:gd name="T3" fmla="*/ 183 h 428"/>
              <a:gd name="T4" fmla="*/ 61 w 61"/>
              <a:gd name="T5" fmla="*/ 183 h 428"/>
              <a:gd name="T6" fmla="*/ 61 w 61"/>
              <a:gd name="T7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" h="428">
                <a:moveTo>
                  <a:pt x="0" y="428"/>
                </a:moveTo>
                <a:lnTo>
                  <a:pt x="0" y="183"/>
                </a:lnTo>
                <a:lnTo>
                  <a:pt x="61" y="183"/>
                </a:lnTo>
                <a:lnTo>
                  <a:pt x="61" y="0"/>
                </a:lnTo>
              </a:path>
            </a:pathLst>
          </a:custGeom>
          <a:noFill/>
          <a:ln w="19050" cap="flat">
            <a:solidFill>
              <a:schemeClr val="accent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4" name="Freeform 13"/>
          <p:cNvSpPr/>
          <p:nvPr/>
        </p:nvSpPr>
        <p:spPr bwMode="auto">
          <a:xfrm flipH="1">
            <a:off x="9115637" y="2886711"/>
            <a:ext cx="244275" cy="905933"/>
          </a:xfrm>
          <a:custGeom>
            <a:avLst/>
            <a:gdLst>
              <a:gd name="T0" fmla="*/ 144 w 144"/>
              <a:gd name="T1" fmla="*/ 428 h 428"/>
              <a:gd name="T2" fmla="*/ 144 w 144"/>
              <a:gd name="T3" fmla="*/ 183 h 428"/>
              <a:gd name="T4" fmla="*/ 0 w 144"/>
              <a:gd name="T5" fmla="*/ 183 h 428"/>
              <a:gd name="T6" fmla="*/ 0 w 144"/>
              <a:gd name="T7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428">
                <a:moveTo>
                  <a:pt x="144" y="428"/>
                </a:moveTo>
                <a:lnTo>
                  <a:pt x="144" y="183"/>
                </a:lnTo>
                <a:lnTo>
                  <a:pt x="0" y="183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9050" cap="flat">
            <a:solidFill>
              <a:schemeClr val="bg1">
                <a:lumMod val="65000"/>
              </a:schemeClr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911351" y="37735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478617" y="37735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511975" y="37735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237144" y="37735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262795" y="37735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834295" y="37735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9055101" y="37735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9611784" y="3773560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1143806" y="2348716"/>
            <a:ext cx="72648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35" dirty="0">
                <a:latin typeface="+mj-lt"/>
              </a:rPr>
              <a:t>Step 01</a:t>
            </a:r>
            <a:endParaRPr lang="id-ID" sz="1335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365760" y="2538703"/>
            <a:ext cx="2236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911351" y="2397595"/>
            <a:ext cx="720000" cy="720000"/>
          </a:xfrm>
          <a:prstGeom prst="ellipse">
            <a:avLst/>
          </a:prstGeom>
          <a:solidFill>
            <a:srgbClr val="2A93CD"/>
          </a:solidFill>
          <a:ln w="19050"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2488611" y="4548973"/>
            <a:ext cx="720000" cy="720000"/>
          </a:xfrm>
          <a:prstGeom prst="ellipse">
            <a:avLst/>
          </a:prstGeom>
          <a:solidFill>
            <a:srgbClr val="FAD159"/>
          </a:solidFill>
          <a:ln w="19050"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3532552" y="2397595"/>
            <a:ext cx="720000" cy="720000"/>
          </a:xfrm>
          <a:prstGeom prst="ellipse">
            <a:avLst/>
          </a:prstGeom>
          <a:solidFill>
            <a:srgbClr val="FAD159"/>
          </a:solidFill>
          <a:ln w="19050"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4237735" y="4552784"/>
            <a:ext cx="720000" cy="720000"/>
          </a:xfrm>
          <a:prstGeom prst="ellipse">
            <a:avLst/>
          </a:prstGeom>
          <a:solidFill>
            <a:srgbClr val="2A93CD"/>
          </a:solidFill>
          <a:ln w="19050"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110819" y="2392665"/>
            <a:ext cx="720000" cy="720000"/>
          </a:xfrm>
          <a:prstGeom prst="ellipse">
            <a:avLst/>
          </a:prstGeom>
          <a:solidFill>
            <a:srgbClr val="2A93CD"/>
          </a:solidFill>
          <a:ln w="19050"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784085" y="4552784"/>
            <a:ext cx="720000" cy="720000"/>
          </a:xfrm>
          <a:prstGeom prst="ellipse">
            <a:avLst/>
          </a:prstGeom>
          <a:solidFill>
            <a:srgbClr val="FAD159"/>
          </a:solidFill>
          <a:ln w="19050"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9024989" y="2392665"/>
            <a:ext cx="720000" cy="720000"/>
          </a:xfrm>
          <a:prstGeom prst="ellipse">
            <a:avLst/>
          </a:prstGeom>
          <a:solidFill>
            <a:srgbClr val="FAD159"/>
          </a:solidFill>
          <a:ln w="19050"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9428904" y="4552784"/>
            <a:ext cx="720000" cy="720000"/>
          </a:xfrm>
          <a:prstGeom prst="ellipse">
            <a:avLst/>
          </a:prstGeom>
          <a:solidFill>
            <a:srgbClr val="2A93CD"/>
          </a:solidFill>
          <a:ln w="19050"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5" name="TextBox 34"/>
          <p:cNvSpPr txBox="1"/>
          <p:nvPr/>
        </p:nvSpPr>
        <p:spPr>
          <a:xfrm>
            <a:off x="1711442" y="4412660"/>
            <a:ext cx="726481" cy="2974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335" dirty="0">
                <a:latin typeface="+mj-lt"/>
              </a:rPr>
              <a:t>Step 02</a:t>
            </a:r>
            <a:endParaRPr lang="id-ID" sz="1335" dirty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1877" y="4602647"/>
            <a:ext cx="2236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08102" y="2341866"/>
            <a:ext cx="72648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5" dirty="0">
                <a:latin typeface="+mj-lt"/>
              </a:rPr>
              <a:t>Step 03</a:t>
            </a:r>
            <a:endParaRPr lang="id-ID" sz="1335" dirty="0"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08102" y="2531853"/>
            <a:ext cx="2236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57736" y="4405810"/>
            <a:ext cx="726481" cy="2974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35" dirty="0">
                <a:latin typeface="+mj-lt"/>
              </a:rPr>
              <a:t>Step 04</a:t>
            </a:r>
            <a:endParaRPr lang="id-ID" sz="1335" dirty="0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57735" y="4595797"/>
            <a:ext cx="2236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29226" y="2259487"/>
            <a:ext cx="72648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5" dirty="0">
                <a:latin typeface="+mj-lt"/>
              </a:rPr>
              <a:t>Step 05</a:t>
            </a:r>
            <a:endParaRPr lang="id-ID" sz="1335" dirty="0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29226" y="2449474"/>
            <a:ext cx="2236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07740" y="4374231"/>
            <a:ext cx="726481" cy="2974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35" dirty="0">
                <a:latin typeface="+mj-lt"/>
              </a:rPr>
              <a:t>Step 06</a:t>
            </a:r>
            <a:endParaRPr lang="id-ID" sz="1335" dirty="0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07739" y="4564218"/>
            <a:ext cx="2236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789526" y="2285196"/>
            <a:ext cx="72648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5" dirty="0">
                <a:latin typeface="+mj-lt"/>
              </a:rPr>
              <a:t>Step 07</a:t>
            </a:r>
            <a:endParaRPr lang="id-ID" sz="1335" dirty="0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789526" y="2475183"/>
            <a:ext cx="2236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149733" y="4405810"/>
            <a:ext cx="72648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5" dirty="0">
                <a:latin typeface="+mj-lt"/>
              </a:rPr>
              <a:t>Step 08</a:t>
            </a:r>
            <a:endParaRPr lang="id-ID" sz="1335" dirty="0"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149733" y="4595797"/>
            <a:ext cx="2236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reeform 47"/>
          <p:cNvSpPr>
            <a:spLocks noEditPoints="1"/>
          </p:cNvSpPr>
          <p:nvPr/>
        </p:nvSpPr>
        <p:spPr bwMode="auto">
          <a:xfrm>
            <a:off x="9201096" y="2558928"/>
            <a:ext cx="386385" cy="386385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grpSp>
        <p:nvGrpSpPr>
          <p:cNvPr id="50" name="Group 49"/>
          <p:cNvGrpSpPr/>
          <p:nvPr/>
        </p:nvGrpSpPr>
        <p:grpSpPr>
          <a:xfrm>
            <a:off x="2625075" y="4682206"/>
            <a:ext cx="468220" cy="469252"/>
            <a:chOff x="7305675" y="2468563"/>
            <a:chExt cx="720725" cy="722313"/>
          </a:xfrm>
          <a:solidFill>
            <a:schemeClr val="bg2"/>
          </a:solidFill>
        </p:grpSpPr>
        <p:sp>
          <p:nvSpPr>
            <p:cNvPr id="51" name="Freeform 132"/>
            <p:cNvSpPr>
              <a:spLocks noEditPoints="1"/>
            </p:cNvSpPr>
            <p:nvPr/>
          </p:nvSpPr>
          <p:spPr bwMode="auto">
            <a:xfrm>
              <a:off x="7556500" y="2719388"/>
              <a:ext cx="217488" cy="219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52" name="Freeform 133"/>
            <p:cNvSpPr>
              <a:spLocks noEditPoints="1"/>
            </p:cNvSpPr>
            <p:nvPr/>
          </p:nvSpPr>
          <p:spPr bwMode="auto">
            <a:xfrm>
              <a:off x="7305675" y="2468563"/>
              <a:ext cx="720725" cy="722313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sp>
        <p:nvSpPr>
          <p:cNvPr id="53" name="Freeform 248"/>
          <p:cNvSpPr>
            <a:spLocks noEditPoints="1"/>
          </p:cNvSpPr>
          <p:nvPr/>
        </p:nvSpPr>
        <p:spPr bwMode="auto">
          <a:xfrm>
            <a:off x="2111237" y="2554047"/>
            <a:ext cx="307728" cy="352023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54" name="Freeform 53"/>
          <p:cNvSpPr>
            <a:spLocks noEditPoints="1"/>
          </p:cNvSpPr>
          <p:nvPr/>
        </p:nvSpPr>
        <p:spPr bwMode="auto">
          <a:xfrm>
            <a:off x="6267854" y="2550634"/>
            <a:ext cx="397125" cy="398436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55" name="Freeform 52"/>
          <p:cNvSpPr>
            <a:spLocks noEditPoints="1"/>
          </p:cNvSpPr>
          <p:nvPr/>
        </p:nvSpPr>
        <p:spPr bwMode="auto">
          <a:xfrm>
            <a:off x="9600465" y="4740330"/>
            <a:ext cx="418761" cy="321375"/>
          </a:xfrm>
          <a:custGeom>
            <a:avLst/>
            <a:gdLst>
              <a:gd name="T0" fmla="*/ 113 w 128"/>
              <a:gd name="T1" fmla="*/ 0 h 98"/>
              <a:gd name="T2" fmla="*/ 98 w 128"/>
              <a:gd name="T3" fmla="*/ 15 h 98"/>
              <a:gd name="T4" fmla="*/ 103 w 128"/>
              <a:gd name="T5" fmla="*/ 26 h 98"/>
              <a:gd name="T6" fmla="*/ 84 w 128"/>
              <a:gd name="T7" fmla="*/ 54 h 98"/>
              <a:gd name="T8" fmla="*/ 79 w 128"/>
              <a:gd name="T9" fmla="*/ 52 h 98"/>
              <a:gd name="T10" fmla="*/ 66 w 128"/>
              <a:gd name="T11" fmla="*/ 60 h 98"/>
              <a:gd name="T12" fmla="*/ 55 w 128"/>
              <a:gd name="T13" fmla="*/ 54 h 98"/>
              <a:gd name="T14" fmla="*/ 56 w 128"/>
              <a:gd name="T15" fmla="*/ 49 h 98"/>
              <a:gd name="T16" fmla="*/ 41 w 128"/>
              <a:gd name="T17" fmla="*/ 34 h 98"/>
              <a:gd name="T18" fmla="*/ 26 w 128"/>
              <a:gd name="T19" fmla="*/ 49 h 98"/>
              <a:gd name="T20" fmla="*/ 31 w 128"/>
              <a:gd name="T21" fmla="*/ 60 h 98"/>
              <a:gd name="T22" fmla="*/ 23 w 128"/>
              <a:gd name="T23" fmla="*/ 70 h 98"/>
              <a:gd name="T24" fmla="*/ 15 w 128"/>
              <a:gd name="T25" fmla="*/ 68 h 98"/>
              <a:gd name="T26" fmla="*/ 0 w 128"/>
              <a:gd name="T27" fmla="*/ 83 h 98"/>
              <a:gd name="T28" fmla="*/ 15 w 128"/>
              <a:gd name="T29" fmla="*/ 98 h 98"/>
              <a:gd name="T30" fmla="*/ 30 w 128"/>
              <a:gd name="T31" fmla="*/ 83 h 98"/>
              <a:gd name="T32" fmla="*/ 26 w 128"/>
              <a:gd name="T33" fmla="*/ 73 h 98"/>
              <a:gd name="T34" fmla="*/ 34 w 128"/>
              <a:gd name="T35" fmla="*/ 62 h 98"/>
              <a:gd name="T36" fmla="*/ 41 w 128"/>
              <a:gd name="T37" fmla="*/ 64 h 98"/>
              <a:gd name="T38" fmla="*/ 53 w 128"/>
              <a:gd name="T39" fmla="*/ 57 h 98"/>
              <a:gd name="T40" fmla="*/ 64 w 128"/>
              <a:gd name="T41" fmla="*/ 64 h 98"/>
              <a:gd name="T42" fmla="*/ 64 w 128"/>
              <a:gd name="T43" fmla="*/ 68 h 98"/>
              <a:gd name="T44" fmla="*/ 79 w 128"/>
              <a:gd name="T45" fmla="*/ 83 h 98"/>
              <a:gd name="T46" fmla="*/ 94 w 128"/>
              <a:gd name="T47" fmla="*/ 68 h 98"/>
              <a:gd name="T48" fmla="*/ 88 w 128"/>
              <a:gd name="T49" fmla="*/ 56 h 98"/>
              <a:gd name="T50" fmla="*/ 106 w 128"/>
              <a:gd name="T51" fmla="*/ 28 h 98"/>
              <a:gd name="T52" fmla="*/ 113 w 128"/>
              <a:gd name="T53" fmla="*/ 30 h 98"/>
              <a:gd name="T54" fmla="*/ 128 w 128"/>
              <a:gd name="T55" fmla="*/ 15 h 98"/>
              <a:gd name="T56" fmla="*/ 113 w 128"/>
              <a:gd name="T57" fmla="*/ 0 h 98"/>
              <a:gd name="T58" fmla="*/ 15 w 128"/>
              <a:gd name="T59" fmla="*/ 90 h 98"/>
              <a:gd name="T60" fmla="*/ 7 w 128"/>
              <a:gd name="T61" fmla="*/ 83 h 98"/>
              <a:gd name="T62" fmla="*/ 15 w 128"/>
              <a:gd name="T63" fmla="*/ 75 h 98"/>
              <a:gd name="T64" fmla="*/ 22 w 128"/>
              <a:gd name="T65" fmla="*/ 83 h 98"/>
              <a:gd name="T66" fmla="*/ 15 w 128"/>
              <a:gd name="T67" fmla="*/ 90 h 98"/>
              <a:gd name="T68" fmla="*/ 41 w 128"/>
              <a:gd name="T69" fmla="*/ 56 h 98"/>
              <a:gd name="T70" fmla="*/ 34 w 128"/>
              <a:gd name="T71" fmla="*/ 49 h 98"/>
              <a:gd name="T72" fmla="*/ 41 w 128"/>
              <a:gd name="T73" fmla="*/ 41 h 98"/>
              <a:gd name="T74" fmla="*/ 49 w 128"/>
              <a:gd name="T75" fmla="*/ 49 h 98"/>
              <a:gd name="T76" fmla="*/ 41 w 128"/>
              <a:gd name="T77" fmla="*/ 56 h 98"/>
              <a:gd name="T78" fmla="*/ 79 w 128"/>
              <a:gd name="T79" fmla="*/ 75 h 98"/>
              <a:gd name="T80" fmla="*/ 71 w 128"/>
              <a:gd name="T81" fmla="*/ 68 h 98"/>
              <a:gd name="T82" fmla="*/ 79 w 128"/>
              <a:gd name="T83" fmla="*/ 60 h 98"/>
              <a:gd name="T84" fmla="*/ 86 w 128"/>
              <a:gd name="T85" fmla="*/ 68 h 98"/>
              <a:gd name="T86" fmla="*/ 79 w 128"/>
              <a:gd name="T87" fmla="*/ 75 h 98"/>
              <a:gd name="T88" fmla="*/ 113 w 128"/>
              <a:gd name="T89" fmla="*/ 22 h 98"/>
              <a:gd name="T90" fmla="*/ 105 w 128"/>
              <a:gd name="T91" fmla="*/ 15 h 98"/>
              <a:gd name="T92" fmla="*/ 113 w 128"/>
              <a:gd name="T93" fmla="*/ 7 h 98"/>
              <a:gd name="T94" fmla="*/ 120 w 128"/>
              <a:gd name="T95" fmla="*/ 15 h 98"/>
              <a:gd name="T96" fmla="*/ 113 w 128"/>
              <a:gd name="T97" fmla="*/ 2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98">
                <a:moveTo>
                  <a:pt x="113" y="0"/>
                </a:moveTo>
                <a:cubicBezTo>
                  <a:pt x="104" y="0"/>
                  <a:pt x="98" y="7"/>
                  <a:pt x="98" y="15"/>
                </a:cubicBezTo>
                <a:cubicBezTo>
                  <a:pt x="98" y="19"/>
                  <a:pt x="100" y="23"/>
                  <a:pt x="103" y="26"/>
                </a:cubicBezTo>
                <a:cubicBezTo>
                  <a:pt x="84" y="54"/>
                  <a:pt x="84" y="54"/>
                  <a:pt x="84" y="54"/>
                </a:cubicBezTo>
                <a:cubicBezTo>
                  <a:pt x="83" y="53"/>
                  <a:pt x="81" y="52"/>
                  <a:pt x="79" y="52"/>
                </a:cubicBezTo>
                <a:cubicBezTo>
                  <a:pt x="73" y="52"/>
                  <a:pt x="68" y="56"/>
                  <a:pt x="66" y="60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3"/>
                  <a:pt x="56" y="51"/>
                  <a:pt x="56" y="49"/>
                </a:cubicBezTo>
                <a:cubicBezTo>
                  <a:pt x="56" y="40"/>
                  <a:pt x="49" y="34"/>
                  <a:pt x="41" y="34"/>
                </a:cubicBezTo>
                <a:cubicBezTo>
                  <a:pt x="33" y="34"/>
                  <a:pt x="26" y="40"/>
                  <a:pt x="26" y="49"/>
                </a:cubicBezTo>
                <a:cubicBezTo>
                  <a:pt x="26" y="53"/>
                  <a:pt x="28" y="57"/>
                  <a:pt x="31" y="60"/>
                </a:cubicBezTo>
                <a:cubicBezTo>
                  <a:pt x="23" y="70"/>
                  <a:pt x="23" y="70"/>
                  <a:pt x="23" y="70"/>
                </a:cubicBezTo>
                <a:cubicBezTo>
                  <a:pt x="21" y="69"/>
                  <a:pt x="18" y="68"/>
                  <a:pt x="15" y="68"/>
                </a:cubicBezTo>
                <a:cubicBezTo>
                  <a:pt x="6" y="68"/>
                  <a:pt x="0" y="74"/>
                  <a:pt x="0" y="83"/>
                </a:cubicBezTo>
                <a:cubicBezTo>
                  <a:pt x="0" y="91"/>
                  <a:pt x="6" y="98"/>
                  <a:pt x="15" y="98"/>
                </a:cubicBezTo>
                <a:cubicBezTo>
                  <a:pt x="23" y="98"/>
                  <a:pt x="30" y="91"/>
                  <a:pt x="30" y="83"/>
                </a:cubicBezTo>
                <a:cubicBezTo>
                  <a:pt x="30" y="79"/>
                  <a:pt x="28" y="76"/>
                  <a:pt x="26" y="73"/>
                </a:cubicBezTo>
                <a:cubicBezTo>
                  <a:pt x="34" y="62"/>
                  <a:pt x="34" y="62"/>
                  <a:pt x="34" y="62"/>
                </a:cubicBezTo>
                <a:cubicBezTo>
                  <a:pt x="36" y="63"/>
                  <a:pt x="39" y="64"/>
                  <a:pt x="41" y="64"/>
                </a:cubicBezTo>
                <a:cubicBezTo>
                  <a:pt x="46" y="64"/>
                  <a:pt x="51" y="61"/>
                  <a:pt x="53" y="57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5"/>
                  <a:pt x="64" y="66"/>
                  <a:pt x="64" y="68"/>
                </a:cubicBezTo>
                <a:cubicBezTo>
                  <a:pt x="64" y="76"/>
                  <a:pt x="70" y="83"/>
                  <a:pt x="79" y="83"/>
                </a:cubicBezTo>
                <a:cubicBezTo>
                  <a:pt x="87" y="83"/>
                  <a:pt x="94" y="76"/>
                  <a:pt x="94" y="68"/>
                </a:cubicBezTo>
                <a:cubicBezTo>
                  <a:pt x="94" y="63"/>
                  <a:pt x="91" y="58"/>
                  <a:pt x="88" y="56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8" y="29"/>
                  <a:pt x="110" y="30"/>
                  <a:pt x="113" y="30"/>
                </a:cubicBezTo>
                <a:cubicBezTo>
                  <a:pt x="121" y="30"/>
                  <a:pt x="128" y="23"/>
                  <a:pt x="128" y="15"/>
                </a:cubicBezTo>
                <a:cubicBezTo>
                  <a:pt x="128" y="7"/>
                  <a:pt x="121" y="0"/>
                  <a:pt x="113" y="0"/>
                </a:cubicBezTo>
                <a:close/>
                <a:moveTo>
                  <a:pt x="15" y="90"/>
                </a:moveTo>
                <a:cubicBezTo>
                  <a:pt x="11" y="90"/>
                  <a:pt x="7" y="87"/>
                  <a:pt x="7" y="83"/>
                </a:cubicBezTo>
                <a:cubicBezTo>
                  <a:pt x="7" y="78"/>
                  <a:pt x="11" y="75"/>
                  <a:pt x="15" y="75"/>
                </a:cubicBezTo>
                <a:cubicBezTo>
                  <a:pt x="19" y="75"/>
                  <a:pt x="22" y="78"/>
                  <a:pt x="22" y="83"/>
                </a:cubicBezTo>
                <a:cubicBezTo>
                  <a:pt x="22" y="87"/>
                  <a:pt x="19" y="90"/>
                  <a:pt x="15" y="90"/>
                </a:cubicBezTo>
                <a:close/>
                <a:moveTo>
                  <a:pt x="41" y="56"/>
                </a:moveTo>
                <a:cubicBezTo>
                  <a:pt x="37" y="56"/>
                  <a:pt x="34" y="53"/>
                  <a:pt x="34" y="49"/>
                </a:cubicBezTo>
                <a:cubicBezTo>
                  <a:pt x="34" y="45"/>
                  <a:pt x="37" y="41"/>
                  <a:pt x="41" y="41"/>
                </a:cubicBezTo>
                <a:cubicBezTo>
                  <a:pt x="45" y="41"/>
                  <a:pt x="49" y="45"/>
                  <a:pt x="49" y="49"/>
                </a:cubicBezTo>
                <a:cubicBezTo>
                  <a:pt x="49" y="53"/>
                  <a:pt x="45" y="56"/>
                  <a:pt x="41" y="56"/>
                </a:cubicBezTo>
                <a:close/>
                <a:moveTo>
                  <a:pt x="79" y="75"/>
                </a:moveTo>
                <a:cubicBezTo>
                  <a:pt x="75" y="75"/>
                  <a:pt x="71" y="72"/>
                  <a:pt x="71" y="68"/>
                </a:cubicBezTo>
                <a:cubicBezTo>
                  <a:pt x="71" y="63"/>
                  <a:pt x="75" y="60"/>
                  <a:pt x="79" y="60"/>
                </a:cubicBezTo>
                <a:cubicBezTo>
                  <a:pt x="83" y="60"/>
                  <a:pt x="86" y="63"/>
                  <a:pt x="86" y="68"/>
                </a:cubicBezTo>
                <a:cubicBezTo>
                  <a:pt x="86" y="72"/>
                  <a:pt x="83" y="75"/>
                  <a:pt x="79" y="75"/>
                </a:cubicBezTo>
                <a:close/>
                <a:moveTo>
                  <a:pt x="113" y="22"/>
                </a:moveTo>
                <a:cubicBezTo>
                  <a:pt x="108" y="22"/>
                  <a:pt x="105" y="19"/>
                  <a:pt x="105" y="15"/>
                </a:cubicBezTo>
                <a:cubicBezTo>
                  <a:pt x="105" y="11"/>
                  <a:pt x="108" y="7"/>
                  <a:pt x="113" y="7"/>
                </a:cubicBezTo>
                <a:cubicBezTo>
                  <a:pt x="117" y="7"/>
                  <a:pt x="120" y="11"/>
                  <a:pt x="120" y="15"/>
                </a:cubicBezTo>
                <a:cubicBezTo>
                  <a:pt x="120" y="19"/>
                  <a:pt x="117" y="22"/>
                  <a:pt x="113" y="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grpSp>
        <p:nvGrpSpPr>
          <p:cNvPr id="56" name="Group 55"/>
          <p:cNvGrpSpPr/>
          <p:nvPr/>
        </p:nvGrpSpPr>
        <p:grpSpPr>
          <a:xfrm>
            <a:off x="4406497" y="4724154"/>
            <a:ext cx="394843" cy="345324"/>
            <a:chOff x="2437300" y="2768688"/>
            <a:chExt cx="400024" cy="349856"/>
          </a:xfrm>
          <a:solidFill>
            <a:schemeClr val="bg2"/>
          </a:solidFill>
        </p:grpSpPr>
        <p:sp>
          <p:nvSpPr>
            <p:cNvPr id="57" name="Freeform 104"/>
            <p:cNvSpPr/>
            <p:nvPr/>
          </p:nvSpPr>
          <p:spPr bwMode="auto">
            <a:xfrm>
              <a:off x="2499350" y="2830738"/>
              <a:ext cx="143903" cy="93735"/>
            </a:xfrm>
            <a:custGeom>
              <a:avLst/>
              <a:gdLst>
                <a:gd name="T0" fmla="*/ 44 w 46"/>
                <a:gd name="T1" fmla="*/ 0 h 30"/>
                <a:gd name="T2" fmla="*/ 0 w 46"/>
                <a:gd name="T3" fmla="*/ 28 h 30"/>
                <a:gd name="T4" fmla="*/ 2 w 46"/>
                <a:gd name="T5" fmla="*/ 30 h 30"/>
                <a:gd name="T6" fmla="*/ 4 w 46"/>
                <a:gd name="T7" fmla="*/ 28 h 30"/>
                <a:gd name="T8" fmla="*/ 44 w 46"/>
                <a:gd name="T9" fmla="*/ 4 h 30"/>
                <a:gd name="T10" fmla="*/ 46 w 46"/>
                <a:gd name="T11" fmla="*/ 2 h 30"/>
                <a:gd name="T12" fmla="*/ 44 w 46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0">
                  <a:moveTo>
                    <a:pt x="44" y="0"/>
                  </a:moveTo>
                  <a:cubicBezTo>
                    <a:pt x="20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23" y="4"/>
                    <a:pt x="44" y="4"/>
                  </a:cubicBezTo>
                  <a:cubicBezTo>
                    <a:pt x="45" y="4"/>
                    <a:pt x="46" y="3"/>
                    <a:pt x="46" y="2"/>
                  </a:cubicBezTo>
                  <a:cubicBezTo>
                    <a:pt x="46" y="1"/>
                    <a:pt x="45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58" name="Freeform 105"/>
            <p:cNvSpPr>
              <a:spLocks noEditPoints="1"/>
            </p:cNvSpPr>
            <p:nvPr/>
          </p:nvSpPr>
          <p:spPr bwMode="auto">
            <a:xfrm>
              <a:off x="2437300" y="2768688"/>
              <a:ext cx="400024" cy="349856"/>
            </a:xfrm>
            <a:custGeom>
              <a:avLst/>
              <a:gdLst>
                <a:gd name="T0" fmla="*/ 64 w 128"/>
                <a:gd name="T1" fmla="*/ 0 h 112"/>
                <a:gd name="T2" fmla="*/ 0 w 128"/>
                <a:gd name="T3" fmla="*/ 48 h 112"/>
                <a:gd name="T4" fmla="*/ 28 w 128"/>
                <a:gd name="T5" fmla="*/ 88 h 112"/>
                <a:gd name="T6" fmla="*/ 28 w 128"/>
                <a:gd name="T7" fmla="*/ 88 h 112"/>
                <a:gd name="T8" fmla="*/ 20 w 128"/>
                <a:gd name="T9" fmla="*/ 107 h 112"/>
                <a:gd name="T10" fmla="*/ 20 w 128"/>
                <a:gd name="T11" fmla="*/ 107 h 112"/>
                <a:gd name="T12" fmla="*/ 20 w 128"/>
                <a:gd name="T13" fmla="*/ 108 h 112"/>
                <a:gd name="T14" fmla="*/ 24 w 128"/>
                <a:gd name="T15" fmla="*/ 112 h 112"/>
                <a:gd name="T16" fmla="*/ 25 w 128"/>
                <a:gd name="T17" fmla="*/ 112 h 112"/>
                <a:gd name="T18" fmla="*/ 52 w 128"/>
                <a:gd name="T19" fmla="*/ 95 h 112"/>
                <a:gd name="T20" fmla="*/ 64 w 128"/>
                <a:gd name="T21" fmla="*/ 96 h 112"/>
                <a:gd name="T22" fmla="*/ 128 w 128"/>
                <a:gd name="T23" fmla="*/ 48 h 112"/>
                <a:gd name="T24" fmla="*/ 64 w 128"/>
                <a:gd name="T25" fmla="*/ 0 h 112"/>
                <a:gd name="T26" fmla="*/ 64 w 128"/>
                <a:gd name="T27" fmla="*/ 88 h 112"/>
                <a:gd name="T28" fmla="*/ 53 w 128"/>
                <a:gd name="T29" fmla="*/ 87 h 112"/>
                <a:gd name="T30" fmla="*/ 52 w 128"/>
                <a:gd name="T31" fmla="*/ 87 h 112"/>
                <a:gd name="T32" fmla="*/ 45 w 128"/>
                <a:gd name="T33" fmla="*/ 90 h 112"/>
                <a:gd name="T34" fmla="*/ 33 w 128"/>
                <a:gd name="T35" fmla="*/ 100 h 112"/>
                <a:gd name="T36" fmla="*/ 36 w 128"/>
                <a:gd name="T37" fmla="*/ 88 h 112"/>
                <a:gd name="T38" fmla="*/ 36 w 128"/>
                <a:gd name="T39" fmla="*/ 88 h 112"/>
                <a:gd name="T40" fmla="*/ 32 w 128"/>
                <a:gd name="T41" fmla="*/ 81 h 112"/>
                <a:gd name="T42" fmla="*/ 8 w 128"/>
                <a:gd name="T43" fmla="*/ 48 h 112"/>
                <a:gd name="T44" fmla="*/ 64 w 128"/>
                <a:gd name="T45" fmla="*/ 8 h 112"/>
                <a:gd name="T46" fmla="*/ 120 w 128"/>
                <a:gd name="T47" fmla="*/ 48 h 112"/>
                <a:gd name="T48" fmla="*/ 64 w 128"/>
                <a:gd name="T49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12">
                  <a:moveTo>
                    <a:pt x="64" y="0"/>
                  </a:moveTo>
                  <a:cubicBezTo>
                    <a:pt x="29" y="0"/>
                    <a:pt x="0" y="21"/>
                    <a:pt x="0" y="48"/>
                  </a:cubicBezTo>
                  <a:cubicBezTo>
                    <a:pt x="0" y="65"/>
                    <a:pt x="11" y="7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95"/>
                    <a:pt x="23" y="103"/>
                    <a:pt x="20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20" y="110"/>
                    <a:pt x="22" y="112"/>
                    <a:pt x="24" y="112"/>
                  </a:cubicBezTo>
                  <a:cubicBezTo>
                    <a:pt x="24" y="112"/>
                    <a:pt x="25" y="112"/>
                    <a:pt x="25" y="112"/>
                  </a:cubicBezTo>
                  <a:cubicBezTo>
                    <a:pt x="37" y="110"/>
                    <a:pt x="49" y="98"/>
                    <a:pt x="52" y="95"/>
                  </a:cubicBezTo>
                  <a:cubicBezTo>
                    <a:pt x="56" y="96"/>
                    <a:pt x="60" y="96"/>
                    <a:pt x="64" y="96"/>
                  </a:cubicBezTo>
                  <a:cubicBezTo>
                    <a:pt x="99" y="96"/>
                    <a:pt x="128" y="75"/>
                    <a:pt x="128" y="48"/>
                  </a:cubicBezTo>
                  <a:cubicBezTo>
                    <a:pt x="128" y="21"/>
                    <a:pt x="99" y="0"/>
                    <a:pt x="64" y="0"/>
                  </a:cubicBezTo>
                  <a:close/>
                  <a:moveTo>
                    <a:pt x="64" y="88"/>
                  </a:moveTo>
                  <a:cubicBezTo>
                    <a:pt x="60" y="88"/>
                    <a:pt x="57" y="88"/>
                    <a:pt x="53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9" y="87"/>
                    <a:pt x="47" y="88"/>
                    <a:pt x="45" y="90"/>
                  </a:cubicBezTo>
                  <a:cubicBezTo>
                    <a:pt x="44" y="92"/>
                    <a:pt x="39" y="97"/>
                    <a:pt x="33" y="100"/>
                  </a:cubicBezTo>
                  <a:cubicBezTo>
                    <a:pt x="35" y="97"/>
                    <a:pt x="36" y="93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5"/>
                    <a:pt x="34" y="82"/>
                    <a:pt x="32" y="81"/>
                  </a:cubicBezTo>
                  <a:cubicBezTo>
                    <a:pt x="17" y="73"/>
                    <a:pt x="8" y="61"/>
                    <a:pt x="8" y="48"/>
                  </a:cubicBezTo>
                  <a:cubicBezTo>
                    <a:pt x="8" y="26"/>
                    <a:pt x="33" y="8"/>
                    <a:pt x="64" y="8"/>
                  </a:cubicBezTo>
                  <a:cubicBezTo>
                    <a:pt x="95" y="8"/>
                    <a:pt x="120" y="26"/>
                    <a:pt x="120" y="48"/>
                  </a:cubicBezTo>
                  <a:cubicBezTo>
                    <a:pt x="120" y="70"/>
                    <a:pt x="95" y="88"/>
                    <a:pt x="6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756103" y="2537327"/>
            <a:ext cx="302752" cy="398852"/>
            <a:chOff x="4157663" y="1930400"/>
            <a:chExt cx="565150" cy="744538"/>
          </a:xfrm>
          <a:solidFill>
            <a:schemeClr val="bg2"/>
          </a:solidFill>
        </p:grpSpPr>
        <p:sp>
          <p:nvSpPr>
            <p:cNvPr id="63" name="Freeform 5"/>
            <p:cNvSpPr>
              <a:spLocks noEditPoints="1"/>
            </p:cNvSpPr>
            <p:nvPr/>
          </p:nvSpPr>
          <p:spPr bwMode="auto">
            <a:xfrm>
              <a:off x="4157663" y="1930400"/>
              <a:ext cx="565150" cy="744538"/>
            </a:xfrm>
            <a:custGeom>
              <a:avLst/>
              <a:gdLst>
                <a:gd name="T0" fmla="*/ 192 w 210"/>
                <a:gd name="T1" fmla="*/ 45 h 278"/>
                <a:gd name="T2" fmla="*/ 155 w 210"/>
                <a:gd name="T3" fmla="*/ 45 h 278"/>
                <a:gd name="T4" fmla="*/ 155 w 210"/>
                <a:gd name="T5" fmla="*/ 41 h 278"/>
                <a:gd name="T6" fmla="*/ 146 w 210"/>
                <a:gd name="T7" fmla="*/ 32 h 278"/>
                <a:gd name="T8" fmla="*/ 125 w 210"/>
                <a:gd name="T9" fmla="*/ 32 h 278"/>
                <a:gd name="T10" fmla="*/ 128 w 210"/>
                <a:gd name="T11" fmla="*/ 22 h 278"/>
                <a:gd name="T12" fmla="*/ 105 w 210"/>
                <a:gd name="T13" fmla="*/ 0 h 278"/>
                <a:gd name="T14" fmla="*/ 83 w 210"/>
                <a:gd name="T15" fmla="*/ 22 h 278"/>
                <a:gd name="T16" fmla="*/ 85 w 210"/>
                <a:gd name="T17" fmla="*/ 32 h 278"/>
                <a:gd name="T18" fmla="*/ 65 w 210"/>
                <a:gd name="T19" fmla="*/ 32 h 278"/>
                <a:gd name="T20" fmla="*/ 55 w 210"/>
                <a:gd name="T21" fmla="*/ 41 h 278"/>
                <a:gd name="T22" fmla="*/ 55 w 210"/>
                <a:gd name="T23" fmla="*/ 45 h 278"/>
                <a:gd name="T24" fmla="*/ 19 w 210"/>
                <a:gd name="T25" fmla="*/ 45 h 278"/>
                <a:gd name="T26" fmla="*/ 0 w 210"/>
                <a:gd name="T27" fmla="*/ 64 h 278"/>
                <a:gd name="T28" fmla="*/ 0 w 210"/>
                <a:gd name="T29" fmla="*/ 259 h 278"/>
                <a:gd name="T30" fmla="*/ 19 w 210"/>
                <a:gd name="T31" fmla="*/ 278 h 278"/>
                <a:gd name="T32" fmla="*/ 192 w 210"/>
                <a:gd name="T33" fmla="*/ 278 h 278"/>
                <a:gd name="T34" fmla="*/ 210 w 210"/>
                <a:gd name="T35" fmla="*/ 259 h 278"/>
                <a:gd name="T36" fmla="*/ 210 w 210"/>
                <a:gd name="T37" fmla="*/ 64 h 278"/>
                <a:gd name="T38" fmla="*/ 192 w 210"/>
                <a:gd name="T39" fmla="*/ 45 h 278"/>
                <a:gd name="T40" fmla="*/ 105 w 210"/>
                <a:gd name="T41" fmla="*/ 13 h 278"/>
                <a:gd name="T42" fmla="*/ 115 w 210"/>
                <a:gd name="T43" fmla="*/ 22 h 278"/>
                <a:gd name="T44" fmla="*/ 105 w 210"/>
                <a:gd name="T45" fmla="*/ 32 h 278"/>
                <a:gd name="T46" fmla="*/ 96 w 210"/>
                <a:gd name="T47" fmla="*/ 22 h 278"/>
                <a:gd name="T48" fmla="*/ 105 w 210"/>
                <a:gd name="T49" fmla="*/ 13 h 278"/>
                <a:gd name="T50" fmla="*/ 196 w 210"/>
                <a:gd name="T51" fmla="*/ 259 h 278"/>
                <a:gd name="T52" fmla="*/ 192 w 210"/>
                <a:gd name="T53" fmla="*/ 263 h 278"/>
                <a:gd name="T54" fmla="*/ 19 w 210"/>
                <a:gd name="T55" fmla="*/ 263 h 278"/>
                <a:gd name="T56" fmla="*/ 15 w 210"/>
                <a:gd name="T57" fmla="*/ 259 h 278"/>
                <a:gd name="T58" fmla="*/ 15 w 210"/>
                <a:gd name="T59" fmla="*/ 64 h 278"/>
                <a:gd name="T60" fmla="*/ 19 w 210"/>
                <a:gd name="T61" fmla="*/ 59 h 278"/>
                <a:gd name="T62" fmla="*/ 25 w 210"/>
                <a:gd name="T63" fmla="*/ 59 h 278"/>
                <a:gd name="T64" fmla="*/ 32 w 210"/>
                <a:gd name="T65" fmla="*/ 59 h 278"/>
                <a:gd name="T66" fmla="*/ 55 w 210"/>
                <a:gd name="T67" fmla="*/ 59 h 278"/>
                <a:gd name="T68" fmla="*/ 55 w 210"/>
                <a:gd name="T69" fmla="*/ 63 h 278"/>
                <a:gd name="T70" fmla="*/ 65 w 210"/>
                <a:gd name="T71" fmla="*/ 72 h 278"/>
                <a:gd name="T72" fmla="*/ 146 w 210"/>
                <a:gd name="T73" fmla="*/ 72 h 278"/>
                <a:gd name="T74" fmla="*/ 155 w 210"/>
                <a:gd name="T75" fmla="*/ 63 h 278"/>
                <a:gd name="T76" fmla="*/ 155 w 210"/>
                <a:gd name="T77" fmla="*/ 59 h 278"/>
                <a:gd name="T78" fmla="*/ 179 w 210"/>
                <a:gd name="T79" fmla="*/ 59 h 278"/>
                <a:gd name="T80" fmla="*/ 186 w 210"/>
                <a:gd name="T81" fmla="*/ 59 h 278"/>
                <a:gd name="T82" fmla="*/ 192 w 210"/>
                <a:gd name="T83" fmla="*/ 59 h 278"/>
                <a:gd name="T84" fmla="*/ 196 w 210"/>
                <a:gd name="T85" fmla="*/ 64 h 278"/>
                <a:gd name="T86" fmla="*/ 196 w 210"/>
                <a:gd name="T87" fmla="*/ 25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0" h="278">
                  <a:moveTo>
                    <a:pt x="192" y="45"/>
                  </a:moveTo>
                  <a:cubicBezTo>
                    <a:pt x="155" y="45"/>
                    <a:pt x="155" y="45"/>
                    <a:pt x="155" y="45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5" y="36"/>
                    <a:pt x="151" y="32"/>
                    <a:pt x="146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7" y="29"/>
                    <a:pt x="128" y="26"/>
                    <a:pt x="128" y="22"/>
                  </a:cubicBezTo>
                  <a:cubicBezTo>
                    <a:pt x="128" y="10"/>
                    <a:pt x="118" y="0"/>
                    <a:pt x="105" y="0"/>
                  </a:cubicBezTo>
                  <a:cubicBezTo>
                    <a:pt x="93" y="0"/>
                    <a:pt x="83" y="10"/>
                    <a:pt x="83" y="22"/>
                  </a:cubicBezTo>
                  <a:cubicBezTo>
                    <a:pt x="83" y="26"/>
                    <a:pt x="84" y="29"/>
                    <a:pt x="8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59" y="32"/>
                    <a:pt x="55" y="36"/>
                    <a:pt x="55" y="41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8" y="45"/>
                    <a:pt x="0" y="53"/>
                    <a:pt x="0" y="6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70"/>
                    <a:pt x="8" y="278"/>
                    <a:pt x="19" y="278"/>
                  </a:cubicBezTo>
                  <a:cubicBezTo>
                    <a:pt x="192" y="278"/>
                    <a:pt x="192" y="278"/>
                    <a:pt x="192" y="278"/>
                  </a:cubicBezTo>
                  <a:cubicBezTo>
                    <a:pt x="202" y="278"/>
                    <a:pt x="210" y="270"/>
                    <a:pt x="210" y="259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0" y="53"/>
                    <a:pt x="202" y="45"/>
                    <a:pt x="192" y="45"/>
                  </a:cubicBezTo>
                  <a:close/>
                  <a:moveTo>
                    <a:pt x="105" y="13"/>
                  </a:moveTo>
                  <a:cubicBezTo>
                    <a:pt x="111" y="13"/>
                    <a:pt x="115" y="17"/>
                    <a:pt x="115" y="22"/>
                  </a:cubicBezTo>
                  <a:cubicBezTo>
                    <a:pt x="115" y="28"/>
                    <a:pt x="111" y="32"/>
                    <a:pt x="105" y="32"/>
                  </a:cubicBezTo>
                  <a:cubicBezTo>
                    <a:pt x="100" y="32"/>
                    <a:pt x="96" y="28"/>
                    <a:pt x="96" y="22"/>
                  </a:cubicBezTo>
                  <a:cubicBezTo>
                    <a:pt x="96" y="17"/>
                    <a:pt x="100" y="13"/>
                    <a:pt x="105" y="13"/>
                  </a:cubicBezTo>
                  <a:close/>
                  <a:moveTo>
                    <a:pt x="196" y="259"/>
                  </a:moveTo>
                  <a:cubicBezTo>
                    <a:pt x="196" y="261"/>
                    <a:pt x="194" y="263"/>
                    <a:pt x="192" y="263"/>
                  </a:cubicBezTo>
                  <a:cubicBezTo>
                    <a:pt x="19" y="263"/>
                    <a:pt x="19" y="263"/>
                    <a:pt x="19" y="263"/>
                  </a:cubicBezTo>
                  <a:cubicBezTo>
                    <a:pt x="17" y="263"/>
                    <a:pt x="15" y="261"/>
                    <a:pt x="15" y="259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1"/>
                    <a:pt x="17" y="59"/>
                    <a:pt x="19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8"/>
                    <a:pt x="59" y="72"/>
                    <a:pt x="65" y="72"/>
                  </a:cubicBezTo>
                  <a:cubicBezTo>
                    <a:pt x="146" y="72"/>
                    <a:pt x="146" y="72"/>
                    <a:pt x="146" y="72"/>
                  </a:cubicBezTo>
                  <a:cubicBezTo>
                    <a:pt x="151" y="72"/>
                    <a:pt x="155" y="68"/>
                    <a:pt x="155" y="63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86" y="59"/>
                    <a:pt x="186" y="59"/>
                    <a:pt x="186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4" y="59"/>
                    <a:pt x="196" y="61"/>
                    <a:pt x="196" y="64"/>
                  </a:cubicBezTo>
                  <a:lnTo>
                    <a:pt x="196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64" name="Freeform 6"/>
            <p:cNvSpPr/>
            <p:nvPr/>
          </p:nvSpPr>
          <p:spPr bwMode="auto">
            <a:xfrm>
              <a:off x="4268788" y="2192338"/>
              <a:ext cx="342900" cy="311150"/>
            </a:xfrm>
            <a:custGeom>
              <a:avLst/>
              <a:gdLst>
                <a:gd name="T0" fmla="*/ 122 w 128"/>
                <a:gd name="T1" fmla="*/ 4 h 116"/>
                <a:gd name="T2" fmla="*/ 105 w 128"/>
                <a:gd name="T3" fmla="*/ 6 h 116"/>
                <a:gd name="T4" fmla="*/ 44 w 128"/>
                <a:gd name="T5" fmla="*/ 81 h 116"/>
                <a:gd name="T6" fmla="*/ 24 w 128"/>
                <a:gd name="T7" fmla="*/ 58 h 116"/>
                <a:gd name="T8" fmla="*/ 7 w 128"/>
                <a:gd name="T9" fmla="*/ 56 h 116"/>
                <a:gd name="T10" fmla="*/ 5 w 128"/>
                <a:gd name="T11" fmla="*/ 71 h 116"/>
                <a:gd name="T12" fmla="*/ 45 w 128"/>
                <a:gd name="T13" fmla="*/ 116 h 116"/>
                <a:gd name="T14" fmla="*/ 124 w 128"/>
                <a:gd name="T15" fmla="*/ 19 h 116"/>
                <a:gd name="T16" fmla="*/ 122 w 128"/>
                <a:gd name="T17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16">
                  <a:moveTo>
                    <a:pt x="122" y="4"/>
                  </a:moveTo>
                  <a:cubicBezTo>
                    <a:pt x="116" y="0"/>
                    <a:pt x="109" y="1"/>
                    <a:pt x="105" y="6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19" y="53"/>
                    <a:pt x="12" y="52"/>
                    <a:pt x="7" y="56"/>
                  </a:cubicBezTo>
                  <a:cubicBezTo>
                    <a:pt x="1" y="60"/>
                    <a:pt x="0" y="66"/>
                    <a:pt x="5" y="71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8" y="14"/>
                    <a:pt x="127" y="7"/>
                    <a:pt x="1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942300" y="4705702"/>
            <a:ext cx="432456" cy="425436"/>
            <a:chOff x="2433339" y="4342379"/>
            <a:chExt cx="406625" cy="400024"/>
          </a:xfrm>
          <a:solidFill>
            <a:schemeClr val="bg2"/>
          </a:solidFill>
        </p:grpSpPr>
        <p:sp>
          <p:nvSpPr>
            <p:cNvPr id="66" name="Freeform 53"/>
            <p:cNvSpPr>
              <a:spLocks noEditPoints="1"/>
            </p:cNvSpPr>
            <p:nvPr/>
          </p:nvSpPr>
          <p:spPr bwMode="auto">
            <a:xfrm>
              <a:off x="2433339" y="4342379"/>
              <a:ext cx="406625" cy="400024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67" name="Freeform 54"/>
            <p:cNvSpPr>
              <a:spLocks noEditPoints="1"/>
            </p:cNvSpPr>
            <p:nvPr/>
          </p:nvSpPr>
          <p:spPr bwMode="auto">
            <a:xfrm>
              <a:off x="2581203" y="4482321"/>
              <a:ext cx="108257" cy="113538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68" name="Freeform 55"/>
            <p:cNvSpPr/>
            <p:nvPr/>
          </p:nvSpPr>
          <p:spPr bwMode="auto">
            <a:xfrm>
              <a:off x="2571961" y="4616983"/>
              <a:ext cx="59410" cy="66011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69" name="Freeform 56"/>
            <p:cNvSpPr/>
            <p:nvPr/>
          </p:nvSpPr>
          <p:spPr bwMode="auto">
            <a:xfrm>
              <a:off x="2643252" y="4404429"/>
              <a:ext cx="62050" cy="66011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sp>
        <p:nvSpPr>
          <p:cNvPr id="61" name="箭头: 下 60"/>
          <p:cNvSpPr/>
          <p:nvPr/>
        </p:nvSpPr>
        <p:spPr>
          <a:xfrm>
            <a:off x="620815" y="261257"/>
            <a:ext cx="714197" cy="595164"/>
          </a:xfrm>
          <a:prstGeom prst="downArrow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64325" y="856421"/>
            <a:ext cx="2022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工作不足与改进</a:t>
            </a:r>
          </a:p>
        </p:txBody>
      </p:sp>
      <p:sp>
        <p:nvSpPr>
          <p:cNvPr id="71" name="矩形 70"/>
          <p:cNvSpPr/>
          <p:nvPr/>
        </p:nvSpPr>
        <p:spPr>
          <a:xfrm>
            <a:off x="798285" y="0"/>
            <a:ext cx="377372" cy="159657"/>
          </a:xfrm>
          <a:prstGeom prst="rect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 animBg="1"/>
      <p:bldP spid="53" grpId="0" animBg="1"/>
      <p:bldP spid="54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327557" y="3246795"/>
            <a:ext cx="313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双击输入替换内容 </a:t>
            </a:r>
            <a:r>
              <a:rPr lang="en-US" altLang="zh-CN" dirty="0"/>
              <a:t> </a:t>
            </a:r>
            <a:r>
              <a:rPr lang="zh-CN" altLang="en-US" dirty="0"/>
              <a:t>双击输入替换内容 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327557" y="2334542"/>
            <a:ext cx="5922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工作不足与改进</a:t>
            </a: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Lack of work and improvement</a:t>
            </a:r>
          </a:p>
        </p:txBody>
      </p:sp>
      <p:sp>
        <p:nvSpPr>
          <p:cNvPr id="10" name="椭圆 9"/>
          <p:cNvSpPr/>
          <p:nvPr/>
        </p:nvSpPr>
        <p:spPr>
          <a:xfrm>
            <a:off x="2767514" y="1721754"/>
            <a:ext cx="2389769" cy="2389769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7028" y="2361423"/>
            <a:ext cx="1770743" cy="1770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9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1575885" y="5282115"/>
            <a:ext cx="3151769" cy="3151769"/>
            <a:chOff x="8696568" y="633373"/>
            <a:chExt cx="3151769" cy="3151769"/>
          </a:xfrm>
        </p:grpSpPr>
        <p:sp>
          <p:nvSpPr>
            <p:cNvPr id="13" name="椭圆 12"/>
            <p:cNvSpPr/>
            <p:nvPr/>
          </p:nvSpPr>
          <p:spPr>
            <a:xfrm>
              <a:off x="8696568" y="633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848968" y="785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9001368" y="9381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9153768" y="10905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9306168" y="12429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9458568" y="1395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916063" y="-1171112"/>
            <a:ext cx="3151769" cy="3151769"/>
            <a:chOff x="8848968" y="785773"/>
            <a:chExt cx="3151769" cy="3151769"/>
          </a:xfrm>
        </p:grpSpPr>
        <p:sp>
          <p:nvSpPr>
            <p:cNvPr id="20" name="椭圆 19"/>
            <p:cNvSpPr/>
            <p:nvPr/>
          </p:nvSpPr>
          <p:spPr>
            <a:xfrm>
              <a:off x="8848968" y="785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9001368" y="9381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9153768" y="10905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9306168" y="12429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9458568" y="1395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9610968" y="1547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-1347286" y="-1628312"/>
            <a:ext cx="3151769" cy="3151769"/>
            <a:chOff x="8696568" y="633373"/>
            <a:chExt cx="3151769" cy="3151769"/>
          </a:xfrm>
        </p:grpSpPr>
        <p:sp>
          <p:nvSpPr>
            <p:cNvPr id="27" name="椭圆 26"/>
            <p:cNvSpPr/>
            <p:nvPr/>
          </p:nvSpPr>
          <p:spPr>
            <a:xfrm>
              <a:off x="8696568" y="633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8848968" y="785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9001368" y="9381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9153768" y="10905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9306168" y="12429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9458568" y="1395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535062" y="5099234"/>
            <a:ext cx="3151769" cy="3151769"/>
            <a:chOff x="8696568" y="633373"/>
            <a:chExt cx="3151769" cy="3151769"/>
          </a:xfrm>
        </p:grpSpPr>
        <p:sp>
          <p:nvSpPr>
            <p:cNvPr id="34" name="椭圆 33"/>
            <p:cNvSpPr/>
            <p:nvPr/>
          </p:nvSpPr>
          <p:spPr>
            <a:xfrm>
              <a:off x="8696568" y="633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8848968" y="785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9001368" y="9381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9153768" y="10905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9306168" y="12429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458568" y="1395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Elbow Connector 29"/>
          <p:cNvCxnSpPr/>
          <p:nvPr/>
        </p:nvCxnSpPr>
        <p:spPr>
          <a:xfrm rot="10800000" flipV="1">
            <a:off x="7374039" y="2021668"/>
            <a:ext cx="1085608" cy="374192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0800000" flipV="1">
            <a:off x="7374039" y="4037892"/>
            <a:ext cx="1085608" cy="390139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0800000">
            <a:off x="7374039" y="2395862"/>
            <a:ext cx="1085608" cy="371337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10800000">
            <a:off x="7374039" y="4428033"/>
            <a:ext cx="1085608" cy="355391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0800000" flipV="1">
            <a:off x="3859017" y="2416343"/>
            <a:ext cx="1051540" cy="795392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0800000">
            <a:off x="3851185" y="3637648"/>
            <a:ext cx="1064567" cy="790385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 flipV="1">
            <a:off x="3851181" y="3411945"/>
            <a:ext cx="1064571" cy="5008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Process 3"/>
          <p:cNvSpPr/>
          <p:nvPr/>
        </p:nvSpPr>
        <p:spPr>
          <a:xfrm>
            <a:off x="4836349" y="2048073"/>
            <a:ext cx="2600771" cy="695575"/>
          </a:xfrm>
          <a:prstGeom prst="flowChartProcess">
            <a:avLst/>
          </a:prstGeom>
          <a:solidFill>
            <a:srgbClr val="FAD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/>
          </a:p>
        </p:txBody>
      </p:sp>
      <p:sp>
        <p:nvSpPr>
          <p:cNvPr id="5" name="Rectangle 4"/>
          <p:cNvSpPr/>
          <p:nvPr/>
        </p:nvSpPr>
        <p:spPr>
          <a:xfrm>
            <a:off x="5327428" y="217015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工作不足与改进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4836349" y="3064158"/>
            <a:ext cx="2600771" cy="695575"/>
          </a:xfrm>
          <a:prstGeom prst="flowChartProcess">
            <a:avLst/>
          </a:prstGeom>
          <a:solidFill>
            <a:srgbClr val="FAD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/>
          </a:p>
        </p:txBody>
      </p:sp>
      <p:sp>
        <p:nvSpPr>
          <p:cNvPr id="8" name="Rectangle 7"/>
          <p:cNvSpPr/>
          <p:nvPr/>
        </p:nvSpPr>
        <p:spPr>
          <a:xfrm>
            <a:off x="5352184" y="320130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工作不足与改进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4836349" y="4080243"/>
            <a:ext cx="2600771" cy="695575"/>
          </a:xfrm>
          <a:prstGeom prst="flowChartProcess">
            <a:avLst/>
          </a:prstGeom>
          <a:solidFill>
            <a:srgbClr val="FAD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/>
          </a:p>
        </p:txBody>
      </p:sp>
      <p:sp>
        <p:nvSpPr>
          <p:cNvPr id="11" name="Rectangle 10"/>
          <p:cNvSpPr/>
          <p:nvPr/>
        </p:nvSpPr>
        <p:spPr>
          <a:xfrm>
            <a:off x="5300122" y="420870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工作不足与改进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1030937" y="2987069"/>
            <a:ext cx="2982804" cy="859768"/>
          </a:xfrm>
          <a:prstGeom prst="flowChartTerminator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/>
          </a:p>
        </p:txBody>
      </p:sp>
      <p:sp>
        <p:nvSpPr>
          <p:cNvPr id="14" name="Rectangle 13"/>
          <p:cNvSpPr/>
          <p:nvPr/>
        </p:nvSpPr>
        <p:spPr>
          <a:xfrm>
            <a:off x="1622092" y="319140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工作不足与改进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402752" y="1775481"/>
            <a:ext cx="2450161" cy="49237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/>
          </a:p>
        </p:txBody>
      </p:sp>
      <p:sp>
        <p:nvSpPr>
          <p:cNvPr id="17" name="Rectangle 16"/>
          <p:cNvSpPr/>
          <p:nvPr/>
        </p:nvSpPr>
        <p:spPr>
          <a:xfrm>
            <a:off x="8654940" y="186340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工作不足与改进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402752" y="2521010"/>
            <a:ext cx="2450161" cy="49237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/>
          </a:p>
        </p:txBody>
      </p:sp>
      <p:sp>
        <p:nvSpPr>
          <p:cNvPr id="20" name="Rectangle 19"/>
          <p:cNvSpPr/>
          <p:nvPr/>
        </p:nvSpPr>
        <p:spPr>
          <a:xfrm>
            <a:off x="8705765" y="262319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工作不足与改进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402752" y="3791705"/>
            <a:ext cx="2450161" cy="49237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/>
          </a:p>
        </p:txBody>
      </p:sp>
      <p:sp>
        <p:nvSpPr>
          <p:cNvPr id="23" name="Rectangle 22"/>
          <p:cNvSpPr/>
          <p:nvPr/>
        </p:nvSpPr>
        <p:spPr>
          <a:xfrm>
            <a:off x="8654940" y="387963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工作不足与改进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402752" y="4537234"/>
            <a:ext cx="2450161" cy="49237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/>
          </a:p>
        </p:txBody>
      </p:sp>
      <p:sp>
        <p:nvSpPr>
          <p:cNvPr id="26" name="Rectangle 25"/>
          <p:cNvSpPr/>
          <p:nvPr/>
        </p:nvSpPr>
        <p:spPr>
          <a:xfrm>
            <a:off x="8705764" y="461003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工作不足与改进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8048" y="5350938"/>
            <a:ext cx="96816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双击输入替换内容 双击输入替换内容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双击输入替换内容 双击输入替换内容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箭头: 下 33"/>
          <p:cNvSpPr/>
          <p:nvPr/>
        </p:nvSpPr>
        <p:spPr>
          <a:xfrm>
            <a:off x="620815" y="261257"/>
            <a:ext cx="714197" cy="595164"/>
          </a:xfrm>
          <a:prstGeom prst="downArrow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4325" y="856421"/>
            <a:ext cx="2022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工作不足与改进</a:t>
            </a:r>
          </a:p>
        </p:txBody>
      </p:sp>
      <p:sp>
        <p:nvSpPr>
          <p:cNvPr id="37" name="矩形 36"/>
          <p:cNvSpPr/>
          <p:nvPr/>
        </p:nvSpPr>
        <p:spPr>
          <a:xfrm>
            <a:off x="798285" y="0"/>
            <a:ext cx="377372" cy="159657"/>
          </a:xfrm>
          <a:prstGeom prst="rect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10" grpId="0" animBg="1"/>
      <p:bldP spid="11" grpId="0"/>
      <p:bldP spid="13" grpId="0" animBg="1"/>
      <p:bldP spid="14" grpId="0"/>
      <p:bldP spid="16" grpId="0" animBg="1"/>
      <p:bldP spid="17" grpId="0"/>
      <p:bldP spid="19" grpId="0" animBg="1"/>
      <p:bldP spid="20" grpId="0"/>
      <p:bldP spid="22" grpId="0" animBg="1"/>
      <p:bldP spid="23" grpId="0"/>
      <p:bldP spid="25" grpId="0" animBg="1"/>
      <p:bldP spid="26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34244" y="2258593"/>
            <a:ext cx="3576802" cy="3554231"/>
            <a:chOff x="3819680" y="2331164"/>
            <a:chExt cx="3576802" cy="3554231"/>
          </a:xfrm>
        </p:grpSpPr>
        <p:grpSp>
          <p:nvGrpSpPr>
            <p:cNvPr id="3" name="Group 132"/>
            <p:cNvGrpSpPr/>
            <p:nvPr/>
          </p:nvGrpSpPr>
          <p:grpSpPr>
            <a:xfrm>
              <a:off x="5501680" y="2331164"/>
              <a:ext cx="227849" cy="542753"/>
              <a:chOff x="8696326" y="973138"/>
              <a:chExt cx="336550" cy="801687"/>
            </a:xfrm>
            <a:solidFill>
              <a:srgbClr val="FAD159"/>
            </a:solidFill>
          </p:grpSpPr>
          <p:sp>
            <p:nvSpPr>
              <p:cNvPr id="109" name="Oval 14"/>
              <p:cNvSpPr>
                <a:spLocks noChangeArrowheads="1"/>
              </p:cNvSpPr>
              <p:nvPr/>
            </p:nvSpPr>
            <p:spPr bwMode="auto">
              <a:xfrm>
                <a:off x="8793163" y="973138"/>
                <a:ext cx="142875" cy="1428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110" name="Freeform 15"/>
              <p:cNvSpPr/>
              <p:nvPr/>
            </p:nvSpPr>
            <p:spPr bwMode="auto">
              <a:xfrm>
                <a:off x="8696326" y="1127125"/>
                <a:ext cx="336550" cy="647700"/>
              </a:xfrm>
              <a:custGeom>
                <a:avLst/>
                <a:gdLst>
                  <a:gd name="T0" fmla="*/ 0 w 107"/>
                  <a:gd name="T1" fmla="*/ 30 h 205"/>
                  <a:gd name="T2" fmla="*/ 31 w 107"/>
                  <a:gd name="T3" fmla="*/ 0 h 205"/>
                  <a:gd name="T4" fmla="*/ 62 w 107"/>
                  <a:gd name="T5" fmla="*/ 0 h 205"/>
                  <a:gd name="T6" fmla="*/ 64 w 107"/>
                  <a:gd name="T7" fmla="*/ 0 h 205"/>
                  <a:gd name="T8" fmla="*/ 76 w 107"/>
                  <a:gd name="T9" fmla="*/ 0 h 205"/>
                  <a:gd name="T10" fmla="*/ 107 w 107"/>
                  <a:gd name="T11" fmla="*/ 30 h 205"/>
                  <a:gd name="T12" fmla="*/ 107 w 107"/>
                  <a:gd name="T13" fmla="*/ 30 h 205"/>
                  <a:gd name="T14" fmla="*/ 107 w 107"/>
                  <a:gd name="T15" fmla="*/ 89 h 205"/>
                  <a:gd name="T16" fmla="*/ 97 w 107"/>
                  <a:gd name="T17" fmla="*/ 99 h 205"/>
                  <a:gd name="T18" fmla="*/ 88 w 107"/>
                  <a:gd name="T19" fmla="*/ 89 h 205"/>
                  <a:gd name="T20" fmla="*/ 88 w 107"/>
                  <a:gd name="T21" fmla="*/ 54 h 205"/>
                  <a:gd name="T22" fmla="*/ 88 w 107"/>
                  <a:gd name="T23" fmla="*/ 35 h 205"/>
                  <a:gd name="T24" fmla="*/ 83 w 107"/>
                  <a:gd name="T25" fmla="*/ 35 h 205"/>
                  <a:gd name="T26" fmla="*/ 83 w 107"/>
                  <a:gd name="T27" fmla="*/ 56 h 205"/>
                  <a:gd name="T28" fmla="*/ 83 w 107"/>
                  <a:gd name="T29" fmla="*/ 94 h 205"/>
                  <a:gd name="T30" fmla="*/ 83 w 107"/>
                  <a:gd name="T31" fmla="*/ 99 h 205"/>
                  <a:gd name="T32" fmla="*/ 83 w 107"/>
                  <a:gd name="T33" fmla="*/ 192 h 205"/>
                  <a:gd name="T34" fmla="*/ 69 w 107"/>
                  <a:gd name="T35" fmla="*/ 205 h 205"/>
                  <a:gd name="T36" fmla="*/ 57 w 107"/>
                  <a:gd name="T37" fmla="*/ 192 h 205"/>
                  <a:gd name="T38" fmla="*/ 57 w 107"/>
                  <a:gd name="T39" fmla="*/ 99 h 205"/>
                  <a:gd name="T40" fmla="*/ 51 w 107"/>
                  <a:gd name="T41" fmla="*/ 99 h 205"/>
                  <a:gd name="T42" fmla="*/ 51 w 107"/>
                  <a:gd name="T43" fmla="*/ 192 h 205"/>
                  <a:gd name="T44" fmla="*/ 38 w 107"/>
                  <a:gd name="T45" fmla="*/ 205 h 205"/>
                  <a:gd name="T46" fmla="*/ 25 w 107"/>
                  <a:gd name="T47" fmla="*/ 192 h 205"/>
                  <a:gd name="T48" fmla="*/ 25 w 107"/>
                  <a:gd name="T49" fmla="*/ 99 h 205"/>
                  <a:gd name="T50" fmla="*/ 25 w 107"/>
                  <a:gd name="T51" fmla="*/ 94 h 205"/>
                  <a:gd name="T52" fmla="*/ 25 w 107"/>
                  <a:gd name="T53" fmla="*/ 56 h 205"/>
                  <a:gd name="T54" fmla="*/ 25 w 107"/>
                  <a:gd name="T55" fmla="*/ 35 h 205"/>
                  <a:gd name="T56" fmla="*/ 20 w 107"/>
                  <a:gd name="T57" fmla="*/ 35 h 205"/>
                  <a:gd name="T58" fmla="*/ 20 w 107"/>
                  <a:gd name="T59" fmla="*/ 54 h 205"/>
                  <a:gd name="T60" fmla="*/ 20 w 107"/>
                  <a:gd name="T61" fmla="*/ 89 h 205"/>
                  <a:gd name="T62" fmla="*/ 10 w 107"/>
                  <a:gd name="T63" fmla="*/ 99 h 205"/>
                  <a:gd name="T64" fmla="*/ 0 w 107"/>
                  <a:gd name="T65" fmla="*/ 89 h 205"/>
                  <a:gd name="T66" fmla="*/ 0 w 107"/>
                  <a:gd name="T67" fmla="*/ 30 h 205"/>
                  <a:gd name="T68" fmla="*/ 0 w 107"/>
                  <a:gd name="T69" fmla="*/ 3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205">
                    <a:moveTo>
                      <a:pt x="0" y="30"/>
                    </a:moveTo>
                    <a:cubicBezTo>
                      <a:pt x="0" y="14"/>
                      <a:pt x="15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93" y="0"/>
                      <a:pt x="107" y="14"/>
                      <a:pt x="107" y="30"/>
                    </a:cubicBezTo>
                    <a:cubicBezTo>
                      <a:pt x="107" y="30"/>
                      <a:pt x="107" y="30"/>
                      <a:pt x="107" y="30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7" y="95"/>
                      <a:pt x="102" y="99"/>
                      <a:pt x="97" y="99"/>
                    </a:cubicBezTo>
                    <a:cubicBezTo>
                      <a:pt x="91" y="99"/>
                      <a:pt x="88" y="95"/>
                      <a:pt x="88" y="89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3" y="94"/>
                      <a:pt x="83" y="94"/>
                      <a:pt x="83" y="94"/>
                    </a:cubicBezTo>
                    <a:cubicBezTo>
                      <a:pt x="83" y="99"/>
                      <a:pt x="83" y="99"/>
                      <a:pt x="83" y="99"/>
                    </a:cubicBezTo>
                    <a:cubicBezTo>
                      <a:pt x="83" y="192"/>
                      <a:pt x="83" y="192"/>
                      <a:pt x="83" y="192"/>
                    </a:cubicBezTo>
                    <a:cubicBezTo>
                      <a:pt x="83" y="199"/>
                      <a:pt x="76" y="205"/>
                      <a:pt x="69" y="205"/>
                    </a:cubicBezTo>
                    <a:cubicBezTo>
                      <a:pt x="62" y="205"/>
                      <a:pt x="57" y="199"/>
                      <a:pt x="57" y="192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192"/>
                      <a:pt x="51" y="192"/>
                      <a:pt x="51" y="192"/>
                    </a:cubicBezTo>
                    <a:cubicBezTo>
                      <a:pt x="51" y="199"/>
                      <a:pt x="46" y="205"/>
                      <a:pt x="38" y="205"/>
                    </a:cubicBezTo>
                    <a:cubicBezTo>
                      <a:pt x="31" y="205"/>
                      <a:pt x="25" y="199"/>
                      <a:pt x="25" y="192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95"/>
                      <a:pt x="16" y="99"/>
                      <a:pt x="10" y="99"/>
                    </a:cubicBezTo>
                    <a:cubicBezTo>
                      <a:pt x="5" y="99"/>
                      <a:pt x="0" y="95"/>
                      <a:pt x="0" y="8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4" name="Group 133"/>
            <p:cNvGrpSpPr/>
            <p:nvPr/>
          </p:nvGrpSpPr>
          <p:grpSpPr>
            <a:xfrm>
              <a:off x="5493082" y="5340492"/>
              <a:ext cx="247195" cy="540604"/>
              <a:chOff x="8683626" y="5418138"/>
              <a:chExt cx="365125" cy="798512"/>
            </a:xfrm>
            <a:solidFill>
              <a:schemeClr val="bg1">
                <a:lumMod val="75000"/>
              </a:schemeClr>
            </a:solidFill>
          </p:grpSpPr>
          <p:sp>
            <p:nvSpPr>
              <p:cNvPr id="107" name="Oval 16"/>
              <p:cNvSpPr>
                <a:spLocks noChangeArrowheads="1"/>
              </p:cNvSpPr>
              <p:nvPr/>
            </p:nvSpPr>
            <p:spPr bwMode="auto">
              <a:xfrm>
                <a:off x="8793163" y="6076950"/>
                <a:ext cx="142875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108" name="Freeform 17"/>
              <p:cNvSpPr/>
              <p:nvPr/>
            </p:nvSpPr>
            <p:spPr bwMode="auto">
              <a:xfrm>
                <a:off x="8683626" y="5418138"/>
                <a:ext cx="365125" cy="635000"/>
              </a:xfrm>
              <a:custGeom>
                <a:avLst/>
                <a:gdLst>
                  <a:gd name="T0" fmla="*/ 1 w 116"/>
                  <a:gd name="T1" fmla="*/ 124 h 201"/>
                  <a:gd name="T2" fmla="*/ 18 w 116"/>
                  <a:gd name="T3" fmla="*/ 178 h 201"/>
                  <a:gd name="T4" fmla="*/ 19 w 116"/>
                  <a:gd name="T5" fmla="*/ 179 h 201"/>
                  <a:gd name="T6" fmla="*/ 47 w 116"/>
                  <a:gd name="T7" fmla="*/ 201 h 201"/>
                  <a:gd name="T8" fmla="*/ 56 w 116"/>
                  <a:gd name="T9" fmla="*/ 201 h 201"/>
                  <a:gd name="T10" fmla="*/ 60 w 116"/>
                  <a:gd name="T11" fmla="*/ 201 h 201"/>
                  <a:gd name="T12" fmla="*/ 68 w 116"/>
                  <a:gd name="T13" fmla="*/ 201 h 201"/>
                  <a:gd name="T14" fmla="*/ 96 w 116"/>
                  <a:gd name="T15" fmla="*/ 179 h 201"/>
                  <a:gd name="T16" fmla="*/ 97 w 116"/>
                  <a:gd name="T17" fmla="*/ 178 h 201"/>
                  <a:gd name="T18" fmla="*/ 114 w 116"/>
                  <a:gd name="T19" fmla="*/ 124 h 201"/>
                  <a:gd name="T20" fmla="*/ 110 w 116"/>
                  <a:gd name="T21" fmla="*/ 113 h 201"/>
                  <a:gd name="T22" fmla="*/ 97 w 116"/>
                  <a:gd name="T23" fmla="*/ 117 h 201"/>
                  <a:gd name="T24" fmla="*/ 82 w 116"/>
                  <a:gd name="T25" fmla="*/ 170 h 201"/>
                  <a:gd name="T26" fmla="*/ 77 w 116"/>
                  <a:gd name="T27" fmla="*/ 170 h 201"/>
                  <a:gd name="T28" fmla="*/ 106 w 116"/>
                  <a:gd name="T29" fmla="*/ 80 h 201"/>
                  <a:gd name="T30" fmla="*/ 83 w 116"/>
                  <a:gd name="T31" fmla="*/ 80 h 201"/>
                  <a:gd name="T32" fmla="*/ 83 w 116"/>
                  <a:gd name="T33" fmla="*/ 10 h 201"/>
                  <a:gd name="T34" fmla="*/ 72 w 116"/>
                  <a:gd name="T35" fmla="*/ 0 h 201"/>
                  <a:gd name="T36" fmla="*/ 62 w 116"/>
                  <a:gd name="T37" fmla="*/ 10 h 201"/>
                  <a:gd name="T38" fmla="*/ 62 w 116"/>
                  <a:gd name="T39" fmla="*/ 80 h 201"/>
                  <a:gd name="T40" fmla="*/ 53 w 116"/>
                  <a:gd name="T41" fmla="*/ 80 h 201"/>
                  <a:gd name="T42" fmla="*/ 53 w 116"/>
                  <a:gd name="T43" fmla="*/ 10 h 201"/>
                  <a:gd name="T44" fmla="*/ 44 w 116"/>
                  <a:gd name="T45" fmla="*/ 0 h 201"/>
                  <a:gd name="T46" fmla="*/ 33 w 116"/>
                  <a:gd name="T47" fmla="*/ 10 h 201"/>
                  <a:gd name="T48" fmla="*/ 33 w 116"/>
                  <a:gd name="T49" fmla="*/ 80 h 201"/>
                  <a:gd name="T50" fmla="*/ 9 w 116"/>
                  <a:gd name="T51" fmla="*/ 80 h 201"/>
                  <a:gd name="T52" fmla="*/ 39 w 116"/>
                  <a:gd name="T53" fmla="*/ 170 h 201"/>
                  <a:gd name="T54" fmla="*/ 34 w 116"/>
                  <a:gd name="T55" fmla="*/ 170 h 201"/>
                  <a:gd name="T56" fmla="*/ 18 w 116"/>
                  <a:gd name="T57" fmla="*/ 117 h 201"/>
                  <a:gd name="T58" fmla="*/ 6 w 116"/>
                  <a:gd name="T59" fmla="*/ 113 h 201"/>
                  <a:gd name="T60" fmla="*/ 1 w 116"/>
                  <a:gd name="T61" fmla="*/ 124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6" h="201">
                    <a:moveTo>
                      <a:pt x="1" y="124"/>
                    </a:moveTo>
                    <a:cubicBezTo>
                      <a:pt x="18" y="178"/>
                      <a:pt x="18" y="178"/>
                      <a:pt x="18" y="178"/>
                    </a:cubicBezTo>
                    <a:cubicBezTo>
                      <a:pt x="19" y="179"/>
                      <a:pt x="19" y="179"/>
                      <a:pt x="19" y="179"/>
                    </a:cubicBezTo>
                    <a:cubicBezTo>
                      <a:pt x="25" y="196"/>
                      <a:pt x="41" y="201"/>
                      <a:pt x="47" y="201"/>
                    </a:cubicBezTo>
                    <a:cubicBezTo>
                      <a:pt x="52" y="201"/>
                      <a:pt x="51" y="201"/>
                      <a:pt x="56" y="201"/>
                    </a:cubicBezTo>
                    <a:cubicBezTo>
                      <a:pt x="57" y="201"/>
                      <a:pt x="58" y="201"/>
                      <a:pt x="60" y="201"/>
                    </a:cubicBezTo>
                    <a:cubicBezTo>
                      <a:pt x="64" y="201"/>
                      <a:pt x="63" y="201"/>
                      <a:pt x="68" y="201"/>
                    </a:cubicBezTo>
                    <a:cubicBezTo>
                      <a:pt x="74" y="201"/>
                      <a:pt x="90" y="196"/>
                      <a:pt x="96" y="179"/>
                    </a:cubicBezTo>
                    <a:cubicBezTo>
                      <a:pt x="97" y="178"/>
                      <a:pt x="97" y="178"/>
                      <a:pt x="97" y="178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16" y="119"/>
                      <a:pt x="113" y="114"/>
                      <a:pt x="110" y="113"/>
                    </a:cubicBezTo>
                    <a:cubicBezTo>
                      <a:pt x="105" y="111"/>
                      <a:pt x="100" y="114"/>
                      <a:pt x="97" y="117"/>
                    </a:cubicBezTo>
                    <a:cubicBezTo>
                      <a:pt x="82" y="170"/>
                      <a:pt x="82" y="170"/>
                      <a:pt x="82" y="170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83" y="80"/>
                      <a:pt x="83" y="80"/>
                      <a:pt x="83" y="8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4"/>
                      <a:pt x="78" y="0"/>
                      <a:pt x="72" y="0"/>
                    </a:cubicBezTo>
                    <a:cubicBezTo>
                      <a:pt x="66" y="0"/>
                      <a:pt x="62" y="4"/>
                      <a:pt x="62" y="10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4"/>
                      <a:pt x="50" y="0"/>
                      <a:pt x="44" y="0"/>
                    </a:cubicBezTo>
                    <a:cubicBezTo>
                      <a:pt x="38" y="0"/>
                      <a:pt x="33" y="4"/>
                      <a:pt x="33" y="10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39" y="170"/>
                      <a:pt x="39" y="170"/>
                      <a:pt x="39" y="170"/>
                    </a:cubicBezTo>
                    <a:cubicBezTo>
                      <a:pt x="34" y="170"/>
                      <a:pt x="34" y="170"/>
                      <a:pt x="34" y="170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16" y="114"/>
                      <a:pt x="11" y="111"/>
                      <a:pt x="6" y="113"/>
                    </a:cubicBezTo>
                    <a:cubicBezTo>
                      <a:pt x="2" y="114"/>
                      <a:pt x="0" y="119"/>
                      <a:pt x="1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5" name="Group 134"/>
            <p:cNvGrpSpPr/>
            <p:nvPr/>
          </p:nvGrpSpPr>
          <p:grpSpPr>
            <a:xfrm>
              <a:off x="5768220" y="2352659"/>
              <a:ext cx="235373" cy="544903"/>
              <a:chOff x="9090026" y="1004888"/>
              <a:chExt cx="347663" cy="804862"/>
            </a:xfrm>
            <a:solidFill>
              <a:srgbClr val="FAD159"/>
            </a:solidFill>
          </p:grpSpPr>
          <p:sp>
            <p:nvSpPr>
              <p:cNvPr id="105" name="Freeform 18"/>
              <p:cNvSpPr/>
              <p:nvPr/>
            </p:nvSpPr>
            <p:spPr bwMode="auto">
              <a:xfrm>
                <a:off x="9201151" y="1004888"/>
                <a:ext cx="144463" cy="144462"/>
              </a:xfrm>
              <a:custGeom>
                <a:avLst/>
                <a:gdLst>
                  <a:gd name="T0" fmla="*/ 46 w 46"/>
                  <a:gd name="T1" fmla="*/ 24 h 46"/>
                  <a:gd name="T2" fmla="*/ 24 w 46"/>
                  <a:gd name="T3" fmla="*/ 0 h 46"/>
                  <a:gd name="T4" fmla="*/ 0 w 46"/>
                  <a:gd name="T5" fmla="*/ 22 h 46"/>
                  <a:gd name="T6" fmla="*/ 22 w 46"/>
                  <a:gd name="T7" fmla="*/ 45 h 46"/>
                  <a:gd name="T8" fmla="*/ 46 w 46"/>
                  <a:gd name="T9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46" y="24"/>
                    </a:moveTo>
                    <a:cubicBezTo>
                      <a:pt x="46" y="11"/>
                      <a:pt x="36" y="1"/>
                      <a:pt x="24" y="0"/>
                    </a:cubicBezTo>
                    <a:cubicBezTo>
                      <a:pt x="11" y="0"/>
                      <a:pt x="1" y="10"/>
                      <a:pt x="0" y="22"/>
                    </a:cubicBezTo>
                    <a:cubicBezTo>
                      <a:pt x="0" y="34"/>
                      <a:pt x="10" y="45"/>
                      <a:pt x="22" y="45"/>
                    </a:cubicBezTo>
                    <a:cubicBezTo>
                      <a:pt x="35" y="46"/>
                      <a:pt x="45" y="36"/>
                      <a:pt x="4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106" name="Freeform 19"/>
              <p:cNvSpPr/>
              <p:nvPr/>
            </p:nvSpPr>
            <p:spPr bwMode="auto">
              <a:xfrm>
                <a:off x="9090026" y="1158875"/>
                <a:ext cx="347663" cy="650875"/>
              </a:xfrm>
              <a:custGeom>
                <a:avLst/>
                <a:gdLst>
                  <a:gd name="T0" fmla="*/ 2 w 110"/>
                  <a:gd name="T1" fmla="*/ 28 h 206"/>
                  <a:gd name="T2" fmla="*/ 34 w 110"/>
                  <a:gd name="T3" fmla="*/ 0 h 206"/>
                  <a:gd name="T4" fmla="*/ 65 w 110"/>
                  <a:gd name="T5" fmla="*/ 1 h 206"/>
                  <a:gd name="T6" fmla="*/ 68 w 110"/>
                  <a:gd name="T7" fmla="*/ 1 h 206"/>
                  <a:gd name="T8" fmla="*/ 80 w 110"/>
                  <a:gd name="T9" fmla="*/ 2 h 206"/>
                  <a:gd name="T10" fmla="*/ 110 w 110"/>
                  <a:gd name="T11" fmla="*/ 32 h 206"/>
                  <a:gd name="T12" fmla="*/ 110 w 110"/>
                  <a:gd name="T13" fmla="*/ 32 h 206"/>
                  <a:gd name="T14" fmla="*/ 108 w 110"/>
                  <a:gd name="T15" fmla="*/ 92 h 206"/>
                  <a:gd name="T16" fmla="*/ 98 w 110"/>
                  <a:gd name="T17" fmla="*/ 101 h 206"/>
                  <a:gd name="T18" fmla="*/ 88 w 110"/>
                  <a:gd name="T19" fmla="*/ 91 h 206"/>
                  <a:gd name="T20" fmla="*/ 89 w 110"/>
                  <a:gd name="T21" fmla="*/ 56 h 206"/>
                  <a:gd name="T22" fmla="*/ 90 w 110"/>
                  <a:gd name="T23" fmla="*/ 36 h 206"/>
                  <a:gd name="T24" fmla="*/ 85 w 110"/>
                  <a:gd name="T25" fmla="*/ 36 h 206"/>
                  <a:gd name="T26" fmla="*/ 84 w 110"/>
                  <a:gd name="T27" fmla="*/ 58 h 206"/>
                  <a:gd name="T28" fmla="*/ 83 w 110"/>
                  <a:gd name="T29" fmla="*/ 96 h 206"/>
                  <a:gd name="T30" fmla="*/ 83 w 110"/>
                  <a:gd name="T31" fmla="*/ 101 h 206"/>
                  <a:gd name="T32" fmla="*/ 79 w 110"/>
                  <a:gd name="T33" fmla="*/ 193 h 206"/>
                  <a:gd name="T34" fmla="*/ 65 w 110"/>
                  <a:gd name="T35" fmla="*/ 206 h 206"/>
                  <a:gd name="T36" fmla="*/ 54 w 110"/>
                  <a:gd name="T37" fmla="*/ 192 h 206"/>
                  <a:gd name="T38" fmla="*/ 57 w 110"/>
                  <a:gd name="T39" fmla="*/ 100 h 206"/>
                  <a:gd name="T40" fmla="*/ 51 w 110"/>
                  <a:gd name="T41" fmla="*/ 99 h 206"/>
                  <a:gd name="T42" fmla="*/ 47 w 110"/>
                  <a:gd name="T43" fmla="*/ 192 h 206"/>
                  <a:gd name="T44" fmla="*/ 35 w 110"/>
                  <a:gd name="T45" fmla="*/ 205 h 206"/>
                  <a:gd name="T46" fmla="*/ 21 w 110"/>
                  <a:gd name="T47" fmla="*/ 191 h 206"/>
                  <a:gd name="T48" fmla="*/ 25 w 110"/>
                  <a:gd name="T49" fmla="*/ 99 h 206"/>
                  <a:gd name="T50" fmla="*/ 25 w 110"/>
                  <a:gd name="T51" fmla="*/ 94 h 206"/>
                  <a:gd name="T52" fmla="*/ 26 w 110"/>
                  <a:gd name="T53" fmla="*/ 56 h 206"/>
                  <a:gd name="T54" fmla="*/ 27 w 110"/>
                  <a:gd name="T55" fmla="*/ 34 h 206"/>
                  <a:gd name="T56" fmla="*/ 22 w 110"/>
                  <a:gd name="T57" fmla="*/ 34 h 206"/>
                  <a:gd name="T58" fmla="*/ 21 w 110"/>
                  <a:gd name="T59" fmla="*/ 53 h 206"/>
                  <a:gd name="T60" fmla="*/ 20 w 110"/>
                  <a:gd name="T61" fmla="*/ 89 h 206"/>
                  <a:gd name="T62" fmla="*/ 10 w 110"/>
                  <a:gd name="T63" fmla="*/ 98 h 206"/>
                  <a:gd name="T64" fmla="*/ 0 w 110"/>
                  <a:gd name="T65" fmla="*/ 88 h 206"/>
                  <a:gd name="T66" fmla="*/ 2 w 110"/>
                  <a:gd name="T67" fmla="*/ 28 h 206"/>
                  <a:gd name="T68" fmla="*/ 2 w 110"/>
                  <a:gd name="T69" fmla="*/ 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0" h="206">
                    <a:moveTo>
                      <a:pt x="2" y="28"/>
                    </a:moveTo>
                    <a:cubicBezTo>
                      <a:pt x="3" y="13"/>
                      <a:pt x="18" y="0"/>
                      <a:pt x="34" y="0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96" y="2"/>
                      <a:pt x="110" y="16"/>
                      <a:pt x="110" y="32"/>
                    </a:cubicBezTo>
                    <a:cubicBezTo>
                      <a:pt x="110" y="32"/>
                      <a:pt x="110" y="32"/>
                      <a:pt x="110" y="3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8"/>
                      <a:pt x="102" y="101"/>
                      <a:pt x="98" y="101"/>
                    </a:cubicBezTo>
                    <a:cubicBezTo>
                      <a:pt x="91" y="101"/>
                      <a:pt x="88" y="97"/>
                      <a:pt x="88" y="91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83" y="101"/>
                      <a:pt x="83" y="101"/>
                      <a:pt x="83" y="101"/>
                    </a:cubicBezTo>
                    <a:cubicBezTo>
                      <a:pt x="79" y="193"/>
                      <a:pt x="79" y="193"/>
                      <a:pt x="79" y="193"/>
                    </a:cubicBezTo>
                    <a:cubicBezTo>
                      <a:pt x="79" y="200"/>
                      <a:pt x="73" y="206"/>
                      <a:pt x="65" y="206"/>
                    </a:cubicBezTo>
                    <a:cubicBezTo>
                      <a:pt x="58" y="206"/>
                      <a:pt x="53" y="199"/>
                      <a:pt x="54" y="192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47" y="192"/>
                      <a:pt x="47" y="192"/>
                      <a:pt x="47" y="192"/>
                    </a:cubicBezTo>
                    <a:cubicBezTo>
                      <a:pt x="47" y="199"/>
                      <a:pt x="42" y="205"/>
                      <a:pt x="35" y="205"/>
                    </a:cubicBezTo>
                    <a:cubicBezTo>
                      <a:pt x="27" y="205"/>
                      <a:pt x="21" y="198"/>
                      <a:pt x="21" y="191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95"/>
                      <a:pt x="16" y="98"/>
                      <a:pt x="10" y="98"/>
                    </a:cubicBezTo>
                    <a:cubicBezTo>
                      <a:pt x="5" y="98"/>
                      <a:pt x="0" y="94"/>
                      <a:pt x="0" y="8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6" name="Group 135"/>
            <p:cNvGrpSpPr/>
            <p:nvPr/>
          </p:nvGrpSpPr>
          <p:grpSpPr>
            <a:xfrm>
              <a:off x="4973972" y="2384902"/>
              <a:ext cx="283736" cy="540604"/>
              <a:chOff x="7916863" y="1052513"/>
              <a:chExt cx="419100" cy="798512"/>
            </a:xfrm>
            <a:solidFill>
              <a:srgbClr val="FAD159"/>
            </a:solidFill>
          </p:grpSpPr>
          <p:sp>
            <p:nvSpPr>
              <p:cNvPr id="103" name="Freeform 20"/>
              <p:cNvSpPr/>
              <p:nvPr/>
            </p:nvSpPr>
            <p:spPr bwMode="auto">
              <a:xfrm>
                <a:off x="7956551" y="1052513"/>
                <a:ext cx="161925" cy="157162"/>
              </a:xfrm>
              <a:custGeom>
                <a:avLst/>
                <a:gdLst>
                  <a:gd name="T0" fmla="*/ 48 w 51"/>
                  <a:gd name="T1" fmla="*/ 18 h 50"/>
                  <a:gd name="T2" fmla="*/ 19 w 51"/>
                  <a:gd name="T3" fmla="*/ 4 h 50"/>
                  <a:gd name="T4" fmla="*/ 4 w 51"/>
                  <a:gd name="T5" fmla="*/ 32 h 50"/>
                  <a:gd name="T6" fmla="*/ 33 w 51"/>
                  <a:gd name="T7" fmla="*/ 47 h 50"/>
                  <a:gd name="T8" fmla="*/ 48 w 51"/>
                  <a:gd name="T9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0">
                    <a:moveTo>
                      <a:pt x="48" y="18"/>
                    </a:moveTo>
                    <a:cubicBezTo>
                      <a:pt x="44" y="7"/>
                      <a:pt x="31" y="0"/>
                      <a:pt x="19" y="4"/>
                    </a:cubicBezTo>
                    <a:cubicBezTo>
                      <a:pt x="7" y="7"/>
                      <a:pt x="0" y="20"/>
                      <a:pt x="4" y="32"/>
                    </a:cubicBezTo>
                    <a:cubicBezTo>
                      <a:pt x="8" y="44"/>
                      <a:pt x="21" y="50"/>
                      <a:pt x="33" y="47"/>
                    </a:cubicBezTo>
                    <a:cubicBezTo>
                      <a:pt x="45" y="43"/>
                      <a:pt x="51" y="30"/>
                      <a:pt x="4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104" name="Freeform 21"/>
              <p:cNvSpPr/>
              <p:nvPr/>
            </p:nvSpPr>
            <p:spPr bwMode="auto">
              <a:xfrm>
                <a:off x="7916863" y="1177925"/>
                <a:ext cx="419100" cy="673100"/>
              </a:xfrm>
              <a:custGeom>
                <a:avLst/>
                <a:gdLst>
                  <a:gd name="T0" fmla="*/ 4 w 133"/>
                  <a:gd name="T1" fmla="*/ 55 h 213"/>
                  <a:gd name="T2" fmla="*/ 25 w 133"/>
                  <a:gd name="T3" fmla="*/ 18 h 213"/>
                  <a:gd name="T4" fmla="*/ 55 w 133"/>
                  <a:gd name="T5" fmla="*/ 9 h 213"/>
                  <a:gd name="T6" fmla="*/ 57 w 133"/>
                  <a:gd name="T7" fmla="*/ 8 h 213"/>
                  <a:gd name="T8" fmla="*/ 69 w 133"/>
                  <a:gd name="T9" fmla="*/ 5 h 213"/>
                  <a:gd name="T10" fmla="*/ 107 w 133"/>
                  <a:gd name="T11" fmla="*/ 23 h 213"/>
                  <a:gd name="T12" fmla="*/ 107 w 133"/>
                  <a:gd name="T13" fmla="*/ 23 h 213"/>
                  <a:gd name="T14" fmla="*/ 125 w 133"/>
                  <a:gd name="T15" fmla="*/ 80 h 213"/>
                  <a:gd name="T16" fmla="*/ 118 w 133"/>
                  <a:gd name="T17" fmla="*/ 93 h 213"/>
                  <a:gd name="T18" fmla="*/ 106 w 133"/>
                  <a:gd name="T19" fmla="*/ 86 h 213"/>
                  <a:gd name="T20" fmla="*/ 95 w 133"/>
                  <a:gd name="T21" fmla="*/ 52 h 213"/>
                  <a:gd name="T22" fmla="*/ 90 w 133"/>
                  <a:gd name="T23" fmla="*/ 34 h 213"/>
                  <a:gd name="T24" fmla="*/ 85 w 133"/>
                  <a:gd name="T25" fmla="*/ 35 h 213"/>
                  <a:gd name="T26" fmla="*/ 91 w 133"/>
                  <a:gd name="T27" fmla="*/ 56 h 213"/>
                  <a:gd name="T28" fmla="*/ 102 w 133"/>
                  <a:gd name="T29" fmla="*/ 92 h 213"/>
                  <a:gd name="T30" fmla="*/ 104 w 133"/>
                  <a:gd name="T31" fmla="*/ 97 h 213"/>
                  <a:gd name="T32" fmla="*/ 131 w 133"/>
                  <a:gd name="T33" fmla="*/ 185 h 213"/>
                  <a:gd name="T34" fmla="*/ 122 w 133"/>
                  <a:gd name="T35" fmla="*/ 202 h 213"/>
                  <a:gd name="T36" fmla="*/ 106 w 133"/>
                  <a:gd name="T37" fmla="*/ 193 h 213"/>
                  <a:gd name="T38" fmla="*/ 79 w 133"/>
                  <a:gd name="T39" fmla="*/ 105 h 213"/>
                  <a:gd name="T40" fmla="*/ 73 w 133"/>
                  <a:gd name="T41" fmla="*/ 106 h 213"/>
                  <a:gd name="T42" fmla="*/ 101 w 133"/>
                  <a:gd name="T43" fmla="*/ 195 h 213"/>
                  <a:gd name="T44" fmla="*/ 93 w 133"/>
                  <a:gd name="T45" fmla="*/ 211 h 213"/>
                  <a:gd name="T46" fmla="*/ 76 w 133"/>
                  <a:gd name="T47" fmla="*/ 202 h 213"/>
                  <a:gd name="T48" fmla="*/ 48 w 133"/>
                  <a:gd name="T49" fmla="*/ 114 h 213"/>
                  <a:gd name="T50" fmla="*/ 47 w 133"/>
                  <a:gd name="T51" fmla="*/ 109 h 213"/>
                  <a:gd name="T52" fmla="*/ 36 w 133"/>
                  <a:gd name="T53" fmla="*/ 73 h 213"/>
                  <a:gd name="T54" fmla="*/ 29 w 133"/>
                  <a:gd name="T55" fmla="*/ 52 h 213"/>
                  <a:gd name="T56" fmla="*/ 25 w 133"/>
                  <a:gd name="T57" fmla="*/ 54 h 213"/>
                  <a:gd name="T58" fmla="*/ 30 w 133"/>
                  <a:gd name="T59" fmla="*/ 73 h 213"/>
                  <a:gd name="T60" fmla="*/ 41 w 133"/>
                  <a:gd name="T61" fmla="*/ 106 h 213"/>
                  <a:gd name="T62" fmla="*/ 34 w 133"/>
                  <a:gd name="T63" fmla="*/ 118 h 213"/>
                  <a:gd name="T64" fmla="*/ 22 w 133"/>
                  <a:gd name="T65" fmla="*/ 112 h 213"/>
                  <a:gd name="T66" fmla="*/ 4 w 133"/>
                  <a:gd name="T67" fmla="*/ 55 h 213"/>
                  <a:gd name="T68" fmla="*/ 4 w 133"/>
                  <a:gd name="T69" fmla="*/ 55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" h="213">
                    <a:moveTo>
                      <a:pt x="4" y="55"/>
                    </a:moveTo>
                    <a:cubicBezTo>
                      <a:pt x="0" y="40"/>
                      <a:pt x="10" y="23"/>
                      <a:pt x="25" y="18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84" y="0"/>
                      <a:pt x="102" y="8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6" y="86"/>
                      <a:pt x="123" y="91"/>
                      <a:pt x="118" y="93"/>
                    </a:cubicBezTo>
                    <a:cubicBezTo>
                      <a:pt x="112" y="94"/>
                      <a:pt x="108" y="92"/>
                      <a:pt x="106" y="86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102" y="92"/>
                      <a:pt x="102" y="92"/>
                      <a:pt x="102" y="92"/>
                    </a:cubicBezTo>
                    <a:cubicBezTo>
                      <a:pt x="104" y="97"/>
                      <a:pt x="104" y="97"/>
                      <a:pt x="104" y="97"/>
                    </a:cubicBezTo>
                    <a:cubicBezTo>
                      <a:pt x="131" y="185"/>
                      <a:pt x="131" y="185"/>
                      <a:pt x="131" y="185"/>
                    </a:cubicBezTo>
                    <a:cubicBezTo>
                      <a:pt x="133" y="192"/>
                      <a:pt x="129" y="200"/>
                      <a:pt x="122" y="202"/>
                    </a:cubicBezTo>
                    <a:cubicBezTo>
                      <a:pt x="115" y="204"/>
                      <a:pt x="109" y="200"/>
                      <a:pt x="106" y="193"/>
                    </a:cubicBezTo>
                    <a:cubicBezTo>
                      <a:pt x="79" y="105"/>
                      <a:pt x="79" y="105"/>
                      <a:pt x="79" y="105"/>
                    </a:cubicBezTo>
                    <a:cubicBezTo>
                      <a:pt x="73" y="106"/>
                      <a:pt x="73" y="106"/>
                      <a:pt x="73" y="106"/>
                    </a:cubicBezTo>
                    <a:cubicBezTo>
                      <a:pt x="101" y="195"/>
                      <a:pt x="101" y="195"/>
                      <a:pt x="101" y="195"/>
                    </a:cubicBezTo>
                    <a:cubicBezTo>
                      <a:pt x="103" y="202"/>
                      <a:pt x="100" y="209"/>
                      <a:pt x="93" y="211"/>
                    </a:cubicBezTo>
                    <a:cubicBezTo>
                      <a:pt x="86" y="213"/>
                      <a:pt x="78" y="209"/>
                      <a:pt x="76" y="202"/>
                    </a:cubicBezTo>
                    <a:cubicBezTo>
                      <a:pt x="48" y="114"/>
                      <a:pt x="48" y="114"/>
                      <a:pt x="48" y="114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41" y="106"/>
                      <a:pt x="41" y="106"/>
                      <a:pt x="41" y="106"/>
                    </a:cubicBezTo>
                    <a:cubicBezTo>
                      <a:pt x="43" y="112"/>
                      <a:pt x="40" y="117"/>
                      <a:pt x="34" y="118"/>
                    </a:cubicBezTo>
                    <a:cubicBezTo>
                      <a:pt x="30" y="120"/>
                      <a:pt x="24" y="118"/>
                      <a:pt x="22" y="112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7" name="Group 136"/>
            <p:cNvGrpSpPr/>
            <p:nvPr/>
          </p:nvGrpSpPr>
          <p:grpSpPr>
            <a:xfrm>
              <a:off x="5249111" y="2335463"/>
              <a:ext cx="233223" cy="544903"/>
              <a:chOff x="8323263" y="979488"/>
              <a:chExt cx="344488" cy="804862"/>
            </a:xfrm>
            <a:solidFill>
              <a:srgbClr val="FAD159"/>
            </a:solidFill>
          </p:grpSpPr>
          <p:sp>
            <p:nvSpPr>
              <p:cNvPr id="101" name="Freeform 22"/>
              <p:cNvSpPr/>
              <p:nvPr/>
            </p:nvSpPr>
            <p:spPr bwMode="auto">
              <a:xfrm>
                <a:off x="8418513" y="979488"/>
                <a:ext cx="144463" cy="141287"/>
              </a:xfrm>
              <a:custGeom>
                <a:avLst/>
                <a:gdLst>
                  <a:gd name="T0" fmla="*/ 46 w 46"/>
                  <a:gd name="T1" fmla="*/ 22 h 45"/>
                  <a:gd name="T2" fmla="*/ 23 w 46"/>
                  <a:gd name="T3" fmla="*/ 0 h 45"/>
                  <a:gd name="T4" fmla="*/ 1 w 46"/>
                  <a:gd name="T5" fmla="*/ 23 h 45"/>
                  <a:gd name="T6" fmla="*/ 24 w 46"/>
                  <a:gd name="T7" fmla="*/ 45 h 45"/>
                  <a:gd name="T8" fmla="*/ 46 w 46"/>
                  <a:gd name="T9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cubicBezTo>
                      <a:pt x="46" y="10"/>
                      <a:pt x="36" y="0"/>
                      <a:pt x="23" y="0"/>
                    </a:cubicBezTo>
                    <a:cubicBezTo>
                      <a:pt x="10" y="0"/>
                      <a:pt x="0" y="10"/>
                      <a:pt x="1" y="23"/>
                    </a:cubicBezTo>
                    <a:cubicBezTo>
                      <a:pt x="1" y="35"/>
                      <a:pt x="11" y="45"/>
                      <a:pt x="24" y="45"/>
                    </a:cubicBezTo>
                    <a:cubicBezTo>
                      <a:pt x="36" y="45"/>
                      <a:pt x="46" y="35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102" name="Freeform 23"/>
              <p:cNvSpPr/>
              <p:nvPr/>
            </p:nvSpPr>
            <p:spPr bwMode="auto">
              <a:xfrm>
                <a:off x="8323263" y="1133475"/>
                <a:ext cx="344488" cy="650875"/>
              </a:xfrm>
              <a:custGeom>
                <a:avLst/>
                <a:gdLst>
                  <a:gd name="T0" fmla="*/ 0 w 109"/>
                  <a:gd name="T1" fmla="*/ 31 h 206"/>
                  <a:gd name="T2" fmla="*/ 31 w 109"/>
                  <a:gd name="T3" fmla="*/ 1 h 206"/>
                  <a:gd name="T4" fmla="*/ 62 w 109"/>
                  <a:gd name="T5" fmla="*/ 1 h 206"/>
                  <a:gd name="T6" fmla="*/ 64 w 109"/>
                  <a:gd name="T7" fmla="*/ 1 h 206"/>
                  <a:gd name="T8" fmla="*/ 77 w 109"/>
                  <a:gd name="T9" fmla="*/ 1 h 206"/>
                  <a:gd name="T10" fmla="*/ 108 w 109"/>
                  <a:gd name="T11" fmla="*/ 29 h 206"/>
                  <a:gd name="T12" fmla="*/ 108 w 109"/>
                  <a:gd name="T13" fmla="*/ 29 h 206"/>
                  <a:gd name="T14" fmla="*/ 109 w 109"/>
                  <a:gd name="T15" fmla="*/ 89 h 206"/>
                  <a:gd name="T16" fmla="*/ 99 w 109"/>
                  <a:gd name="T17" fmla="*/ 99 h 206"/>
                  <a:gd name="T18" fmla="*/ 89 w 109"/>
                  <a:gd name="T19" fmla="*/ 89 h 206"/>
                  <a:gd name="T20" fmla="*/ 88 w 109"/>
                  <a:gd name="T21" fmla="*/ 54 h 206"/>
                  <a:gd name="T22" fmla="*/ 88 w 109"/>
                  <a:gd name="T23" fmla="*/ 34 h 206"/>
                  <a:gd name="T24" fmla="*/ 83 w 109"/>
                  <a:gd name="T25" fmla="*/ 35 h 206"/>
                  <a:gd name="T26" fmla="*/ 83 w 109"/>
                  <a:gd name="T27" fmla="*/ 56 h 206"/>
                  <a:gd name="T28" fmla="*/ 84 w 109"/>
                  <a:gd name="T29" fmla="*/ 94 h 206"/>
                  <a:gd name="T30" fmla="*/ 84 w 109"/>
                  <a:gd name="T31" fmla="*/ 99 h 206"/>
                  <a:gd name="T32" fmla="*/ 85 w 109"/>
                  <a:gd name="T33" fmla="*/ 192 h 206"/>
                  <a:gd name="T34" fmla="*/ 72 w 109"/>
                  <a:gd name="T35" fmla="*/ 205 h 206"/>
                  <a:gd name="T36" fmla="*/ 60 w 109"/>
                  <a:gd name="T37" fmla="*/ 192 h 206"/>
                  <a:gd name="T38" fmla="*/ 58 w 109"/>
                  <a:gd name="T39" fmla="*/ 99 h 206"/>
                  <a:gd name="T40" fmla="*/ 52 w 109"/>
                  <a:gd name="T41" fmla="*/ 100 h 206"/>
                  <a:gd name="T42" fmla="*/ 53 w 109"/>
                  <a:gd name="T43" fmla="*/ 192 h 206"/>
                  <a:gd name="T44" fmla="*/ 41 w 109"/>
                  <a:gd name="T45" fmla="*/ 206 h 206"/>
                  <a:gd name="T46" fmla="*/ 27 w 109"/>
                  <a:gd name="T47" fmla="*/ 192 h 206"/>
                  <a:gd name="T48" fmla="*/ 26 w 109"/>
                  <a:gd name="T49" fmla="*/ 100 h 206"/>
                  <a:gd name="T50" fmla="*/ 26 w 109"/>
                  <a:gd name="T51" fmla="*/ 95 h 206"/>
                  <a:gd name="T52" fmla="*/ 25 w 109"/>
                  <a:gd name="T53" fmla="*/ 57 h 206"/>
                  <a:gd name="T54" fmla="*/ 25 w 109"/>
                  <a:gd name="T55" fmla="*/ 35 h 206"/>
                  <a:gd name="T56" fmla="*/ 20 w 109"/>
                  <a:gd name="T57" fmla="*/ 35 h 206"/>
                  <a:gd name="T58" fmla="*/ 20 w 109"/>
                  <a:gd name="T59" fmla="*/ 55 h 206"/>
                  <a:gd name="T60" fmla="*/ 21 w 109"/>
                  <a:gd name="T61" fmla="*/ 90 h 206"/>
                  <a:gd name="T62" fmla="*/ 11 w 109"/>
                  <a:gd name="T63" fmla="*/ 100 h 206"/>
                  <a:gd name="T64" fmla="*/ 1 w 109"/>
                  <a:gd name="T65" fmla="*/ 91 h 206"/>
                  <a:gd name="T66" fmla="*/ 0 w 109"/>
                  <a:gd name="T67" fmla="*/ 31 h 206"/>
                  <a:gd name="T68" fmla="*/ 0 w 109"/>
                  <a:gd name="T69" fmla="*/ 3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" h="206">
                    <a:moveTo>
                      <a:pt x="0" y="31"/>
                    </a:moveTo>
                    <a:cubicBezTo>
                      <a:pt x="0" y="15"/>
                      <a:pt x="15" y="1"/>
                      <a:pt x="31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93" y="0"/>
                      <a:pt x="108" y="13"/>
                      <a:pt x="108" y="29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95"/>
                      <a:pt x="104" y="99"/>
                      <a:pt x="99" y="99"/>
                    </a:cubicBezTo>
                    <a:cubicBezTo>
                      <a:pt x="93" y="99"/>
                      <a:pt x="89" y="95"/>
                      <a:pt x="89" y="89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84" y="99"/>
                      <a:pt x="84" y="99"/>
                      <a:pt x="84" y="99"/>
                    </a:cubicBezTo>
                    <a:cubicBezTo>
                      <a:pt x="85" y="192"/>
                      <a:pt x="85" y="192"/>
                      <a:pt x="85" y="192"/>
                    </a:cubicBezTo>
                    <a:cubicBezTo>
                      <a:pt x="86" y="199"/>
                      <a:pt x="79" y="205"/>
                      <a:pt x="72" y="205"/>
                    </a:cubicBezTo>
                    <a:cubicBezTo>
                      <a:pt x="65" y="205"/>
                      <a:pt x="60" y="199"/>
                      <a:pt x="60" y="192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52" y="100"/>
                      <a:pt x="52" y="100"/>
                      <a:pt x="52" y="100"/>
                    </a:cubicBezTo>
                    <a:cubicBezTo>
                      <a:pt x="53" y="192"/>
                      <a:pt x="53" y="192"/>
                      <a:pt x="53" y="192"/>
                    </a:cubicBezTo>
                    <a:cubicBezTo>
                      <a:pt x="53" y="199"/>
                      <a:pt x="49" y="206"/>
                      <a:pt x="41" y="206"/>
                    </a:cubicBezTo>
                    <a:cubicBezTo>
                      <a:pt x="34" y="206"/>
                      <a:pt x="28" y="200"/>
                      <a:pt x="27" y="192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6"/>
                      <a:pt x="17" y="100"/>
                      <a:pt x="11" y="100"/>
                    </a:cubicBezTo>
                    <a:cubicBezTo>
                      <a:pt x="6" y="100"/>
                      <a:pt x="1" y="97"/>
                      <a:pt x="1" y="9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8" name="Group 137"/>
            <p:cNvGrpSpPr/>
            <p:nvPr/>
          </p:nvGrpSpPr>
          <p:grpSpPr>
            <a:xfrm>
              <a:off x="5234064" y="5338343"/>
              <a:ext cx="248270" cy="542753"/>
              <a:chOff x="8301038" y="5414963"/>
              <a:chExt cx="366713" cy="801687"/>
            </a:xfrm>
            <a:solidFill>
              <a:schemeClr val="bg1">
                <a:lumMod val="75000"/>
              </a:schemeClr>
            </a:solidFill>
          </p:grpSpPr>
          <p:sp>
            <p:nvSpPr>
              <p:cNvPr id="99" name="Freeform 24"/>
              <p:cNvSpPr/>
              <p:nvPr/>
            </p:nvSpPr>
            <p:spPr bwMode="auto">
              <a:xfrm>
                <a:off x="8399463" y="6075363"/>
                <a:ext cx="144463" cy="141287"/>
              </a:xfrm>
              <a:custGeom>
                <a:avLst/>
                <a:gdLst>
                  <a:gd name="T0" fmla="*/ 45 w 46"/>
                  <a:gd name="T1" fmla="*/ 23 h 45"/>
                  <a:gd name="T2" fmla="*/ 22 w 46"/>
                  <a:gd name="T3" fmla="*/ 45 h 45"/>
                  <a:gd name="T4" fmla="*/ 1 w 46"/>
                  <a:gd name="T5" fmla="*/ 22 h 45"/>
                  <a:gd name="T6" fmla="*/ 24 w 46"/>
                  <a:gd name="T7" fmla="*/ 1 h 45"/>
                  <a:gd name="T8" fmla="*/ 45 w 46"/>
                  <a:gd name="T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5">
                    <a:moveTo>
                      <a:pt x="45" y="23"/>
                    </a:moveTo>
                    <a:cubicBezTo>
                      <a:pt x="45" y="36"/>
                      <a:pt x="35" y="45"/>
                      <a:pt x="22" y="45"/>
                    </a:cubicBezTo>
                    <a:cubicBezTo>
                      <a:pt x="10" y="44"/>
                      <a:pt x="0" y="34"/>
                      <a:pt x="1" y="22"/>
                    </a:cubicBezTo>
                    <a:cubicBezTo>
                      <a:pt x="1" y="10"/>
                      <a:pt x="11" y="0"/>
                      <a:pt x="24" y="1"/>
                    </a:cubicBezTo>
                    <a:cubicBezTo>
                      <a:pt x="36" y="1"/>
                      <a:pt x="46" y="11"/>
                      <a:pt x="4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100" name="Freeform 25"/>
              <p:cNvSpPr/>
              <p:nvPr/>
            </p:nvSpPr>
            <p:spPr bwMode="auto">
              <a:xfrm>
                <a:off x="8301038" y="5414963"/>
                <a:ext cx="366713" cy="638175"/>
              </a:xfrm>
              <a:custGeom>
                <a:avLst/>
                <a:gdLst>
                  <a:gd name="T0" fmla="*/ 1 w 116"/>
                  <a:gd name="T1" fmla="*/ 122 h 202"/>
                  <a:gd name="T2" fmla="*/ 17 w 116"/>
                  <a:gd name="T3" fmla="*/ 177 h 202"/>
                  <a:gd name="T4" fmla="*/ 18 w 116"/>
                  <a:gd name="T5" fmla="*/ 178 h 202"/>
                  <a:gd name="T6" fmla="*/ 45 w 116"/>
                  <a:gd name="T7" fmla="*/ 201 h 202"/>
                  <a:gd name="T8" fmla="*/ 54 w 116"/>
                  <a:gd name="T9" fmla="*/ 201 h 202"/>
                  <a:gd name="T10" fmla="*/ 57 w 116"/>
                  <a:gd name="T11" fmla="*/ 201 h 202"/>
                  <a:gd name="T12" fmla="*/ 66 w 116"/>
                  <a:gd name="T13" fmla="*/ 201 h 202"/>
                  <a:gd name="T14" fmla="*/ 95 w 116"/>
                  <a:gd name="T15" fmla="*/ 181 h 202"/>
                  <a:gd name="T16" fmla="*/ 96 w 116"/>
                  <a:gd name="T17" fmla="*/ 180 h 202"/>
                  <a:gd name="T18" fmla="*/ 115 w 116"/>
                  <a:gd name="T19" fmla="*/ 126 h 202"/>
                  <a:gd name="T20" fmla="*/ 110 w 116"/>
                  <a:gd name="T21" fmla="*/ 115 h 202"/>
                  <a:gd name="T22" fmla="*/ 98 w 116"/>
                  <a:gd name="T23" fmla="*/ 119 h 202"/>
                  <a:gd name="T24" fmla="*/ 80 w 116"/>
                  <a:gd name="T25" fmla="*/ 172 h 202"/>
                  <a:gd name="T26" fmla="*/ 75 w 116"/>
                  <a:gd name="T27" fmla="*/ 172 h 202"/>
                  <a:gd name="T28" fmla="*/ 108 w 116"/>
                  <a:gd name="T29" fmla="*/ 82 h 202"/>
                  <a:gd name="T30" fmla="*/ 85 w 116"/>
                  <a:gd name="T31" fmla="*/ 82 h 202"/>
                  <a:gd name="T32" fmla="*/ 87 w 116"/>
                  <a:gd name="T33" fmla="*/ 12 h 202"/>
                  <a:gd name="T34" fmla="*/ 76 w 116"/>
                  <a:gd name="T35" fmla="*/ 1 h 202"/>
                  <a:gd name="T36" fmla="*/ 66 w 116"/>
                  <a:gd name="T37" fmla="*/ 11 h 202"/>
                  <a:gd name="T38" fmla="*/ 64 w 116"/>
                  <a:gd name="T39" fmla="*/ 81 h 202"/>
                  <a:gd name="T40" fmla="*/ 55 w 116"/>
                  <a:gd name="T41" fmla="*/ 81 h 202"/>
                  <a:gd name="T42" fmla="*/ 58 w 116"/>
                  <a:gd name="T43" fmla="*/ 11 h 202"/>
                  <a:gd name="T44" fmla="*/ 48 w 116"/>
                  <a:gd name="T45" fmla="*/ 0 h 202"/>
                  <a:gd name="T46" fmla="*/ 37 w 116"/>
                  <a:gd name="T47" fmla="*/ 10 h 202"/>
                  <a:gd name="T48" fmla="*/ 35 w 116"/>
                  <a:gd name="T49" fmla="*/ 80 h 202"/>
                  <a:gd name="T50" fmla="*/ 11 w 116"/>
                  <a:gd name="T51" fmla="*/ 79 h 202"/>
                  <a:gd name="T52" fmla="*/ 38 w 116"/>
                  <a:gd name="T53" fmla="*/ 170 h 202"/>
                  <a:gd name="T54" fmla="*/ 33 w 116"/>
                  <a:gd name="T55" fmla="*/ 170 h 202"/>
                  <a:gd name="T56" fmla="*/ 19 w 116"/>
                  <a:gd name="T57" fmla="*/ 117 h 202"/>
                  <a:gd name="T58" fmla="*/ 7 w 116"/>
                  <a:gd name="T59" fmla="*/ 111 h 202"/>
                  <a:gd name="T60" fmla="*/ 1 w 116"/>
                  <a:gd name="T6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6" h="202">
                    <a:moveTo>
                      <a:pt x="1" y="122"/>
                    </a:moveTo>
                    <a:cubicBezTo>
                      <a:pt x="17" y="177"/>
                      <a:pt x="17" y="177"/>
                      <a:pt x="17" y="177"/>
                    </a:cubicBezTo>
                    <a:cubicBezTo>
                      <a:pt x="18" y="178"/>
                      <a:pt x="18" y="178"/>
                      <a:pt x="18" y="178"/>
                    </a:cubicBezTo>
                    <a:cubicBezTo>
                      <a:pt x="23" y="195"/>
                      <a:pt x="39" y="200"/>
                      <a:pt x="45" y="201"/>
                    </a:cubicBezTo>
                    <a:cubicBezTo>
                      <a:pt x="50" y="201"/>
                      <a:pt x="49" y="201"/>
                      <a:pt x="54" y="201"/>
                    </a:cubicBezTo>
                    <a:cubicBezTo>
                      <a:pt x="55" y="201"/>
                      <a:pt x="56" y="201"/>
                      <a:pt x="57" y="201"/>
                    </a:cubicBezTo>
                    <a:cubicBezTo>
                      <a:pt x="62" y="201"/>
                      <a:pt x="61" y="201"/>
                      <a:pt x="66" y="201"/>
                    </a:cubicBezTo>
                    <a:cubicBezTo>
                      <a:pt x="72" y="202"/>
                      <a:pt x="88" y="197"/>
                      <a:pt x="95" y="181"/>
                    </a:cubicBezTo>
                    <a:cubicBezTo>
                      <a:pt x="96" y="180"/>
                      <a:pt x="96" y="180"/>
                      <a:pt x="96" y="180"/>
                    </a:cubicBezTo>
                    <a:cubicBezTo>
                      <a:pt x="115" y="126"/>
                      <a:pt x="115" y="126"/>
                      <a:pt x="115" y="126"/>
                    </a:cubicBezTo>
                    <a:cubicBezTo>
                      <a:pt x="116" y="121"/>
                      <a:pt x="114" y="116"/>
                      <a:pt x="110" y="115"/>
                    </a:cubicBezTo>
                    <a:cubicBezTo>
                      <a:pt x="105" y="114"/>
                      <a:pt x="100" y="116"/>
                      <a:pt x="98" y="119"/>
                    </a:cubicBezTo>
                    <a:cubicBezTo>
                      <a:pt x="80" y="172"/>
                      <a:pt x="80" y="172"/>
                      <a:pt x="80" y="172"/>
                    </a:cubicBezTo>
                    <a:cubicBezTo>
                      <a:pt x="75" y="172"/>
                      <a:pt x="75" y="172"/>
                      <a:pt x="75" y="172"/>
                    </a:cubicBezTo>
                    <a:cubicBezTo>
                      <a:pt x="108" y="82"/>
                      <a:pt x="108" y="82"/>
                      <a:pt x="108" y="82"/>
                    </a:cubicBezTo>
                    <a:cubicBezTo>
                      <a:pt x="85" y="82"/>
                      <a:pt x="85" y="82"/>
                      <a:pt x="85" y="82"/>
                    </a:cubicBezTo>
                    <a:cubicBezTo>
                      <a:pt x="87" y="12"/>
                      <a:pt x="87" y="12"/>
                      <a:pt x="87" y="12"/>
                    </a:cubicBezTo>
                    <a:cubicBezTo>
                      <a:pt x="87" y="6"/>
                      <a:pt x="83" y="1"/>
                      <a:pt x="76" y="1"/>
                    </a:cubicBezTo>
                    <a:cubicBezTo>
                      <a:pt x="70" y="0"/>
                      <a:pt x="66" y="5"/>
                      <a:pt x="66" y="11"/>
                    </a:cubicBezTo>
                    <a:cubicBezTo>
                      <a:pt x="64" y="81"/>
                      <a:pt x="64" y="81"/>
                      <a:pt x="64" y="81"/>
                    </a:cubicBezTo>
                    <a:cubicBezTo>
                      <a:pt x="55" y="81"/>
                      <a:pt x="55" y="81"/>
                      <a:pt x="55" y="8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5"/>
                      <a:pt x="54" y="0"/>
                      <a:pt x="48" y="0"/>
                    </a:cubicBezTo>
                    <a:cubicBezTo>
                      <a:pt x="42" y="0"/>
                      <a:pt x="37" y="4"/>
                      <a:pt x="37" y="10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33" y="170"/>
                      <a:pt x="33" y="170"/>
                      <a:pt x="33" y="170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16" y="113"/>
                      <a:pt x="12" y="110"/>
                      <a:pt x="7" y="111"/>
                    </a:cubicBezTo>
                    <a:cubicBezTo>
                      <a:pt x="3" y="113"/>
                      <a:pt x="0" y="117"/>
                      <a:pt x="1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9" name="Group 138"/>
            <p:cNvGrpSpPr/>
            <p:nvPr/>
          </p:nvGrpSpPr>
          <p:grpSpPr>
            <a:xfrm>
              <a:off x="5999293" y="2425743"/>
              <a:ext cx="298784" cy="537380"/>
              <a:chOff x="9431338" y="1112838"/>
              <a:chExt cx="441325" cy="793749"/>
            </a:xfrm>
            <a:solidFill>
              <a:srgbClr val="FAD159"/>
            </a:solidFill>
          </p:grpSpPr>
          <p:sp>
            <p:nvSpPr>
              <p:cNvPr id="97" name="Freeform 26"/>
              <p:cNvSpPr/>
              <p:nvPr/>
            </p:nvSpPr>
            <p:spPr bwMode="auto">
              <a:xfrm>
                <a:off x="9674226" y="1112838"/>
                <a:ext cx="163513" cy="160337"/>
              </a:xfrm>
              <a:custGeom>
                <a:avLst/>
                <a:gdLst>
                  <a:gd name="T0" fmla="*/ 47 w 52"/>
                  <a:gd name="T1" fmla="*/ 33 h 51"/>
                  <a:gd name="T2" fmla="*/ 33 w 52"/>
                  <a:gd name="T3" fmla="*/ 4 h 51"/>
                  <a:gd name="T4" fmla="*/ 4 w 52"/>
                  <a:gd name="T5" fmla="*/ 18 h 51"/>
                  <a:gd name="T6" fmla="*/ 18 w 52"/>
                  <a:gd name="T7" fmla="*/ 47 h 51"/>
                  <a:gd name="T8" fmla="*/ 47 w 52"/>
                  <a:gd name="T9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47" y="33"/>
                    </a:moveTo>
                    <a:cubicBezTo>
                      <a:pt x="52" y="21"/>
                      <a:pt x="45" y="9"/>
                      <a:pt x="33" y="4"/>
                    </a:cubicBezTo>
                    <a:cubicBezTo>
                      <a:pt x="22" y="0"/>
                      <a:pt x="9" y="6"/>
                      <a:pt x="4" y="18"/>
                    </a:cubicBezTo>
                    <a:cubicBezTo>
                      <a:pt x="0" y="30"/>
                      <a:pt x="7" y="42"/>
                      <a:pt x="18" y="47"/>
                    </a:cubicBezTo>
                    <a:cubicBezTo>
                      <a:pt x="30" y="51"/>
                      <a:pt x="43" y="45"/>
                      <a:pt x="4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98" name="Freeform 27"/>
              <p:cNvSpPr/>
              <p:nvPr/>
            </p:nvSpPr>
            <p:spPr bwMode="auto">
              <a:xfrm>
                <a:off x="9431338" y="1231900"/>
                <a:ext cx="441325" cy="674687"/>
              </a:xfrm>
              <a:custGeom>
                <a:avLst/>
                <a:gdLst>
                  <a:gd name="T0" fmla="*/ 33 w 140"/>
                  <a:gd name="T1" fmla="*/ 23 h 214"/>
                  <a:gd name="T2" fmla="*/ 72 w 140"/>
                  <a:gd name="T3" fmla="*/ 6 h 214"/>
                  <a:gd name="T4" fmla="*/ 101 w 140"/>
                  <a:gd name="T5" fmla="*/ 16 h 214"/>
                  <a:gd name="T6" fmla="*/ 104 w 140"/>
                  <a:gd name="T7" fmla="*/ 17 h 214"/>
                  <a:gd name="T8" fmla="*/ 115 w 140"/>
                  <a:gd name="T9" fmla="*/ 21 h 214"/>
                  <a:gd name="T10" fmla="*/ 134 w 140"/>
                  <a:gd name="T11" fmla="*/ 59 h 214"/>
                  <a:gd name="T12" fmla="*/ 134 w 140"/>
                  <a:gd name="T13" fmla="*/ 59 h 214"/>
                  <a:gd name="T14" fmla="*/ 114 w 140"/>
                  <a:gd name="T15" fmla="*/ 115 h 214"/>
                  <a:gd name="T16" fmla="*/ 102 w 140"/>
                  <a:gd name="T17" fmla="*/ 121 h 214"/>
                  <a:gd name="T18" fmla="*/ 96 w 140"/>
                  <a:gd name="T19" fmla="*/ 108 h 214"/>
                  <a:gd name="T20" fmla="*/ 108 w 140"/>
                  <a:gd name="T21" fmla="*/ 75 h 214"/>
                  <a:gd name="T22" fmla="*/ 114 w 140"/>
                  <a:gd name="T23" fmla="*/ 57 h 214"/>
                  <a:gd name="T24" fmla="*/ 110 w 140"/>
                  <a:gd name="T25" fmla="*/ 55 h 214"/>
                  <a:gd name="T26" fmla="*/ 102 w 140"/>
                  <a:gd name="T27" fmla="*/ 76 h 214"/>
                  <a:gd name="T28" fmla="*/ 90 w 140"/>
                  <a:gd name="T29" fmla="*/ 111 h 214"/>
                  <a:gd name="T30" fmla="*/ 88 w 140"/>
                  <a:gd name="T31" fmla="*/ 116 h 214"/>
                  <a:gd name="T32" fmla="*/ 57 w 140"/>
                  <a:gd name="T33" fmla="*/ 203 h 214"/>
                  <a:gd name="T34" fmla="*/ 39 w 140"/>
                  <a:gd name="T35" fmla="*/ 211 h 214"/>
                  <a:gd name="T36" fmla="*/ 32 w 140"/>
                  <a:gd name="T37" fmla="*/ 194 h 214"/>
                  <a:gd name="T38" fmla="*/ 63 w 140"/>
                  <a:gd name="T39" fmla="*/ 107 h 214"/>
                  <a:gd name="T40" fmla="*/ 58 w 140"/>
                  <a:gd name="T41" fmla="*/ 105 h 214"/>
                  <a:gd name="T42" fmla="*/ 26 w 140"/>
                  <a:gd name="T43" fmla="*/ 192 h 214"/>
                  <a:gd name="T44" fmla="*/ 10 w 140"/>
                  <a:gd name="T45" fmla="*/ 201 h 214"/>
                  <a:gd name="T46" fmla="*/ 2 w 140"/>
                  <a:gd name="T47" fmla="*/ 183 h 214"/>
                  <a:gd name="T48" fmla="*/ 33 w 140"/>
                  <a:gd name="T49" fmla="*/ 96 h 214"/>
                  <a:gd name="T50" fmla="*/ 35 w 140"/>
                  <a:gd name="T51" fmla="*/ 92 h 214"/>
                  <a:gd name="T52" fmla="*/ 48 w 140"/>
                  <a:gd name="T53" fmla="*/ 56 h 214"/>
                  <a:gd name="T54" fmla="*/ 55 w 140"/>
                  <a:gd name="T55" fmla="*/ 36 h 214"/>
                  <a:gd name="T56" fmla="*/ 50 w 140"/>
                  <a:gd name="T57" fmla="*/ 34 h 214"/>
                  <a:gd name="T58" fmla="*/ 44 w 140"/>
                  <a:gd name="T59" fmla="*/ 52 h 214"/>
                  <a:gd name="T60" fmla="*/ 32 w 140"/>
                  <a:gd name="T61" fmla="*/ 86 h 214"/>
                  <a:gd name="T62" fmla="*/ 19 w 140"/>
                  <a:gd name="T63" fmla="*/ 91 h 214"/>
                  <a:gd name="T64" fmla="*/ 13 w 140"/>
                  <a:gd name="T65" fmla="*/ 79 h 214"/>
                  <a:gd name="T66" fmla="*/ 33 w 140"/>
                  <a:gd name="T67" fmla="*/ 23 h 214"/>
                  <a:gd name="T68" fmla="*/ 33 w 140"/>
                  <a:gd name="T69" fmla="*/ 2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0" h="214">
                    <a:moveTo>
                      <a:pt x="33" y="23"/>
                    </a:moveTo>
                    <a:cubicBezTo>
                      <a:pt x="39" y="8"/>
                      <a:pt x="57" y="0"/>
                      <a:pt x="72" y="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30" y="26"/>
                      <a:pt x="140" y="44"/>
                      <a:pt x="134" y="59"/>
                    </a:cubicBezTo>
                    <a:cubicBezTo>
                      <a:pt x="134" y="59"/>
                      <a:pt x="134" y="59"/>
                      <a:pt x="134" y="59"/>
                    </a:cubicBezTo>
                    <a:cubicBezTo>
                      <a:pt x="114" y="115"/>
                      <a:pt x="114" y="115"/>
                      <a:pt x="114" y="115"/>
                    </a:cubicBezTo>
                    <a:cubicBezTo>
                      <a:pt x="112" y="121"/>
                      <a:pt x="106" y="123"/>
                      <a:pt x="102" y="121"/>
                    </a:cubicBezTo>
                    <a:cubicBezTo>
                      <a:pt x="96" y="119"/>
                      <a:pt x="94" y="114"/>
                      <a:pt x="96" y="108"/>
                    </a:cubicBezTo>
                    <a:cubicBezTo>
                      <a:pt x="108" y="75"/>
                      <a:pt x="108" y="75"/>
                      <a:pt x="108" y="75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0" y="55"/>
                      <a:pt x="110" y="55"/>
                      <a:pt x="110" y="55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90" y="111"/>
                      <a:pt x="90" y="111"/>
                      <a:pt x="90" y="11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57" y="203"/>
                      <a:pt x="57" y="203"/>
                      <a:pt x="57" y="203"/>
                    </a:cubicBezTo>
                    <a:cubicBezTo>
                      <a:pt x="54" y="210"/>
                      <a:pt x="46" y="214"/>
                      <a:pt x="39" y="211"/>
                    </a:cubicBezTo>
                    <a:cubicBezTo>
                      <a:pt x="32" y="209"/>
                      <a:pt x="30" y="201"/>
                      <a:pt x="32" y="194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26" y="192"/>
                      <a:pt x="26" y="192"/>
                      <a:pt x="26" y="192"/>
                    </a:cubicBezTo>
                    <a:cubicBezTo>
                      <a:pt x="24" y="199"/>
                      <a:pt x="17" y="203"/>
                      <a:pt x="10" y="201"/>
                    </a:cubicBezTo>
                    <a:cubicBezTo>
                      <a:pt x="3" y="198"/>
                      <a:pt x="0" y="190"/>
                      <a:pt x="2" y="183"/>
                    </a:cubicBezTo>
                    <a:cubicBezTo>
                      <a:pt x="33" y="96"/>
                      <a:pt x="33" y="96"/>
                      <a:pt x="33" y="96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32" y="86"/>
                      <a:pt x="32" y="86"/>
                      <a:pt x="32" y="86"/>
                    </a:cubicBezTo>
                    <a:cubicBezTo>
                      <a:pt x="30" y="91"/>
                      <a:pt x="25" y="93"/>
                      <a:pt x="19" y="91"/>
                    </a:cubicBezTo>
                    <a:cubicBezTo>
                      <a:pt x="15" y="90"/>
                      <a:pt x="11" y="85"/>
                      <a:pt x="13" y="79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10" name="Group 139"/>
            <p:cNvGrpSpPr/>
            <p:nvPr/>
          </p:nvGrpSpPr>
          <p:grpSpPr>
            <a:xfrm>
              <a:off x="4958926" y="5253436"/>
              <a:ext cx="266540" cy="533081"/>
              <a:chOff x="7894638" y="5289550"/>
              <a:chExt cx="393700" cy="787400"/>
            </a:xfrm>
            <a:solidFill>
              <a:schemeClr val="bg1">
                <a:lumMod val="75000"/>
              </a:schemeClr>
            </a:solidFill>
          </p:grpSpPr>
          <p:sp>
            <p:nvSpPr>
              <p:cNvPr id="95" name="Freeform 28"/>
              <p:cNvSpPr/>
              <p:nvPr/>
            </p:nvSpPr>
            <p:spPr bwMode="auto">
              <a:xfrm>
                <a:off x="7894638" y="5919788"/>
                <a:ext cx="157163" cy="157162"/>
              </a:xfrm>
              <a:custGeom>
                <a:avLst/>
                <a:gdLst>
                  <a:gd name="T0" fmla="*/ 46 w 50"/>
                  <a:gd name="T1" fmla="*/ 33 h 50"/>
                  <a:gd name="T2" fmla="*/ 17 w 50"/>
                  <a:gd name="T3" fmla="*/ 46 h 50"/>
                  <a:gd name="T4" fmla="*/ 4 w 50"/>
                  <a:gd name="T5" fmla="*/ 18 h 50"/>
                  <a:gd name="T6" fmla="*/ 32 w 50"/>
                  <a:gd name="T7" fmla="*/ 4 h 50"/>
                  <a:gd name="T8" fmla="*/ 46 w 50"/>
                  <a:gd name="T9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46" y="33"/>
                    </a:moveTo>
                    <a:cubicBezTo>
                      <a:pt x="42" y="44"/>
                      <a:pt x="29" y="50"/>
                      <a:pt x="17" y="46"/>
                    </a:cubicBezTo>
                    <a:cubicBezTo>
                      <a:pt x="6" y="42"/>
                      <a:pt x="0" y="29"/>
                      <a:pt x="4" y="18"/>
                    </a:cubicBezTo>
                    <a:cubicBezTo>
                      <a:pt x="8" y="6"/>
                      <a:pt x="21" y="0"/>
                      <a:pt x="32" y="4"/>
                    </a:cubicBezTo>
                    <a:cubicBezTo>
                      <a:pt x="44" y="8"/>
                      <a:pt x="50" y="21"/>
                      <a:pt x="4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96" name="Freeform 29"/>
              <p:cNvSpPr/>
              <p:nvPr/>
            </p:nvSpPr>
            <p:spPr bwMode="auto">
              <a:xfrm>
                <a:off x="7913688" y="5289550"/>
                <a:ext cx="374650" cy="639762"/>
              </a:xfrm>
              <a:custGeom>
                <a:avLst/>
                <a:gdLst>
                  <a:gd name="T0" fmla="*/ 2 w 119"/>
                  <a:gd name="T1" fmla="*/ 105 h 203"/>
                  <a:gd name="T2" fmla="*/ 0 w 119"/>
                  <a:gd name="T3" fmla="*/ 161 h 203"/>
                  <a:gd name="T4" fmla="*/ 1 w 119"/>
                  <a:gd name="T5" fmla="*/ 163 h 203"/>
                  <a:gd name="T6" fmla="*/ 20 w 119"/>
                  <a:gd name="T7" fmla="*/ 193 h 203"/>
                  <a:gd name="T8" fmla="*/ 28 w 119"/>
                  <a:gd name="T9" fmla="*/ 196 h 203"/>
                  <a:gd name="T10" fmla="*/ 31 w 119"/>
                  <a:gd name="T11" fmla="*/ 197 h 203"/>
                  <a:gd name="T12" fmla="*/ 39 w 119"/>
                  <a:gd name="T13" fmla="*/ 200 h 203"/>
                  <a:gd name="T14" fmla="*/ 73 w 119"/>
                  <a:gd name="T15" fmla="*/ 189 h 203"/>
                  <a:gd name="T16" fmla="*/ 75 w 119"/>
                  <a:gd name="T17" fmla="*/ 188 h 203"/>
                  <a:gd name="T18" fmla="*/ 109 w 119"/>
                  <a:gd name="T19" fmla="*/ 143 h 203"/>
                  <a:gd name="T20" fmla="*/ 108 w 119"/>
                  <a:gd name="T21" fmla="*/ 131 h 203"/>
                  <a:gd name="T22" fmla="*/ 95 w 119"/>
                  <a:gd name="T23" fmla="*/ 132 h 203"/>
                  <a:gd name="T24" fmla="*/ 62 w 119"/>
                  <a:gd name="T25" fmla="*/ 176 h 203"/>
                  <a:gd name="T26" fmla="*/ 57 w 119"/>
                  <a:gd name="T27" fmla="*/ 174 h 203"/>
                  <a:gd name="T28" fmla="*/ 115 w 119"/>
                  <a:gd name="T29" fmla="*/ 99 h 203"/>
                  <a:gd name="T30" fmla="*/ 94 w 119"/>
                  <a:gd name="T31" fmla="*/ 91 h 203"/>
                  <a:gd name="T32" fmla="*/ 117 w 119"/>
                  <a:gd name="T33" fmla="*/ 26 h 203"/>
                  <a:gd name="T34" fmla="*/ 110 w 119"/>
                  <a:gd name="T35" fmla="*/ 12 h 203"/>
                  <a:gd name="T36" fmla="*/ 98 w 119"/>
                  <a:gd name="T37" fmla="*/ 19 h 203"/>
                  <a:gd name="T38" fmla="*/ 74 w 119"/>
                  <a:gd name="T39" fmla="*/ 84 h 203"/>
                  <a:gd name="T40" fmla="*/ 66 w 119"/>
                  <a:gd name="T41" fmla="*/ 82 h 203"/>
                  <a:gd name="T42" fmla="*/ 90 w 119"/>
                  <a:gd name="T43" fmla="*/ 16 h 203"/>
                  <a:gd name="T44" fmla="*/ 84 w 119"/>
                  <a:gd name="T45" fmla="*/ 2 h 203"/>
                  <a:gd name="T46" fmla="*/ 70 w 119"/>
                  <a:gd name="T47" fmla="*/ 9 h 203"/>
                  <a:gd name="T48" fmla="*/ 46 w 119"/>
                  <a:gd name="T49" fmla="*/ 75 h 203"/>
                  <a:gd name="T50" fmla="*/ 25 w 119"/>
                  <a:gd name="T51" fmla="*/ 67 h 203"/>
                  <a:gd name="T52" fmla="*/ 22 w 119"/>
                  <a:gd name="T53" fmla="*/ 162 h 203"/>
                  <a:gd name="T54" fmla="*/ 17 w 119"/>
                  <a:gd name="T55" fmla="*/ 160 h 203"/>
                  <a:gd name="T56" fmla="*/ 20 w 119"/>
                  <a:gd name="T57" fmla="*/ 105 h 203"/>
                  <a:gd name="T58" fmla="*/ 10 w 119"/>
                  <a:gd name="T59" fmla="*/ 96 h 203"/>
                  <a:gd name="T60" fmla="*/ 2 w 119"/>
                  <a:gd name="T61" fmla="*/ 10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9" h="203">
                    <a:moveTo>
                      <a:pt x="2" y="105"/>
                    </a:moveTo>
                    <a:cubicBezTo>
                      <a:pt x="0" y="161"/>
                      <a:pt x="0" y="161"/>
                      <a:pt x="0" y="161"/>
                    </a:cubicBezTo>
                    <a:cubicBezTo>
                      <a:pt x="1" y="163"/>
                      <a:pt x="1" y="163"/>
                      <a:pt x="1" y="163"/>
                    </a:cubicBezTo>
                    <a:cubicBezTo>
                      <a:pt x="1" y="181"/>
                      <a:pt x="14" y="191"/>
                      <a:pt x="20" y="193"/>
                    </a:cubicBezTo>
                    <a:cubicBezTo>
                      <a:pt x="24" y="194"/>
                      <a:pt x="23" y="194"/>
                      <a:pt x="28" y="196"/>
                    </a:cubicBezTo>
                    <a:cubicBezTo>
                      <a:pt x="29" y="196"/>
                      <a:pt x="30" y="197"/>
                      <a:pt x="31" y="197"/>
                    </a:cubicBezTo>
                    <a:cubicBezTo>
                      <a:pt x="36" y="199"/>
                      <a:pt x="35" y="198"/>
                      <a:pt x="39" y="200"/>
                    </a:cubicBezTo>
                    <a:cubicBezTo>
                      <a:pt x="45" y="202"/>
                      <a:pt x="62" y="203"/>
                      <a:pt x="73" y="189"/>
                    </a:cubicBezTo>
                    <a:cubicBezTo>
                      <a:pt x="75" y="188"/>
                      <a:pt x="75" y="188"/>
                      <a:pt x="75" y="188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12" y="139"/>
                      <a:pt x="111" y="133"/>
                      <a:pt x="108" y="131"/>
                    </a:cubicBezTo>
                    <a:cubicBezTo>
                      <a:pt x="104" y="128"/>
                      <a:pt x="98" y="129"/>
                      <a:pt x="95" y="132"/>
                    </a:cubicBezTo>
                    <a:cubicBezTo>
                      <a:pt x="62" y="176"/>
                      <a:pt x="62" y="176"/>
                      <a:pt x="62" y="176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115" y="99"/>
                      <a:pt x="115" y="99"/>
                      <a:pt x="115" y="99"/>
                    </a:cubicBezTo>
                    <a:cubicBezTo>
                      <a:pt x="94" y="91"/>
                      <a:pt x="94" y="91"/>
                      <a:pt x="94" y="9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119" y="20"/>
                      <a:pt x="116" y="14"/>
                      <a:pt x="110" y="12"/>
                    </a:cubicBezTo>
                    <a:cubicBezTo>
                      <a:pt x="105" y="10"/>
                      <a:pt x="100" y="13"/>
                      <a:pt x="98" y="19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92" y="10"/>
                      <a:pt x="90" y="4"/>
                      <a:pt x="84" y="2"/>
                    </a:cubicBezTo>
                    <a:cubicBezTo>
                      <a:pt x="78" y="0"/>
                      <a:pt x="72" y="3"/>
                      <a:pt x="70" y="9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2" y="162"/>
                      <a:pt x="22" y="162"/>
                      <a:pt x="22" y="162"/>
                    </a:cubicBezTo>
                    <a:cubicBezTo>
                      <a:pt x="17" y="160"/>
                      <a:pt x="17" y="160"/>
                      <a:pt x="17" y="160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9" y="101"/>
                      <a:pt x="15" y="97"/>
                      <a:pt x="10" y="96"/>
                    </a:cubicBezTo>
                    <a:cubicBezTo>
                      <a:pt x="6" y="96"/>
                      <a:pt x="2" y="100"/>
                      <a:pt x="2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11" name="Group 140"/>
            <p:cNvGrpSpPr/>
            <p:nvPr/>
          </p:nvGrpSpPr>
          <p:grpSpPr>
            <a:xfrm>
              <a:off x="6230367" y="2536443"/>
              <a:ext cx="309531" cy="534156"/>
              <a:chOff x="9772651" y="1276350"/>
              <a:chExt cx="457200" cy="788988"/>
            </a:xfrm>
            <a:solidFill>
              <a:srgbClr val="FAD159"/>
            </a:solidFill>
          </p:grpSpPr>
          <p:sp>
            <p:nvSpPr>
              <p:cNvPr id="93" name="Freeform 30"/>
              <p:cNvSpPr/>
              <p:nvPr/>
            </p:nvSpPr>
            <p:spPr bwMode="auto">
              <a:xfrm>
                <a:off x="10037763" y="1276350"/>
                <a:ext cx="163513" cy="160337"/>
              </a:xfrm>
              <a:custGeom>
                <a:avLst/>
                <a:gdLst>
                  <a:gd name="T0" fmla="*/ 47 w 52"/>
                  <a:gd name="T1" fmla="*/ 34 h 51"/>
                  <a:gd name="T2" fmla="*/ 34 w 52"/>
                  <a:gd name="T3" fmla="*/ 5 h 51"/>
                  <a:gd name="T4" fmla="*/ 5 w 52"/>
                  <a:gd name="T5" fmla="*/ 17 h 51"/>
                  <a:gd name="T6" fmla="*/ 18 w 52"/>
                  <a:gd name="T7" fmla="*/ 47 h 51"/>
                  <a:gd name="T8" fmla="*/ 47 w 52"/>
                  <a:gd name="T9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47" y="34"/>
                    </a:moveTo>
                    <a:cubicBezTo>
                      <a:pt x="52" y="23"/>
                      <a:pt x="46" y="9"/>
                      <a:pt x="34" y="5"/>
                    </a:cubicBezTo>
                    <a:cubicBezTo>
                      <a:pt x="23" y="0"/>
                      <a:pt x="10" y="6"/>
                      <a:pt x="5" y="17"/>
                    </a:cubicBezTo>
                    <a:cubicBezTo>
                      <a:pt x="0" y="29"/>
                      <a:pt x="6" y="42"/>
                      <a:pt x="18" y="47"/>
                    </a:cubicBezTo>
                    <a:cubicBezTo>
                      <a:pt x="30" y="51"/>
                      <a:pt x="43" y="46"/>
                      <a:pt x="4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94" name="Freeform 31"/>
              <p:cNvSpPr/>
              <p:nvPr/>
            </p:nvSpPr>
            <p:spPr bwMode="auto">
              <a:xfrm>
                <a:off x="9772651" y="1392238"/>
                <a:ext cx="457200" cy="673100"/>
              </a:xfrm>
              <a:custGeom>
                <a:avLst/>
                <a:gdLst>
                  <a:gd name="T0" fmla="*/ 39 w 145"/>
                  <a:gd name="T1" fmla="*/ 21 h 213"/>
                  <a:gd name="T2" fmla="*/ 79 w 145"/>
                  <a:gd name="T3" fmla="*/ 6 h 213"/>
                  <a:gd name="T4" fmla="*/ 108 w 145"/>
                  <a:gd name="T5" fmla="*/ 17 h 213"/>
                  <a:gd name="T6" fmla="*/ 110 w 145"/>
                  <a:gd name="T7" fmla="*/ 18 h 213"/>
                  <a:gd name="T8" fmla="*/ 121 w 145"/>
                  <a:gd name="T9" fmla="*/ 22 h 213"/>
                  <a:gd name="T10" fmla="*/ 139 w 145"/>
                  <a:gd name="T11" fmla="*/ 61 h 213"/>
                  <a:gd name="T12" fmla="*/ 139 w 145"/>
                  <a:gd name="T13" fmla="*/ 61 h 213"/>
                  <a:gd name="T14" fmla="*/ 117 w 145"/>
                  <a:gd name="T15" fmla="*/ 116 h 213"/>
                  <a:gd name="T16" fmla="*/ 104 w 145"/>
                  <a:gd name="T17" fmla="*/ 122 h 213"/>
                  <a:gd name="T18" fmla="*/ 99 w 145"/>
                  <a:gd name="T19" fmla="*/ 109 h 213"/>
                  <a:gd name="T20" fmla="*/ 112 w 145"/>
                  <a:gd name="T21" fmla="*/ 76 h 213"/>
                  <a:gd name="T22" fmla="*/ 119 w 145"/>
                  <a:gd name="T23" fmla="*/ 58 h 213"/>
                  <a:gd name="T24" fmla="*/ 114 w 145"/>
                  <a:gd name="T25" fmla="*/ 56 h 213"/>
                  <a:gd name="T26" fmla="*/ 106 w 145"/>
                  <a:gd name="T27" fmla="*/ 77 h 213"/>
                  <a:gd name="T28" fmla="*/ 92 w 145"/>
                  <a:gd name="T29" fmla="*/ 112 h 213"/>
                  <a:gd name="T30" fmla="*/ 91 w 145"/>
                  <a:gd name="T31" fmla="*/ 116 h 213"/>
                  <a:gd name="T32" fmla="*/ 56 w 145"/>
                  <a:gd name="T33" fmla="*/ 202 h 213"/>
                  <a:gd name="T34" fmla="*/ 39 w 145"/>
                  <a:gd name="T35" fmla="*/ 210 h 213"/>
                  <a:gd name="T36" fmla="*/ 32 w 145"/>
                  <a:gd name="T37" fmla="*/ 193 h 213"/>
                  <a:gd name="T38" fmla="*/ 67 w 145"/>
                  <a:gd name="T39" fmla="*/ 107 h 213"/>
                  <a:gd name="T40" fmla="*/ 61 w 145"/>
                  <a:gd name="T41" fmla="*/ 105 h 213"/>
                  <a:gd name="T42" fmla="*/ 27 w 145"/>
                  <a:gd name="T43" fmla="*/ 191 h 213"/>
                  <a:gd name="T44" fmla="*/ 10 w 145"/>
                  <a:gd name="T45" fmla="*/ 198 h 213"/>
                  <a:gd name="T46" fmla="*/ 3 w 145"/>
                  <a:gd name="T47" fmla="*/ 181 h 213"/>
                  <a:gd name="T48" fmla="*/ 37 w 145"/>
                  <a:gd name="T49" fmla="*/ 95 h 213"/>
                  <a:gd name="T50" fmla="*/ 39 w 145"/>
                  <a:gd name="T51" fmla="*/ 90 h 213"/>
                  <a:gd name="T52" fmla="*/ 52 w 145"/>
                  <a:gd name="T53" fmla="*/ 55 h 213"/>
                  <a:gd name="T54" fmla="*/ 61 w 145"/>
                  <a:gd name="T55" fmla="*/ 35 h 213"/>
                  <a:gd name="T56" fmla="*/ 56 w 145"/>
                  <a:gd name="T57" fmla="*/ 33 h 213"/>
                  <a:gd name="T58" fmla="*/ 49 w 145"/>
                  <a:gd name="T59" fmla="*/ 51 h 213"/>
                  <a:gd name="T60" fmla="*/ 36 w 145"/>
                  <a:gd name="T61" fmla="*/ 84 h 213"/>
                  <a:gd name="T62" fmla="*/ 23 w 145"/>
                  <a:gd name="T63" fmla="*/ 90 h 213"/>
                  <a:gd name="T64" fmla="*/ 17 w 145"/>
                  <a:gd name="T65" fmla="*/ 77 h 213"/>
                  <a:gd name="T66" fmla="*/ 39 w 145"/>
                  <a:gd name="T67" fmla="*/ 21 h 213"/>
                  <a:gd name="T68" fmla="*/ 39 w 145"/>
                  <a:gd name="T69" fmla="*/ 21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213">
                    <a:moveTo>
                      <a:pt x="39" y="21"/>
                    </a:moveTo>
                    <a:cubicBezTo>
                      <a:pt x="45" y="7"/>
                      <a:pt x="64" y="0"/>
                      <a:pt x="79" y="6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121" y="22"/>
                      <a:pt x="121" y="22"/>
                      <a:pt x="121" y="22"/>
                    </a:cubicBezTo>
                    <a:cubicBezTo>
                      <a:pt x="136" y="28"/>
                      <a:pt x="145" y="46"/>
                      <a:pt x="139" y="61"/>
                    </a:cubicBezTo>
                    <a:cubicBezTo>
                      <a:pt x="139" y="61"/>
                      <a:pt x="139" y="61"/>
                      <a:pt x="139" y="61"/>
                    </a:cubicBezTo>
                    <a:cubicBezTo>
                      <a:pt x="117" y="116"/>
                      <a:pt x="117" y="116"/>
                      <a:pt x="117" y="116"/>
                    </a:cubicBezTo>
                    <a:cubicBezTo>
                      <a:pt x="115" y="122"/>
                      <a:pt x="109" y="124"/>
                      <a:pt x="104" y="122"/>
                    </a:cubicBezTo>
                    <a:cubicBezTo>
                      <a:pt x="99" y="120"/>
                      <a:pt x="97" y="115"/>
                      <a:pt x="99" y="109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92" y="112"/>
                      <a:pt x="92" y="112"/>
                      <a:pt x="92" y="112"/>
                    </a:cubicBezTo>
                    <a:cubicBezTo>
                      <a:pt x="91" y="116"/>
                      <a:pt x="91" y="116"/>
                      <a:pt x="91" y="116"/>
                    </a:cubicBezTo>
                    <a:cubicBezTo>
                      <a:pt x="56" y="202"/>
                      <a:pt x="56" y="202"/>
                      <a:pt x="56" y="202"/>
                    </a:cubicBezTo>
                    <a:cubicBezTo>
                      <a:pt x="54" y="209"/>
                      <a:pt x="46" y="213"/>
                      <a:pt x="39" y="210"/>
                    </a:cubicBezTo>
                    <a:cubicBezTo>
                      <a:pt x="32" y="207"/>
                      <a:pt x="30" y="200"/>
                      <a:pt x="32" y="193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27" y="191"/>
                      <a:pt x="27" y="191"/>
                      <a:pt x="27" y="191"/>
                    </a:cubicBezTo>
                    <a:cubicBezTo>
                      <a:pt x="24" y="197"/>
                      <a:pt x="17" y="201"/>
                      <a:pt x="10" y="198"/>
                    </a:cubicBezTo>
                    <a:cubicBezTo>
                      <a:pt x="3" y="196"/>
                      <a:pt x="0" y="188"/>
                      <a:pt x="3" y="181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36" y="84"/>
                      <a:pt x="36" y="84"/>
                      <a:pt x="36" y="84"/>
                    </a:cubicBezTo>
                    <a:cubicBezTo>
                      <a:pt x="33" y="90"/>
                      <a:pt x="29" y="92"/>
                      <a:pt x="23" y="90"/>
                    </a:cubicBezTo>
                    <a:cubicBezTo>
                      <a:pt x="18" y="88"/>
                      <a:pt x="15" y="82"/>
                      <a:pt x="17" y="77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1"/>
                      <a:pt x="39" y="21"/>
                      <a:pt x="3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12" name="Group 141"/>
            <p:cNvGrpSpPr/>
            <p:nvPr/>
          </p:nvGrpSpPr>
          <p:grpSpPr>
            <a:xfrm>
              <a:off x="4676264" y="5158857"/>
              <a:ext cx="335325" cy="508361"/>
              <a:chOff x="7477126" y="5149850"/>
              <a:chExt cx="495300" cy="750887"/>
            </a:xfrm>
            <a:solidFill>
              <a:schemeClr val="bg1">
                <a:lumMod val="75000"/>
              </a:schemeClr>
            </a:solidFill>
          </p:grpSpPr>
          <p:sp>
            <p:nvSpPr>
              <p:cNvPr id="91" name="Freeform 32"/>
              <p:cNvSpPr/>
              <p:nvPr/>
            </p:nvSpPr>
            <p:spPr bwMode="auto">
              <a:xfrm>
                <a:off x="7477126" y="5740400"/>
                <a:ext cx="161925" cy="160337"/>
              </a:xfrm>
              <a:custGeom>
                <a:avLst/>
                <a:gdLst>
                  <a:gd name="T0" fmla="*/ 45 w 51"/>
                  <a:gd name="T1" fmla="*/ 36 h 51"/>
                  <a:gd name="T2" fmla="*/ 15 w 51"/>
                  <a:gd name="T3" fmla="*/ 45 h 51"/>
                  <a:gd name="T4" fmla="*/ 6 w 51"/>
                  <a:gd name="T5" fmla="*/ 14 h 51"/>
                  <a:gd name="T6" fmla="*/ 36 w 51"/>
                  <a:gd name="T7" fmla="*/ 6 h 51"/>
                  <a:gd name="T8" fmla="*/ 45 w 51"/>
                  <a:gd name="T9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45" y="36"/>
                    </a:moveTo>
                    <a:cubicBezTo>
                      <a:pt x="39" y="47"/>
                      <a:pt x="25" y="51"/>
                      <a:pt x="15" y="45"/>
                    </a:cubicBezTo>
                    <a:cubicBezTo>
                      <a:pt x="4" y="39"/>
                      <a:pt x="0" y="25"/>
                      <a:pt x="6" y="14"/>
                    </a:cubicBezTo>
                    <a:cubicBezTo>
                      <a:pt x="11" y="4"/>
                      <a:pt x="25" y="0"/>
                      <a:pt x="36" y="6"/>
                    </a:cubicBezTo>
                    <a:cubicBezTo>
                      <a:pt x="47" y="12"/>
                      <a:pt x="51" y="25"/>
                      <a:pt x="45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92" name="Freeform 33"/>
              <p:cNvSpPr/>
              <p:nvPr/>
            </p:nvSpPr>
            <p:spPr bwMode="auto">
              <a:xfrm>
                <a:off x="7521576" y="5149850"/>
                <a:ext cx="450850" cy="622300"/>
              </a:xfrm>
              <a:custGeom>
                <a:avLst/>
                <a:gdLst>
                  <a:gd name="T0" fmla="*/ 14 w 143"/>
                  <a:gd name="T1" fmla="*/ 91 h 197"/>
                  <a:gd name="T2" fmla="*/ 3 w 143"/>
                  <a:gd name="T3" fmla="*/ 146 h 197"/>
                  <a:gd name="T4" fmla="*/ 3 w 143"/>
                  <a:gd name="T5" fmla="*/ 148 h 197"/>
                  <a:gd name="T6" fmla="*/ 17 w 143"/>
                  <a:gd name="T7" fmla="*/ 180 h 197"/>
                  <a:gd name="T8" fmla="*/ 25 w 143"/>
                  <a:gd name="T9" fmla="*/ 185 h 197"/>
                  <a:gd name="T10" fmla="*/ 28 w 143"/>
                  <a:gd name="T11" fmla="*/ 186 h 197"/>
                  <a:gd name="T12" fmla="*/ 35 w 143"/>
                  <a:gd name="T13" fmla="*/ 190 h 197"/>
                  <a:gd name="T14" fmla="*/ 70 w 143"/>
                  <a:gd name="T15" fmla="*/ 185 h 197"/>
                  <a:gd name="T16" fmla="*/ 72 w 143"/>
                  <a:gd name="T17" fmla="*/ 184 h 197"/>
                  <a:gd name="T18" fmla="*/ 113 w 143"/>
                  <a:gd name="T19" fmla="*/ 145 h 197"/>
                  <a:gd name="T20" fmla="*/ 114 w 143"/>
                  <a:gd name="T21" fmla="*/ 133 h 197"/>
                  <a:gd name="T22" fmla="*/ 101 w 143"/>
                  <a:gd name="T23" fmla="*/ 132 h 197"/>
                  <a:gd name="T24" fmla="*/ 62 w 143"/>
                  <a:gd name="T25" fmla="*/ 170 h 197"/>
                  <a:gd name="T26" fmla="*/ 57 w 143"/>
                  <a:gd name="T27" fmla="*/ 168 h 197"/>
                  <a:gd name="T28" fmla="*/ 127 w 143"/>
                  <a:gd name="T29" fmla="*/ 103 h 197"/>
                  <a:gd name="T30" fmla="*/ 106 w 143"/>
                  <a:gd name="T31" fmla="*/ 92 h 197"/>
                  <a:gd name="T32" fmla="*/ 140 w 143"/>
                  <a:gd name="T33" fmla="*/ 31 h 197"/>
                  <a:gd name="T34" fmla="*/ 135 w 143"/>
                  <a:gd name="T35" fmla="*/ 16 h 197"/>
                  <a:gd name="T36" fmla="*/ 122 w 143"/>
                  <a:gd name="T37" fmla="*/ 21 h 197"/>
                  <a:gd name="T38" fmla="*/ 88 w 143"/>
                  <a:gd name="T39" fmla="*/ 82 h 197"/>
                  <a:gd name="T40" fmla="*/ 81 w 143"/>
                  <a:gd name="T41" fmla="*/ 78 h 197"/>
                  <a:gd name="T42" fmla="*/ 114 w 143"/>
                  <a:gd name="T43" fmla="*/ 17 h 197"/>
                  <a:gd name="T44" fmla="*/ 111 w 143"/>
                  <a:gd name="T45" fmla="*/ 3 h 197"/>
                  <a:gd name="T46" fmla="*/ 96 w 143"/>
                  <a:gd name="T47" fmla="*/ 7 h 197"/>
                  <a:gd name="T48" fmla="*/ 62 w 143"/>
                  <a:gd name="T49" fmla="*/ 68 h 197"/>
                  <a:gd name="T50" fmla="*/ 42 w 143"/>
                  <a:gd name="T51" fmla="*/ 57 h 197"/>
                  <a:gd name="T52" fmla="*/ 24 w 143"/>
                  <a:gd name="T53" fmla="*/ 150 h 197"/>
                  <a:gd name="T54" fmla="*/ 20 w 143"/>
                  <a:gd name="T55" fmla="*/ 148 h 197"/>
                  <a:gd name="T56" fmla="*/ 32 w 143"/>
                  <a:gd name="T57" fmla="*/ 94 h 197"/>
                  <a:gd name="T58" fmla="*/ 23 w 143"/>
                  <a:gd name="T59" fmla="*/ 83 h 197"/>
                  <a:gd name="T60" fmla="*/ 14 w 143"/>
                  <a:gd name="T61" fmla="*/ 9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3" h="197">
                    <a:moveTo>
                      <a:pt x="14" y="91"/>
                    </a:moveTo>
                    <a:cubicBezTo>
                      <a:pt x="3" y="146"/>
                      <a:pt x="3" y="146"/>
                      <a:pt x="3" y="146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0" y="166"/>
                      <a:pt x="12" y="177"/>
                      <a:pt x="17" y="180"/>
                    </a:cubicBezTo>
                    <a:cubicBezTo>
                      <a:pt x="21" y="183"/>
                      <a:pt x="20" y="182"/>
                      <a:pt x="25" y="185"/>
                    </a:cubicBezTo>
                    <a:cubicBezTo>
                      <a:pt x="26" y="185"/>
                      <a:pt x="27" y="186"/>
                      <a:pt x="28" y="186"/>
                    </a:cubicBezTo>
                    <a:cubicBezTo>
                      <a:pt x="32" y="189"/>
                      <a:pt x="31" y="188"/>
                      <a:pt x="35" y="190"/>
                    </a:cubicBezTo>
                    <a:cubicBezTo>
                      <a:pt x="41" y="193"/>
                      <a:pt x="57" y="197"/>
                      <a:pt x="70" y="185"/>
                    </a:cubicBezTo>
                    <a:cubicBezTo>
                      <a:pt x="72" y="184"/>
                      <a:pt x="72" y="184"/>
                      <a:pt x="72" y="184"/>
                    </a:cubicBezTo>
                    <a:cubicBezTo>
                      <a:pt x="113" y="145"/>
                      <a:pt x="113" y="145"/>
                      <a:pt x="113" y="145"/>
                    </a:cubicBezTo>
                    <a:cubicBezTo>
                      <a:pt x="117" y="142"/>
                      <a:pt x="117" y="136"/>
                      <a:pt x="114" y="133"/>
                    </a:cubicBezTo>
                    <a:cubicBezTo>
                      <a:pt x="110" y="130"/>
                      <a:pt x="105" y="130"/>
                      <a:pt x="101" y="132"/>
                    </a:cubicBezTo>
                    <a:cubicBezTo>
                      <a:pt x="62" y="170"/>
                      <a:pt x="62" y="170"/>
                      <a:pt x="62" y="170"/>
                    </a:cubicBezTo>
                    <a:cubicBezTo>
                      <a:pt x="57" y="168"/>
                      <a:pt x="57" y="168"/>
                      <a:pt x="57" y="168"/>
                    </a:cubicBezTo>
                    <a:cubicBezTo>
                      <a:pt x="127" y="103"/>
                      <a:pt x="127" y="103"/>
                      <a:pt x="127" y="103"/>
                    </a:cubicBezTo>
                    <a:cubicBezTo>
                      <a:pt x="106" y="92"/>
                      <a:pt x="106" y="92"/>
                      <a:pt x="106" y="92"/>
                    </a:cubicBezTo>
                    <a:cubicBezTo>
                      <a:pt x="140" y="31"/>
                      <a:pt x="140" y="31"/>
                      <a:pt x="140" y="31"/>
                    </a:cubicBezTo>
                    <a:cubicBezTo>
                      <a:pt x="143" y="26"/>
                      <a:pt x="141" y="19"/>
                      <a:pt x="135" y="16"/>
                    </a:cubicBezTo>
                    <a:cubicBezTo>
                      <a:pt x="130" y="13"/>
                      <a:pt x="125" y="16"/>
                      <a:pt x="122" y="21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1" y="78"/>
                      <a:pt x="81" y="78"/>
                      <a:pt x="81" y="78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7" y="11"/>
                      <a:pt x="116" y="5"/>
                      <a:pt x="111" y="3"/>
                    </a:cubicBezTo>
                    <a:cubicBezTo>
                      <a:pt x="105" y="0"/>
                      <a:pt x="99" y="1"/>
                      <a:pt x="96" y="7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0" y="148"/>
                      <a:pt x="20" y="148"/>
                      <a:pt x="20" y="148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1" y="89"/>
                      <a:pt x="28" y="85"/>
                      <a:pt x="23" y="83"/>
                    </a:cubicBezTo>
                    <a:cubicBezTo>
                      <a:pt x="19" y="83"/>
                      <a:pt x="15" y="86"/>
                      <a:pt x="14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13" name="Group 142"/>
            <p:cNvGrpSpPr/>
            <p:nvPr/>
          </p:nvGrpSpPr>
          <p:grpSpPr>
            <a:xfrm>
              <a:off x="6386207" y="2737423"/>
              <a:ext cx="415933" cy="458922"/>
              <a:chOff x="10002838" y="1573213"/>
              <a:chExt cx="614363" cy="677862"/>
            </a:xfrm>
            <a:solidFill>
              <a:srgbClr val="FAD159"/>
            </a:solidFill>
          </p:grpSpPr>
          <p:sp>
            <p:nvSpPr>
              <p:cNvPr id="89" name="Freeform 34"/>
              <p:cNvSpPr/>
              <p:nvPr/>
            </p:nvSpPr>
            <p:spPr bwMode="auto">
              <a:xfrm>
                <a:off x="10456863" y="1573213"/>
                <a:ext cx="160338" cy="157162"/>
              </a:xfrm>
              <a:custGeom>
                <a:avLst/>
                <a:gdLst>
                  <a:gd name="T0" fmla="*/ 43 w 51"/>
                  <a:gd name="T1" fmla="*/ 40 h 50"/>
                  <a:gd name="T2" fmla="*/ 40 w 51"/>
                  <a:gd name="T3" fmla="*/ 8 h 50"/>
                  <a:gd name="T4" fmla="*/ 8 w 51"/>
                  <a:gd name="T5" fmla="*/ 10 h 50"/>
                  <a:gd name="T6" fmla="*/ 11 w 51"/>
                  <a:gd name="T7" fmla="*/ 42 h 50"/>
                  <a:gd name="T8" fmla="*/ 43 w 51"/>
                  <a:gd name="T9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0">
                    <a:moveTo>
                      <a:pt x="43" y="40"/>
                    </a:moveTo>
                    <a:cubicBezTo>
                      <a:pt x="51" y="30"/>
                      <a:pt x="50" y="16"/>
                      <a:pt x="40" y="8"/>
                    </a:cubicBezTo>
                    <a:cubicBezTo>
                      <a:pt x="31" y="0"/>
                      <a:pt x="16" y="1"/>
                      <a:pt x="8" y="10"/>
                    </a:cubicBezTo>
                    <a:cubicBezTo>
                      <a:pt x="0" y="19"/>
                      <a:pt x="1" y="34"/>
                      <a:pt x="11" y="42"/>
                    </a:cubicBezTo>
                    <a:cubicBezTo>
                      <a:pt x="20" y="50"/>
                      <a:pt x="35" y="49"/>
                      <a:pt x="43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90" name="Freeform 35"/>
              <p:cNvSpPr/>
              <p:nvPr/>
            </p:nvSpPr>
            <p:spPr bwMode="auto">
              <a:xfrm>
                <a:off x="10002838" y="1635125"/>
                <a:ext cx="577850" cy="615950"/>
              </a:xfrm>
              <a:custGeom>
                <a:avLst/>
                <a:gdLst>
                  <a:gd name="T0" fmla="*/ 92 w 183"/>
                  <a:gd name="T1" fmla="*/ 13 h 195"/>
                  <a:gd name="T2" fmla="*/ 134 w 183"/>
                  <a:gd name="T3" fmla="*/ 11 h 195"/>
                  <a:gd name="T4" fmla="*/ 158 w 183"/>
                  <a:gd name="T5" fmla="*/ 31 h 195"/>
                  <a:gd name="T6" fmla="*/ 160 w 183"/>
                  <a:gd name="T7" fmla="*/ 32 h 195"/>
                  <a:gd name="T8" fmla="*/ 169 w 183"/>
                  <a:gd name="T9" fmla="*/ 41 h 195"/>
                  <a:gd name="T10" fmla="*/ 173 w 183"/>
                  <a:gd name="T11" fmla="*/ 83 h 195"/>
                  <a:gd name="T12" fmla="*/ 173 w 183"/>
                  <a:gd name="T13" fmla="*/ 83 h 195"/>
                  <a:gd name="T14" fmla="*/ 134 w 183"/>
                  <a:gd name="T15" fmla="*/ 128 h 195"/>
                  <a:gd name="T16" fmla="*/ 120 w 183"/>
                  <a:gd name="T17" fmla="*/ 129 h 195"/>
                  <a:gd name="T18" fmla="*/ 119 w 183"/>
                  <a:gd name="T19" fmla="*/ 115 h 195"/>
                  <a:gd name="T20" fmla="*/ 142 w 183"/>
                  <a:gd name="T21" fmla="*/ 88 h 195"/>
                  <a:gd name="T22" fmla="*/ 155 w 183"/>
                  <a:gd name="T23" fmla="*/ 74 h 195"/>
                  <a:gd name="T24" fmla="*/ 151 w 183"/>
                  <a:gd name="T25" fmla="*/ 70 h 195"/>
                  <a:gd name="T26" fmla="*/ 137 w 183"/>
                  <a:gd name="T27" fmla="*/ 87 h 195"/>
                  <a:gd name="T28" fmla="*/ 112 w 183"/>
                  <a:gd name="T29" fmla="*/ 116 h 195"/>
                  <a:gd name="T30" fmla="*/ 109 w 183"/>
                  <a:gd name="T31" fmla="*/ 119 h 195"/>
                  <a:gd name="T32" fmla="*/ 49 w 183"/>
                  <a:gd name="T33" fmla="*/ 189 h 195"/>
                  <a:gd name="T34" fmla="*/ 30 w 183"/>
                  <a:gd name="T35" fmla="*/ 191 h 195"/>
                  <a:gd name="T36" fmla="*/ 29 w 183"/>
                  <a:gd name="T37" fmla="*/ 172 h 195"/>
                  <a:gd name="T38" fmla="*/ 89 w 183"/>
                  <a:gd name="T39" fmla="*/ 102 h 195"/>
                  <a:gd name="T40" fmla="*/ 85 w 183"/>
                  <a:gd name="T41" fmla="*/ 98 h 195"/>
                  <a:gd name="T42" fmla="*/ 24 w 183"/>
                  <a:gd name="T43" fmla="*/ 168 h 195"/>
                  <a:gd name="T44" fmla="*/ 6 w 183"/>
                  <a:gd name="T45" fmla="*/ 170 h 195"/>
                  <a:gd name="T46" fmla="*/ 5 w 183"/>
                  <a:gd name="T47" fmla="*/ 151 h 195"/>
                  <a:gd name="T48" fmla="*/ 65 w 183"/>
                  <a:gd name="T49" fmla="*/ 81 h 195"/>
                  <a:gd name="T50" fmla="*/ 68 w 183"/>
                  <a:gd name="T51" fmla="*/ 78 h 195"/>
                  <a:gd name="T52" fmla="*/ 93 w 183"/>
                  <a:gd name="T53" fmla="*/ 49 h 195"/>
                  <a:gd name="T54" fmla="*/ 107 w 183"/>
                  <a:gd name="T55" fmla="*/ 32 h 195"/>
                  <a:gd name="T56" fmla="*/ 104 w 183"/>
                  <a:gd name="T57" fmla="*/ 29 h 195"/>
                  <a:gd name="T58" fmla="*/ 91 w 183"/>
                  <a:gd name="T59" fmla="*/ 44 h 195"/>
                  <a:gd name="T60" fmla="*/ 68 w 183"/>
                  <a:gd name="T61" fmla="*/ 71 h 195"/>
                  <a:gd name="T62" fmla="*/ 54 w 183"/>
                  <a:gd name="T63" fmla="*/ 72 h 195"/>
                  <a:gd name="T64" fmla="*/ 53 w 183"/>
                  <a:gd name="T65" fmla="*/ 58 h 195"/>
                  <a:gd name="T66" fmla="*/ 92 w 183"/>
                  <a:gd name="T67" fmla="*/ 13 h 195"/>
                  <a:gd name="T68" fmla="*/ 92 w 183"/>
                  <a:gd name="T69" fmla="*/ 1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3" h="195">
                    <a:moveTo>
                      <a:pt x="92" y="13"/>
                    </a:moveTo>
                    <a:cubicBezTo>
                      <a:pt x="102" y="1"/>
                      <a:pt x="122" y="0"/>
                      <a:pt x="134" y="11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60" y="32"/>
                      <a:pt x="160" y="32"/>
                      <a:pt x="160" y="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81" y="51"/>
                      <a:pt x="183" y="71"/>
                      <a:pt x="173" y="83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34" y="128"/>
                      <a:pt x="134" y="128"/>
                      <a:pt x="134" y="128"/>
                    </a:cubicBezTo>
                    <a:cubicBezTo>
                      <a:pt x="130" y="133"/>
                      <a:pt x="124" y="132"/>
                      <a:pt x="120" y="129"/>
                    </a:cubicBezTo>
                    <a:cubicBezTo>
                      <a:pt x="116" y="125"/>
                      <a:pt x="115" y="120"/>
                      <a:pt x="119" y="115"/>
                    </a:cubicBezTo>
                    <a:cubicBezTo>
                      <a:pt x="142" y="88"/>
                      <a:pt x="142" y="88"/>
                      <a:pt x="142" y="88"/>
                    </a:cubicBezTo>
                    <a:cubicBezTo>
                      <a:pt x="155" y="74"/>
                      <a:pt x="155" y="74"/>
                      <a:pt x="155" y="74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37" y="87"/>
                      <a:pt x="137" y="87"/>
                      <a:pt x="137" y="87"/>
                    </a:cubicBezTo>
                    <a:cubicBezTo>
                      <a:pt x="112" y="116"/>
                      <a:pt x="112" y="116"/>
                      <a:pt x="112" y="116"/>
                    </a:cubicBezTo>
                    <a:cubicBezTo>
                      <a:pt x="109" y="119"/>
                      <a:pt x="109" y="119"/>
                      <a:pt x="109" y="119"/>
                    </a:cubicBezTo>
                    <a:cubicBezTo>
                      <a:pt x="49" y="189"/>
                      <a:pt x="49" y="189"/>
                      <a:pt x="49" y="189"/>
                    </a:cubicBezTo>
                    <a:cubicBezTo>
                      <a:pt x="44" y="195"/>
                      <a:pt x="35" y="195"/>
                      <a:pt x="30" y="191"/>
                    </a:cubicBezTo>
                    <a:cubicBezTo>
                      <a:pt x="24" y="186"/>
                      <a:pt x="24" y="178"/>
                      <a:pt x="29" y="172"/>
                    </a:cubicBezTo>
                    <a:cubicBezTo>
                      <a:pt x="89" y="102"/>
                      <a:pt x="89" y="102"/>
                      <a:pt x="89" y="102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24" y="168"/>
                      <a:pt x="24" y="168"/>
                      <a:pt x="24" y="168"/>
                    </a:cubicBezTo>
                    <a:cubicBezTo>
                      <a:pt x="20" y="174"/>
                      <a:pt x="12" y="175"/>
                      <a:pt x="6" y="170"/>
                    </a:cubicBezTo>
                    <a:cubicBezTo>
                      <a:pt x="1" y="166"/>
                      <a:pt x="0" y="157"/>
                      <a:pt x="5" y="151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68" y="78"/>
                      <a:pt x="68" y="78"/>
                      <a:pt x="68" y="78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4" y="29"/>
                      <a:pt x="104" y="29"/>
                      <a:pt x="104" y="29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64" y="75"/>
                      <a:pt x="59" y="76"/>
                      <a:pt x="54" y="72"/>
                    </a:cubicBezTo>
                    <a:cubicBezTo>
                      <a:pt x="50" y="68"/>
                      <a:pt x="49" y="62"/>
                      <a:pt x="53" y="58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14" name="Group 143"/>
            <p:cNvGrpSpPr/>
            <p:nvPr/>
          </p:nvGrpSpPr>
          <p:grpSpPr>
            <a:xfrm>
              <a:off x="4435518" y="5005167"/>
              <a:ext cx="409484" cy="454623"/>
              <a:chOff x="7121526" y="4922838"/>
              <a:chExt cx="604837" cy="671512"/>
            </a:xfrm>
            <a:solidFill>
              <a:schemeClr val="bg1">
                <a:lumMod val="75000"/>
              </a:schemeClr>
            </a:solidFill>
          </p:grpSpPr>
          <p:sp>
            <p:nvSpPr>
              <p:cNvPr id="87" name="Freeform 36"/>
              <p:cNvSpPr/>
              <p:nvPr/>
            </p:nvSpPr>
            <p:spPr bwMode="auto">
              <a:xfrm>
                <a:off x="7121526" y="5437188"/>
                <a:ext cx="157163" cy="157162"/>
              </a:xfrm>
              <a:custGeom>
                <a:avLst/>
                <a:gdLst>
                  <a:gd name="T0" fmla="*/ 42 w 50"/>
                  <a:gd name="T1" fmla="*/ 39 h 50"/>
                  <a:gd name="T2" fmla="*/ 11 w 50"/>
                  <a:gd name="T3" fmla="*/ 42 h 50"/>
                  <a:gd name="T4" fmla="*/ 8 w 50"/>
                  <a:gd name="T5" fmla="*/ 10 h 50"/>
                  <a:gd name="T6" fmla="*/ 40 w 50"/>
                  <a:gd name="T7" fmla="*/ 8 h 50"/>
                  <a:gd name="T8" fmla="*/ 42 w 50"/>
                  <a:gd name="T9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42" y="39"/>
                    </a:moveTo>
                    <a:cubicBezTo>
                      <a:pt x="34" y="49"/>
                      <a:pt x="20" y="50"/>
                      <a:pt x="11" y="42"/>
                    </a:cubicBezTo>
                    <a:cubicBezTo>
                      <a:pt x="1" y="33"/>
                      <a:pt x="0" y="19"/>
                      <a:pt x="8" y="10"/>
                    </a:cubicBezTo>
                    <a:cubicBezTo>
                      <a:pt x="16" y="1"/>
                      <a:pt x="30" y="0"/>
                      <a:pt x="40" y="8"/>
                    </a:cubicBezTo>
                    <a:cubicBezTo>
                      <a:pt x="49" y="16"/>
                      <a:pt x="50" y="30"/>
                      <a:pt x="4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88" name="Freeform 37"/>
              <p:cNvSpPr/>
              <p:nvPr/>
            </p:nvSpPr>
            <p:spPr bwMode="auto">
              <a:xfrm>
                <a:off x="7196138" y="4922838"/>
                <a:ext cx="530225" cy="574675"/>
              </a:xfrm>
              <a:custGeom>
                <a:avLst/>
                <a:gdLst>
                  <a:gd name="T0" fmla="*/ 29 w 168"/>
                  <a:gd name="T1" fmla="*/ 69 h 182"/>
                  <a:gd name="T2" fmla="*/ 6 w 168"/>
                  <a:gd name="T3" fmla="*/ 122 h 182"/>
                  <a:gd name="T4" fmla="*/ 6 w 168"/>
                  <a:gd name="T5" fmla="*/ 123 h 182"/>
                  <a:gd name="T6" fmla="*/ 14 w 168"/>
                  <a:gd name="T7" fmla="*/ 158 h 182"/>
                  <a:gd name="T8" fmla="*/ 20 w 168"/>
                  <a:gd name="T9" fmla="*/ 164 h 182"/>
                  <a:gd name="T10" fmla="*/ 23 w 168"/>
                  <a:gd name="T11" fmla="*/ 166 h 182"/>
                  <a:gd name="T12" fmla="*/ 29 w 168"/>
                  <a:gd name="T13" fmla="*/ 172 h 182"/>
                  <a:gd name="T14" fmla="*/ 65 w 168"/>
                  <a:gd name="T15" fmla="*/ 174 h 182"/>
                  <a:gd name="T16" fmla="*/ 66 w 168"/>
                  <a:gd name="T17" fmla="*/ 173 h 182"/>
                  <a:gd name="T18" fmla="*/ 115 w 168"/>
                  <a:gd name="T19" fmla="*/ 144 h 182"/>
                  <a:gd name="T20" fmla="*/ 118 w 168"/>
                  <a:gd name="T21" fmla="*/ 132 h 182"/>
                  <a:gd name="T22" fmla="*/ 106 w 168"/>
                  <a:gd name="T23" fmla="*/ 128 h 182"/>
                  <a:gd name="T24" fmla="*/ 59 w 168"/>
                  <a:gd name="T25" fmla="*/ 158 h 182"/>
                  <a:gd name="T26" fmla="*/ 55 w 168"/>
                  <a:gd name="T27" fmla="*/ 154 h 182"/>
                  <a:gd name="T28" fmla="*/ 136 w 168"/>
                  <a:gd name="T29" fmla="*/ 105 h 182"/>
                  <a:gd name="T30" fmla="*/ 119 w 168"/>
                  <a:gd name="T31" fmla="*/ 90 h 182"/>
                  <a:gd name="T32" fmla="*/ 165 w 168"/>
                  <a:gd name="T33" fmla="*/ 37 h 182"/>
                  <a:gd name="T34" fmla="*/ 163 w 168"/>
                  <a:gd name="T35" fmla="*/ 22 h 182"/>
                  <a:gd name="T36" fmla="*/ 149 w 168"/>
                  <a:gd name="T37" fmla="*/ 24 h 182"/>
                  <a:gd name="T38" fmla="*/ 103 w 168"/>
                  <a:gd name="T39" fmla="*/ 76 h 182"/>
                  <a:gd name="T40" fmla="*/ 97 w 168"/>
                  <a:gd name="T41" fmla="*/ 71 h 182"/>
                  <a:gd name="T42" fmla="*/ 142 w 168"/>
                  <a:gd name="T43" fmla="*/ 18 h 182"/>
                  <a:gd name="T44" fmla="*/ 142 w 168"/>
                  <a:gd name="T45" fmla="*/ 3 h 182"/>
                  <a:gd name="T46" fmla="*/ 127 w 168"/>
                  <a:gd name="T47" fmla="*/ 5 h 182"/>
                  <a:gd name="T48" fmla="*/ 81 w 168"/>
                  <a:gd name="T49" fmla="*/ 57 h 182"/>
                  <a:gd name="T50" fmla="*/ 63 w 168"/>
                  <a:gd name="T51" fmla="*/ 42 h 182"/>
                  <a:gd name="T52" fmla="*/ 27 w 168"/>
                  <a:gd name="T53" fmla="*/ 130 h 182"/>
                  <a:gd name="T54" fmla="*/ 23 w 168"/>
                  <a:gd name="T55" fmla="*/ 126 h 182"/>
                  <a:gd name="T56" fmla="*/ 46 w 168"/>
                  <a:gd name="T57" fmla="*/ 76 h 182"/>
                  <a:gd name="T58" fmla="*/ 40 w 168"/>
                  <a:gd name="T59" fmla="*/ 64 h 182"/>
                  <a:gd name="T60" fmla="*/ 29 w 168"/>
                  <a:gd name="T61" fmla="*/ 6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8" h="182">
                    <a:moveTo>
                      <a:pt x="29" y="69"/>
                    </a:moveTo>
                    <a:cubicBezTo>
                      <a:pt x="6" y="122"/>
                      <a:pt x="6" y="122"/>
                      <a:pt x="6" y="122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0" y="140"/>
                      <a:pt x="9" y="154"/>
                      <a:pt x="14" y="158"/>
                    </a:cubicBezTo>
                    <a:cubicBezTo>
                      <a:pt x="17" y="161"/>
                      <a:pt x="16" y="160"/>
                      <a:pt x="20" y="164"/>
                    </a:cubicBezTo>
                    <a:cubicBezTo>
                      <a:pt x="21" y="164"/>
                      <a:pt x="22" y="165"/>
                      <a:pt x="23" y="166"/>
                    </a:cubicBezTo>
                    <a:cubicBezTo>
                      <a:pt x="26" y="169"/>
                      <a:pt x="26" y="168"/>
                      <a:pt x="29" y="172"/>
                    </a:cubicBezTo>
                    <a:cubicBezTo>
                      <a:pt x="34" y="176"/>
                      <a:pt x="49" y="182"/>
                      <a:pt x="65" y="174"/>
                    </a:cubicBezTo>
                    <a:cubicBezTo>
                      <a:pt x="66" y="173"/>
                      <a:pt x="66" y="173"/>
                      <a:pt x="66" y="173"/>
                    </a:cubicBezTo>
                    <a:cubicBezTo>
                      <a:pt x="115" y="144"/>
                      <a:pt x="115" y="144"/>
                      <a:pt x="115" y="144"/>
                    </a:cubicBezTo>
                    <a:cubicBezTo>
                      <a:pt x="119" y="141"/>
                      <a:pt x="120" y="135"/>
                      <a:pt x="118" y="132"/>
                    </a:cubicBezTo>
                    <a:cubicBezTo>
                      <a:pt x="115" y="128"/>
                      <a:pt x="110" y="127"/>
                      <a:pt x="106" y="128"/>
                    </a:cubicBezTo>
                    <a:cubicBezTo>
                      <a:pt x="59" y="158"/>
                      <a:pt x="59" y="158"/>
                      <a:pt x="59" y="158"/>
                    </a:cubicBezTo>
                    <a:cubicBezTo>
                      <a:pt x="55" y="154"/>
                      <a:pt x="55" y="154"/>
                      <a:pt x="55" y="154"/>
                    </a:cubicBezTo>
                    <a:cubicBezTo>
                      <a:pt x="136" y="105"/>
                      <a:pt x="136" y="105"/>
                      <a:pt x="136" y="105"/>
                    </a:cubicBezTo>
                    <a:cubicBezTo>
                      <a:pt x="119" y="90"/>
                      <a:pt x="119" y="90"/>
                      <a:pt x="119" y="9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8" y="33"/>
                      <a:pt x="168" y="26"/>
                      <a:pt x="163" y="22"/>
                    </a:cubicBezTo>
                    <a:cubicBezTo>
                      <a:pt x="159" y="18"/>
                      <a:pt x="153" y="19"/>
                      <a:pt x="149" y="24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6" y="14"/>
                      <a:pt x="147" y="7"/>
                      <a:pt x="142" y="3"/>
                    </a:cubicBezTo>
                    <a:cubicBezTo>
                      <a:pt x="137" y="0"/>
                      <a:pt x="131" y="0"/>
                      <a:pt x="127" y="5"/>
                    </a:cubicBezTo>
                    <a:cubicBezTo>
                      <a:pt x="81" y="57"/>
                      <a:pt x="81" y="57"/>
                      <a:pt x="81" y="57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2"/>
                      <a:pt x="44" y="67"/>
                      <a:pt x="40" y="64"/>
                    </a:cubicBezTo>
                    <a:cubicBezTo>
                      <a:pt x="36" y="63"/>
                      <a:pt x="31" y="65"/>
                      <a:pt x="2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15" name="Group 144"/>
            <p:cNvGrpSpPr/>
            <p:nvPr/>
          </p:nvGrpSpPr>
          <p:grpSpPr>
            <a:xfrm>
              <a:off x="6569991" y="2935179"/>
              <a:ext cx="426680" cy="449249"/>
              <a:chOff x="10274301" y="1865313"/>
              <a:chExt cx="630238" cy="663575"/>
            </a:xfrm>
            <a:solidFill>
              <a:srgbClr val="FAD159"/>
            </a:solidFill>
          </p:grpSpPr>
          <p:sp>
            <p:nvSpPr>
              <p:cNvPr id="85" name="Freeform 38"/>
              <p:cNvSpPr/>
              <p:nvPr/>
            </p:nvSpPr>
            <p:spPr bwMode="auto">
              <a:xfrm>
                <a:off x="10744201" y="1865313"/>
                <a:ext cx="160338" cy="158750"/>
              </a:xfrm>
              <a:custGeom>
                <a:avLst/>
                <a:gdLst>
                  <a:gd name="T0" fmla="*/ 42 w 51"/>
                  <a:gd name="T1" fmla="*/ 40 h 50"/>
                  <a:gd name="T2" fmla="*/ 41 w 51"/>
                  <a:gd name="T3" fmla="*/ 8 h 50"/>
                  <a:gd name="T4" fmla="*/ 9 w 51"/>
                  <a:gd name="T5" fmla="*/ 9 h 50"/>
                  <a:gd name="T6" fmla="*/ 10 w 51"/>
                  <a:gd name="T7" fmla="*/ 41 h 50"/>
                  <a:gd name="T8" fmla="*/ 42 w 51"/>
                  <a:gd name="T9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0">
                    <a:moveTo>
                      <a:pt x="42" y="40"/>
                    </a:moveTo>
                    <a:cubicBezTo>
                      <a:pt x="51" y="31"/>
                      <a:pt x="50" y="17"/>
                      <a:pt x="41" y="8"/>
                    </a:cubicBezTo>
                    <a:cubicBezTo>
                      <a:pt x="32" y="0"/>
                      <a:pt x="17" y="0"/>
                      <a:pt x="9" y="9"/>
                    </a:cubicBezTo>
                    <a:cubicBezTo>
                      <a:pt x="0" y="18"/>
                      <a:pt x="1" y="32"/>
                      <a:pt x="10" y="41"/>
                    </a:cubicBezTo>
                    <a:cubicBezTo>
                      <a:pt x="19" y="50"/>
                      <a:pt x="34" y="49"/>
                      <a:pt x="4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86" name="Freeform 39"/>
              <p:cNvSpPr/>
              <p:nvPr/>
            </p:nvSpPr>
            <p:spPr bwMode="auto">
              <a:xfrm>
                <a:off x="10274301" y="1922463"/>
                <a:ext cx="585788" cy="606425"/>
              </a:xfrm>
              <a:custGeom>
                <a:avLst/>
                <a:gdLst>
                  <a:gd name="T0" fmla="*/ 97 w 186"/>
                  <a:gd name="T1" fmla="*/ 12 h 192"/>
                  <a:gd name="T2" fmla="*/ 139 w 186"/>
                  <a:gd name="T3" fmla="*/ 11 h 192"/>
                  <a:gd name="T4" fmla="*/ 162 w 186"/>
                  <a:gd name="T5" fmla="*/ 32 h 192"/>
                  <a:gd name="T6" fmla="*/ 164 w 186"/>
                  <a:gd name="T7" fmla="*/ 34 h 192"/>
                  <a:gd name="T8" fmla="*/ 173 w 186"/>
                  <a:gd name="T9" fmla="*/ 42 h 192"/>
                  <a:gd name="T10" fmla="*/ 175 w 186"/>
                  <a:gd name="T11" fmla="*/ 85 h 192"/>
                  <a:gd name="T12" fmla="*/ 175 w 186"/>
                  <a:gd name="T13" fmla="*/ 85 h 192"/>
                  <a:gd name="T14" fmla="*/ 135 w 186"/>
                  <a:gd name="T15" fmla="*/ 128 h 192"/>
                  <a:gd name="T16" fmla="*/ 121 w 186"/>
                  <a:gd name="T17" fmla="*/ 129 h 192"/>
                  <a:gd name="T18" fmla="*/ 120 w 186"/>
                  <a:gd name="T19" fmla="*/ 115 h 192"/>
                  <a:gd name="T20" fmla="*/ 144 w 186"/>
                  <a:gd name="T21" fmla="*/ 89 h 192"/>
                  <a:gd name="T22" fmla="*/ 158 w 186"/>
                  <a:gd name="T23" fmla="*/ 75 h 192"/>
                  <a:gd name="T24" fmla="*/ 154 w 186"/>
                  <a:gd name="T25" fmla="*/ 71 h 192"/>
                  <a:gd name="T26" fmla="*/ 139 w 186"/>
                  <a:gd name="T27" fmla="*/ 87 h 192"/>
                  <a:gd name="T28" fmla="*/ 114 w 186"/>
                  <a:gd name="T29" fmla="*/ 115 h 192"/>
                  <a:gd name="T30" fmla="*/ 110 w 186"/>
                  <a:gd name="T31" fmla="*/ 119 h 192"/>
                  <a:gd name="T32" fmla="*/ 47 w 186"/>
                  <a:gd name="T33" fmla="*/ 187 h 192"/>
                  <a:gd name="T34" fmla="*/ 28 w 186"/>
                  <a:gd name="T35" fmla="*/ 187 h 192"/>
                  <a:gd name="T36" fmla="*/ 28 w 186"/>
                  <a:gd name="T37" fmla="*/ 169 h 192"/>
                  <a:gd name="T38" fmla="*/ 91 w 186"/>
                  <a:gd name="T39" fmla="*/ 101 h 192"/>
                  <a:gd name="T40" fmla="*/ 87 w 186"/>
                  <a:gd name="T41" fmla="*/ 97 h 192"/>
                  <a:gd name="T42" fmla="*/ 24 w 186"/>
                  <a:gd name="T43" fmla="*/ 165 h 192"/>
                  <a:gd name="T44" fmla="*/ 6 w 186"/>
                  <a:gd name="T45" fmla="*/ 166 h 192"/>
                  <a:gd name="T46" fmla="*/ 5 w 186"/>
                  <a:gd name="T47" fmla="*/ 147 h 192"/>
                  <a:gd name="T48" fmla="*/ 68 w 186"/>
                  <a:gd name="T49" fmla="*/ 79 h 192"/>
                  <a:gd name="T50" fmla="*/ 71 w 186"/>
                  <a:gd name="T51" fmla="*/ 76 h 192"/>
                  <a:gd name="T52" fmla="*/ 97 w 186"/>
                  <a:gd name="T53" fmla="*/ 48 h 192"/>
                  <a:gd name="T54" fmla="*/ 111 w 186"/>
                  <a:gd name="T55" fmla="*/ 32 h 192"/>
                  <a:gd name="T56" fmla="*/ 108 w 186"/>
                  <a:gd name="T57" fmla="*/ 29 h 192"/>
                  <a:gd name="T58" fmla="*/ 95 w 186"/>
                  <a:gd name="T59" fmla="*/ 43 h 192"/>
                  <a:gd name="T60" fmla="*/ 71 w 186"/>
                  <a:gd name="T61" fmla="*/ 69 h 192"/>
                  <a:gd name="T62" fmla="*/ 57 w 186"/>
                  <a:gd name="T63" fmla="*/ 69 h 192"/>
                  <a:gd name="T64" fmla="*/ 56 w 186"/>
                  <a:gd name="T65" fmla="*/ 55 h 192"/>
                  <a:gd name="T66" fmla="*/ 97 w 186"/>
                  <a:gd name="T67" fmla="*/ 12 h 192"/>
                  <a:gd name="T68" fmla="*/ 97 w 186"/>
                  <a:gd name="T69" fmla="*/ 1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6" h="192">
                    <a:moveTo>
                      <a:pt x="97" y="12"/>
                    </a:moveTo>
                    <a:cubicBezTo>
                      <a:pt x="107" y="0"/>
                      <a:pt x="127" y="0"/>
                      <a:pt x="139" y="11"/>
                    </a:cubicBezTo>
                    <a:cubicBezTo>
                      <a:pt x="162" y="32"/>
                      <a:pt x="162" y="32"/>
                      <a:pt x="162" y="32"/>
                    </a:cubicBezTo>
                    <a:cubicBezTo>
                      <a:pt x="164" y="34"/>
                      <a:pt x="164" y="34"/>
                      <a:pt x="164" y="34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84" y="53"/>
                      <a:pt x="186" y="73"/>
                      <a:pt x="175" y="85"/>
                    </a:cubicBezTo>
                    <a:cubicBezTo>
                      <a:pt x="175" y="85"/>
                      <a:pt x="175" y="85"/>
                      <a:pt x="175" y="85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1" y="133"/>
                      <a:pt x="125" y="132"/>
                      <a:pt x="121" y="129"/>
                    </a:cubicBezTo>
                    <a:cubicBezTo>
                      <a:pt x="117" y="125"/>
                      <a:pt x="116" y="119"/>
                      <a:pt x="120" y="115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4" y="71"/>
                      <a:pt x="154" y="71"/>
                      <a:pt x="154" y="71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14" y="115"/>
                      <a:pt x="114" y="115"/>
                      <a:pt x="114" y="115"/>
                    </a:cubicBezTo>
                    <a:cubicBezTo>
                      <a:pt x="110" y="119"/>
                      <a:pt x="110" y="119"/>
                      <a:pt x="110" y="119"/>
                    </a:cubicBezTo>
                    <a:cubicBezTo>
                      <a:pt x="47" y="187"/>
                      <a:pt x="47" y="187"/>
                      <a:pt x="47" y="187"/>
                    </a:cubicBezTo>
                    <a:cubicBezTo>
                      <a:pt x="42" y="192"/>
                      <a:pt x="34" y="192"/>
                      <a:pt x="28" y="187"/>
                    </a:cubicBezTo>
                    <a:cubicBezTo>
                      <a:pt x="23" y="182"/>
                      <a:pt x="23" y="174"/>
                      <a:pt x="28" y="169"/>
                    </a:cubicBezTo>
                    <a:cubicBezTo>
                      <a:pt x="91" y="101"/>
                      <a:pt x="91" y="101"/>
                      <a:pt x="91" y="101"/>
                    </a:cubicBezTo>
                    <a:cubicBezTo>
                      <a:pt x="87" y="97"/>
                      <a:pt x="87" y="97"/>
                      <a:pt x="87" y="97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19" y="170"/>
                      <a:pt x="11" y="171"/>
                      <a:pt x="6" y="166"/>
                    </a:cubicBezTo>
                    <a:cubicBezTo>
                      <a:pt x="0" y="161"/>
                      <a:pt x="0" y="153"/>
                      <a:pt x="5" y="147"/>
                    </a:cubicBezTo>
                    <a:cubicBezTo>
                      <a:pt x="68" y="79"/>
                      <a:pt x="68" y="79"/>
                      <a:pt x="68" y="79"/>
                    </a:cubicBezTo>
                    <a:cubicBezTo>
                      <a:pt x="71" y="76"/>
                      <a:pt x="71" y="76"/>
                      <a:pt x="71" y="76"/>
                    </a:cubicBezTo>
                    <a:cubicBezTo>
                      <a:pt x="97" y="48"/>
                      <a:pt x="97" y="48"/>
                      <a:pt x="97" y="48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66" y="73"/>
                      <a:pt x="61" y="73"/>
                      <a:pt x="57" y="69"/>
                    </a:cubicBezTo>
                    <a:cubicBezTo>
                      <a:pt x="53" y="66"/>
                      <a:pt x="52" y="60"/>
                      <a:pt x="56" y="55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16" name="Group 145"/>
            <p:cNvGrpSpPr/>
            <p:nvPr/>
          </p:nvGrpSpPr>
          <p:grpSpPr>
            <a:xfrm>
              <a:off x="4208743" y="4849326"/>
              <a:ext cx="456773" cy="410558"/>
              <a:chOff x="6786563" y="4692650"/>
              <a:chExt cx="674688" cy="606425"/>
            </a:xfrm>
            <a:solidFill>
              <a:schemeClr val="bg1">
                <a:lumMod val="75000"/>
              </a:schemeClr>
            </a:solidFill>
          </p:grpSpPr>
          <p:sp>
            <p:nvSpPr>
              <p:cNvPr id="83" name="Freeform 40"/>
              <p:cNvSpPr/>
              <p:nvPr/>
            </p:nvSpPr>
            <p:spPr bwMode="auto">
              <a:xfrm>
                <a:off x="6786563" y="5140325"/>
                <a:ext cx="157163" cy="158750"/>
              </a:xfrm>
              <a:custGeom>
                <a:avLst/>
                <a:gdLst>
                  <a:gd name="T0" fmla="*/ 40 w 50"/>
                  <a:gd name="T1" fmla="*/ 42 h 50"/>
                  <a:gd name="T2" fmla="*/ 8 w 50"/>
                  <a:gd name="T3" fmla="*/ 39 h 50"/>
                  <a:gd name="T4" fmla="*/ 10 w 50"/>
                  <a:gd name="T5" fmla="*/ 8 h 50"/>
                  <a:gd name="T6" fmla="*/ 42 w 50"/>
                  <a:gd name="T7" fmla="*/ 10 h 50"/>
                  <a:gd name="T8" fmla="*/ 40 w 50"/>
                  <a:gd name="T9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40" y="42"/>
                    </a:moveTo>
                    <a:cubicBezTo>
                      <a:pt x="31" y="50"/>
                      <a:pt x="16" y="49"/>
                      <a:pt x="8" y="39"/>
                    </a:cubicBezTo>
                    <a:cubicBezTo>
                      <a:pt x="0" y="30"/>
                      <a:pt x="1" y="16"/>
                      <a:pt x="10" y="8"/>
                    </a:cubicBezTo>
                    <a:cubicBezTo>
                      <a:pt x="20" y="0"/>
                      <a:pt x="34" y="1"/>
                      <a:pt x="42" y="10"/>
                    </a:cubicBezTo>
                    <a:cubicBezTo>
                      <a:pt x="50" y="20"/>
                      <a:pt x="49" y="34"/>
                      <a:pt x="40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84" name="Freeform 41"/>
              <p:cNvSpPr/>
              <p:nvPr/>
            </p:nvSpPr>
            <p:spPr bwMode="auto">
              <a:xfrm>
                <a:off x="6883401" y="4692650"/>
                <a:ext cx="577850" cy="530225"/>
              </a:xfrm>
              <a:custGeom>
                <a:avLst/>
                <a:gdLst>
                  <a:gd name="T0" fmla="*/ 39 w 183"/>
                  <a:gd name="T1" fmla="*/ 54 h 168"/>
                  <a:gd name="T2" fmla="*/ 9 w 183"/>
                  <a:gd name="T3" fmla="*/ 102 h 168"/>
                  <a:gd name="T4" fmla="*/ 9 w 183"/>
                  <a:gd name="T5" fmla="*/ 104 h 168"/>
                  <a:gd name="T6" fmla="*/ 11 w 183"/>
                  <a:gd name="T7" fmla="*/ 139 h 168"/>
                  <a:gd name="T8" fmla="*/ 16 w 183"/>
                  <a:gd name="T9" fmla="*/ 146 h 168"/>
                  <a:gd name="T10" fmla="*/ 19 w 183"/>
                  <a:gd name="T11" fmla="*/ 148 h 168"/>
                  <a:gd name="T12" fmla="*/ 24 w 183"/>
                  <a:gd name="T13" fmla="*/ 155 h 168"/>
                  <a:gd name="T14" fmla="*/ 59 w 183"/>
                  <a:gd name="T15" fmla="*/ 162 h 168"/>
                  <a:gd name="T16" fmla="*/ 61 w 183"/>
                  <a:gd name="T17" fmla="*/ 162 h 168"/>
                  <a:gd name="T18" fmla="*/ 113 w 183"/>
                  <a:gd name="T19" fmla="*/ 140 h 168"/>
                  <a:gd name="T20" fmla="*/ 118 w 183"/>
                  <a:gd name="T21" fmla="*/ 129 h 168"/>
                  <a:gd name="T22" fmla="*/ 106 w 183"/>
                  <a:gd name="T23" fmla="*/ 123 h 168"/>
                  <a:gd name="T24" fmla="*/ 56 w 183"/>
                  <a:gd name="T25" fmla="*/ 145 h 168"/>
                  <a:gd name="T26" fmla="*/ 53 w 183"/>
                  <a:gd name="T27" fmla="*/ 142 h 168"/>
                  <a:gd name="T28" fmla="*/ 140 w 183"/>
                  <a:gd name="T29" fmla="*/ 105 h 168"/>
                  <a:gd name="T30" fmla="*/ 125 w 183"/>
                  <a:gd name="T31" fmla="*/ 87 h 168"/>
                  <a:gd name="T32" fmla="*/ 178 w 183"/>
                  <a:gd name="T33" fmla="*/ 42 h 168"/>
                  <a:gd name="T34" fmla="*/ 179 w 183"/>
                  <a:gd name="T35" fmla="*/ 26 h 168"/>
                  <a:gd name="T36" fmla="*/ 164 w 183"/>
                  <a:gd name="T37" fmla="*/ 26 h 168"/>
                  <a:gd name="T38" fmla="*/ 111 w 183"/>
                  <a:gd name="T39" fmla="*/ 72 h 168"/>
                  <a:gd name="T40" fmla="*/ 106 w 183"/>
                  <a:gd name="T41" fmla="*/ 65 h 168"/>
                  <a:gd name="T42" fmla="*/ 159 w 183"/>
                  <a:gd name="T43" fmla="*/ 19 h 168"/>
                  <a:gd name="T44" fmla="*/ 161 w 183"/>
                  <a:gd name="T45" fmla="*/ 5 h 168"/>
                  <a:gd name="T46" fmla="*/ 145 w 183"/>
                  <a:gd name="T47" fmla="*/ 4 h 168"/>
                  <a:gd name="T48" fmla="*/ 92 w 183"/>
                  <a:gd name="T49" fmla="*/ 49 h 168"/>
                  <a:gd name="T50" fmla="*/ 77 w 183"/>
                  <a:gd name="T51" fmla="*/ 32 h 168"/>
                  <a:gd name="T52" fmla="*/ 28 w 183"/>
                  <a:gd name="T53" fmla="*/ 113 h 168"/>
                  <a:gd name="T54" fmla="*/ 25 w 183"/>
                  <a:gd name="T55" fmla="*/ 109 h 168"/>
                  <a:gd name="T56" fmla="*/ 55 w 183"/>
                  <a:gd name="T57" fmla="*/ 63 h 168"/>
                  <a:gd name="T58" fmla="*/ 50 w 183"/>
                  <a:gd name="T59" fmla="*/ 50 h 168"/>
                  <a:gd name="T60" fmla="*/ 39 w 183"/>
                  <a:gd name="T61" fmla="*/ 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3" h="168">
                    <a:moveTo>
                      <a:pt x="39" y="54"/>
                    </a:moveTo>
                    <a:cubicBezTo>
                      <a:pt x="9" y="102"/>
                      <a:pt x="9" y="102"/>
                      <a:pt x="9" y="102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0" y="119"/>
                      <a:pt x="7" y="134"/>
                      <a:pt x="11" y="139"/>
                    </a:cubicBezTo>
                    <a:cubicBezTo>
                      <a:pt x="14" y="143"/>
                      <a:pt x="13" y="142"/>
                      <a:pt x="16" y="146"/>
                    </a:cubicBezTo>
                    <a:cubicBezTo>
                      <a:pt x="17" y="146"/>
                      <a:pt x="18" y="147"/>
                      <a:pt x="19" y="148"/>
                    </a:cubicBezTo>
                    <a:cubicBezTo>
                      <a:pt x="22" y="152"/>
                      <a:pt x="21" y="151"/>
                      <a:pt x="24" y="155"/>
                    </a:cubicBezTo>
                    <a:cubicBezTo>
                      <a:pt x="28" y="159"/>
                      <a:pt x="42" y="168"/>
                      <a:pt x="59" y="162"/>
                    </a:cubicBezTo>
                    <a:cubicBezTo>
                      <a:pt x="61" y="162"/>
                      <a:pt x="61" y="162"/>
                      <a:pt x="61" y="162"/>
                    </a:cubicBezTo>
                    <a:cubicBezTo>
                      <a:pt x="113" y="140"/>
                      <a:pt x="113" y="140"/>
                      <a:pt x="113" y="140"/>
                    </a:cubicBezTo>
                    <a:cubicBezTo>
                      <a:pt x="117" y="137"/>
                      <a:pt x="119" y="132"/>
                      <a:pt x="118" y="129"/>
                    </a:cubicBezTo>
                    <a:cubicBezTo>
                      <a:pt x="116" y="124"/>
                      <a:pt x="111" y="122"/>
                      <a:pt x="106" y="123"/>
                    </a:cubicBezTo>
                    <a:cubicBezTo>
                      <a:pt x="56" y="145"/>
                      <a:pt x="56" y="145"/>
                      <a:pt x="56" y="145"/>
                    </a:cubicBezTo>
                    <a:cubicBezTo>
                      <a:pt x="53" y="142"/>
                      <a:pt x="53" y="142"/>
                      <a:pt x="53" y="142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25" y="87"/>
                      <a:pt x="125" y="87"/>
                      <a:pt x="125" y="87"/>
                    </a:cubicBezTo>
                    <a:cubicBezTo>
                      <a:pt x="178" y="42"/>
                      <a:pt x="178" y="42"/>
                      <a:pt x="178" y="42"/>
                    </a:cubicBezTo>
                    <a:cubicBezTo>
                      <a:pt x="182" y="38"/>
                      <a:pt x="183" y="31"/>
                      <a:pt x="179" y="26"/>
                    </a:cubicBezTo>
                    <a:cubicBezTo>
                      <a:pt x="175" y="22"/>
                      <a:pt x="169" y="22"/>
                      <a:pt x="164" y="26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63" y="16"/>
                      <a:pt x="165" y="10"/>
                      <a:pt x="161" y="5"/>
                    </a:cubicBezTo>
                    <a:cubicBezTo>
                      <a:pt x="157" y="0"/>
                      <a:pt x="150" y="0"/>
                      <a:pt x="145" y="4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58"/>
                      <a:pt x="54" y="53"/>
                      <a:pt x="50" y="50"/>
                    </a:cubicBezTo>
                    <a:cubicBezTo>
                      <a:pt x="47" y="48"/>
                      <a:pt x="42" y="50"/>
                      <a:pt x="39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17" name="Group 146"/>
            <p:cNvGrpSpPr/>
            <p:nvPr/>
          </p:nvGrpSpPr>
          <p:grpSpPr>
            <a:xfrm>
              <a:off x="6682840" y="3204943"/>
              <a:ext cx="510512" cy="348222"/>
              <a:chOff x="10440988" y="2263775"/>
              <a:chExt cx="754063" cy="514350"/>
            </a:xfrm>
            <a:solidFill>
              <a:srgbClr val="FAD159"/>
            </a:solidFill>
          </p:grpSpPr>
          <p:sp>
            <p:nvSpPr>
              <p:cNvPr id="81" name="Freeform 42"/>
              <p:cNvSpPr/>
              <p:nvPr/>
            </p:nvSpPr>
            <p:spPr bwMode="auto">
              <a:xfrm>
                <a:off x="11031538" y="2263775"/>
                <a:ext cx="163513" cy="163512"/>
              </a:xfrm>
              <a:custGeom>
                <a:avLst/>
                <a:gdLst>
                  <a:gd name="T0" fmla="*/ 37 w 52"/>
                  <a:gd name="T1" fmla="*/ 46 h 52"/>
                  <a:gd name="T2" fmla="*/ 46 w 52"/>
                  <a:gd name="T3" fmla="*/ 15 h 52"/>
                  <a:gd name="T4" fmla="*/ 15 w 52"/>
                  <a:gd name="T5" fmla="*/ 6 h 52"/>
                  <a:gd name="T6" fmla="*/ 7 w 52"/>
                  <a:gd name="T7" fmla="*/ 37 h 52"/>
                  <a:gd name="T8" fmla="*/ 37 w 52"/>
                  <a:gd name="T9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37" y="46"/>
                    </a:moveTo>
                    <a:cubicBezTo>
                      <a:pt x="48" y="40"/>
                      <a:pt x="52" y="26"/>
                      <a:pt x="46" y="15"/>
                    </a:cubicBezTo>
                    <a:cubicBezTo>
                      <a:pt x="40" y="4"/>
                      <a:pt x="26" y="0"/>
                      <a:pt x="15" y="6"/>
                    </a:cubicBezTo>
                    <a:cubicBezTo>
                      <a:pt x="4" y="13"/>
                      <a:pt x="0" y="26"/>
                      <a:pt x="7" y="37"/>
                    </a:cubicBezTo>
                    <a:cubicBezTo>
                      <a:pt x="13" y="48"/>
                      <a:pt x="27" y="52"/>
                      <a:pt x="3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82" name="Freeform 43"/>
              <p:cNvSpPr/>
              <p:nvPr/>
            </p:nvSpPr>
            <p:spPr bwMode="auto">
              <a:xfrm>
                <a:off x="10440988" y="2263775"/>
                <a:ext cx="660400" cy="514350"/>
              </a:xfrm>
              <a:custGeom>
                <a:avLst/>
                <a:gdLst>
                  <a:gd name="T0" fmla="*/ 137 w 209"/>
                  <a:gd name="T1" fmla="*/ 7 h 163"/>
                  <a:gd name="T2" fmla="*/ 178 w 209"/>
                  <a:gd name="T3" fmla="*/ 20 h 163"/>
                  <a:gd name="T4" fmla="*/ 193 w 209"/>
                  <a:gd name="T5" fmla="*/ 47 h 163"/>
                  <a:gd name="T6" fmla="*/ 195 w 209"/>
                  <a:gd name="T7" fmla="*/ 49 h 163"/>
                  <a:gd name="T8" fmla="*/ 201 w 209"/>
                  <a:gd name="T9" fmla="*/ 60 h 163"/>
                  <a:gd name="T10" fmla="*/ 190 w 209"/>
                  <a:gd name="T11" fmla="*/ 101 h 163"/>
                  <a:gd name="T12" fmla="*/ 190 w 209"/>
                  <a:gd name="T13" fmla="*/ 101 h 163"/>
                  <a:gd name="T14" fmla="*/ 139 w 209"/>
                  <a:gd name="T15" fmla="*/ 130 h 163"/>
                  <a:gd name="T16" fmla="*/ 125 w 209"/>
                  <a:gd name="T17" fmla="*/ 127 h 163"/>
                  <a:gd name="T18" fmla="*/ 129 w 209"/>
                  <a:gd name="T19" fmla="*/ 113 h 163"/>
                  <a:gd name="T20" fmla="*/ 160 w 209"/>
                  <a:gd name="T21" fmla="*/ 96 h 163"/>
                  <a:gd name="T22" fmla="*/ 176 w 209"/>
                  <a:gd name="T23" fmla="*/ 86 h 163"/>
                  <a:gd name="T24" fmla="*/ 174 w 209"/>
                  <a:gd name="T25" fmla="*/ 82 h 163"/>
                  <a:gd name="T26" fmla="*/ 155 w 209"/>
                  <a:gd name="T27" fmla="*/ 93 h 163"/>
                  <a:gd name="T28" fmla="*/ 122 w 209"/>
                  <a:gd name="T29" fmla="*/ 111 h 163"/>
                  <a:gd name="T30" fmla="*/ 118 w 209"/>
                  <a:gd name="T31" fmla="*/ 114 h 163"/>
                  <a:gd name="T32" fmla="*/ 37 w 209"/>
                  <a:gd name="T33" fmla="*/ 159 h 163"/>
                  <a:gd name="T34" fmla="*/ 19 w 209"/>
                  <a:gd name="T35" fmla="*/ 154 h 163"/>
                  <a:gd name="T36" fmla="*/ 25 w 209"/>
                  <a:gd name="T37" fmla="*/ 137 h 163"/>
                  <a:gd name="T38" fmla="*/ 105 w 209"/>
                  <a:gd name="T39" fmla="*/ 91 h 163"/>
                  <a:gd name="T40" fmla="*/ 102 w 209"/>
                  <a:gd name="T41" fmla="*/ 86 h 163"/>
                  <a:gd name="T42" fmla="*/ 22 w 209"/>
                  <a:gd name="T43" fmla="*/ 131 h 163"/>
                  <a:gd name="T44" fmla="*/ 4 w 209"/>
                  <a:gd name="T45" fmla="*/ 127 h 163"/>
                  <a:gd name="T46" fmla="*/ 9 w 209"/>
                  <a:gd name="T47" fmla="*/ 109 h 163"/>
                  <a:gd name="T48" fmla="*/ 89 w 209"/>
                  <a:gd name="T49" fmla="*/ 63 h 163"/>
                  <a:gd name="T50" fmla="*/ 94 w 209"/>
                  <a:gd name="T51" fmla="*/ 61 h 163"/>
                  <a:gd name="T52" fmla="*/ 126 w 209"/>
                  <a:gd name="T53" fmla="*/ 42 h 163"/>
                  <a:gd name="T54" fmla="*/ 145 w 209"/>
                  <a:gd name="T55" fmla="*/ 31 h 163"/>
                  <a:gd name="T56" fmla="*/ 143 w 209"/>
                  <a:gd name="T57" fmla="*/ 27 h 163"/>
                  <a:gd name="T58" fmla="*/ 126 w 209"/>
                  <a:gd name="T59" fmla="*/ 37 h 163"/>
                  <a:gd name="T60" fmla="*/ 95 w 209"/>
                  <a:gd name="T61" fmla="*/ 54 h 163"/>
                  <a:gd name="T62" fmla="*/ 82 w 209"/>
                  <a:gd name="T63" fmla="*/ 50 h 163"/>
                  <a:gd name="T64" fmla="*/ 86 w 209"/>
                  <a:gd name="T65" fmla="*/ 37 h 163"/>
                  <a:gd name="T66" fmla="*/ 137 w 209"/>
                  <a:gd name="T67" fmla="*/ 7 h 163"/>
                  <a:gd name="T68" fmla="*/ 137 w 209"/>
                  <a:gd name="T69" fmla="*/ 7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9" h="163">
                    <a:moveTo>
                      <a:pt x="137" y="7"/>
                    </a:moveTo>
                    <a:cubicBezTo>
                      <a:pt x="151" y="0"/>
                      <a:pt x="170" y="6"/>
                      <a:pt x="178" y="20"/>
                    </a:cubicBezTo>
                    <a:cubicBezTo>
                      <a:pt x="193" y="47"/>
                      <a:pt x="193" y="47"/>
                      <a:pt x="193" y="47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1" y="60"/>
                      <a:pt x="201" y="60"/>
                      <a:pt x="201" y="60"/>
                    </a:cubicBezTo>
                    <a:cubicBezTo>
                      <a:pt x="209" y="74"/>
                      <a:pt x="204" y="93"/>
                      <a:pt x="190" y="101"/>
                    </a:cubicBezTo>
                    <a:cubicBezTo>
                      <a:pt x="190" y="101"/>
                      <a:pt x="190" y="101"/>
                      <a:pt x="190" y="101"/>
                    </a:cubicBezTo>
                    <a:cubicBezTo>
                      <a:pt x="139" y="130"/>
                      <a:pt x="139" y="130"/>
                      <a:pt x="139" y="130"/>
                    </a:cubicBezTo>
                    <a:cubicBezTo>
                      <a:pt x="133" y="133"/>
                      <a:pt x="128" y="131"/>
                      <a:pt x="125" y="127"/>
                    </a:cubicBezTo>
                    <a:cubicBezTo>
                      <a:pt x="122" y="121"/>
                      <a:pt x="124" y="116"/>
                      <a:pt x="129" y="113"/>
                    </a:cubicBezTo>
                    <a:cubicBezTo>
                      <a:pt x="160" y="96"/>
                      <a:pt x="160" y="96"/>
                      <a:pt x="160" y="96"/>
                    </a:cubicBezTo>
                    <a:cubicBezTo>
                      <a:pt x="176" y="86"/>
                      <a:pt x="176" y="86"/>
                      <a:pt x="176" y="86"/>
                    </a:cubicBezTo>
                    <a:cubicBezTo>
                      <a:pt x="174" y="82"/>
                      <a:pt x="174" y="82"/>
                      <a:pt x="174" y="82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37" y="159"/>
                      <a:pt x="37" y="159"/>
                      <a:pt x="37" y="159"/>
                    </a:cubicBezTo>
                    <a:cubicBezTo>
                      <a:pt x="31" y="163"/>
                      <a:pt x="23" y="160"/>
                      <a:pt x="19" y="154"/>
                    </a:cubicBezTo>
                    <a:cubicBezTo>
                      <a:pt x="15" y="148"/>
                      <a:pt x="18" y="140"/>
                      <a:pt x="25" y="137"/>
                    </a:cubicBezTo>
                    <a:cubicBezTo>
                      <a:pt x="105" y="91"/>
                      <a:pt x="105" y="91"/>
                      <a:pt x="105" y="91"/>
                    </a:cubicBezTo>
                    <a:cubicBezTo>
                      <a:pt x="102" y="86"/>
                      <a:pt x="102" y="86"/>
                      <a:pt x="102" y="86"/>
                    </a:cubicBezTo>
                    <a:cubicBezTo>
                      <a:pt x="22" y="131"/>
                      <a:pt x="22" y="131"/>
                      <a:pt x="22" y="131"/>
                    </a:cubicBezTo>
                    <a:cubicBezTo>
                      <a:pt x="15" y="135"/>
                      <a:pt x="7" y="134"/>
                      <a:pt x="4" y="127"/>
                    </a:cubicBezTo>
                    <a:cubicBezTo>
                      <a:pt x="0" y="121"/>
                      <a:pt x="2" y="112"/>
                      <a:pt x="9" y="109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126" y="42"/>
                      <a:pt x="126" y="42"/>
                      <a:pt x="126" y="42"/>
                    </a:cubicBezTo>
                    <a:cubicBezTo>
                      <a:pt x="145" y="31"/>
                      <a:pt x="145" y="31"/>
                      <a:pt x="145" y="31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26" y="37"/>
                      <a:pt x="126" y="37"/>
                      <a:pt x="126" y="37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0" y="57"/>
                      <a:pt x="85" y="56"/>
                      <a:pt x="82" y="50"/>
                    </a:cubicBezTo>
                    <a:cubicBezTo>
                      <a:pt x="80" y="46"/>
                      <a:pt x="80" y="40"/>
                      <a:pt x="86" y="37"/>
                    </a:cubicBezTo>
                    <a:cubicBezTo>
                      <a:pt x="137" y="7"/>
                      <a:pt x="137" y="7"/>
                      <a:pt x="137" y="7"/>
                    </a:cubicBezTo>
                    <a:cubicBezTo>
                      <a:pt x="137" y="7"/>
                      <a:pt x="137" y="7"/>
                      <a:pt x="13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18" name="Group 147"/>
            <p:cNvGrpSpPr/>
            <p:nvPr/>
          </p:nvGrpSpPr>
          <p:grpSpPr>
            <a:xfrm>
              <a:off x="4059352" y="4648346"/>
              <a:ext cx="493315" cy="361119"/>
              <a:chOff x="6565901" y="4395788"/>
              <a:chExt cx="728662" cy="533399"/>
            </a:xfrm>
            <a:solidFill>
              <a:schemeClr val="bg1">
                <a:lumMod val="75000"/>
              </a:schemeClr>
            </a:solidFill>
          </p:grpSpPr>
          <p:sp>
            <p:nvSpPr>
              <p:cNvPr id="79" name="Freeform 44"/>
              <p:cNvSpPr/>
              <p:nvPr/>
            </p:nvSpPr>
            <p:spPr bwMode="auto">
              <a:xfrm>
                <a:off x="6565901" y="4768850"/>
                <a:ext cx="157163" cy="160337"/>
              </a:xfrm>
              <a:custGeom>
                <a:avLst/>
                <a:gdLst>
                  <a:gd name="T0" fmla="*/ 37 w 50"/>
                  <a:gd name="T1" fmla="*/ 44 h 51"/>
                  <a:gd name="T2" fmla="*/ 6 w 50"/>
                  <a:gd name="T3" fmla="*/ 37 h 51"/>
                  <a:gd name="T4" fmla="*/ 13 w 50"/>
                  <a:gd name="T5" fmla="*/ 6 h 51"/>
                  <a:gd name="T6" fmla="*/ 44 w 50"/>
                  <a:gd name="T7" fmla="*/ 13 h 51"/>
                  <a:gd name="T8" fmla="*/ 37 w 50"/>
                  <a:gd name="T9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1">
                    <a:moveTo>
                      <a:pt x="37" y="44"/>
                    </a:moveTo>
                    <a:cubicBezTo>
                      <a:pt x="27" y="51"/>
                      <a:pt x="13" y="48"/>
                      <a:pt x="6" y="37"/>
                    </a:cubicBezTo>
                    <a:cubicBezTo>
                      <a:pt x="0" y="27"/>
                      <a:pt x="2" y="13"/>
                      <a:pt x="13" y="6"/>
                    </a:cubicBezTo>
                    <a:cubicBezTo>
                      <a:pt x="23" y="0"/>
                      <a:pt x="37" y="3"/>
                      <a:pt x="44" y="13"/>
                    </a:cubicBezTo>
                    <a:cubicBezTo>
                      <a:pt x="50" y="24"/>
                      <a:pt x="47" y="38"/>
                      <a:pt x="37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80" name="Freeform 45"/>
              <p:cNvSpPr/>
              <p:nvPr/>
            </p:nvSpPr>
            <p:spPr bwMode="auto">
              <a:xfrm>
                <a:off x="6684963" y="4395788"/>
                <a:ext cx="609600" cy="479425"/>
              </a:xfrm>
              <a:custGeom>
                <a:avLst/>
                <a:gdLst>
                  <a:gd name="T0" fmla="*/ 47 w 193"/>
                  <a:gd name="T1" fmla="*/ 38 h 152"/>
                  <a:gd name="T2" fmla="*/ 11 w 193"/>
                  <a:gd name="T3" fmla="*/ 81 h 152"/>
                  <a:gd name="T4" fmla="*/ 10 w 193"/>
                  <a:gd name="T5" fmla="*/ 83 h 152"/>
                  <a:gd name="T6" fmla="*/ 7 w 193"/>
                  <a:gd name="T7" fmla="*/ 118 h 152"/>
                  <a:gd name="T8" fmla="*/ 12 w 193"/>
                  <a:gd name="T9" fmla="*/ 126 h 152"/>
                  <a:gd name="T10" fmla="*/ 14 w 193"/>
                  <a:gd name="T11" fmla="*/ 129 h 152"/>
                  <a:gd name="T12" fmla="*/ 18 w 193"/>
                  <a:gd name="T13" fmla="*/ 136 h 152"/>
                  <a:gd name="T14" fmla="*/ 52 w 193"/>
                  <a:gd name="T15" fmla="*/ 148 h 152"/>
                  <a:gd name="T16" fmla="*/ 54 w 193"/>
                  <a:gd name="T17" fmla="*/ 148 h 152"/>
                  <a:gd name="T18" fmla="*/ 108 w 193"/>
                  <a:gd name="T19" fmla="*/ 134 h 152"/>
                  <a:gd name="T20" fmla="*/ 115 w 193"/>
                  <a:gd name="T21" fmla="*/ 124 h 152"/>
                  <a:gd name="T22" fmla="*/ 104 w 193"/>
                  <a:gd name="T23" fmla="*/ 116 h 152"/>
                  <a:gd name="T24" fmla="*/ 51 w 193"/>
                  <a:gd name="T25" fmla="*/ 131 h 152"/>
                  <a:gd name="T26" fmla="*/ 48 w 193"/>
                  <a:gd name="T27" fmla="*/ 127 h 152"/>
                  <a:gd name="T28" fmla="*/ 140 w 193"/>
                  <a:gd name="T29" fmla="*/ 103 h 152"/>
                  <a:gd name="T30" fmla="*/ 128 w 193"/>
                  <a:gd name="T31" fmla="*/ 83 h 152"/>
                  <a:gd name="T32" fmla="*/ 187 w 193"/>
                  <a:gd name="T33" fmla="*/ 46 h 152"/>
                  <a:gd name="T34" fmla="*/ 190 w 193"/>
                  <a:gd name="T35" fmla="*/ 31 h 152"/>
                  <a:gd name="T36" fmla="*/ 175 w 193"/>
                  <a:gd name="T37" fmla="*/ 28 h 152"/>
                  <a:gd name="T38" fmla="*/ 117 w 193"/>
                  <a:gd name="T39" fmla="*/ 66 h 152"/>
                  <a:gd name="T40" fmla="*/ 112 w 193"/>
                  <a:gd name="T41" fmla="*/ 59 h 152"/>
                  <a:gd name="T42" fmla="*/ 171 w 193"/>
                  <a:gd name="T43" fmla="*/ 21 h 152"/>
                  <a:gd name="T44" fmla="*/ 175 w 193"/>
                  <a:gd name="T45" fmla="*/ 7 h 152"/>
                  <a:gd name="T46" fmla="*/ 160 w 193"/>
                  <a:gd name="T47" fmla="*/ 4 h 152"/>
                  <a:gd name="T48" fmla="*/ 101 w 193"/>
                  <a:gd name="T49" fmla="*/ 41 h 152"/>
                  <a:gd name="T50" fmla="*/ 88 w 193"/>
                  <a:gd name="T51" fmla="*/ 22 h 152"/>
                  <a:gd name="T52" fmla="*/ 28 w 193"/>
                  <a:gd name="T53" fmla="*/ 95 h 152"/>
                  <a:gd name="T54" fmla="*/ 25 w 193"/>
                  <a:gd name="T55" fmla="*/ 91 h 152"/>
                  <a:gd name="T56" fmla="*/ 61 w 193"/>
                  <a:gd name="T57" fmla="*/ 49 h 152"/>
                  <a:gd name="T58" fmla="*/ 59 w 193"/>
                  <a:gd name="T59" fmla="*/ 36 h 152"/>
                  <a:gd name="T60" fmla="*/ 47 w 193"/>
                  <a:gd name="T61" fmla="*/ 3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3" h="152">
                    <a:moveTo>
                      <a:pt x="47" y="38"/>
                    </a:moveTo>
                    <a:cubicBezTo>
                      <a:pt x="11" y="81"/>
                      <a:pt x="11" y="81"/>
                      <a:pt x="11" y="81"/>
                    </a:cubicBezTo>
                    <a:cubicBezTo>
                      <a:pt x="10" y="83"/>
                      <a:pt x="10" y="83"/>
                      <a:pt x="10" y="83"/>
                    </a:cubicBezTo>
                    <a:cubicBezTo>
                      <a:pt x="0" y="97"/>
                      <a:pt x="4" y="113"/>
                      <a:pt x="7" y="118"/>
                    </a:cubicBezTo>
                    <a:cubicBezTo>
                      <a:pt x="10" y="123"/>
                      <a:pt x="9" y="121"/>
                      <a:pt x="12" y="126"/>
                    </a:cubicBezTo>
                    <a:cubicBezTo>
                      <a:pt x="13" y="127"/>
                      <a:pt x="13" y="128"/>
                      <a:pt x="14" y="129"/>
                    </a:cubicBezTo>
                    <a:cubicBezTo>
                      <a:pt x="16" y="133"/>
                      <a:pt x="16" y="132"/>
                      <a:pt x="18" y="136"/>
                    </a:cubicBezTo>
                    <a:cubicBezTo>
                      <a:pt x="22" y="141"/>
                      <a:pt x="34" y="152"/>
                      <a:pt x="52" y="148"/>
                    </a:cubicBezTo>
                    <a:cubicBezTo>
                      <a:pt x="54" y="148"/>
                      <a:pt x="54" y="148"/>
                      <a:pt x="54" y="148"/>
                    </a:cubicBezTo>
                    <a:cubicBezTo>
                      <a:pt x="108" y="134"/>
                      <a:pt x="108" y="134"/>
                      <a:pt x="108" y="134"/>
                    </a:cubicBezTo>
                    <a:cubicBezTo>
                      <a:pt x="113" y="132"/>
                      <a:pt x="116" y="127"/>
                      <a:pt x="115" y="124"/>
                    </a:cubicBezTo>
                    <a:cubicBezTo>
                      <a:pt x="113" y="119"/>
                      <a:pt x="109" y="116"/>
                      <a:pt x="104" y="11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48" y="127"/>
                      <a:pt x="48" y="127"/>
                      <a:pt x="48" y="127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2" y="43"/>
                      <a:pt x="193" y="36"/>
                      <a:pt x="190" y="31"/>
                    </a:cubicBezTo>
                    <a:cubicBezTo>
                      <a:pt x="186" y="26"/>
                      <a:pt x="180" y="25"/>
                      <a:pt x="175" y="28"/>
                    </a:cubicBezTo>
                    <a:cubicBezTo>
                      <a:pt x="117" y="66"/>
                      <a:pt x="117" y="66"/>
                      <a:pt x="117" y="66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6" y="18"/>
                      <a:pt x="178" y="12"/>
                      <a:pt x="175" y="7"/>
                    </a:cubicBezTo>
                    <a:cubicBezTo>
                      <a:pt x="171" y="2"/>
                      <a:pt x="165" y="0"/>
                      <a:pt x="160" y="4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25" y="91"/>
                      <a:pt x="25" y="91"/>
                      <a:pt x="25" y="91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63" y="45"/>
                      <a:pt x="63" y="40"/>
                      <a:pt x="59" y="36"/>
                    </a:cubicBezTo>
                    <a:cubicBezTo>
                      <a:pt x="56" y="34"/>
                      <a:pt x="51" y="34"/>
                      <a:pt x="4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19" name="Group 148"/>
            <p:cNvGrpSpPr/>
            <p:nvPr/>
          </p:nvGrpSpPr>
          <p:grpSpPr>
            <a:xfrm>
              <a:off x="6789242" y="3443540"/>
              <a:ext cx="518034" cy="339624"/>
              <a:chOff x="10598151" y="2616200"/>
              <a:chExt cx="765175" cy="501650"/>
            </a:xfrm>
            <a:solidFill>
              <a:srgbClr val="FAD159"/>
            </a:solidFill>
          </p:grpSpPr>
          <p:sp>
            <p:nvSpPr>
              <p:cNvPr id="77" name="Freeform 46"/>
              <p:cNvSpPr/>
              <p:nvPr/>
            </p:nvSpPr>
            <p:spPr bwMode="auto">
              <a:xfrm>
                <a:off x="11201401" y="2625725"/>
                <a:ext cx="161925" cy="165100"/>
              </a:xfrm>
              <a:custGeom>
                <a:avLst/>
                <a:gdLst>
                  <a:gd name="T0" fmla="*/ 36 w 51"/>
                  <a:gd name="T1" fmla="*/ 46 h 52"/>
                  <a:gd name="T2" fmla="*/ 45 w 51"/>
                  <a:gd name="T3" fmla="*/ 16 h 52"/>
                  <a:gd name="T4" fmla="*/ 15 w 51"/>
                  <a:gd name="T5" fmla="*/ 6 h 52"/>
                  <a:gd name="T6" fmla="*/ 5 w 51"/>
                  <a:gd name="T7" fmla="*/ 36 h 52"/>
                  <a:gd name="T8" fmla="*/ 36 w 51"/>
                  <a:gd name="T9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2">
                    <a:moveTo>
                      <a:pt x="36" y="46"/>
                    </a:moveTo>
                    <a:cubicBezTo>
                      <a:pt x="47" y="40"/>
                      <a:pt x="51" y="27"/>
                      <a:pt x="45" y="16"/>
                    </a:cubicBezTo>
                    <a:cubicBezTo>
                      <a:pt x="39" y="5"/>
                      <a:pt x="26" y="0"/>
                      <a:pt x="15" y="6"/>
                    </a:cubicBezTo>
                    <a:cubicBezTo>
                      <a:pt x="4" y="12"/>
                      <a:pt x="0" y="25"/>
                      <a:pt x="5" y="36"/>
                    </a:cubicBezTo>
                    <a:cubicBezTo>
                      <a:pt x="11" y="48"/>
                      <a:pt x="25" y="52"/>
                      <a:pt x="3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78" name="Freeform 47"/>
              <p:cNvSpPr/>
              <p:nvPr/>
            </p:nvSpPr>
            <p:spPr bwMode="auto">
              <a:xfrm>
                <a:off x="10598151" y="2616200"/>
                <a:ext cx="663575" cy="501650"/>
              </a:xfrm>
              <a:custGeom>
                <a:avLst/>
                <a:gdLst>
                  <a:gd name="T0" fmla="*/ 141 w 210"/>
                  <a:gd name="T1" fmla="*/ 8 h 159"/>
                  <a:gd name="T2" fmla="*/ 182 w 210"/>
                  <a:gd name="T3" fmla="*/ 21 h 159"/>
                  <a:gd name="T4" fmla="*/ 196 w 210"/>
                  <a:gd name="T5" fmla="*/ 49 h 159"/>
                  <a:gd name="T6" fmla="*/ 197 w 210"/>
                  <a:gd name="T7" fmla="*/ 51 h 159"/>
                  <a:gd name="T8" fmla="*/ 203 w 210"/>
                  <a:gd name="T9" fmla="*/ 62 h 159"/>
                  <a:gd name="T10" fmla="*/ 191 w 210"/>
                  <a:gd name="T11" fmla="*/ 103 h 159"/>
                  <a:gd name="T12" fmla="*/ 191 w 210"/>
                  <a:gd name="T13" fmla="*/ 103 h 159"/>
                  <a:gd name="T14" fmla="*/ 138 w 210"/>
                  <a:gd name="T15" fmla="*/ 130 h 159"/>
                  <a:gd name="T16" fmla="*/ 125 w 210"/>
                  <a:gd name="T17" fmla="*/ 126 h 159"/>
                  <a:gd name="T18" fmla="*/ 129 w 210"/>
                  <a:gd name="T19" fmla="*/ 113 h 159"/>
                  <a:gd name="T20" fmla="*/ 160 w 210"/>
                  <a:gd name="T21" fmla="*/ 97 h 159"/>
                  <a:gd name="T22" fmla="*/ 178 w 210"/>
                  <a:gd name="T23" fmla="*/ 88 h 159"/>
                  <a:gd name="T24" fmla="*/ 175 w 210"/>
                  <a:gd name="T25" fmla="*/ 83 h 159"/>
                  <a:gd name="T26" fmla="*/ 156 w 210"/>
                  <a:gd name="T27" fmla="*/ 93 h 159"/>
                  <a:gd name="T28" fmla="*/ 122 w 210"/>
                  <a:gd name="T29" fmla="*/ 111 h 159"/>
                  <a:gd name="T30" fmla="*/ 118 w 210"/>
                  <a:gd name="T31" fmla="*/ 113 h 159"/>
                  <a:gd name="T32" fmla="*/ 36 w 210"/>
                  <a:gd name="T33" fmla="*/ 156 h 159"/>
                  <a:gd name="T34" fmla="*/ 18 w 210"/>
                  <a:gd name="T35" fmla="*/ 150 h 159"/>
                  <a:gd name="T36" fmla="*/ 24 w 210"/>
                  <a:gd name="T37" fmla="*/ 133 h 159"/>
                  <a:gd name="T38" fmla="*/ 106 w 210"/>
                  <a:gd name="T39" fmla="*/ 90 h 159"/>
                  <a:gd name="T40" fmla="*/ 103 w 210"/>
                  <a:gd name="T41" fmla="*/ 85 h 159"/>
                  <a:gd name="T42" fmla="*/ 21 w 210"/>
                  <a:gd name="T43" fmla="*/ 127 h 159"/>
                  <a:gd name="T44" fmla="*/ 4 w 210"/>
                  <a:gd name="T45" fmla="*/ 123 h 159"/>
                  <a:gd name="T46" fmla="*/ 9 w 210"/>
                  <a:gd name="T47" fmla="*/ 104 h 159"/>
                  <a:gd name="T48" fmla="*/ 91 w 210"/>
                  <a:gd name="T49" fmla="*/ 62 h 159"/>
                  <a:gd name="T50" fmla="*/ 96 w 210"/>
                  <a:gd name="T51" fmla="*/ 59 h 159"/>
                  <a:gd name="T52" fmla="*/ 129 w 210"/>
                  <a:gd name="T53" fmla="*/ 42 h 159"/>
                  <a:gd name="T54" fmla="*/ 149 w 210"/>
                  <a:gd name="T55" fmla="*/ 32 h 159"/>
                  <a:gd name="T56" fmla="*/ 146 w 210"/>
                  <a:gd name="T57" fmla="*/ 27 h 159"/>
                  <a:gd name="T58" fmla="*/ 129 w 210"/>
                  <a:gd name="T59" fmla="*/ 36 h 159"/>
                  <a:gd name="T60" fmla="*/ 98 w 210"/>
                  <a:gd name="T61" fmla="*/ 53 h 159"/>
                  <a:gd name="T62" fmla="*/ 84 w 210"/>
                  <a:gd name="T63" fmla="*/ 48 h 159"/>
                  <a:gd name="T64" fmla="*/ 88 w 210"/>
                  <a:gd name="T65" fmla="*/ 35 h 159"/>
                  <a:gd name="T66" fmla="*/ 141 w 210"/>
                  <a:gd name="T67" fmla="*/ 8 h 159"/>
                  <a:gd name="T68" fmla="*/ 141 w 210"/>
                  <a:gd name="T69" fmla="*/ 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0" h="159">
                    <a:moveTo>
                      <a:pt x="141" y="8"/>
                    </a:moveTo>
                    <a:cubicBezTo>
                      <a:pt x="155" y="0"/>
                      <a:pt x="174" y="7"/>
                      <a:pt x="182" y="21"/>
                    </a:cubicBezTo>
                    <a:cubicBezTo>
                      <a:pt x="196" y="49"/>
                      <a:pt x="196" y="49"/>
                      <a:pt x="196" y="49"/>
                    </a:cubicBezTo>
                    <a:cubicBezTo>
                      <a:pt x="197" y="51"/>
                      <a:pt x="197" y="51"/>
                      <a:pt x="197" y="51"/>
                    </a:cubicBezTo>
                    <a:cubicBezTo>
                      <a:pt x="203" y="62"/>
                      <a:pt x="203" y="62"/>
                      <a:pt x="203" y="62"/>
                    </a:cubicBezTo>
                    <a:cubicBezTo>
                      <a:pt x="210" y="76"/>
                      <a:pt x="205" y="96"/>
                      <a:pt x="191" y="103"/>
                    </a:cubicBezTo>
                    <a:cubicBezTo>
                      <a:pt x="191" y="103"/>
                      <a:pt x="191" y="103"/>
                      <a:pt x="191" y="103"/>
                    </a:cubicBezTo>
                    <a:cubicBezTo>
                      <a:pt x="138" y="130"/>
                      <a:pt x="138" y="130"/>
                      <a:pt x="138" y="130"/>
                    </a:cubicBezTo>
                    <a:cubicBezTo>
                      <a:pt x="133" y="133"/>
                      <a:pt x="127" y="131"/>
                      <a:pt x="125" y="126"/>
                    </a:cubicBezTo>
                    <a:cubicBezTo>
                      <a:pt x="122" y="121"/>
                      <a:pt x="124" y="116"/>
                      <a:pt x="129" y="113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56" y="93"/>
                      <a:pt x="156" y="93"/>
                      <a:pt x="156" y="93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18" y="113"/>
                      <a:pt x="118" y="113"/>
                      <a:pt x="118" y="113"/>
                    </a:cubicBezTo>
                    <a:cubicBezTo>
                      <a:pt x="36" y="156"/>
                      <a:pt x="36" y="156"/>
                      <a:pt x="36" y="156"/>
                    </a:cubicBezTo>
                    <a:cubicBezTo>
                      <a:pt x="30" y="159"/>
                      <a:pt x="21" y="157"/>
                      <a:pt x="18" y="150"/>
                    </a:cubicBezTo>
                    <a:cubicBezTo>
                      <a:pt x="14" y="143"/>
                      <a:pt x="18" y="136"/>
                      <a:pt x="24" y="133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03" y="85"/>
                      <a:pt x="103" y="85"/>
                      <a:pt x="103" y="85"/>
                    </a:cubicBezTo>
                    <a:cubicBezTo>
                      <a:pt x="21" y="127"/>
                      <a:pt x="21" y="127"/>
                      <a:pt x="21" y="127"/>
                    </a:cubicBezTo>
                    <a:cubicBezTo>
                      <a:pt x="15" y="131"/>
                      <a:pt x="7" y="129"/>
                      <a:pt x="4" y="123"/>
                    </a:cubicBezTo>
                    <a:cubicBezTo>
                      <a:pt x="0" y="116"/>
                      <a:pt x="3" y="108"/>
                      <a:pt x="9" y="104"/>
                    </a:cubicBezTo>
                    <a:cubicBezTo>
                      <a:pt x="91" y="62"/>
                      <a:pt x="91" y="62"/>
                      <a:pt x="91" y="62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49" y="32"/>
                      <a:pt x="149" y="32"/>
                      <a:pt x="149" y="32"/>
                    </a:cubicBezTo>
                    <a:cubicBezTo>
                      <a:pt x="146" y="27"/>
                      <a:pt x="146" y="27"/>
                      <a:pt x="146" y="27"/>
                    </a:cubicBezTo>
                    <a:cubicBezTo>
                      <a:pt x="129" y="36"/>
                      <a:pt x="129" y="36"/>
                      <a:pt x="129" y="36"/>
                    </a:cubicBezTo>
                    <a:cubicBezTo>
                      <a:pt x="98" y="53"/>
                      <a:pt x="98" y="53"/>
                      <a:pt x="98" y="53"/>
                    </a:cubicBezTo>
                    <a:cubicBezTo>
                      <a:pt x="92" y="55"/>
                      <a:pt x="87" y="54"/>
                      <a:pt x="84" y="48"/>
                    </a:cubicBezTo>
                    <a:cubicBezTo>
                      <a:pt x="82" y="44"/>
                      <a:pt x="83" y="38"/>
                      <a:pt x="88" y="35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1" y="8"/>
                      <a:pt x="141" y="8"/>
                      <a:pt x="14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20" name="Group 149"/>
            <p:cNvGrpSpPr/>
            <p:nvPr/>
          </p:nvGrpSpPr>
          <p:grpSpPr>
            <a:xfrm>
              <a:off x="3921783" y="4445216"/>
              <a:ext cx="524483" cy="299858"/>
              <a:chOff x="6362701" y="4095750"/>
              <a:chExt cx="774700" cy="442913"/>
            </a:xfrm>
            <a:solidFill>
              <a:schemeClr val="bg1">
                <a:lumMod val="75000"/>
              </a:schemeClr>
            </a:solidFill>
          </p:grpSpPr>
          <p:sp>
            <p:nvSpPr>
              <p:cNvPr id="75" name="Freeform 48"/>
              <p:cNvSpPr/>
              <p:nvPr/>
            </p:nvSpPr>
            <p:spPr bwMode="auto">
              <a:xfrm>
                <a:off x="6362701" y="4376738"/>
                <a:ext cx="161925" cy="161925"/>
              </a:xfrm>
              <a:custGeom>
                <a:avLst/>
                <a:gdLst>
                  <a:gd name="T0" fmla="*/ 34 w 51"/>
                  <a:gd name="T1" fmla="*/ 46 h 51"/>
                  <a:gd name="T2" fmla="*/ 5 w 51"/>
                  <a:gd name="T3" fmla="*/ 34 h 51"/>
                  <a:gd name="T4" fmla="*/ 16 w 51"/>
                  <a:gd name="T5" fmla="*/ 5 h 51"/>
                  <a:gd name="T6" fmla="*/ 46 w 51"/>
                  <a:gd name="T7" fmla="*/ 16 h 51"/>
                  <a:gd name="T8" fmla="*/ 34 w 51"/>
                  <a:gd name="T9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34" y="46"/>
                    </a:moveTo>
                    <a:cubicBezTo>
                      <a:pt x="23" y="51"/>
                      <a:pt x="10" y="46"/>
                      <a:pt x="5" y="34"/>
                    </a:cubicBezTo>
                    <a:cubicBezTo>
                      <a:pt x="0" y="23"/>
                      <a:pt x="5" y="10"/>
                      <a:pt x="16" y="5"/>
                    </a:cubicBezTo>
                    <a:cubicBezTo>
                      <a:pt x="27" y="0"/>
                      <a:pt x="41" y="5"/>
                      <a:pt x="46" y="16"/>
                    </a:cubicBezTo>
                    <a:cubicBezTo>
                      <a:pt x="51" y="28"/>
                      <a:pt x="46" y="41"/>
                      <a:pt x="3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76" name="Freeform 49"/>
              <p:cNvSpPr/>
              <p:nvPr/>
            </p:nvSpPr>
            <p:spPr bwMode="auto">
              <a:xfrm>
                <a:off x="6505576" y="4095750"/>
                <a:ext cx="631825" cy="411162"/>
              </a:xfrm>
              <a:custGeom>
                <a:avLst/>
                <a:gdLst>
                  <a:gd name="T0" fmla="*/ 56 w 200"/>
                  <a:gd name="T1" fmla="*/ 19 h 130"/>
                  <a:gd name="T2" fmla="*/ 13 w 200"/>
                  <a:gd name="T3" fmla="*/ 57 h 130"/>
                  <a:gd name="T4" fmla="*/ 13 w 200"/>
                  <a:gd name="T5" fmla="*/ 58 h 130"/>
                  <a:gd name="T6" fmla="*/ 4 w 200"/>
                  <a:gd name="T7" fmla="*/ 93 h 130"/>
                  <a:gd name="T8" fmla="*/ 8 w 200"/>
                  <a:gd name="T9" fmla="*/ 101 h 130"/>
                  <a:gd name="T10" fmla="*/ 9 w 200"/>
                  <a:gd name="T11" fmla="*/ 104 h 130"/>
                  <a:gd name="T12" fmla="*/ 13 w 200"/>
                  <a:gd name="T13" fmla="*/ 112 h 130"/>
                  <a:gd name="T14" fmla="*/ 44 w 200"/>
                  <a:gd name="T15" fmla="*/ 129 h 130"/>
                  <a:gd name="T16" fmla="*/ 45 w 200"/>
                  <a:gd name="T17" fmla="*/ 129 h 130"/>
                  <a:gd name="T18" fmla="*/ 102 w 200"/>
                  <a:gd name="T19" fmla="*/ 123 h 130"/>
                  <a:gd name="T20" fmla="*/ 110 w 200"/>
                  <a:gd name="T21" fmla="*/ 114 h 130"/>
                  <a:gd name="T22" fmla="*/ 100 w 200"/>
                  <a:gd name="T23" fmla="*/ 105 h 130"/>
                  <a:gd name="T24" fmla="*/ 46 w 200"/>
                  <a:gd name="T25" fmla="*/ 112 h 130"/>
                  <a:gd name="T26" fmla="*/ 44 w 200"/>
                  <a:gd name="T27" fmla="*/ 108 h 130"/>
                  <a:gd name="T28" fmla="*/ 138 w 200"/>
                  <a:gd name="T29" fmla="*/ 98 h 130"/>
                  <a:gd name="T30" fmla="*/ 129 w 200"/>
                  <a:gd name="T31" fmla="*/ 77 h 130"/>
                  <a:gd name="T32" fmla="*/ 193 w 200"/>
                  <a:gd name="T33" fmla="*/ 49 h 130"/>
                  <a:gd name="T34" fmla="*/ 198 w 200"/>
                  <a:gd name="T35" fmla="*/ 34 h 130"/>
                  <a:gd name="T36" fmla="*/ 184 w 200"/>
                  <a:gd name="T37" fmla="*/ 30 h 130"/>
                  <a:gd name="T38" fmla="*/ 120 w 200"/>
                  <a:gd name="T39" fmla="*/ 58 h 130"/>
                  <a:gd name="T40" fmla="*/ 117 w 200"/>
                  <a:gd name="T41" fmla="*/ 50 h 130"/>
                  <a:gd name="T42" fmla="*/ 181 w 200"/>
                  <a:gd name="T43" fmla="*/ 22 h 130"/>
                  <a:gd name="T44" fmla="*/ 187 w 200"/>
                  <a:gd name="T45" fmla="*/ 8 h 130"/>
                  <a:gd name="T46" fmla="*/ 172 w 200"/>
                  <a:gd name="T47" fmla="*/ 3 h 130"/>
                  <a:gd name="T48" fmla="*/ 109 w 200"/>
                  <a:gd name="T49" fmla="*/ 31 h 130"/>
                  <a:gd name="T50" fmla="*/ 99 w 200"/>
                  <a:gd name="T51" fmla="*/ 10 h 130"/>
                  <a:gd name="T52" fmla="*/ 28 w 200"/>
                  <a:gd name="T53" fmla="*/ 73 h 130"/>
                  <a:gd name="T54" fmla="*/ 26 w 200"/>
                  <a:gd name="T55" fmla="*/ 68 h 130"/>
                  <a:gd name="T56" fmla="*/ 68 w 200"/>
                  <a:gd name="T57" fmla="*/ 33 h 130"/>
                  <a:gd name="T58" fmla="*/ 68 w 200"/>
                  <a:gd name="T59" fmla="*/ 19 h 130"/>
                  <a:gd name="T60" fmla="*/ 56 w 200"/>
                  <a:gd name="T61" fmla="*/ 1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0" h="130">
                    <a:moveTo>
                      <a:pt x="56" y="19"/>
                    </a:move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0" y="71"/>
                      <a:pt x="2" y="87"/>
                      <a:pt x="4" y="93"/>
                    </a:cubicBezTo>
                    <a:cubicBezTo>
                      <a:pt x="6" y="97"/>
                      <a:pt x="6" y="96"/>
                      <a:pt x="8" y="101"/>
                    </a:cubicBezTo>
                    <a:cubicBezTo>
                      <a:pt x="8" y="102"/>
                      <a:pt x="9" y="103"/>
                      <a:pt x="9" y="104"/>
                    </a:cubicBezTo>
                    <a:cubicBezTo>
                      <a:pt x="11" y="108"/>
                      <a:pt x="11" y="107"/>
                      <a:pt x="13" y="112"/>
                    </a:cubicBezTo>
                    <a:cubicBezTo>
                      <a:pt x="15" y="117"/>
                      <a:pt x="26" y="130"/>
                      <a:pt x="44" y="129"/>
                    </a:cubicBezTo>
                    <a:cubicBezTo>
                      <a:pt x="45" y="129"/>
                      <a:pt x="45" y="129"/>
                      <a:pt x="45" y="129"/>
                    </a:cubicBezTo>
                    <a:cubicBezTo>
                      <a:pt x="102" y="123"/>
                      <a:pt x="102" y="123"/>
                      <a:pt x="102" y="123"/>
                    </a:cubicBezTo>
                    <a:cubicBezTo>
                      <a:pt x="107" y="122"/>
                      <a:pt x="110" y="118"/>
                      <a:pt x="110" y="114"/>
                    </a:cubicBezTo>
                    <a:cubicBezTo>
                      <a:pt x="109" y="109"/>
                      <a:pt x="105" y="106"/>
                      <a:pt x="100" y="105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29" y="77"/>
                      <a:pt x="129" y="77"/>
                      <a:pt x="129" y="77"/>
                    </a:cubicBezTo>
                    <a:cubicBezTo>
                      <a:pt x="193" y="49"/>
                      <a:pt x="193" y="49"/>
                      <a:pt x="193" y="49"/>
                    </a:cubicBezTo>
                    <a:cubicBezTo>
                      <a:pt x="198" y="46"/>
                      <a:pt x="200" y="40"/>
                      <a:pt x="198" y="34"/>
                    </a:cubicBezTo>
                    <a:cubicBezTo>
                      <a:pt x="196" y="29"/>
                      <a:pt x="190" y="27"/>
                      <a:pt x="184" y="30"/>
                    </a:cubicBezTo>
                    <a:cubicBezTo>
                      <a:pt x="120" y="58"/>
                      <a:pt x="120" y="58"/>
                      <a:pt x="120" y="58"/>
                    </a:cubicBezTo>
                    <a:cubicBezTo>
                      <a:pt x="117" y="50"/>
                      <a:pt x="117" y="50"/>
                      <a:pt x="117" y="50"/>
                    </a:cubicBezTo>
                    <a:cubicBezTo>
                      <a:pt x="181" y="22"/>
                      <a:pt x="181" y="22"/>
                      <a:pt x="181" y="22"/>
                    </a:cubicBezTo>
                    <a:cubicBezTo>
                      <a:pt x="186" y="19"/>
                      <a:pt x="189" y="14"/>
                      <a:pt x="187" y="8"/>
                    </a:cubicBezTo>
                    <a:cubicBezTo>
                      <a:pt x="184" y="3"/>
                      <a:pt x="178" y="0"/>
                      <a:pt x="172" y="3"/>
                    </a:cubicBezTo>
                    <a:cubicBezTo>
                      <a:pt x="109" y="31"/>
                      <a:pt x="109" y="31"/>
                      <a:pt x="109" y="31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71" y="29"/>
                      <a:pt x="71" y="23"/>
                      <a:pt x="68" y="19"/>
                    </a:cubicBezTo>
                    <a:cubicBezTo>
                      <a:pt x="65" y="17"/>
                      <a:pt x="60" y="16"/>
                      <a:pt x="5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21" name="Group 150"/>
            <p:cNvGrpSpPr/>
            <p:nvPr/>
          </p:nvGrpSpPr>
          <p:grpSpPr>
            <a:xfrm>
              <a:off x="6825784" y="3728352"/>
              <a:ext cx="549203" cy="255793"/>
              <a:chOff x="10652126" y="3036888"/>
              <a:chExt cx="811213" cy="377825"/>
            </a:xfrm>
            <a:solidFill>
              <a:srgbClr val="FAD159"/>
            </a:solidFill>
          </p:grpSpPr>
          <p:sp>
            <p:nvSpPr>
              <p:cNvPr id="73" name="Freeform 50"/>
              <p:cNvSpPr/>
              <p:nvPr/>
            </p:nvSpPr>
            <p:spPr bwMode="auto">
              <a:xfrm>
                <a:off x="11312526" y="3108325"/>
                <a:ext cx="150813" cy="152400"/>
              </a:xfrm>
              <a:custGeom>
                <a:avLst/>
                <a:gdLst>
                  <a:gd name="T0" fmla="*/ 27 w 48"/>
                  <a:gd name="T1" fmla="*/ 46 h 48"/>
                  <a:gd name="T2" fmla="*/ 46 w 48"/>
                  <a:gd name="T3" fmla="*/ 20 h 48"/>
                  <a:gd name="T4" fmla="*/ 20 w 48"/>
                  <a:gd name="T5" fmla="*/ 2 h 48"/>
                  <a:gd name="T6" fmla="*/ 2 w 48"/>
                  <a:gd name="T7" fmla="*/ 28 h 48"/>
                  <a:gd name="T8" fmla="*/ 27 w 48"/>
                  <a:gd name="T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7" y="46"/>
                    </a:moveTo>
                    <a:cubicBezTo>
                      <a:pt x="40" y="44"/>
                      <a:pt x="48" y="33"/>
                      <a:pt x="46" y="20"/>
                    </a:cubicBezTo>
                    <a:cubicBezTo>
                      <a:pt x="44" y="8"/>
                      <a:pt x="32" y="0"/>
                      <a:pt x="20" y="2"/>
                    </a:cubicBezTo>
                    <a:cubicBezTo>
                      <a:pt x="8" y="3"/>
                      <a:pt x="0" y="15"/>
                      <a:pt x="2" y="28"/>
                    </a:cubicBezTo>
                    <a:cubicBezTo>
                      <a:pt x="4" y="40"/>
                      <a:pt x="15" y="48"/>
                      <a:pt x="2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74" name="Freeform 51"/>
              <p:cNvSpPr/>
              <p:nvPr/>
            </p:nvSpPr>
            <p:spPr bwMode="auto">
              <a:xfrm>
                <a:off x="10652126" y="3036888"/>
                <a:ext cx="669925" cy="377825"/>
              </a:xfrm>
              <a:custGeom>
                <a:avLst/>
                <a:gdLst>
                  <a:gd name="T0" fmla="*/ 168 w 212"/>
                  <a:gd name="T1" fmla="*/ 3 h 120"/>
                  <a:gd name="T2" fmla="*/ 202 w 212"/>
                  <a:gd name="T3" fmla="*/ 29 h 120"/>
                  <a:gd name="T4" fmla="*/ 207 w 212"/>
                  <a:gd name="T5" fmla="*/ 59 h 120"/>
                  <a:gd name="T6" fmla="*/ 208 w 212"/>
                  <a:gd name="T7" fmla="*/ 62 h 120"/>
                  <a:gd name="T8" fmla="*/ 210 w 212"/>
                  <a:gd name="T9" fmla="*/ 74 h 120"/>
                  <a:gd name="T10" fmla="*/ 186 w 212"/>
                  <a:gd name="T11" fmla="*/ 109 h 120"/>
                  <a:gd name="T12" fmla="*/ 186 w 212"/>
                  <a:gd name="T13" fmla="*/ 109 h 120"/>
                  <a:gd name="T14" fmla="*/ 127 w 212"/>
                  <a:gd name="T15" fmla="*/ 119 h 120"/>
                  <a:gd name="T16" fmla="*/ 115 w 212"/>
                  <a:gd name="T17" fmla="*/ 110 h 120"/>
                  <a:gd name="T18" fmla="*/ 124 w 212"/>
                  <a:gd name="T19" fmla="*/ 99 h 120"/>
                  <a:gd name="T20" fmla="*/ 158 w 212"/>
                  <a:gd name="T21" fmla="*/ 93 h 120"/>
                  <a:gd name="T22" fmla="*/ 178 w 212"/>
                  <a:gd name="T23" fmla="*/ 90 h 120"/>
                  <a:gd name="T24" fmla="*/ 177 w 212"/>
                  <a:gd name="T25" fmla="*/ 85 h 120"/>
                  <a:gd name="T26" fmla="*/ 155 w 212"/>
                  <a:gd name="T27" fmla="*/ 89 h 120"/>
                  <a:gd name="T28" fmla="*/ 118 w 212"/>
                  <a:gd name="T29" fmla="*/ 95 h 120"/>
                  <a:gd name="T30" fmla="*/ 113 w 212"/>
                  <a:gd name="T31" fmla="*/ 96 h 120"/>
                  <a:gd name="T32" fmla="*/ 22 w 212"/>
                  <a:gd name="T33" fmla="*/ 111 h 120"/>
                  <a:gd name="T34" fmla="*/ 6 w 212"/>
                  <a:gd name="T35" fmla="*/ 99 h 120"/>
                  <a:gd name="T36" fmla="*/ 18 w 212"/>
                  <a:gd name="T37" fmla="*/ 85 h 120"/>
                  <a:gd name="T38" fmla="*/ 109 w 212"/>
                  <a:gd name="T39" fmla="*/ 70 h 120"/>
                  <a:gd name="T40" fmla="*/ 108 w 212"/>
                  <a:gd name="T41" fmla="*/ 64 h 120"/>
                  <a:gd name="T42" fmla="*/ 17 w 212"/>
                  <a:gd name="T43" fmla="*/ 79 h 120"/>
                  <a:gd name="T44" fmla="*/ 1 w 212"/>
                  <a:gd name="T45" fmla="*/ 69 h 120"/>
                  <a:gd name="T46" fmla="*/ 13 w 212"/>
                  <a:gd name="T47" fmla="*/ 53 h 120"/>
                  <a:gd name="T48" fmla="*/ 104 w 212"/>
                  <a:gd name="T49" fmla="*/ 38 h 120"/>
                  <a:gd name="T50" fmla="*/ 109 w 212"/>
                  <a:gd name="T51" fmla="*/ 38 h 120"/>
                  <a:gd name="T52" fmla="*/ 146 w 212"/>
                  <a:gd name="T53" fmla="*/ 32 h 120"/>
                  <a:gd name="T54" fmla="*/ 168 w 212"/>
                  <a:gd name="T55" fmla="*/ 28 h 120"/>
                  <a:gd name="T56" fmla="*/ 167 w 212"/>
                  <a:gd name="T57" fmla="*/ 23 h 120"/>
                  <a:gd name="T58" fmla="*/ 148 w 212"/>
                  <a:gd name="T59" fmla="*/ 26 h 120"/>
                  <a:gd name="T60" fmla="*/ 113 w 212"/>
                  <a:gd name="T61" fmla="*/ 32 h 120"/>
                  <a:gd name="T62" fmla="*/ 101 w 212"/>
                  <a:gd name="T63" fmla="*/ 24 h 120"/>
                  <a:gd name="T64" fmla="*/ 110 w 212"/>
                  <a:gd name="T65" fmla="*/ 13 h 120"/>
                  <a:gd name="T66" fmla="*/ 168 w 212"/>
                  <a:gd name="T67" fmla="*/ 3 h 120"/>
                  <a:gd name="T68" fmla="*/ 168 w 212"/>
                  <a:gd name="T6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2" h="120">
                    <a:moveTo>
                      <a:pt x="168" y="3"/>
                    </a:moveTo>
                    <a:cubicBezTo>
                      <a:pt x="184" y="0"/>
                      <a:pt x="200" y="13"/>
                      <a:pt x="202" y="29"/>
                    </a:cubicBezTo>
                    <a:cubicBezTo>
                      <a:pt x="207" y="59"/>
                      <a:pt x="207" y="59"/>
                      <a:pt x="207" y="59"/>
                    </a:cubicBezTo>
                    <a:cubicBezTo>
                      <a:pt x="208" y="62"/>
                      <a:pt x="208" y="62"/>
                      <a:pt x="208" y="62"/>
                    </a:cubicBezTo>
                    <a:cubicBezTo>
                      <a:pt x="210" y="74"/>
                      <a:pt x="210" y="74"/>
                      <a:pt x="210" y="74"/>
                    </a:cubicBezTo>
                    <a:cubicBezTo>
                      <a:pt x="212" y="90"/>
                      <a:pt x="201" y="107"/>
                      <a:pt x="186" y="109"/>
                    </a:cubicBezTo>
                    <a:cubicBezTo>
                      <a:pt x="186" y="109"/>
                      <a:pt x="186" y="109"/>
                      <a:pt x="186" y="109"/>
                    </a:cubicBezTo>
                    <a:cubicBezTo>
                      <a:pt x="127" y="119"/>
                      <a:pt x="127" y="119"/>
                      <a:pt x="127" y="119"/>
                    </a:cubicBezTo>
                    <a:cubicBezTo>
                      <a:pt x="121" y="120"/>
                      <a:pt x="116" y="115"/>
                      <a:pt x="115" y="110"/>
                    </a:cubicBezTo>
                    <a:cubicBezTo>
                      <a:pt x="115" y="104"/>
                      <a:pt x="118" y="100"/>
                      <a:pt x="124" y="99"/>
                    </a:cubicBezTo>
                    <a:cubicBezTo>
                      <a:pt x="158" y="93"/>
                      <a:pt x="158" y="93"/>
                      <a:pt x="158" y="93"/>
                    </a:cubicBezTo>
                    <a:cubicBezTo>
                      <a:pt x="178" y="90"/>
                      <a:pt x="178" y="90"/>
                      <a:pt x="178" y="90"/>
                    </a:cubicBezTo>
                    <a:cubicBezTo>
                      <a:pt x="177" y="85"/>
                      <a:pt x="177" y="85"/>
                      <a:pt x="177" y="85"/>
                    </a:cubicBezTo>
                    <a:cubicBezTo>
                      <a:pt x="155" y="89"/>
                      <a:pt x="155" y="89"/>
                      <a:pt x="155" y="89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3" y="96"/>
                      <a:pt x="113" y="96"/>
                      <a:pt x="113" y="96"/>
                    </a:cubicBezTo>
                    <a:cubicBezTo>
                      <a:pt x="22" y="111"/>
                      <a:pt x="22" y="111"/>
                      <a:pt x="22" y="111"/>
                    </a:cubicBezTo>
                    <a:cubicBezTo>
                      <a:pt x="15" y="112"/>
                      <a:pt x="8" y="107"/>
                      <a:pt x="6" y="99"/>
                    </a:cubicBezTo>
                    <a:cubicBezTo>
                      <a:pt x="5" y="92"/>
                      <a:pt x="10" y="86"/>
                      <a:pt x="18" y="85"/>
                    </a:cubicBezTo>
                    <a:cubicBezTo>
                      <a:pt x="109" y="70"/>
                      <a:pt x="109" y="70"/>
                      <a:pt x="109" y="70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9" y="80"/>
                      <a:pt x="3" y="76"/>
                      <a:pt x="1" y="69"/>
                    </a:cubicBezTo>
                    <a:cubicBezTo>
                      <a:pt x="0" y="61"/>
                      <a:pt x="5" y="54"/>
                      <a:pt x="13" y="53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46" y="32"/>
                      <a:pt x="146" y="32"/>
                      <a:pt x="146" y="32"/>
                    </a:cubicBezTo>
                    <a:cubicBezTo>
                      <a:pt x="168" y="28"/>
                      <a:pt x="168" y="28"/>
                      <a:pt x="168" y="28"/>
                    </a:cubicBezTo>
                    <a:cubicBezTo>
                      <a:pt x="167" y="23"/>
                      <a:pt x="167" y="23"/>
                      <a:pt x="167" y="23"/>
                    </a:cubicBezTo>
                    <a:cubicBezTo>
                      <a:pt x="148" y="26"/>
                      <a:pt x="148" y="26"/>
                      <a:pt x="148" y="26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07" y="33"/>
                      <a:pt x="102" y="30"/>
                      <a:pt x="101" y="24"/>
                    </a:cubicBezTo>
                    <a:cubicBezTo>
                      <a:pt x="101" y="19"/>
                      <a:pt x="104" y="13"/>
                      <a:pt x="110" y="13"/>
                    </a:cubicBezTo>
                    <a:cubicBezTo>
                      <a:pt x="168" y="3"/>
                      <a:pt x="168" y="3"/>
                      <a:pt x="168" y="3"/>
                    </a:cubicBezTo>
                    <a:cubicBezTo>
                      <a:pt x="168" y="3"/>
                      <a:pt x="168" y="3"/>
                      <a:pt x="16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22" name="Group 151"/>
            <p:cNvGrpSpPr/>
            <p:nvPr/>
          </p:nvGrpSpPr>
          <p:grpSpPr>
            <a:xfrm>
              <a:off x="3849773" y="4210919"/>
              <a:ext cx="547053" cy="245045"/>
              <a:chOff x="6256338" y="3749675"/>
              <a:chExt cx="808038" cy="361950"/>
            </a:xfrm>
            <a:solidFill>
              <a:schemeClr val="bg1">
                <a:lumMod val="75000"/>
              </a:schemeClr>
            </a:solidFill>
          </p:grpSpPr>
          <p:sp>
            <p:nvSpPr>
              <p:cNvPr id="71" name="Freeform 52"/>
              <p:cNvSpPr/>
              <p:nvPr/>
            </p:nvSpPr>
            <p:spPr bwMode="auto">
              <a:xfrm>
                <a:off x="6256338" y="3900488"/>
                <a:ext cx="150813" cy="149225"/>
              </a:xfrm>
              <a:custGeom>
                <a:avLst/>
                <a:gdLst>
                  <a:gd name="T0" fmla="*/ 27 w 48"/>
                  <a:gd name="T1" fmla="*/ 46 h 47"/>
                  <a:gd name="T2" fmla="*/ 2 w 48"/>
                  <a:gd name="T3" fmla="*/ 26 h 47"/>
                  <a:gd name="T4" fmla="*/ 21 w 48"/>
                  <a:gd name="T5" fmla="*/ 1 h 47"/>
                  <a:gd name="T6" fmla="*/ 46 w 48"/>
                  <a:gd name="T7" fmla="*/ 21 h 47"/>
                  <a:gd name="T8" fmla="*/ 27 w 48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27" y="46"/>
                    </a:moveTo>
                    <a:cubicBezTo>
                      <a:pt x="15" y="47"/>
                      <a:pt x="4" y="39"/>
                      <a:pt x="2" y="26"/>
                    </a:cubicBezTo>
                    <a:cubicBezTo>
                      <a:pt x="0" y="14"/>
                      <a:pt x="9" y="3"/>
                      <a:pt x="21" y="1"/>
                    </a:cubicBezTo>
                    <a:cubicBezTo>
                      <a:pt x="33" y="0"/>
                      <a:pt x="44" y="9"/>
                      <a:pt x="46" y="21"/>
                    </a:cubicBezTo>
                    <a:cubicBezTo>
                      <a:pt x="48" y="33"/>
                      <a:pt x="39" y="44"/>
                      <a:pt x="2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72" name="Freeform 53"/>
              <p:cNvSpPr/>
              <p:nvPr/>
            </p:nvSpPr>
            <p:spPr bwMode="auto">
              <a:xfrm>
                <a:off x="6419851" y="3749675"/>
                <a:ext cx="644525" cy="361950"/>
              </a:xfrm>
              <a:custGeom>
                <a:avLst/>
                <a:gdLst>
                  <a:gd name="T0" fmla="*/ 72 w 204"/>
                  <a:gd name="T1" fmla="*/ 2 h 115"/>
                  <a:gd name="T2" fmla="*/ 20 w 204"/>
                  <a:gd name="T3" fmla="*/ 26 h 115"/>
                  <a:gd name="T4" fmla="*/ 19 w 204"/>
                  <a:gd name="T5" fmla="*/ 27 h 115"/>
                  <a:gd name="T6" fmla="*/ 1 w 204"/>
                  <a:gd name="T7" fmla="*/ 58 h 115"/>
                  <a:gd name="T8" fmla="*/ 2 w 204"/>
                  <a:gd name="T9" fmla="*/ 66 h 115"/>
                  <a:gd name="T10" fmla="*/ 3 w 204"/>
                  <a:gd name="T11" fmla="*/ 70 h 115"/>
                  <a:gd name="T12" fmla="*/ 4 w 204"/>
                  <a:gd name="T13" fmla="*/ 78 h 115"/>
                  <a:gd name="T14" fmla="*/ 29 w 204"/>
                  <a:gd name="T15" fmla="*/ 103 h 115"/>
                  <a:gd name="T16" fmla="*/ 30 w 204"/>
                  <a:gd name="T17" fmla="*/ 105 h 115"/>
                  <a:gd name="T18" fmla="*/ 86 w 204"/>
                  <a:gd name="T19" fmla="*/ 115 h 115"/>
                  <a:gd name="T20" fmla="*/ 96 w 204"/>
                  <a:gd name="T21" fmla="*/ 108 h 115"/>
                  <a:gd name="T22" fmla="*/ 90 w 204"/>
                  <a:gd name="T23" fmla="*/ 97 h 115"/>
                  <a:gd name="T24" fmla="*/ 35 w 204"/>
                  <a:gd name="T25" fmla="*/ 88 h 115"/>
                  <a:gd name="T26" fmla="*/ 35 w 204"/>
                  <a:gd name="T27" fmla="*/ 83 h 115"/>
                  <a:gd name="T28" fmla="*/ 128 w 204"/>
                  <a:gd name="T29" fmla="*/ 101 h 115"/>
                  <a:gd name="T30" fmla="*/ 125 w 204"/>
                  <a:gd name="T31" fmla="*/ 78 h 115"/>
                  <a:gd name="T32" fmla="*/ 194 w 204"/>
                  <a:gd name="T33" fmla="*/ 69 h 115"/>
                  <a:gd name="T34" fmla="*/ 204 w 204"/>
                  <a:gd name="T35" fmla="*/ 57 h 115"/>
                  <a:gd name="T36" fmla="*/ 192 w 204"/>
                  <a:gd name="T37" fmla="*/ 48 h 115"/>
                  <a:gd name="T38" fmla="*/ 122 w 204"/>
                  <a:gd name="T39" fmla="*/ 57 h 115"/>
                  <a:gd name="T40" fmla="*/ 121 w 204"/>
                  <a:gd name="T41" fmla="*/ 49 h 115"/>
                  <a:gd name="T42" fmla="*/ 191 w 204"/>
                  <a:gd name="T43" fmla="*/ 40 h 115"/>
                  <a:gd name="T44" fmla="*/ 200 w 204"/>
                  <a:gd name="T45" fmla="*/ 29 h 115"/>
                  <a:gd name="T46" fmla="*/ 188 w 204"/>
                  <a:gd name="T47" fmla="*/ 19 h 115"/>
                  <a:gd name="T48" fmla="*/ 119 w 204"/>
                  <a:gd name="T49" fmla="*/ 28 h 115"/>
                  <a:gd name="T50" fmla="*/ 116 w 204"/>
                  <a:gd name="T51" fmla="*/ 5 h 115"/>
                  <a:gd name="T52" fmla="*/ 30 w 204"/>
                  <a:gd name="T53" fmla="*/ 46 h 115"/>
                  <a:gd name="T54" fmla="*/ 29 w 204"/>
                  <a:gd name="T55" fmla="*/ 41 h 115"/>
                  <a:gd name="T56" fmla="*/ 80 w 204"/>
                  <a:gd name="T57" fmla="*/ 18 h 115"/>
                  <a:gd name="T58" fmla="*/ 83 w 204"/>
                  <a:gd name="T59" fmla="*/ 6 h 115"/>
                  <a:gd name="T60" fmla="*/ 72 w 204"/>
                  <a:gd name="T61" fmla="*/ 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4" h="115">
                    <a:moveTo>
                      <a:pt x="72" y="2"/>
                    </a:move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3" y="35"/>
                      <a:pt x="0" y="52"/>
                      <a:pt x="1" y="58"/>
                    </a:cubicBezTo>
                    <a:cubicBezTo>
                      <a:pt x="2" y="63"/>
                      <a:pt x="2" y="61"/>
                      <a:pt x="2" y="66"/>
                    </a:cubicBezTo>
                    <a:cubicBezTo>
                      <a:pt x="2" y="67"/>
                      <a:pt x="3" y="69"/>
                      <a:pt x="3" y="70"/>
                    </a:cubicBezTo>
                    <a:cubicBezTo>
                      <a:pt x="3" y="75"/>
                      <a:pt x="3" y="74"/>
                      <a:pt x="4" y="78"/>
                    </a:cubicBezTo>
                    <a:cubicBezTo>
                      <a:pt x="5" y="84"/>
                      <a:pt x="11" y="100"/>
                      <a:pt x="29" y="103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91" y="115"/>
                      <a:pt x="95" y="112"/>
                      <a:pt x="96" y="108"/>
                    </a:cubicBezTo>
                    <a:cubicBezTo>
                      <a:pt x="97" y="103"/>
                      <a:pt x="94" y="99"/>
                      <a:pt x="90" y="97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128" y="101"/>
                      <a:pt x="128" y="101"/>
                      <a:pt x="128" y="101"/>
                    </a:cubicBezTo>
                    <a:cubicBezTo>
                      <a:pt x="125" y="78"/>
                      <a:pt x="125" y="78"/>
                      <a:pt x="125" y="78"/>
                    </a:cubicBezTo>
                    <a:cubicBezTo>
                      <a:pt x="194" y="69"/>
                      <a:pt x="194" y="69"/>
                      <a:pt x="194" y="69"/>
                    </a:cubicBezTo>
                    <a:cubicBezTo>
                      <a:pt x="200" y="68"/>
                      <a:pt x="204" y="63"/>
                      <a:pt x="204" y="57"/>
                    </a:cubicBezTo>
                    <a:cubicBezTo>
                      <a:pt x="203" y="51"/>
                      <a:pt x="198" y="48"/>
                      <a:pt x="192" y="48"/>
                    </a:cubicBezTo>
                    <a:cubicBezTo>
                      <a:pt x="122" y="57"/>
                      <a:pt x="122" y="57"/>
                      <a:pt x="122" y="57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91" y="40"/>
                      <a:pt x="191" y="40"/>
                      <a:pt x="191" y="40"/>
                    </a:cubicBezTo>
                    <a:cubicBezTo>
                      <a:pt x="196" y="39"/>
                      <a:pt x="201" y="35"/>
                      <a:pt x="200" y="29"/>
                    </a:cubicBezTo>
                    <a:cubicBezTo>
                      <a:pt x="199" y="23"/>
                      <a:pt x="194" y="19"/>
                      <a:pt x="188" y="19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3" y="15"/>
                      <a:pt x="85" y="10"/>
                      <a:pt x="83" y="6"/>
                    </a:cubicBezTo>
                    <a:cubicBezTo>
                      <a:pt x="81" y="2"/>
                      <a:pt x="76" y="0"/>
                      <a:pt x="7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23" name="Group 152"/>
            <p:cNvGrpSpPr/>
            <p:nvPr/>
          </p:nvGrpSpPr>
          <p:grpSpPr>
            <a:xfrm>
              <a:off x="6849429" y="4012089"/>
              <a:ext cx="547053" cy="237521"/>
              <a:chOff x="10687051" y="3455988"/>
              <a:chExt cx="808038" cy="350837"/>
            </a:xfrm>
            <a:solidFill>
              <a:srgbClr val="FAD159"/>
            </a:solidFill>
          </p:grpSpPr>
          <p:sp>
            <p:nvSpPr>
              <p:cNvPr id="69" name="Freeform 54"/>
              <p:cNvSpPr/>
              <p:nvPr/>
            </p:nvSpPr>
            <p:spPr bwMode="auto">
              <a:xfrm>
                <a:off x="11350626" y="3548063"/>
                <a:ext cx="144463" cy="144462"/>
              </a:xfrm>
              <a:custGeom>
                <a:avLst/>
                <a:gdLst>
                  <a:gd name="T0" fmla="*/ 24 w 46"/>
                  <a:gd name="T1" fmla="*/ 46 h 46"/>
                  <a:gd name="T2" fmla="*/ 45 w 46"/>
                  <a:gd name="T3" fmla="*/ 22 h 46"/>
                  <a:gd name="T4" fmla="*/ 22 w 46"/>
                  <a:gd name="T5" fmla="*/ 0 h 46"/>
                  <a:gd name="T6" fmla="*/ 0 w 46"/>
                  <a:gd name="T7" fmla="*/ 24 h 46"/>
                  <a:gd name="T8" fmla="*/ 24 w 46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24" y="46"/>
                    </a:moveTo>
                    <a:cubicBezTo>
                      <a:pt x="36" y="45"/>
                      <a:pt x="46" y="35"/>
                      <a:pt x="45" y="22"/>
                    </a:cubicBezTo>
                    <a:cubicBezTo>
                      <a:pt x="45" y="9"/>
                      <a:pt x="34" y="0"/>
                      <a:pt x="22" y="0"/>
                    </a:cubicBezTo>
                    <a:cubicBezTo>
                      <a:pt x="9" y="1"/>
                      <a:pt x="0" y="11"/>
                      <a:pt x="0" y="24"/>
                    </a:cubicBezTo>
                    <a:cubicBezTo>
                      <a:pt x="1" y="37"/>
                      <a:pt x="11" y="46"/>
                      <a:pt x="2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70" name="Freeform 55"/>
              <p:cNvSpPr/>
              <p:nvPr/>
            </p:nvSpPr>
            <p:spPr bwMode="auto">
              <a:xfrm>
                <a:off x="10687051" y="3455988"/>
                <a:ext cx="654050" cy="350837"/>
              </a:xfrm>
              <a:custGeom>
                <a:avLst/>
                <a:gdLst>
                  <a:gd name="T0" fmla="*/ 174 w 207"/>
                  <a:gd name="T1" fmla="*/ 1 h 111"/>
                  <a:gd name="T2" fmla="*/ 204 w 207"/>
                  <a:gd name="T3" fmla="*/ 30 h 111"/>
                  <a:gd name="T4" fmla="*/ 206 w 207"/>
                  <a:gd name="T5" fmla="*/ 61 h 111"/>
                  <a:gd name="T6" fmla="*/ 206 w 207"/>
                  <a:gd name="T7" fmla="*/ 64 h 111"/>
                  <a:gd name="T8" fmla="*/ 206 w 207"/>
                  <a:gd name="T9" fmla="*/ 76 h 111"/>
                  <a:gd name="T10" fmla="*/ 179 w 207"/>
                  <a:gd name="T11" fmla="*/ 108 h 111"/>
                  <a:gd name="T12" fmla="*/ 179 w 207"/>
                  <a:gd name="T13" fmla="*/ 108 h 111"/>
                  <a:gd name="T14" fmla="*/ 119 w 207"/>
                  <a:gd name="T15" fmla="*/ 111 h 111"/>
                  <a:gd name="T16" fmla="*/ 109 w 207"/>
                  <a:gd name="T17" fmla="*/ 101 h 111"/>
                  <a:gd name="T18" fmla="*/ 118 w 207"/>
                  <a:gd name="T19" fmla="*/ 91 h 111"/>
                  <a:gd name="T20" fmla="*/ 153 w 207"/>
                  <a:gd name="T21" fmla="*/ 89 h 111"/>
                  <a:gd name="T22" fmla="*/ 173 w 207"/>
                  <a:gd name="T23" fmla="*/ 89 h 111"/>
                  <a:gd name="T24" fmla="*/ 173 w 207"/>
                  <a:gd name="T25" fmla="*/ 84 h 111"/>
                  <a:gd name="T26" fmla="*/ 151 w 207"/>
                  <a:gd name="T27" fmla="*/ 85 h 111"/>
                  <a:gd name="T28" fmla="*/ 113 w 207"/>
                  <a:gd name="T29" fmla="*/ 86 h 111"/>
                  <a:gd name="T30" fmla="*/ 108 w 207"/>
                  <a:gd name="T31" fmla="*/ 86 h 111"/>
                  <a:gd name="T32" fmla="*/ 16 w 207"/>
                  <a:gd name="T33" fmla="*/ 91 h 111"/>
                  <a:gd name="T34" fmla="*/ 2 w 207"/>
                  <a:gd name="T35" fmla="*/ 78 h 111"/>
                  <a:gd name="T36" fmla="*/ 15 w 207"/>
                  <a:gd name="T37" fmla="*/ 65 h 111"/>
                  <a:gd name="T38" fmla="*/ 107 w 207"/>
                  <a:gd name="T39" fmla="*/ 61 h 111"/>
                  <a:gd name="T40" fmla="*/ 107 w 207"/>
                  <a:gd name="T41" fmla="*/ 54 h 111"/>
                  <a:gd name="T42" fmla="*/ 14 w 207"/>
                  <a:gd name="T43" fmla="*/ 58 h 111"/>
                  <a:gd name="T44" fmla="*/ 0 w 207"/>
                  <a:gd name="T45" fmla="*/ 47 h 111"/>
                  <a:gd name="T46" fmla="*/ 13 w 207"/>
                  <a:gd name="T47" fmla="*/ 33 h 111"/>
                  <a:gd name="T48" fmla="*/ 106 w 207"/>
                  <a:gd name="T49" fmla="*/ 28 h 111"/>
                  <a:gd name="T50" fmla="*/ 111 w 207"/>
                  <a:gd name="T51" fmla="*/ 28 h 111"/>
                  <a:gd name="T52" fmla="*/ 148 w 207"/>
                  <a:gd name="T53" fmla="*/ 27 h 111"/>
                  <a:gd name="T54" fmla="*/ 170 w 207"/>
                  <a:gd name="T55" fmla="*/ 26 h 111"/>
                  <a:gd name="T56" fmla="*/ 170 w 207"/>
                  <a:gd name="T57" fmla="*/ 21 h 111"/>
                  <a:gd name="T58" fmla="*/ 150 w 207"/>
                  <a:gd name="T59" fmla="*/ 22 h 111"/>
                  <a:gd name="T60" fmla="*/ 115 w 207"/>
                  <a:gd name="T61" fmla="*/ 23 h 111"/>
                  <a:gd name="T62" fmla="*/ 105 w 207"/>
                  <a:gd name="T63" fmla="*/ 14 h 111"/>
                  <a:gd name="T64" fmla="*/ 114 w 207"/>
                  <a:gd name="T65" fmla="*/ 3 h 111"/>
                  <a:gd name="T66" fmla="*/ 174 w 207"/>
                  <a:gd name="T67" fmla="*/ 1 h 111"/>
                  <a:gd name="T68" fmla="*/ 174 w 207"/>
                  <a:gd name="T69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7" h="111">
                    <a:moveTo>
                      <a:pt x="174" y="1"/>
                    </a:moveTo>
                    <a:cubicBezTo>
                      <a:pt x="190" y="0"/>
                      <a:pt x="204" y="14"/>
                      <a:pt x="204" y="30"/>
                    </a:cubicBezTo>
                    <a:cubicBezTo>
                      <a:pt x="206" y="61"/>
                      <a:pt x="206" y="61"/>
                      <a:pt x="206" y="61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76"/>
                      <a:pt x="206" y="76"/>
                      <a:pt x="206" y="76"/>
                    </a:cubicBezTo>
                    <a:cubicBezTo>
                      <a:pt x="207" y="92"/>
                      <a:pt x="194" y="107"/>
                      <a:pt x="179" y="108"/>
                    </a:cubicBezTo>
                    <a:cubicBezTo>
                      <a:pt x="179" y="108"/>
                      <a:pt x="179" y="108"/>
                      <a:pt x="179" y="108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13" y="111"/>
                      <a:pt x="109" y="106"/>
                      <a:pt x="109" y="101"/>
                    </a:cubicBezTo>
                    <a:cubicBezTo>
                      <a:pt x="109" y="95"/>
                      <a:pt x="112" y="91"/>
                      <a:pt x="118" y="91"/>
                    </a:cubicBezTo>
                    <a:cubicBezTo>
                      <a:pt x="153" y="89"/>
                      <a:pt x="153" y="89"/>
                      <a:pt x="153" y="89"/>
                    </a:cubicBezTo>
                    <a:cubicBezTo>
                      <a:pt x="173" y="89"/>
                      <a:pt x="173" y="89"/>
                      <a:pt x="173" y="89"/>
                    </a:cubicBezTo>
                    <a:cubicBezTo>
                      <a:pt x="173" y="84"/>
                      <a:pt x="173" y="84"/>
                      <a:pt x="173" y="84"/>
                    </a:cubicBezTo>
                    <a:cubicBezTo>
                      <a:pt x="151" y="85"/>
                      <a:pt x="151" y="85"/>
                      <a:pt x="151" y="85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08" y="86"/>
                      <a:pt x="108" y="86"/>
                      <a:pt x="108" y="86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8" y="91"/>
                      <a:pt x="2" y="85"/>
                      <a:pt x="2" y="78"/>
                    </a:cubicBezTo>
                    <a:cubicBezTo>
                      <a:pt x="1" y="70"/>
                      <a:pt x="7" y="65"/>
                      <a:pt x="15" y="65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7" y="59"/>
                      <a:pt x="1" y="54"/>
                      <a:pt x="0" y="47"/>
                    </a:cubicBezTo>
                    <a:cubicBezTo>
                      <a:pt x="0" y="39"/>
                      <a:pt x="6" y="33"/>
                      <a:pt x="13" y="33"/>
                    </a:cubicBezTo>
                    <a:cubicBezTo>
                      <a:pt x="106" y="28"/>
                      <a:pt x="106" y="28"/>
                      <a:pt x="106" y="28"/>
                    </a:cubicBezTo>
                    <a:cubicBezTo>
                      <a:pt x="111" y="28"/>
                      <a:pt x="111" y="28"/>
                      <a:pt x="111" y="28"/>
                    </a:cubicBezTo>
                    <a:cubicBezTo>
                      <a:pt x="148" y="27"/>
                      <a:pt x="148" y="27"/>
                      <a:pt x="148" y="27"/>
                    </a:cubicBezTo>
                    <a:cubicBezTo>
                      <a:pt x="170" y="26"/>
                      <a:pt x="170" y="26"/>
                      <a:pt x="170" y="26"/>
                    </a:cubicBezTo>
                    <a:cubicBezTo>
                      <a:pt x="170" y="21"/>
                      <a:pt x="170" y="21"/>
                      <a:pt x="170" y="21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15" y="23"/>
                      <a:pt x="115" y="23"/>
                      <a:pt x="115" y="23"/>
                    </a:cubicBezTo>
                    <a:cubicBezTo>
                      <a:pt x="109" y="23"/>
                      <a:pt x="105" y="20"/>
                      <a:pt x="105" y="14"/>
                    </a:cubicBezTo>
                    <a:cubicBezTo>
                      <a:pt x="105" y="9"/>
                      <a:pt x="108" y="4"/>
                      <a:pt x="114" y="3"/>
                    </a:cubicBezTo>
                    <a:cubicBezTo>
                      <a:pt x="174" y="1"/>
                      <a:pt x="174" y="1"/>
                      <a:pt x="174" y="1"/>
                    </a:cubicBezTo>
                    <a:cubicBezTo>
                      <a:pt x="174" y="1"/>
                      <a:pt x="174" y="1"/>
                      <a:pt x="17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24" name="Group 153"/>
            <p:cNvGrpSpPr/>
            <p:nvPr/>
          </p:nvGrpSpPr>
          <p:grpSpPr>
            <a:xfrm>
              <a:off x="3819680" y="3956201"/>
              <a:ext cx="544904" cy="248270"/>
              <a:chOff x="6211888" y="3373438"/>
              <a:chExt cx="804863" cy="366712"/>
            </a:xfrm>
            <a:solidFill>
              <a:schemeClr val="bg1">
                <a:lumMod val="75000"/>
              </a:schemeClr>
            </a:solidFill>
          </p:grpSpPr>
          <p:sp>
            <p:nvSpPr>
              <p:cNvPr id="67" name="Freeform 56"/>
              <p:cNvSpPr/>
              <p:nvPr/>
            </p:nvSpPr>
            <p:spPr bwMode="auto">
              <a:xfrm>
                <a:off x="6211888" y="3500438"/>
                <a:ext cx="141288" cy="144462"/>
              </a:xfrm>
              <a:custGeom>
                <a:avLst/>
                <a:gdLst>
                  <a:gd name="T0" fmla="*/ 24 w 45"/>
                  <a:gd name="T1" fmla="*/ 46 h 46"/>
                  <a:gd name="T2" fmla="*/ 0 w 45"/>
                  <a:gd name="T3" fmla="*/ 25 h 46"/>
                  <a:gd name="T4" fmla="*/ 21 w 45"/>
                  <a:gd name="T5" fmla="*/ 1 h 46"/>
                  <a:gd name="T6" fmla="*/ 45 w 45"/>
                  <a:gd name="T7" fmla="*/ 22 h 46"/>
                  <a:gd name="T8" fmla="*/ 24 w 45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6">
                    <a:moveTo>
                      <a:pt x="24" y="46"/>
                    </a:moveTo>
                    <a:cubicBezTo>
                      <a:pt x="11" y="46"/>
                      <a:pt x="1" y="37"/>
                      <a:pt x="0" y="25"/>
                    </a:cubicBezTo>
                    <a:cubicBezTo>
                      <a:pt x="0" y="12"/>
                      <a:pt x="9" y="2"/>
                      <a:pt x="21" y="1"/>
                    </a:cubicBezTo>
                    <a:cubicBezTo>
                      <a:pt x="34" y="0"/>
                      <a:pt x="44" y="10"/>
                      <a:pt x="45" y="22"/>
                    </a:cubicBezTo>
                    <a:cubicBezTo>
                      <a:pt x="45" y="35"/>
                      <a:pt x="36" y="45"/>
                      <a:pt x="2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68" name="Freeform 57"/>
              <p:cNvSpPr/>
              <p:nvPr/>
            </p:nvSpPr>
            <p:spPr bwMode="auto">
              <a:xfrm>
                <a:off x="6375401" y="3373438"/>
                <a:ext cx="641350" cy="366712"/>
              </a:xfrm>
              <a:custGeom>
                <a:avLst/>
                <a:gdLst>
                  <a:gd name="T0" fmla="*/ 75 w 203"/>
                  <a:gd name="T1" fmla="*/ 2 h 116"/>
                  <a:gd name="T2" fmla="*/ 22 w 203"/>
                  <a:gd name="T3" fmla="*/ 21 h 116"/>
                  <a:gd name="T4" fmla="*/ 21 w 203"/>
                  <a:gd name="T5" fmla="*/ 23 h 116"/>
                  <a:gd name="T6" fmla="*/ 1 w 203"/>
                  <a:gd name="T7" fmla="*/ 52 h 116"/>
                  <a:gd name="T8" fmla="*/ 1 w 203"/>
                  <a:gd name="T9" fmla="*/ 60 h 116"/>
                  <a:gd name="T10" fmla="*/ 1 w 203"/>
                  <a:gd name="T11" fmla="*/ 64 h 116"/>
                  <a:gd name="T12" fmla="*/ 2 w 203"/>
                  <a:gd name="T13" fmla="*/ 73 h 116"/>
                  <a:gd name="T14" fmla="*/ 25 w 203"/>
                  <a:gd name="T15" fmla="*/ 99 h 116"/>
                  <a:gd name="T16" fmla="*/ 26 w 203"/>
                  <a:gd name="T17" fmla="*/ 101 h 116"/>
                  <a:gd name="T18" fmla="*/ 81 w 203"/>
                  <a:gd name="T19" fmla="*/ 115 h 116"/>
                  <a:gd name="T20" fmla="*/ 91 w 203"/>
                  <a:gd name="T21" fmla="*/ 110 h 116"/>
                  <a:gd name="T22" fmla="*/ 86 w 203"/>
                  <a:gd name="T23" fmla="*/ 98 h 116"/>
                  <a:gd name="T24" fmla="*/ 32 w 203"/>
                  <a:gd name="T25" fmla="*/ 84 h 116"/>
                  <a:gd name="T26" fmla="*/ 32 w 203"/>
                  <a:gd name="T27" fmla="*/ 80 h 116"/>
                  <a:gd name="T28" fmla="*/ 124 w 203"/>
                  <a:gd name="T29" fmla="*/ 104 h 116"/>
                  <a:gd name="T30" fmla="*/ 123 w 203"/>
                  <a:gd name="T31" fmla="*/ 81 h 116"/>
                  <a:gd name="T32" fmla="*/ 192 w 203"/>
                  <a:gd name="T33" fmla="*/ 78 h 116"/>
                  <a:gd name="T34" fmla="*/ 202 w 203"/>
                  <a:gd name="T35" fmla="*/ 66 h 116"/>
                  <a:gd name="T36" fmla="*/ 191 w 203"/>
                  <a:gd name="T37" fmla="*/ 57 h 116"/>
                  <a:gd name="T38" fmla="*/ 121 w 203"/>
                  <a:gd name="T39" fmla="*/ 60 h 116"/>
                  <a:gd name="T40" fmla="*/ 121 w 203"/>
                  <a:gd name="T41" fmla="*/ 52 h 116"/>
                  <a:gd name="T42" fmla="*/ 191 w 203"/>
                  <a:gd name="T43" fmla="*/ 48 h 116"/>
                  <a:gd name="T44" fmla="*/ 201 w 203"/>
                  <a:gd name="T45" fmla="*/ 38 h 116"/>
                  <a:gd name="T46" fmla="*/ 190 w 203"/>
                  <a:gd name="T47" fmla="*/ 28 h 116"/>
                  <a:gd name="T48" fmla="*/ 120 w 203"/>
                  <a:gd name="T49" fmla="*/ 31 h 116"/>
                  <a:gd name="T50" fmla="*/ 119 w 203"/>
                  <a:gd name="T51" fmla="*/ 8 h 116"/>
                  <a:gd name="T52" fmla="*/ 30 w 203"/>
                  <a:gd name="T53" fmla="*/ 42 h 116"/>
                  <a:gd name="T54" fmla="*/ 30 w 203"/>
                  <a:gd name="T55" fmla="*/ 37 h 116"/>
                  <a:gd name="T56" fmla="*/ 82 w 203"/>
                  <a:gd name="T57" fmla="*/ 18 h 116"/>
                  <a:gd name="T58" fmla="*/ 86 w 203"/>
                  <a:gd name="T59" fmla="*/ 6 h 116"/>
                  <a:gd name="T60" fmla="*/ 75 w 203"/>
                  <a:gd name="T61" fmla="*/ 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3" h="116">
                    <a:moveTo>
                      <a:pt x="75" y="2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4" y="30"/>
                      <a:pt x="0" y="46"/>
                      <a:pt x="1" y="52"/>
                    </a:cubicBezTo>
                    <a:cubicBezTo>
                      <a:pt x="1" y="57"/>
                      <a:pt x="1" y="55"/>
                      <a:pt x="1" y="60"/>
                    </a:cubicBezTo>
                    <a:cubicBezTo>
                      <a:pt x="1" y="62"/>
                      <a:pt x="1" y="63"/>
                      <a:pt x="1" y="64"/>
                    </a:cubicBezTo>
                    <a:cubicBezTo>
                      <a:pt x="1" y="69"/>
                      <a:pt x="1" y="68"/>
                      <a:pt x="2" y="73"/>
                    </a:cubicBezTo>
                    <a:cubicBezTo>
                      <a:pt x="2" y="79"/>
                      <a:pt x="8" y="94"/>
                      <a:pt x="25" y="99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81" y="115"/>
                      <a:pt x="81" y="115"/>
                      <a:pt x="81" y="115"/>
                    </a:cubicBezTo>
                    <a:cubicBezTo>
                      <a:pt x="86" y="116"/>
                      <a:pt x="90" y="113"/>
                      <a:pt x="91" y="110"/>
                    </a:cubicBezTo>
                    <a:cubicBezTo>
                      <a:pt x="92" y="105"/>
                      <a:pt x="90" y="100"/>
                      <a:pt x="86" y="98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8" y="77"/>
                      <a:pt x="203" y="72"/>
                      <a:pt x="202" y="66"/>
                    </a:cubicBezTo>
                    <a:cubicBezTo>
                      <a:pt x="202" y="60"/>
                      <a:pt x="197" y="57"/>
                      <a:pt x="191" y="57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91" y="48"/>
                      <a:pt x="191" y="48"/>
                      <a:pt x="191" y="48"/>
                    </a:cubicBezTo>
                    <a:cubicBezTo>
                      <a:pt x="197" y="48"/>
                      <a:pt x="201" y="44"/>
                      <a:pt x="201" y="38"/>
                    </a:cubicBezTo>
                    <a:cubicBezTo>
                      <a:pt x="201" y="32"/>
                      <a:pt x="196" y="27"/>
                      <a:pt x="190" y="28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19" y="8"/>
                      <a:pt x="119" y="8"/>
                      <a:pt x="119" y="8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6" y="16"/>
                      <a:pt x="88" y="11"/>
                      <a:pt x="86" y="6"/>
                    </a:cubicBezTo>
                    <a:cubicBezTo>
                      <a:pt x="85" y="2"/>
                      <a:pt x="80" y="0"/>
                      <a:pt x="7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25" name="Group 154"/>
            <p:cNvGrpSpPr/>
            <p:nvPr/>
          </p:nvGrpSpPr>
          <p:grpSpPr>
            <a:xfrm>
              <a:off x="6823634" y="4280779"/>
              <a:ext cx="549203" cy="250419"/>
              <a:chOff x="10648951" y="3852863"/>
              <a:chExt cx="811213" cy="369887"/>
            </a:xfrm>
            <a:solidFill>
              <a:srgbClr val="FAD159"/>
            </a:solidFill>
          </p:grpSpPr>
          <p:sp>
            <p:nvSpPr>
              <p:cNvPr id="65" name="Freeform 58"/>
              <p:cNvSpPr/>
              <p:nvPr/>
            </p:nvSpPr>
            <p:spPr bwMode="auto">
              <a:xfrm>
                <a:off x="11309351" y="3995738"/>
                <a:ext cx="150813" cy="150812"/>
              </a:xfrm>
              <a:custGeom>
                <a:avLst/>
                <a:gdLst>
                  <a:gd name="T0" fmla="*/ 21 w 48"/>
                  <a:gd name="T1" fmla="*/ 46 h 48"/>
                  <a:gd name="T2" fmla="*/ 46 w 48"/>
                  <a:gd name="T3" fmla="*/ 27 h 48"/>
                  <a:gd name="T4" fmla="*/ 27 w 48"/>
                  <a:gd name="T5" fmla="*/ 1 h 48"/>
                  <a:gd name="T6" fmla="*/ 2 w 48"/>
                  <a:gd name="T7" fmla="*/ 21 h 48"/>
                  <a:gd name="T8" fmla="*/ 21 w 48"/>
                  <a:gd name="T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1" y="46"/>
                    </a:moveTo>
                    <a:cubicBezTo>
                      <a:pt x="33" y="48"/>
                      <a:pt x="45" y="39"/>
                      <a:pt x="46" y="27"/>
                    </a:cubicBezTo>
                    <a:cubicBezTo>
                      <a:pt x="48" y="14"/>
                      <a:pt x="39" y="3"/>
                      <a:pt x="27" y="1"/>
                    </a:cubicBezTo>
                    <a:cubicBezTo>
                      <a:pt x="15" y="0"/>
                      <a:pt x="3" y="8"/>
                      <a:pt x="2" y="21"/>
                    </a:cubicBezTo>
                    <a:cubicBezTo>
                      <a:pt x="0" y="33"/>
                      <a:pt x="9" y="45"/>
                      <a:pt x="2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66" name="Freeform 59"/>
              <p:cNvSpPr/>
              <p:nvPr/>
            </p:nvSpPr>
            <p:spPr bwMode="auto">
              <a:xfrm>
                <a:off x="10648951" y="3852863"/>
                <a:ext cx="666750" cy="369887"/>
              </a:xfrm>
              <a:custGeom>
                <a:avLst/>
                <a:gdLst>
                  <a:gd name="T0" fmla="*/ 184 w 211"/>
                  <a:gd name="T1" fmla="*/ 8 h 117"/>
                  <a:gd name="T2" fmla="*/ 209 w 211"/>
                  <a:gd name="T3" fmla="*/ 43 h 117"/>
                  <a:gd name="T4" fmla="*/ 205 w 211"/>
                  <a:gd name="T5" fmla="*/ 73 h 117"/>
                  <a:gd name="T6" fmla="*/ 205 w 211"/>
                  <a:gd name="T7" fmla="*/ 76 h 117"/>
                  <a:gd name="T8" fmla="*/ 203 w 211"/>
                  <a:gd name="T9" fmla="*/ 88 h 117"/>
                  <a:gd name="T10" fmla="*/ 170 w 211"/>
                  <a:gd name="T11" fmla="*/ 115 h 117"/>
                  <a:gd name="T12" fmla="*/ 170 w 211"/>
                  <a:gd name="T13" fmla="*/ 115 h 117"/>
                  <a:gd name="T14" fmla="*/ 111 w 211"/>
                  <a:gd name="T15" fmla="*/ 107 h 117"/>
                  <a:gd name="T16" fmla="*/ 102 w 211"/>
                  <a:gd name="T17" fmla="*/ 96 h 117"/>
                  <a:gd name="T18" fmla="*/ 113 w 211"/>
                  <a:gd name="T19" fmla="*/ 87 h 117"/>
                  <a:gd name="T20" fmla="*/ 148 w 211"/>
                  <a:gd name="T21" fmla="*/ 92 h 117"/>
                  <a:gd name="T22" fmla="*/ 168 w 211"/>
                  <a:gd name="T23" fmla="*/ 94 h 117"/>
                  <a:gd name="T24" fmla="*/ 168 w 211"/>
                  <a:gd name="T25" fmla="*/ 90 h 117"/>
                  <a:gd name="T26" fmla="*/ 147 w 211"/>
                  <a:gd name="T27" fmla="*/ 87 h 117"/>
                  <a:gd name="T28" fmla="*/ 109 w 211"/>
                  <a:gd name="T29" fmla="*/ 82 h 117"/>
                  <a:gd name="T30" fmla="*/ 104 w 211"/>
                  <a:gd name="T31" fmla="*/ 81 h 117"/>
                  <a:gd name="T32" fmla="*/ 13 w 211"/>
                  <a:gd name="T33" fmla="*/ 69 h 117"/>
                  <a:gd name="T34" fmla="*/ 1 w 211"/>
                  <a:gd name="T35" fmla="*/ 54 h 117"/>
                  <a:gd name="T36" fmla="*/ 16 w 211"/>
                  <a:gd name="T37" fmla="*/ 44 h 117"/>
                  <a:gd name="T38" fmla="*/ 108 w 211"/>
                  <a:gd name="T39" fmla="*/ 55 h 117"/>
                  <a:gd name="T40" fmla="*/ 109 w 211"/>
                  <a:gd name="T41" fmla="*/ 49 h 117"/>
                  <a:gd name="T42" fmla="*/ 17 w 211"/>
                  <a:gd name="T43" fmla="*/ 37 h 117"/>
                  <a:gd name="T44" fmla="*/ 5 w 211"/>
                  <a:gd name="T45" fmla="*/ 23 h 117"/>
                  <a:gd name="T46" fmla="*/ 20 w 211"/>
                  <a:gd name="T47" fmla="*/ 12 h 117"/>
                  <a:gd name="T48" fmla="*/ 112 w 211"/>
                  <a:gd name="T49" fmla="*/ 24 h 117"/>
                  <a:gd name="T50" fmla="*/ 117 w 211"/>
                  <a:gd name="T51" fmla="*/ 24 h 117"/>
                  <a:gd name="T52" fmla="*/ 154 w 211"/>
                  <a:gd name="T53" fmla="*/ 29 h 117"/>
                  <a:gd name="T54" fmla="*/ 176 w 211"/>
                  <a:gd name="T55" fmla="*/ 32 h 117"/>
                  <a:gd name="T56" fmla="*/ 176 w 211"/>
                  <a:gd name="T57" fmla="*/ 27 h 117"/>
                  <a:gd name="T58" fmla="*/ 157 w 211"/>
                  <a:gd name="T59" fmla="*/ 25 h 117"/>
                  <a:gd name="T60" fmla="*/ 122 w 211"/>
                  <a:gd name="T61" fmla="*/ 20 h 117"/>
                  <a:gd name="T62" fmla="*/ 114 w 211"/>
                  <a:gd name="T63" fmla="*/ 9 h 117"/>
                  <a:gd name="T64" fmla="*/ 125 w 211"/>
                  <a:gd name="T65" fmla="*/ 0 h 117"/>
                  <a:gd name="T66" fmla="*/ 184 w 211"/>
                  <a:gd name="T67" fmla="*/ 8 h 117"/>
                  <a:gd name="T68" fmla="*/ 184 w 211"/>
                  <a:gd name="T69" fmla="*/ 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117">
                    <a:moveTo>
                      <a:pt x="184" y="8"/>
                    </a:moveTo>
                    <a:cubicBezTo>
                      <a:pt x="200" y="10"/>
                      <a:pt x="211" y="27"/>
                      <a:pt x="209" y="43"/>
                    </a:cubicBezTo>
                    <a:cubicBezTo>
                      <a:pt x="205" y="73"/>
                      <a:pt x="205" y="73"/>
                      <a:pt x="205" y="73"/>
                    </a:cubicBezTo>
                    <a:cubicBezTo>
                      <a:pt x="205" y="76"/>
                      <a:pt x="205" y="76"/>
                      <a:pt x="205" y="76"/>
                    </a:cubicBezTo>
                    <a:cubicBezTo>
                      <a:pt x="203" y="88"/>
                      <a:pt x="203" y="88"/>
                      <a:pt x="203" y="88"/>
                    </a:cubicBezTo>
                    <a:cubicBezTo>
                      <a:pt x="201" y="104"/>
                      <a:pt x="186" y="117"/>
                      <a:pt x="170" y="115"/>
                    </a:cubicBezTo>
                    <a:cubicBezTo>
                      <a:pt x="170" y="115"/>
                      <a:pt x="170" y="115"/>
                      <a:pt x="170" y="115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05" y="106"/>
                      <a:pt x="102" y="101"/>
                      <a:pt x="102" y="96"/>
                    </a:cubicBezTo>
                    <a:cubicBezTo>
                      <a:pt x="103" y="90"/>
                      <a:pt x="107" y="87"/>
                      <a:pt x="113" y="87"/>
                    </a:cubicBezTo>
                    <a:cubicBezTo>
                      <a:pt x="148" y="92"/>
                      <a:pt x="148" y="92"/>
                      <a:pt x="148" y="92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0"/>
                      <a:pt x="168" y="90"/>
                      <a:pt x="168" y="90"/>
                    </a:cubicBezTo>
                    <a:cubicBezTo>
                      <a:pt x="147" y="87"/>
                      <a:pt x="147" y="87"/>
                      <a:pt x="147" y="87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4" y="81"/>
                      <a:pt x="104" y="81"/>
                      <a:pt x="104" y="8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5" y="68"/>
                      <a:pt x="0" y="61"/>
                      <a:pt x="1" y="54"/>
                    </a:cubicBezTo>
                    <a:cubicBezTo>
                      <a:pt x="2" y="47"/>
                      <a:pt x="9" y="43"/>
                      <a:pt x="16" y="44"/>
                    </a:cubicBezTo>
                    <a:cubicBezTo>
                      <a:pt x="108" y="55"/>
                      <a:pt x="108" y="55"/>
                      <a:pt x="108" y="55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9" y="36"/>
                      <a:pt x="4" y="31"/>
                      <a:pt x="5" y="23"/>
                    </a:cubicBezTo>
                    <a:cubicBezTo>
                      <a:pt x="6" y="16"/>
                      <a:pt x="13" y="11"/>
                      <a:pt x="20" y="12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54" y="29"/>
                      <a:pt x="154" y="29"/>
                      <a:pt x="154" y="29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27"/>
                      <a:pt x="176" y="27"/>
                      <a:pt x="176" y="27"/>
                    </a:cubicBezTo>
                    <a:cubicBezTo>
                      <a:pt x="157" y="25"/>
                      <a:pt x="157" y="25"/>
                      <a:pt x="157" y="25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16" y="19"/>
                      <a:pt x="113" y="15"/>
                      <a:pt x="114" y="9"/>
                    </a:cubicBezTo>
                    <a:cubicBezTo>
                      <a:pt x="114" y="4"/>
                      <a:pt x="119" y="0"/>
                      <a:pt x="125" y="0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4" y="8"/>
                      <a:pt x="184" y="8"/>
                      <a:pt x="18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26" name="Group 155"/>
            <p:cNvGrpSpPr/>
            <p:nvPr/>
          </p:nvGrpSpPr>
          <p:grpSpPr>
            <a:xfrm>
              <a:off x="3862671" y="3691810"/>
              <a:ext cx="544904" cy="242896"/>
              <a:chOff x="6275388" y="2982913"/>
              <a:chExt cx="804863" cy="358775"/>
            </a:xfrm>
            <a:solidFill>
              <a:schemeClr val="bg1">
                <a:lumMod val="75000"/>
              </a:schemeClr>
            </a:solidFill>
          </p:grpSpPr>
          <p:sp>
            <p:nvSpPr>
              <p:cNvPr id="63" name="Freeform 60"/>
              <p:cNvSpPr/>
              <p:nvPr/>
            </p:nvSpPr>
            <p:spPr bwMode="auto">
              <a:xfrm>
                <a:off x="6275388" y="3017838"/>
                <a:ext cx="150813" cy="153987"/>
              </a:xfrm>
              <a:custGeom>
                <a:avLst/>
                <a:gdLst>
                  <a:gd name="T0" fmla="*/ 20 w 48"/>
                  <a:gd name="T1" fmla="*/ 47 h 49"/>
                  <a:gd name="T2" fmla="*/ 2 w 48"/>
                  <a:gd name="T3" fmla="*/ 21 h 49"/>
                  <a:gd name="T4" fmla="*/ 28 w 48"/>
                  <a:gd name="T5" fmla="*/ 3 h 49"/>
                  <a:gd name="T6" fmla="*/ 46 w 48"/>
                  <a:gd name="T7" fmla="*/ 29 h 49"/>
                  <a:gd name="T8" fmla="*/ 20 w 48"/>
                  <a:gd name="T9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0" y="47"/>
                    </a:moveTo>
                    <a:cubicBezTo>
                      <a:pt x="8" y="45"/>
                      <a:pt x="0" y="33"/>
                      <a:pt x="2" y="21"/>
                    </a:cubicBezTo>
                    <a:cubicBezTo>
                      <a:pt x="4" y="9"/>
                      <a:pt x="16" y="0"/>
                      <a:pt x="28" y="3"/>
                    </a:cubicBezTo>
                    <a:cubicBezTo>
                      <a:pt x="40" y="5"/>
                      <a:pt x="48" y="17"/>
                      <a:pt x="46" y="29"/>
                    </a:cubicBezTo>
                    <a:cubicBezTo>
                      <a:pt x="43" y="41"/>
                      <a:pt x="32" y="49"/>
                      <a:pt x="20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64" name="Freeform 61"/>
              <p:cNvSpPr/>
              <p:nvPr/>
            </p:nvSpPr>
            <p:spPr bwMode="auto">
              <a:xfrm>
                <a:off x="6435726" y="2982913"/>
                <a:ext cx="644525" cy="358775"/>
              </a:xfrm>
              <a:custGeom>
                <a:avLst/>
                <a:gdLst>
                  <a:gd name="T0" fmla="*/ 89 w 204"/>
                  <a:gd name="T1" fmla="*/ 0 h 114"/>
                  <a:gd name="T2" fmla="*/ 33 w 204"/>
                  <a:gd name="T3" fmla="*/ 7 h 114"/>
                  <a:gd name="T4" fmla="*/ 31 w 204"/>
                  <a:gd name="T5" fmla="*/ 8 h 114"/>
                  <a:gd name="T6" fmla="*/ 5 w 204"/>
                  <a:gd name="T7" fmla="*/ 31 h 114"/>
                  <a:gd name="T8" fmla="*/ 3 w 204"/>
                  <a:gd name="T9" fmla="*/ 40 h 114"/>
                  <a:gd name="T10" fmla="*/ 3 w 204"/>
                  <a:gd name="T11" fmla="*/ 43 h 114"/>
                  <a:gd name="T12" fmla="*/ 1 w 204"/>
                  <a:gd name="T13" fmla="*/ 52 h 114"/>
                  <a:gd name="T14" fmla="*/ 17 w 204"/>
                  <a:gd name="T15" fmla="*/ 83 h 114"/>
                  <a:gd name="T16" fmla="*/ 18 w 204"/>
                  <a:gd name="T17" fmla="*/ 85 h 114"/>
                  <a:gd name="T18" fmla="*/ 68 w 204"/>
                  <a:gd name="T19" fmla="*/ 111 h 114"/>
                  <a:gd name="T20" fmla="*/ 80 w 204"/>
                  <a:gd name="T21" fmla="*/ 109 h 114"/>
                  <a:gd name="T22" fmla="*/ 77 w 204"/>
                  <a:gd name="T23" fmla="*/ 96 h 114"/>
                  <a:gd name="T24" fmla="*/ 28 w 204"/>
                  <a:gd name="T25" fmla="*/ 71 h 114"/>
                  <a:gd name="T26" fmla="*/ 29 w 204"/>
                  <a:gd name="T27" fmla="*/ 66 h 114"/>
                  <a:gd name="T28" fmla="*/ 113 w 204"/>
                  <a:gd name="T29" fmla="*/ 111 h 114"/>
                  <a:gd name="T30" fmla="*/ 117 w 204"/>
                  <a:gd name="T31" fmla="*/ 88 h 114"/>
                  <a:gd name="T32" fmla="*/ 185 w 204"/>
                  <a:gd name="T33" fmla="*/ 101 h 114"/>
                  <a:gd name="T34" fmla="*/ 198 w 204"/>
                  <a:gd name="T35" fmla="*/ 92 h 114"/>
                  <a:gd name="T36" fmla="*/ 189 w 204"/>
                  <a:gd name="T37" fmla="*/ 80 h 114"/>
                  <a:gd name="T38" fmla="*/ 120 w 204"/>
                  <a:gd name="T39" fmla="*/ 68 h 114"/>
                  <a:gd name="T40" fmla="*/ 122 w 204"/>
                  <a:gd name="T41" fmla="*/ 59 h 114"/>
                  <a:gd name="T42" fmla="*/ 191 w 204"/>
                  <a:gd name="T43" fmla="*/ 72 h 114"/>
                  <a:gd name="T44" fmla="*/ 203 w 204"/>
                  <a:gd name="T45" fmla="*/ 64 h 114"/>
                  <a:gd name="T46" fmla="*/ 194 w 204"/>
                  <a:gd name="T47" fmla="*/ 52 h 114"/>
                  <a:gd name="T48" fmla="*/ 126 w 204"/>
                  <a:gd name="T49" fmla="*/ 39 h 114"/>
                  <a:gd name="T50" fmla="*/ 130 w 204"/>
                  <a:gd name="T51" fmla="*/ 16 h 114"/>
                  <a:gd name="T52" fmla="*/ 36 w 204"/>
                  <a:gd name="T53" fmla="*/ 29 h 114"/>
                  <a:gd name="T54" fmla="*/ 37 w 204"/>
                  <a:gd name="T55" fmla="*/ 24 h 114"/>
                  <a:gd name="T56" fmla="*/ 92 w 204"/>
                  <a:gd name="T57" fmla="*/ 18 h 114"/>
                  <a:gd name="T58" fmla="*/ 99 w 204"/>
                  <a:gd name="T59" fmla="*/ 7 h 114"/>
                  <a:gd name="T60" fmla="*/ 89 w 204"/>
                  <a:gd name="T61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4" h="114">
                    <a:moveTo>
                      <a:pt x="89" y="0"/>
                    </a:moveTo>
                    <a:cubicBezTo>
                      <a:pt x="33" y="7"/>
                      <a:pt x="33" y="7"/>
                      <a:pt x="33" y="7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14" y="11"/>
                      <a:pt x="6" y="25"/>
                      <a:pt x="5" y="31"/>
                    </a:cubicBezTo>
                    <a:cubicBezTo>
                      <a:pt x="4" y="36"/>
                      <a:pt x="4" y="35"/>
                      <a:pt x="3" y="40"/>
                    </a:cubicBezTo>
                    <a:cubicBezTo>
                      <a:pt x="3" y="41"/>
                      <a:pt x="3" y="42"/>
                      <a:pt x="3" y="43"/>
                    </a:cubicBezTo>
                    <a:cubicBezTo>
                      <a:pt x="2" y="48"/>
                      <a:pt x="2" y="47"/>
                      <a:pt x="1" y="52"/>
                    </a:cubicBezTo>
                    <a:cubicBezTo>
                      <a:pt x="0" y="58"/>
                      <a:pt x="2" y="74"/>
                      <a:pt x="17" y="83"/>
                    </a:cubicBezTo>
                    <a:cubicBezTo>
                      <a:pt x="18" y="85"/>
                      <a:pt x="18" y="85"/>
                      <a:pt x="18" y="85"/>
                    </a:cubicBezTo>
                    <a:cubicBezTo>
                      <a:pt x="68" y="111"/>
                      <a:pt x="68" y="111"/>
                      <a:pt x="68" y="111"/>
                    </a:cubicBezTo>
                    <a:cubicBezTo>
                      <a:pt x="73" y="114"/>
                      <a:pt x="78" y="112"/>
                      <a:pt x="80" y="109"/>
                    </a:cubicBezTo>
                    <a:cubicBezTo>
                      <a:pt x="82" y="104"/>
                      <a:pt x="80" y="99"/>
                      <a:pt x="77" y="96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113" y="111"/>
                      <a:pt x="113" y="111"/>
                      <a:pt x="113" y="111"/>
                    </a:cubicBezTo>
                    <a:cubicBezTo>
                      <a:pt x="117" y="88"/>
                      <a:pt x="117" y="88"/>
                      <a:pt x="117" y="88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91" y="102"/>
                      <a:pt x="197" y="98"/>
                      <a:pt x="198" y="92"/>
                    </a:cubicBezTo>
                    <a:cubicBezTo>
                      <a:pt x="199" y="86"/>
                      <a:pt x="195" y="82"/>
                      <a:pt x="189" y="80"/>
                    </a:cubicBezTo>
                    <a:cubicBezTo>
                      <a:pt x="120" y="68"/>
                      <a:pt x="120" y="68"/>
                      <a:pt x="120" y="68"/>
                    </a:cubicBezTo>
                    <a:cubicBezTo>
                      <a:pt x="122" y="59"/>
                      <a:pt x="122" y="59"/>
                      <a:pt x="122" y="59"/>
                    </a:cubicBezTo>
                    <a:cubicBezTo>
                      <a:pt x="191" y="72"/>
                      <a:pt x="191" y="72"/>
                      <a:pt x="191" y="72"/>
                    </a:cubicBezTo>
                    <a:cubicBezTo>
                      <a:pt x="197" y="73"/>
                      <a:pt x="202" y="70"/>
                      <a:pt x="203" y="64"/>
                    </a:cubicBezTo>
                    <a:cubicBezTo>
                      <a:pt x="204" y="58"/>
                      <a:pt x="200" y="53"/>
                      <a:pt x="194" y="52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30" y="16"/>
                      <a:pt x="130" y="16"/>
                      <a:pt x="130" y="16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6" y="16"/>
                      <a:pt x="99" y="12"/>
                      <a:pt x="99" y="7"/>
                    </a:cubicBezTo>
                    <a:cubicBezTo>
                      <a:pt x="98" y="3"/>
                      <a:pt x="94" y="0"/>
                      <a:pt x="8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27" name="Group 156"/>
            <p:cNvGrpSpPr/>
            <p:nvPr/>
          </p:nvGrpSpPr>
          <p:grpSpPr>
            <a:xfrm>
              <a:off x="6758074" y="4511852"/>
              <a:ext cx="540605" cy="292335"/>
              <a:chOff x="10552113" y="4194175"/>
              <a:chExt cx="798513" cy="431800"/>
            </a:xfrm>
            <a:solidFill>
              <a:srgbClr val="FAD159"/>
            </a:solidFill>
          </p:grpSpPr>
          <p:sp>
            <p:nvSpPr>
              <p:cNvPr id="61" name="Freeform 62"/>
              <p:cNvSpPr/>
              <p:nvPr/>
            </p:nvSpPr>
            <p:spPr bwMode="auto">
              <a:xfrm>
                <a:off x="11188701" y="4424363"/>
                <a:ext cx="161925" cy="160337"/>
              </a:xfrm>
              <a:custGeom>
                <a:avLst/>
                <a:gdLst>
                  <a:gd name="T0" fmla="*/ 18 w 51"/>
                  <a:gd name="T1" fmla="*/ 47 h 51"/>
                  <a:gd name="T2" fmla="*/ 47 w 51"/>
                  <a:gd name="T3" fmla="*/ 32 h 51"/>
                  <a:gd name="T4" fmla="*/ 32 w 51"/>
                  <a:gd name="T5" fmla="*/ 4 h 51"/>
                  <a:gd name="T6" fmla="*/ 4 w 51"/>
                  <a:gd name="T7" fmla="*/ 18 h 51"/>
                  <a:gd name="T8" fmla="*/ 18 w 51"/>
                  <a:gd name="T9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18" y="47"/>
                    </a:moveTo>
                    <a:cubicBezTo>
                      <a:pt x="30" y="51"/>
                      <a:pt x="43" y="44"/>
                      <a:pt x="47" y="32"/>
                    </a:cubicBezTo>
                    <a:cubicBezTo>
                      <a:pt x="51" y="20"/>
                      <a:pt x="44" y="8"/>
                      <a:pt x="32" y="4"/>
                    </a:cubicBezTo>
                    <a:cubicBezTo>
                      <a:pt x="21" y="0"/>
                      <a:pt x="8" y="6"/>
                      <a:pt x="4" y="18"/>
                    </a:cubicBezTo>
                    <a:cubicBezTo>
                      <a:pt x="0" y="30"/>
                      <a:pt x="6" y="43"/>
                      <a:pt x="18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10552113" y="4194175"/>
                <a:ext cx="671513" cy="431800"/>
              </a:xfrm>
              <a:custGeom>
                <a:avLst/>
                <a:gdLst>
                  <a:gd name="T0" fmla="*/ 190 w 213"/>
                  <a:gd name="T1" fmla="*/ 30 h 137"/>
                  <a:gd name="T2" fmla="*/ 208 w 213"/>
                  <a:gd name="T3" fmla="*/ 68 h 137"/>
                  <a:gd name="T4" fmla="*/ 199 w 213"/>
                  <a:gd name="T5" fmla="*/ 97 h 137"/>
                  <a:gd name="T6" fmla="*/ 198 w 213"/>
                  <a:gd name="T7" fmla="*/ 100 h 137"/>
                  <a:gd name="T8" fmla="*/ 194 w 213"/>
                  <a:gd name="T9" fmla="*/ 112 h 137"/>
                  <a:gd name="T10" fmla="*/ 157 w 213"/>
                  <a:gd name="T11" fmla="*/ 132 h 137"/>
                  <a:gd name="T12" fmla="*/ 157 w 213"/>
                  <a:gd name="T13" fmla="*/ 132 h 137"/>
                  <a:gd name="T14" fmla="*/ 100 w 213"/>
                  <a:gd name="T15" fmla="*/ 113 h 137"/>
                  <a:gd name="T16" fmla="*/ 94 w 213"/>
                  <a:gd name="T17" fmla="*/ 101 h 137"/>
                  <a:gd name="T18" fmla="*/ 106 w 213"/>
                  <a:gd name="T19" fmla="*/ 94 h 137"/>
                  <a:gd name="T20" fmla="*/ 140 w 213"/>
                  <a:gd name="T21" fmla="*/ 105 h 137"/>
                  <a:gd name="T22" fmla="*/ 158 w 213"/>
                  <a:gd name="T23" fmla="*/ 111 h 137"/>
                  <a:gd name="T24" fmla="*/ 160 w 213"/>
                  <a:gd name="T25" fmla="*/ 107 h 137"/>
                  <a:gd name="T26" fmla="*/ 139 w 213"/>
                  <a:gd name="T27" fmla="*/ 100 h 137"/>
                  <a:gd name="T28" fmla="*/ 103 w 213"/>
                  <a:gd name="T29" fmla="*/ 88 h 137"/>
                  <a:gd name="T30" fmla="*/ 99 w 213"/>
                  <a:gd name="T31" fmla="*/ 87 h 137"/>
                  <a:gd name="T32" fmla="*/ 11 w 213"/>
                  <a:gd name="T33" fmla="*/ 58 h 137"/>
                  <a:gd name="T34" fmla="*/ 2 w 213"/>
                  <a:gd name="T35" fmla="*/ 41 h 137"/>
                  <a:gd name="T36" fmla="*/ 19 w 213"/>
                  <a:gd name="T37" fmla="*/ 33 h 137"/>
                  <a:gd name="T38" fmla="*/ 107 w 213"/>
                  <a:gd name="T39" fmla="*/ 62 h 137"/>
                  <a:gd name="T40" fmla="*/ 109 w 213"/>
                  <a:gd name="T41" fmla="*/ 56 h 137"/>
                  <a:gd name="T42" fmla="*/ 21 w 213"/>
                  <a:gd name="T43" fmla="*/ 27 h 137"/>
                  <a:gd name="T44" fmla="*/ 12 w 213"/>
                  <a:gd name="T45" fmla="*/ 11 h 137"/>
                  <a:gd name="T46" fmla="*/ 29 w 213"/>
                  <a:gd name="T47" fmla="*/ 3 h 137"/>
                  <a:gd name="T48" fmla="*/ 117 w 213"/>
                  <a:gd name="T49" fmla="*/ 32 h 137"/>
                  <a:gd name="T50" fmla="*/ 121 w 213"/>
                  <a:gd name="T51" fmla="*/ 33 h 137"/>
                  <a:gd name="T52" fmla="*/ 157 w 213"/>
                  <a:gd name="T53" fmla="*/ 45 h 137"/>
                  <a:gd name="T54" fmla="*/ 178 w 213"/>
                  <a:gd name="T55" fmla="*/ 52 h 137"/>
                  <a:gd name="T56" fmla="*/ 180 w 213"/>
                  <a:gd name="T57" fmla="*/ 47 h 137"/>
                  <a:gd name="T58" fmla="*/ 161 w 213"/>
                  <a:gd name="T59" fmla="*/ 41 h 137"/>
                  <a:gd name="T60" fmla="*/ 127 w 213"/>
                  <a:gd name="T61" fmla="*/ 30 h 137"/>
                  <a:gd name="T62" fmla="*/ 121 w 213"/>
                  <a:gd name="T63" fmla="*/ 17 h 137"/>
                  <a:gd name="T64" fmla="*/ 134 w 213"/>
                  <a:gd name="T65" fmla="*/ 11 h 137"/>
                  <a:gd name="T66" fmla="*/ 190 w 213"/>
                  <a:gd name="T67" fmla="*/ 30 h 137"/>
                  <a:gd name="T68" fmla="*/ 190 w 213"/>
                  <a:gd name="T69" fmla="*/ 3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3" h="137">
                    <a:moveTo>
                      <a:pt x="190" y="30"/>
                    </a:moveTo>
                    <a:cubicBezTo>
                      <a:pt x="205" y="35"/>
                      <a:pt x="213" y="53"/>
                      <a:pt x="208" y="68"/>
                    </a:cubicBezTo>
                    <a:cubicBezTo>
                      <a:pt x="199" y="97"/>
                      <a:pt x="199" y="97"/>
                      <a:pt x="199" y="97"/>
                    </a:cubicBezTo>
                    <a:cubicBezTo>
                      <a:pt x="198" y="100"/>
                      <a:pt x="198" y="100"/>
                      <a:pt x="198" y="100"/>
                    </a:cubicBezTo>
                    <a:cubicBezTo>
                      <a:pt x="194" y="112"/>
                      <a:pt x="194" y="112"/>
                      <a:pt x="194" y="112"/>
                    </a:cubicBezTo>
                    <a:cubicBezTo>
                      <a:pt x="189" y="127"/>
                      <a:pt x="172" y="137"/>
                      <a:pt x="157" y="132"/>
                    </a:cubicBezTo>
                    <a:cubicBezTo>
                      <a:pt x="157" y="132"/>
                      <a:pt x="157" y="132"/>
                      <a:pt x="157" y="132"/>
                    </a:cubicBezTo>
                    <a:cubicBezTo>
                      <a:pt x="100" y="113"/>
                      <a:pt x="100" y="113"/>
                      <a:pt x="100" y="113"/>
                    </a:cubicBezTo>
                    <a:cubicBezTo>
                      <a:pt x="94" y="111"/>
                      <a:pt x="92" y="105"/>
                      <a:pt x="94" y="101"/>
                    </a:cubicBezTo>
                    <a:cubicBezTo>
                      <a:pt x="96" y="95"/>
                      <a:pt x="101" y="93"/>
                      <a:pt x="106" y="94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58" y="111"/>
                      <a:pt x="158" y="111"/>
                      <a:pt x="158" y="111"/>
                    </a:cubicBezTo>
                    <a:cubicBezTo>
                      <a:pt x="160" y="107"/>
                      <a:pt x="160" y="107"/>
                      <a:pt x="160" y="107"/>
                    </a:cubicBezTo>
                    <a:cubicBezTo>
                      <a:pt x="139" y="100"/>
                      <a:pt x="139" y="100"/>
                      <a:pt x="139" y="100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4" y="56"/>
                      <a:pt x="0" y="48"/>
                      <a:pt x="2" y="41"/>
                    </a:cubicBezTo>
                    <a:cubicBezTo>
                      <a:pt x="4" y="34"/>
                      <a:pt x="12" y="31"/>
                      <a:pt x="19" y="33"/>
                    </a:cubicBezTo>
                    <a:cubicBezTo>
                      <a:pt x="107" y="62"/>
                      <a:pt x="107" y="62"/>
                      <a:pt x="107" y="62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14" y="25"/>
                      <a:pt x="9" y="18"/>
                      <a:pt x="12" y="11"/>
                    </a:cubicBezTo>
                    <a:cubicBezTo>
                      <a:pt x="14" y="4"/>
                      <a:pt x="22" y="0"/>
                      <a:pt x="29" y="3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78" y="52"/>
                      <a:pt x="178" y="52"/>
                      <a:pt x="178" y="52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22" y="28"/>
                      <a:pt x="119" y="23"/>
                      <a:pt x="121" y="17"/>
                    </a:cubicBezTo>
                    <a:cubicBezTo>
                      <a:pt x="123" y="13"/>
                      <a:pt x="128" y="9"/>
                      <a:pt x="134" y="11"/>
                    </a:cubicBezTo>
                    <a:cubicBezTo>
                      <a:pt x="190" y="30"/>
                      <a:pt x="190" y="30"/>
                      <a:pt x="190" y="30"/>
                    </a:cubicBezTo>
                    <a:cubicBezTo>
                      <a:pt x="190" y="30"/>
                      <a:pt x="190" y="30"/>
                      <a:pt x="19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28" name="Group 157"/>
            <p:cNvGrpSpPr/>
            <p:nvPr/>
          </p:nvGrpSpPr>
          <p:grpSpPr>
            <a:xfrm>
              <a:off x="3945427" y="3408073"/>
              <a:ext cx="536306" cy="253643"/>
              <a:chOff x="6397626" y="2563813"/>
              <a:chExt cx="792163" cy="374650"/>
            </a:xfrm>
            <a:solidFill>
              <a:schemeClr val="bg1">
                <a:lumMod val="75000"/>
              </a:schemeClr>
            </a:solidFill>
          </p:grpSpPr>
          <p:sp>
            <p:nvSpPr>
              <p:cNvPr id="59" name="Freeform 64"/>
              <p:cNvSpPr/>
              <p:nvPr/>
            </p:nvSpPr>
            <p:spPr bwMode="auto">
              <a:xfrm>
                <a:off x="6397626" y="2563813"/>
                <a:ext cx="155575" cy="157162"/>
              </a:xfrm>
              <a:custGeom>
                <a:avLst/>
                <a:gdLst>
                  <a:gd name="T0" fmla="*/ 18 w 49"/>
                  <a:gd name="T1" fmla="*/ 46 h 50"/>
                  <a:gd name="T2" fmla="*/ 3 w 49"/>
                  <a:gd name="T3" fmla="*/ 18 h 50"/>
                  <a:gd name="T4" fmla="*/ 31 w 49"/>
                  <a:gd name="T5" fmla="*/ 4 h 50"/>
                  <a:gd name="T6" fmla="*/ 46 w 49"/>
                  <a:gd name="T7" fmla="*/ 32 h 50"/>
                  <a:gd name="T8" fmla="*/ 18 w 49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18" y="46"/>
                    </a:moveTo>
                    <a:cubicBezTo>
                      <a:pt x="6" y="43"/>
                      <a:pt x="0" y="30"/>
                      <a:pt x="3" y="18"/>
                    </a:cubicBezTo>
                    <a:cubicBezTo>
                      <a:pt x="7" y="6"/>
                      <a:pt x="20" y="0"/>
                      <a:pt x="31" y="4"/>
                    </a:cubicBezTo>
                    <a:cubicBezTo>
                      <a:pt x="43" y="8"/>
                      <a:pt x="49" y="20"/>
                      <a:pt x="46" y="32"/>
                    </a:cubicBezTo>
                    <a:cubicBezTo>
                      <a:pt x="42" y="44"/>
                      <a:pt x="29" y="50"/>
                      <a:pt x="18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60" name="Freeform 65"/>
              <p:cNvSpPr/>
              <p:nvPr/>
            </p:nvSpPr>
            <p:spPr bwMode="auto">
              <a:xfrm>
                <a:off x="6550026" y="2576513"/>
                <a:ext cx="639763" cy="361950"/>
              </a:xfrm>
              <a:custGeom>
                <a:avLst/>
                <a:gdLst>
                  <a:gd name="T0" fmla="*/ 96 w 203"/>
                  <a:gd name="T1" fmla="*/ 1 h 115"/>
                  <a:gd name="T2" fmla="*/ 39 w 203"/>
                  <a:gd name="T3" fmla="*/ 0 h 115"/>
                  <a:gd name="T4" fmla="*/ 38 w 203"/>
                  <a:gd name="T5" fmla="*/ 1 h 115"/>
                  <a:gd name="T6" fmla="*/ 9 w 203"/>
                  <a:gd name="T7" fmla="*/ 21 h 115"/>
                  <a:gd name="T8" fmla="*/ 6 w 203"/>
                  <a:gd name="T9" fmla="*/ 29 h 115"/>
                  <a:gd name="T10" fmla="*/ 5 w 203"/>
                  <a:gd name="T11" fmla="*/ 33 h 115"/>
                  <a:gd name="T12" fmla="*/ 2 w 203"/>
                  <a:gd name="T13" fmla="*/ 41 h 115"/>
                  <a:gd name="T14" fmla="*/ 14 w 203"/>
                  <a:gd name="T15" fmla="*/ 74 h 115"/>
                  <a:gd name="T16" fmla="*/ 15 w 203"/>
                  <a:gd name="T17" fmla="*/ 76 h 115"/>
                  <a:gd name="T18" fmla="*/ 61 w 203"/>
                  <a:gd name="T19" fmla="*/ 109 h 115"/>
                  <a:gd name="T20" fmla="*/ 73 w 203"/>
                  <a:gd name="T21" fmla="*/ 107 h 115"/>
                  <a:gd name="T22" fmla="*/ 72 w 203"/>
                  <a:gd name="T23" fmla="*/ 94 h 115"/>
                  <a:gd name="T24" fmla="*/ 27 w 203"/>
                  <a:gd name="T25" fmla="*/ 63 h 115"/>
                  <a:gd name="T26" fmla="*/ 28 w 203"/>
                  <a:gd name="T27" fmla="*/ 58 h 115"/>
                  <a:gd name="T28" fmla="*/ 105 w 203"/>
                  <a:gd name="T29" fmla="*/ 114 h 115"/>
                  <a:gd name="T30" fmla="*/ 112 w 203"/>
                  <a:gd name="T31" fmla="*/ 92 h 115"/>
                  <a:gd name="T32" fmla="*/ 179 w 203"/>
                  <a:gd name="T33" fmla="*/ 113 h 115"/>
                  <a:gd name="T34" fmla="*/ 192 w 203"/>
                  <a:gd name="T35" fmla="*/ 106 h 115"/>
                  <a:gd name="T36" fmla="*/ 185 w 203"/>
                  <a:gd name="T37" fmla="*/ 94 h 115"/>
                  <a:gd name="T38" fmla="*/ 119 w 203"/>
                  <a:gd name="T39" fmla="*/ 72 h 115"/>
                  <a:gd name="T40" fmla="*/ 121 w 203"/>
                  <a:gd name="T41" fmla="*/ 64 h 115"/>
                  <a:gd name="T42" fmla="*/ 188 w 203"/>
                  <a:gd name="T43" fmla="*/ 85 h 115"/>
                  <a:gd name="T44" fmla="*/ 201 w 203"/>
                  <a:gd name="T45" fmla="*/ 79 h 115"/>
                  <a:gd name="T46" fmla="*/ 194 w 203"/>
                  <a:gd name="T47" fmla="*/ 66 h 115"/>
                  <a:gd name="T48" fmla="*/ 128 w 203"/>
                  <a:gd name="T49" fmla="*/ 44 h 115"/>
                  <a:gd name="T50" fmla="*/ 135 w 203"/>
                  <a:gd name="T51" fmla="*/ 22 h 115"/>
                  <a:gd name="T52" fmla="*/ 40 w 203"/>
                  <a:gd name="T53" fmla="*/ 22 h 115"/>
                  <a:gd name="T54" fmla="*/ 41 w 203"/>
                  <a:gd name="T55" fmla="*/ 17 h 115"/>
                  <a:gd name="T56" fmla="*/ 97 w 203"/>
                  <a:gd name="T57" fmla="*/ 19 h 115"/>
                  <a:gd name="T58" fmla="*/ 105 w 203"/>
                  <a:gd name="T59" fmla="*/ 9 h 115"/>
                  <a:gd name="T60" fmla="*/ 96 w 203"/>
                  <a:gd name="T61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3" h="115">
                    <a:moveTo>
                      <a:pt x="96" y="1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20" y="2"/>
                      <a:pt x="11" y="15"/>
                      <a:pt x="9" y="21"/>
                    </a:cubicBezTo>
                    <a:cubicBezTo>
                      <a:pt x="7" y="26"/>
                      <a:pt x="8" y="24"/>
                      <a:pt x="6" y="29"/>
                    </a:cubicBezTo>
                    <a:cubicBezTo>
                      <a:pt x="6" y="30"/>
                      <a:pt x="5" y="31"/>
                      <a:pt x="5" y="33"/>
                    </a:cubicBezTo>
                    <a:cubicBezTo>
                      <a:pt x="3" y="37"/>
                      <a:pt x="4" y="36"/>
                      <a:pt x="2" y="41"/>
                    </a:cubicBezTo>
                    <a:cubicBezTo>
                      <a:pt x="0" y="47"/>
                      <a:pt x="0" y="63"/>
                      <a:pt x="14" y="74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5" y="111"/>
                      <a:pt x="71" y="110"/>
                      <a:pt x="73" y="107"/>
                    </a:cubicBezTo>
                    <a:cubicBezTo>
                      <a:pt x="76" y="103"/>
                      <a:pt x="75" y="98"/>
                      <a:pt x="72" y="94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105" y="114"/>
                      <a:pt x="105" y="114"/>
                      <a:pt x="105" y="114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79" y="113"/>
                      <a:pt x="179" y="113"/>
                      <a:pt x="179" y="113"/>
                    </a:cubicBezTo>
                    <a:cubicBezTo>
                      <a:pt x="184" y="115"/>
                      <a:pt x="190" y="112"/>
                      <a:pt x="192" y="106"/>
                    </a:cubicBezTo>
                    <a:cubicBezTo>
                      <a:pt x="194" y="100"/>
                      <a:pt x="191" y="95"/>
                      <a:pt x="185" y="94"/>
                    </a:cubicBezTo>
                    <a:cubicBezTo>
                      <a:pt x="119" y="72"/>
                      <a:pt x="119" y="72"/>
                      <a:pt x="119" y="72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88" y="85"/>
                      <a:pt x="188" y="85"/>
                      <a:pt x="188" y="85"/>
                    </a:cubicBezTo>
                    <a:cubicBezTo>
                      <a:pt x="193" y="87"/>
                      <a:pt x="199" y="85"/>
                      <a:pt x="201" y="79"/>
                    </a:cubicBezTo>
                    <a:cubicBezTo>
                      <a:pt x="203" y="74"/>
                      <a:pt x="200" y="68"/>
                      <a:pt x="194" y="66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101" y="18"/>
                      <a:pt x="105" y="14"/>
                      <a:pt x="105" y="9"/>
                    </a:cubicBezTo>
                    <a:cubicBezTo>
                      <a:pt x="105" y="5"/>
                      <a:pt x="101" y="1"/>
                      <a:pt x="9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29" name="Group 158"/>
            <p:cNvGrpSpPr/>
            <p:nvPr/>
          </p:nvGrpSpPr>
          <p:grpSpPr>
            <a:xfrm>
              <a:off x="6646299" y="4710683"/>
              <a:ext cx="508362" cy="350372"/>
              <a:chOff x="10387013" y="4487863"/>
              <a:chExt cx="750888" cy="517525"/>
            </a:xfrm>
            <a:solidFill>
              <a:srgbClr val="FAD159"/>
            </a:solidFill>
          </p:grpSpPr>
          <p:sp>
            <p:nvSpPr>
              <p:cNvPr id="57" name="Freeform 66"/>
              <p:cNvSpPr/>
              <p:nvPr/>
            </p:nvSpPr>
            <p:spPr bwMode="auto">
              <a:xfrm>
                <a:off x="10977563" y="4840288"/>
                <a:ext cx="160338" cy="165100"/>
              </a:xfrm>
              <a:custGeom>
                <a:avLst/>
                <a:gdLst>
                  <a:gd name="T0" fmla="*/ 14 w 51"/>
                  <a:gd name="T1" fmla="*/ 46 h 52"/>
                  <a:gd name="T2" fmla="*/ 45 w 51"/>
                  <a:gd name="T3" fmla="*/ 37 h 52"/>
                  <a:gd name="T4" fmla="*/ 37 w 51"/>
                  <a:gd name="T5" fmla="*/ 6 h 52"/>
                  <a:gd name="T6" fmla="*/ 6 w 51"/>
                  <a:gd name="T7" fmla="*/ 15 h 52"/>
                  <a:gd name="T8" fmla="*/ 14 w 51"/>
                  <a:gd name="T9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2">
                    <a:moveTo>
                      <a:pt x="14" y="46"/>
                    </a:moveTo>
                    <a:cubicBezTo>
                      <a:pt x="25" y="52"/>
                      <a:pt x="39" y="48"/>
                      <a:pt x="45" y="37"/>
                    </a:cubicBezTo>
                    <a:cubicBezTo>
                      <a:pt x="51" y="26"/>
                      <a:pt x="48" y="13"/>
                      <a:pt x="37" y="6"/>
                    </a:cubicBezTo>
                    <a:cubicBezTo>
                      <a:pt x="26" y="0"/>
                      <a:pt x="12" y="4"/>
                      <a:pt x="6" y="15"/>
                    </a:cubicBezTo>
                    <a:cubicBezTo>
                      <a:pt x="0" y="26"/>
                      <a:pt x="3" y="40"/>
                      <a:pt x="1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58" name="Freeform 67"/>
              <p:cNvSpPr/>
              <p:nvPr/>
            </p:nvSpPr>
            <p:spPr bwMode="auto">
              <a:xfrm>
                <a:off x="10387013" y="4487863"/>
                <a:ext cx="657225" cy="517525"/>
              </a:xfrm>
              <a:custGeom>
                <a:avLst/>
                <a:gdLst>
                  <a:gd name="T0" fmla="*/ 190 w 208"/>
                  <a:gd name="T1" fmla="*/ 63 h 164"/>
                  <a:gd name="T2" fmla="*/ 200 w 208"/>
                  <a:gd name="T3" fmla="*/ 105 h 164"/>
                  <a:gd name="T4" fmla="*/ 185 w 208"/>
                  <a:gd name="T5" fmla="*/ 131 h 164"/>
                  <a:gd name="T6" fmla="*/ 184 w 208"/>
                  <a:gd name="T7" fmla="*/ 134 h 164"/>
                  <a:gd name="T8" fmla="*/ 178 w 208"/>
                  <a:gd name="T9" fmla="*/ 144 h 164"/>
                  <a:gd name="T10" fmla="*/ 137 w 208"/>
                  <a:gd name="T11" fmla="*/ 156 h 164"/>
                  <a:gd name="T12" fmla="*/ 137 w 208"/>
                  <a:gd name="T13" fmla="*/ 156 h 164"/>
                  <a:gd name="T14" fmla="*/ 85 w 208"/>
                  <a:gd name="T15" fmla="*/ 127 h 164"/>
                  <a:gd name="T16" fmla="*/ 82 w 208"/>
                  <a:gd name="T17" fmla="*/ 113 h 164"/>
                  <a:gd name="T18" fmla="*/ 95 w 208"/>
                  <a:gd name="T19" fmla="*/ 110 h 164"/>
                  <a:gd name="T20" fmla="*/ 126 w 208"/>
                  <a:gd name="T21" fmla="*/ 127 h 164"/>
                  <a:gd name="T22" fmla="*/ 142 w 208"/>
                  <a:gd name="T23" fmla="*/ 137 h 164"/>
                  <a:gd name="T24" fmla="*/ 145 w 208"/>
                  <a:gd name="T25" fmla="*/ 133 h 164"/>
                  <a:gd name="T26" fmla="*/ 126 w 208"/>
                  <a:gd name="T27" fmla="*/ 122 h 164"/>
                  <a:gd name="T28" fmla="*/ 93 w 208"/>
                  <a:gd name="T29" fmla="*/ 103 h 164"/>
                  <a:gd name="T30" fmla="*/ 89 w 208"/>
                  <a:gd name="T31" fmla="*/ 100 h 164"/>
                  <a:gd name="T32" fmla="*/ 9 w 208"/>
                  <a:gd name="T33" fmla="*/ 54 h 164"/>
                  <a:gd name="T34" fmla="*/ 4 w 208"/>
                  <a:gd name="T35" fmla="*/ 36 h 164"/>
                  <a:gd name="T36" fmla="*/ 22 w 208"/>
                  <a:gd name="T37" fmla="*/ 32 h 164"/>
                  <a:gd name="T38" fmla="*/ 102 w 208"/>
                  <a:gd name="T39" fmla="*/ 78 h 164"/>
                  <a:gd name="T40" fmla="*/ 105 w 208"/>
                  <a:gd name="T41" fmla="*/ 73 h 164"/>
                  <a:gd name="T42" fmla="*/ 25 w 208"/>
                  <a:gd name="T43" fmla="*/ 26 h 164"/>
                  <a:gd name="T44" fmla="*/ 19 w 208"/>
                  <a:gd name="T45" fmla="*/ 9 h 164"/>
                  <a:gd name="T46" fmla="*/ 38 w 208"/>
                  <a:gd name="T47" fmla="*/ 4 h 164"/>
                  <a:gd name="T48" fmla="*/ 118 w 208"/>
                  <a:gd name="T49" fmla="*/ 50 h 164"/>
                  <a:gd name="T50" fmla="*/ 122 w 208"/>
                  <a:gd name="T51" fmla="*/ 53 h 164"/>
                  <a:gd name="T52" fmla="*/ 155 w 208"/>
                  <a:gd name="T53" fmla="*/ 71 h 164"/>
                  <a:gd name="T54" fmla="*/ 174 w 208"/>
                  <a:gd name="T55" fmla="*/ 82 h 164"/>
                  <a:gd name="T56" fmla="*/ 176 w 208"/>
                  <a:gd name="T57" fmla="*/ 78 h 164"/>
                  <a:gd name="T58" fmla="*/ 159 w 208"/>
                  <a:gd name="T59" fmla="*/ 68 h 164"/>
                  <a:gd name="T60" fmla="*/ 129 w 208"/>
                  <a:gd name="T61" fmla="*/ 51 h 164"/>
                  <a:gd name="T62" fmla="*/ 125 w 208"/>
                  <a:gd name="T63" fmla="*/ 37 h 164"/>
                  <a:gd name="T64" fmla="*/ 139 w 208"/>
                  <a:gd name="T65" fmla="*/ 34 h 164"/>
                  <a:gd name="T66" fmla="*/ 190 w 208"/>
                  <a:gd name="T67" fmla="*/ 63 h 164"/>
                  <a:gd name="T68" fmla="*/ 190 w 208"/>
                  <a:gd name="T69" fmla="*/ 63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8" h="164">
                    <a:moveTo>
                      <a:pt x="190" y="63"/>
                    </a:moveTo>
                    <a:cubicBezTo>
                      <a:pt x="204" y="71"/>
                      <a:pt x="208" y="91"/>
                      <a:pt x="200" y="105"/>
                    </a:cubicBezTo>
                    <a:cubicBezTo>
                      <a:pt x="185" y="131"/>
                      <a:pt x="185" y="131"/>
                      <a:pt x="185" y="131"/>
                    </a:cubicBezTo>
                    <a:cubicBezTo>
                      <a:pt x="184" y="134"/>
                      <a:pt x="184" y="134"/>
                      <a:pt x="184" y="134"/>
                    </a:cubicBezTo>
                    <a:cubicBezTo>
                      <a:pt x="178" y="144"/>
                      <a:pt x="178" y="144"/>
                      <a:pt x="178" y="144"/>
                    </a:cubicBezTo>
                    <a:cubicBezTo>
                      <a:pt x="170" y="158"/>
                      <a:pt x="151" y="164"/>
                      <a:pt x="137" y="156"/>
                    </a:cubicBezTo>
                    <a:cubicBezTo>
                      <a:pt x="137" y="156"/>
                      <a:pt x="137" y="156"/>
                      <a:pt x="137" y="156"/>
                    </a:cubicBezTo>
                    <a:cubicBezTo>
                      <a:pt x="85" y="127"/>
                      <a:pt x="85" y="127"/>
                      <a:pt x="85" y="127"/>
                    </a:cubicBezTo>
                    <a:cubicBezTo>
                      <a:pt x="80" y="124"/>
                      <a:pt x="79" y="118"/>
                      <a:pt x="82" y="113"/>
                    </a:cubicBezTo>
                    <a:cubicBezTo>
                      <a:pt x="85" y="108"/>
                      <a:pt x="90" y="107"/>
                      <a:pt x="95" y="11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42" y="137"/>
                      <a:pt x="142" y="137"/>
                      <a:pt x="142" y="137"/>
                    </a:cubicBezTo>
                    <a:cubicBezTo>
                      <a:pt x="145" y="133"/>
                      <a:pt x="145" y="133"/>
                      <a:pt x="145" y="133"/>
                    </a:cubicBezTo>
                    <a:cubicBezTo>
                      <a:pt x="126" y="122"/>
                      <a:pt x="126" y="122"/>
                      <a:pt x="126" y="122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2" y="51"/>
                      <a:pt x="0" y="42"/>
                      <a:pt x="4" y="36"/>
                    </a:cubicBezTo>
                    <a:cubicBezTo>
                      <a:pt x="8" y="29"/>
                      <a:pt x="15" y="28"/>
                      <a:pt x="22" y="32"/>
                    </a:cubicBezTo>
                    <a:cubicBezTo>
                      <a:pt x="102" y="78"/>
                      <a:pt x="102" y="78"/>
                      <a:pt x="102" y="78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19" y="23"/>
                      <a:pt x="16" y="15"/>
                      <a:pt x="19" y="9"/>
                    </a:cubicBezTo>
                    <a:cubicBezTo>
                      <a:pt x="23" y="3"/>
                      <a:pt x="31" y="0"/>
                      <a:pt x="38" y="4"/>
                    </a:cubicBezTo>
                    <a:cubicBezTo>
                      <a:pt x="118" y="50"/>
                      <a:pt x="118" y="50"/>
                      <a:pt x="118" y="50"/>
                    </a:cubicBezTo>
                    <a:cubicBezTo>
                      <a:pt x="122" y="53"/>
                      <a:pt x="122" y="53"/>
                      <a:pt x="122" y="53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74" y="82"/>
                      <a:pt x="174" y="82"/>
                      <a:pt x="174" y="82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59" y="68"/>
                      <a:pt x="159" y="68"/>
                      <a:pt x="159" y="68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4" y="48"/>
                      <a:pt x="122" y="43"/>
                      <a:pt x="125" y="37"/>
                    </a:cubicBezTo>
                    <a:cubicBezTo>
                      <a:pt x="128" y="33"/>
                      <a:pt x="133" y="31"/>
                      <a:pt x="139" y="34"/>
                    </a:cubicBezTo>
                    <a:cubicBezTo>
                      <a:pt x="190" y="63"/>
                      <a:pt x="190" y="63"/>
                      <a:pt x="190" y="63"/>
                    </a:cubicBezTo>
                    <a:cubicBezTo>
                      <a:pt x="190" y="63"/>
                      <a:pt x="190" y="63"/>
                      <a:pt x="19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30" name="Group 159"/>
            <p:cNvGrpSpPr/>
            <p:nvPr/>
          </p:nvGrpSpPr>
          <p:grpSpPr>
            <a:xfrm>
              <a:off x="4091595" y="3127561"/>
              <a:ext cx="497614" cy="354671"/>
              <a:chOff x="6613526" y="2149475"/>
              <a:chExt cx="735012" cy="523875"/>
            </a:xfrm>
            <a:solidFill>
              <a:schemeClr val="bg1">
                <a:lumMod val="75000"/>
              </a:schemeClr>
            </a:solidFill>
          </p:grpSpPr>
          <p:sp>
            <p:nvSpPr>
              <p:cNvPr id="55" name="Freeform 68"/>
              <p:cNvSpPr/>
              <p:nvPr/>
            </p:nvSpPr>
            <p:spPr bwMode="auto">
              <a:xfrm>
                <a:off x="6613526" y="2149475"/>
                <a:ext cx="157163" cy="161925"/>
              </a:xfrm>
              <a:custGeom>
                <a:avLst/>
                <a:gdLst>
                  <a:gd name="T0" fmla="*/ 13 w 50"/>
                  <a:gd name="T1" fmla="*/ 45 h 51"/>
                  <a:gd name="T2" fmla="*/ 6 w 50"/>
                  <a:gd name="T3" fmla="*/ 14 h 51"/>
                  <a:gd name="T4" fmla="*/ 37 w 50"/>
                  <a:gd name="T5" fmla="*/ 7 h 51"/>
                  <a:gd name="T6" fmla="*/ 44 w 50"/>
                  <a:gd name="T7" fmla="*/ 37 h 51"/>
                  <a:gd name="T8" fmla="*/ 13 w 50"/>
                  <a:gd name="T9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1">
                    <a:moveTo>
                      <a:pt x="13" y="45"/>
                    </a:moveTo>
                    <a:cubicBezTo>
                      <a:pt x="3" y="38"/>
                      <a:pt x="0" y="25"/>
                      <a:pt x="6" y="14"/>
                    </a:cubicBezTo>
                    <a:cubicBezTo>
                      <a:pt x="13" y="3"/>
                      <a:pt x="26" y="0"/>
                      <a:pt x="37" y="7"/>
                    </a:cubicBezTo>
                    <a:cubicBezTo>
                      <a:pt x="47" y="13"/>
                      <a:pt x="50" y="27"/>
                      <a:pt x="44" y="37"/>
                    </a:cubicBezTo>
                    <a:cubicBezTo>
                      <a:pt x="37" y="48"/>
                      <a:pt x="24" y="51"/>
                      <a:pt x="1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56" name="Freeform 69"/>
              <p:cNvSpPr/>
              <p:nvPr/>
            </p:nvSpPr>
            <p:spPr bwMode="auto">
              <a:xfrm>
                <a:off x="6732588" y="2203450"/>
                <a:ext cx="615950" cy="469900"/>
              </a:xfrm>
              <a:custGeom>
                <a:avLst/>
                <a:gdLst>
                  <a:gd name="T0" fmla="*/ 108 w 195"/>
                  <a:gd name="T1" fmla="*/ 17 h 149"/>
                  <a:gd name="T2" fmla="*/ 53 w 195"/>
                  <a:gd name="T3" fmla="*/ 3 h 149"/>
                  <a:gd name="T4" fmla="*/ 52 w 195"/>
                  <a:gd name="T5" fmla="*/ 4 h 149"/>
                  <a:gd name="T6" fmla="*/ 18 w 195"/>
                  <a:gd name="T7" fmla="*/ 16 h 149"/>
                  <a:gd name="T8" fmla="*/ 14 w 195"/>
                  <a:gd name="T9" fmla="*/ 23 h 149"/>
                  <a:gd name="T10" fmla="*/ 12 w 195"/>
                  <a:gd name="T11" fmla="*/ 27 h 149"/>
                  <a:gd name="T12" fmla="*/ 8 w 195"/>
                  <a:gd name="T13" fmla="*/ 34 h 149"/>
                  <a:gd name="T14" fmla="*/ 11 w 195"/>
                  <a:gd name="T15" fmla="*/ 69 h 149"/>
                  <a:gd name="T16" fmla="*/ 12 w 195"/>
                  <a:gd name="T17" fmla="*/ 71 h 149"/>
                  <a:gd name="T18" fmla="*/ 49 w 195"/>
                  <a:gd name="T19" fmla="*/ 114 h 149"/>
                  <a:gd name="T20" fmla="*/ 61 w 195"/>
                  <a:gd name="T21" fmla="*/ 115 h 149"/>
                  <a:gd name="T22" fmla="*/ 63 w 195"/>
                  <a:gd name="T23" fmla="*/ 102 h 149"/>
                  <a:gd name="T24" fmla="*/ 26 w 195"/>
                  <a:gd name="T25" fmla="*/ 61 h 149"/>
                  <a:gd name="T26" fmla="*/ 29 w 195"/>
                  <a:gd name="T27" fmla="*/ 57 h 149"/>
                  <a:gd name="T28" fmla="*/ 90 w 195"/>
                  <a:gd name="T29" fmla="*/ 129 h 149"/>
                  <a:gd name="T30" fmla="*/ 102 w 195"/>
                  <a:gd name="T31" fmla="*/ 109 h 149"/>
                  <a:gd name="T32" fmla="*/ 162 w 195"/>
                  <a:gd name="T33" fmla="*/ 146 h 149"/>
                  <a:gd name="T34" fmla="*/ 177 w 195"/>
                  <a:gd name="T35" fmla="*/ 142 h 149"/>
                  <a:gd name="T36" fmla="*/ 173 w 195"/>
                  <a:gd name="T37" fmla="*/ 128 h 149"/>
                  <a:gd name="T38" fmla="*/ 113 w 195"/>
                  <a:gd name="T39" fmla="*/ 92 h 149"/>
                  <a:gd name="T40" fmla="*/ 118 w 195"/>
                  <a:gd name="T41" fmla="*/ 84 h 149"/>
                  <a:gd name="T42" fmla="*/ 177 w 195"/>
                  <a:gd name="T43" fmla="*/ 121 h 149"/>
                  <a:gd name="T44" fmla="*/ 192 w 195"/>
                  <a:gd name="T45" fmla="*/ 118 h 149"/>
                  <a:gd name="T46" fmla="*/ 188 w 195"/>
                  <a:gd name="T47" fmla="*/ 103 h 149"/>
                  <a:gd name="T48" fmla="*/ 129 w 195"/>
                  <a:gd name="T49" fmla="*/ 67 h 149"/>
                  <a:gd name="T50" fmla="*/ 141 w 195"/>
                  <a:gd name="T51" fmla="*/ 47 h 149"/>
                  <a:gd name="T52" fmla="*/ 49 w 195"/>
                  <a:gd name="T53" fmla="*/ 25 h 149"/>
                  <a:gd name="T54" fmla="*/ 51 w 195"/>
                  <a:gd name="T55" fmla="*/ 20 h 149"/>
                  <a:gd name="T56" fmla="*/ 105 w 195"/>
                  <a:gd name="T57" fmla="*/ 35 h 149"/>
                  <a:gd name="T58" fmla="*/ 115 w 195"/>
                  <a:gd name="T59" fmla="*/ 27 h 149"/>
                  <a:gd name="T60" fmla="*/ 108 w 195"/>
                  <a:gd name="T61" fmla="*/ 1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5" h="149">
                    <a:moveTo>
                      <a:pt x="108" y="17"/>
                    </a:moveTo>
                    <a:cubicBezTo>
                      <a:pt x="53" y="3"/>
                      <a:pt x="53" y="3"/>
                      <a:pt x="53" y="3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34" y="0"/>
                      <a:pt x="22" y="11"/>
                      <a:pt x="18" y="16"/>
                    </a:cubicBezTo>
                    <a:cubicBezTo>
                      <a:pt x="16" y="20"/>
                      <a:pt x="17" y="19"/>
                      <a:pt x="14" y="23"/>
                    </a:cubicBezTo>
                    <a:cubicBezTo>
                      <a:pt x="13" y="24"/>
                      <a:pt x="13" y="26"/>
                      <a:pt x="12" y="27"/>
                    </a:cubicBezTo>
                    <a:cubicBezTo>
                      <a:pt x="10" y="31"/>
                      <a:pt x="10" y="30"/>
                      <a:pt x="8" y="34"/>
                    </a:cubicBezTo>
                    <a:cubicBezTo>
                      <a:pt x="4" y="39"/>
                      <a:pt x="0" y="55"/>
                      <a:pt x="11" y="69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49" y="114"/>
                      <a:pt x="49" y="114"/>
                      <a:pt x="49" y="114"/>
                    </a:cubicBezTo>
                    <a:cubicBezTo>
                      <a:pt x="52" y="117"/>
                      <a:pt x="58" y="118"/>
                      <a:pt x="61" y="115"/>
                    </a:cubicBezTo>
                    <a:cubicBezTo>
                      <a:pt x="64" y="112"/>
                      <a:pt x="65" y="106"/>
                      <a:pt x="63" y="102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90" y="129"/>
                      <a:pt x="90" y="129"/>
                      <a:pt x="90" y="129"/>
                    </a:cubicBezTo>
                    <a:cubicBezTo>
                      <a:pt x="102" y="109"/>
                      <a:pt x="102" y="109"/>
                      <a:pt x="102" y="109"/>
                    </a:cubicBezTo>
                    <a:cubicBezTo>
                      <a:pt x="162" y="146"/>
                      <a:pt x="162" y="146"/>
                      <a:pt x="162" y="146"/>
                    </a:cubicBezTo>
                    <a:cubicBezTo>
                      <a:pt x="167" y="149"/>
                      <a:pt x="174" y="147"/>
                      <a:pt x="177" y="142"/>
                    </a:cubicBezTo>
                    <a:cubicBezTo>
                      <a:pt x="180" y="137"/>
                      <a:pt x="178" y="131"/>
                      <a:pt x="173" y="128"/>
                    </a:cubicBezTo>
                    <a:cubicBezTo>
                      <a:pt x="113" y="92"/>
                      <a:pt x="113" y="92"/>
                      <a:pt x="113" y="92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77" y="121"/>
                      <a:pt x="177" y="121"/>
                      <a:pt x="177" y="121"/>
                    </a:cubicBezTo>
                    <a:cubicBezTo>
                      <a:pt x="182" y="124"/>
                      <a:pt x="188" y="124"/>
                      <a:pt x="192" y="118"/>
                    </a:cubicBezTo>
                    <a:cubicBezTo>
                      <a:pt x="195" y="113"/>
                      <a:pt x="193" y="106"/>
                      <a:pt x="188" y="103"/>
                    </a:cubicBezTo>
                    <a:cubicBezTo>
                      <a:pt x="129" y="67"/>
                      <a:pt x="129" y="67"/>
                      <a:pt x="129" y="67"/>
                    </a:cubicBezTo>
                    <a:cubicBezTo>
                      <a:pt x="141" y="47"/>
                      <a:pt x="141" y="47"/>
                      <a:pt x="141" y="47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9" y="35"/>
                      <a:pt x="114" y="32"/>
                      <a:pt x="115" y="27"/>
                    </a:cubicBezTo>
                    <a:cubicBezTo>
                      <a:pt x="116" y="23"/>
                      <a:pt x="113" y="18"/>
                      <a:pt x="10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31" name="Group 160"/>
            <p:cNvGrpSpPr/>
            <p:nvPr/>
          </p:nvGrpSpPr>
          <p:grpSpPr>
            <a:xfrm>
              <a:off x="6507655" y="4896616"/>
              <a:ext cx="463222" cy="411633"/>
              <a:chOff x="10182226" y="4762500"/>
              <a:chExt cx="684213" cy="608012"/>
            </a:xfrm>
            <a:solidFill>
              <a:srgbClr val="FAD159"/>
            </a:solidFill>
          </p:grpSpPr>
          <p:sp>
            <p:nvSpPr>
              <p:cNvPr id="53" name="Freeform 70"/>
              <p:cNvSpPr/>
              <p:nvPr/>
            </p:nvSpPr>
            <p:spPr bwMode="auto">
              <a:xfrm>
                <a:off x="10709276" y="5213350"/>
                <a:ext cx="157163" cy="157162"/>
              </a:xfrm>
              <a:custGeom>
                <a:avLst/>
                <a:gdLst>
                  <a:gd name="T0" fmla="*/ 10 w 50"/>
                  <a:gd name="T1" fmla="*/ 42 h 50"/>
                  <a:gd name="T2" fmla="*/ 42 w 50"/>
                  <a:gd name="T3" fmla="*/ 40 h 50"/>
                  <a:gd name="T4" fmla="*/ 40 w 50"/>
                  <a:gd name="T5" fmla="*/ 8 h 50"/>
                  <a:gd name="T6" fmla="*/ 8 w 50"/>
                  <a:gd name="T7" fmla="*/ 11 h 50"/>
                  <a:gd name="T8" fmla="*/ 10 w 50"/>
                  <a:gd name="T9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10" y="42"/>
                    </a:moveTo>
                    <a:cubicBezTo>
                      <a:pt x="20" y="50"/>
                      <a:pt x="34" y="49"/>
                      <a:pt x="42" y="40"/>
                    </a:cubicBezTo>
                    <a:cubicBezTo>
                      <a:pt x="50" y="30"/>
                      <a:pt x="49" y="16"/>
                      <a:pt x="40" y="8"/>
                    </a:cubicBezTo>
                    <a:cubicBezTo>
                      <a:pt x="30" y="0"/>
                      <a:pt x="16" y="1"/>
                      <a:pt x="8" y="11"/>
                    </a:cubicBezTo>
                    <a:cubicBezTo>
                      <a:pt x="0" y="20"/>
                      <a:pt x="1" y="34"/>
                      <a:pt x="10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54" name="Freeform 71"/>
              <p:cNvSpPr/>
              <p:nvPr/>
            </p:nvSpPr>
            <p:spPr bwMode="auto">
              <a:xfrm>
                <a:off x="10182226" y="4762500"/>
                <a:ext cx="619125" cy="576262"/>
              </a:xfrm>
              <a:custGeom>
                <a:avLst/>
                <a:gdLst>
                  <a:gd name="T0" fmla="*/ 183 w 196"/>
                  <a:gd name="T1" fmla="*/ 91 h 183"/>
                  <a:gd name="T2" fmla="*/ 186 w 196"/>
                  <a:gd name="T3" fmla="*/ 133 h 183"/>
                  <a:gd name="T4" fmla="*/ 166 w 196"/>
                  <a:gd name="T5" fmla="*/ 157 h 183"/>
                  <a:gd name="T6" fmla="*/ 164 w 196"/>
                  <a:gd name="T7" fmla="*/ 158 h 183"/>
                  <a:gd name="T8" fmla="*/ 156 w 196"/>
                  <a:gd name="T9" fmla="*/ 168 h 183"/>
                  <a:gd name="T10" fmla="*/ 114 w 196"/>
                  <a:gd name="T11" fmla="*/ 173 h 183"/>
                  <a:gd name="T12" fmla="*/ 114 w 196"/>
                  <a:gd name="T13" fmla="*/ 173 h 183"/>
                  <a:gd name="T14" fmla="*/ 69 w 196"/>
                  <a:gd name="T15" fmla="*/ 134 h 183"/>
                  <a:gd name="T16" fmla="*/ 67 w 196"/>
                  <a:gd name="T17" fmla="*/ 120 h 183"/>
                  <a:gd name="T18" fmla="*/ 81 w 196"/>
                  <a:gd name="T19" fmla="*/ 119 h 183"/>
                  <a:gd name="T20" fmla="*/ 108 w 196"/>
                  <a:gd name="T21" fmla="*/ 142 h 183"/>
                  <a:gd name="T22" fmla="*/ 123 w 196"/>
                  <a:gd name="T23" fmla="*/ 154 h 183"/>
                  <a:gd name="T24" fmla="*/ 126 w 196"/>
                  <a:gd name="T25" fmla="*/ 151 h 183"/>
                  <a:gd name="T26" fmla="*/ 110 w 196"/>
                  <a:gd name="T27" fmla="*/ 136 h 183"/>
                  <a:gd name="T28" fmla="*/ 81 w 196"/>
                  <a:gd name="T29" fmla="*/ 112 h 183"/>
                  <a:gd name="T30" fmla="*/ 77 w 196"/>
                  <a:gd name="T31" fmla="*/ 109 h 183"/>
                  <a:gd name="T32" fmla="*/ 6 w 196"/>
                  <a:gd name="T33" fmla="*/ 49 h 183"/>
                  <a:gd name="T34" fmla="*/ 5 w 196"/>
                  <a:gd name="T35" fmla="*/ 30 h 183"/>
                  <a:gd name="T36" fmla="*/ 23 w 196"/>
                  <a:gd name="T37" fmla="*/ 29 h 183"/>
                  <a:gd name="T38" fmla="*/ 94 w 196"/>
                  <a:gd name="T39" fmla="*/ 89 h 183"/>
                  <a:gd name="T40" fmla="*/ 98 w 196"/>
                  <a:gd name="T41" fmla="*/ 84 h 183"/>
                  <a:gd name="T42" fmla="*/ 27 w 196"/>
                  <a:gd name="T43" fmla="*/ 25 h 183"/>
                  <a:gd name="T44" fmla="*/ 25 w 196"/>
                  <a:gd name="T45" fmla="*/ 7 h 183"/>
                  <a:gd name="T46" fmla="*/ 44 w 196"/>
                  <a:gd name="T47" fmla="*/ 5 h 183"/>
                  <a:gd name="T48" fmla="*/ 114 w 196"/>
                  <a:gd name="T49" fmla="*/ 65 h 183"/>
                  <a:gd name="T50" fmla="*/ 118 w 196"/>
                  <a:gd name="T51" fmla="*/ 68 h 183"/>
                  <a:gd name="T52" fmla="*/ 147 w 196"/>
                  <a:gd name="T53" fmla="*/ 92 h 183"/>
                  <a:gd name="T54" fmla="*/ 164 w 196"/>
                  <a:gd name="T55" fmla="*/ 106 h 183"/>
                  <a:gd name="T56" fmla="*/ 167 w 196"/>
                  <a:gd name="T57" fmla="*/ 103 h 183"/>
                  <a:gd name="T58" fmla="*/ 152 w 196"/>
                  <a:gd name="T59" fmla="*/ 90 h 183"/>
                  <a:gd name="T60" fmla="*/ 125 w 196"/>
                  <a:gd name="T61" fmla="*/ 67 h 183"/>
                  <a:gd name="T62" fmla="*/ 124 w 196"/>
                  <a:gd name="T63" fmla="*/ 53 h 183"/>
                  <a:gd name="T64" fmla="*/ 138 w 196"/>
                  <a:gd name="T65" fmla="*/ 52 h 183"/>
                  <a:gd name="T66" fmla="*/ 183 w 196"/>
                  <a:gd name="T67" fmla="*/ 91 h 183"/>
                  <a:gd name="T68" fmla="*/ 183 w 196"/>
                  <a:gd name="T69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183">
                    <a:moveTo>
                      <a:pt x="183" y="91"/>
                    </a:moveTo>
                    <a:cubicBezTo>
                      <a:pt x="196" y="101"/>
                      <a:pt x="196" y="121"/>
                      <a:pt x="186" y="133"/>
                    </a:cubicBezTo>
                    <a:cubicBezTo>
                      <a:pt x="166" y="157"/>
                      <a:pt x="166" y="157"/>
                      <a:pt x="166" y="157"/>
                    </a:cubicBezTo>
                    <a:cubicBezTo>
                      <a:pt x="164" y="158"/>
                      <a:pt x="164" y="158"/>
                      <a:pt x="164" y="158"/>
                    </a:cubicBezTo>
                    <a:cubicBezTo>
                      <a:pt x="156" y="168"/>
                      <a:pt x="156" y="168"/>
                      <a:pt x="156" y="168"/>
                    </a:cubicBezTo>
                    <a:cubicBezTo>
                      <a:pt x="146" y="180"/>
                      <a:pt x="126" y="183"/>
                      <a:pt x="114" y="173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69" y="134"/>
                      <a:pt x="69" y="134"/>
                      <a:pt x="69" y="134"/>
                    </a:cubicBezTo>
                    <a:cubicBezTo>
                      <a:pt x="64" y="130"/>
                      <a:pt x="64" y="124"/>
                      <a:pt x="67" y="120"/>
                    </a:cubicBezTo>
                    <a:cubicBezTo>
                      <a:pt x="71" y="116"/>
                      <a:pt x="77" y="115"/>
                      <a:pt x="81" y="119"/>
                    </a:cubicBezTo>
                    <a:cubicBezTo>
                      <a:pt x="108" y="142"/>
                      <a:pt x="108" y="142"/>
                      <a:pt x="108" y="142"/>
                    </a:cubicBezTo>
                    <a:cubicBezTo>
                      <a:pt x="123" y="154"/>
                      <a:pt x="123" y="154"/>
                      <a:pt x="123" y="154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10" y="136"/>
                      <a:pt x="110" y="136"/>
                      <a:pt x="110" y="136"/>
                    </a:cubicBezTo>
                    <a:cubicBezTo>
                      <a:pt x="81" y="112"/>
                      <a:pt x="81" y="112"/>
                      <a:pt x="81" y="112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1" y="45"/>
                      <a:pt x="0" y="36"/>
                      <a:pt x="5" y="30"/>
                    </a:cubicBezTo>
                    <a:cubicBezTo>
                      <a:pt x="10" y="25"/>
                      <a:pt x="17" y="25"/>
                      <a:pt x="23" y="29"/>
                    </a:cubicBezTo>
                    <a:cubicBezTo>
                      <a:pt x="94" y="89"/>
                      <a:pt x="94" y="89"/>
                      <a:pt x="94" y="89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1" y="20"/>
                      <a:pt x="20" y="12"/>
                      <a:pt x="25" y="7"/>
                    </a:cubicBezTo>
                    <a:cubicBezTo>
                      <a:pt x="30" y="1"/>
                      <a:pt x="38" y="0"/>
                      <a:pt x="44" y="5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47" y="92"/>
                      <a:pt x="147" y="92"/>
                      <a:pt x="147" y="92"/>
                    </a:cubicBezTo>
                    <a:cubicBezTo>
                      <a:pt x="164" y="106"/>
                      <a:pt x="164" y="106"/>
                      <a:pt x="164" y="106"/>
                    </a:cubicBezTo>
                    <a:cubicBezTo>
                      <a:pt x="167" y="103"/>
                      <a:pt x="167" y="103"/>
                      <a:pt x="167" y="103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0" y="63"/>
                      <a:pt x="120" y="58"/>
                      <a:pt x="124" y="53"/>
                    </a:cubicBezTo>
                    <a:cubicBezTo>
                      <a:pt x="127" y="50"/>
                      <a:pt x="133" y="48"/>
                      <a:pt x="138" y="52"/>
                    </a:cubicBezTo>
                    <a:cubicBezTo>
                      <a:pt x="183" y="91"/>
                      <a:pt x="183" y="91"/>
                      <a:pt x="183" y="91"/>
                    </a:cubicBezTo>
                    <a:cubicBezTo>
                      <a:pt x="183" y="91"/>
                      <a:pt x="183" y="91"/>
                      <a:pt x="183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32" name="Group 161"/>
            <p:cNvGrpSpPr/>
            <p:nvPr/>
          </p:nvGrpSpPr>
          <p:grpSpPr>
            <a:xfrm>
              <a:off x="4273229" y="2867469"/>
              <a:ext cx="441727" cy="422381"/>
              <a:chOff x="6881813" y="1765300"/>
              <a:chExt cx="652463" cy="623887"/>
            </a:xfrm>
            <a:solidFill>
              <a:schemeClr val="bg1">
                <a:lumMod val="75000"/>
              </a:schemeClr>
            </a:solidFill>
          </p:grpSpPr>
          <p:sp>
            <p:nvSpPr>
              <p:cNvPr id="51" name="Freeform 72"/>
              <p:cNvSpPr/>
              <p:nvPr/>
            </p:nvSpPr>
            <p:spPr bwMode="auto">
              <a:xfrm>
                <a:off x="6881813" y="1765300"/>
                <a:ext cx="153988" cy="153987"/>
              </a:xfrm>
              <a:custGeom>
                <a:avLst/>
                <a:gdLst>
                  <a:gd name="T0" fmla="*/ 9 w 49"/>
                  <a:gd name="T1" fmla="*/ 41 h 49"/>
                  <a:gd name="T2" fmla="*/ 8 w 49"/>
                  <a:gd name="T3" fmla="*/ 9 h 49"/>
                  <a:gd name="T4" fmla="*/ 40 w 49"/>
                  <a:gd name="T5" fmla="*/ 8 h 49"/>
                  <a:gd name="T6" fmla="*/ 41 w 49"/>
                  <a:gd name="T7" fmla="*/ 39 h 49"/>
                  <a:gd name="T8" fmla="*/ 9 w 49"/>
                  <a:gd name="T9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9" y="41"/>
                    </a:moveTo>
                    <a:cubicBezTo>
                      <a:pt x="0" y="32"/>
                      <a:pt x="0" y="18"/>
                      <a:pt x="8" y="9"/>
                    </a:cubicBezTo>
                    <a:cubicBezTo>
                      <a:pt x="17" y="0"/>
                      <a:pt x="31" y="0"/>
                      <a:pt x="40" y="8"/>
                    </a:cubicBezTo>
                    <a:cubicBezTo>
                      <a:pt x="49" y="16"/>
                      <a:pt x="49" y="30"/>
                      <a:pt x="41" y="39"/>
                    </a:cubicBezTo>
                    <a:cubicBezTo>
                      <a:pt x="32" y="49"/>
                      <a:pt x="18" y="49"/>
                      <a:pt x="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52" name="Freeform 73"/>
              <p:cNvSpPr/>
              <p:nvPr/>
            </p:nvSpPr>
            <p:spPr bwMode="auto">
              <a:xfrm>
                <a:off x="6969126" y="1844675"/>
                <a:ext cx="565150" cy="544512"/>
              </a:xfrm>
              <a:custGeom>
                <a:avLst/>
                <a:gdLst>
                  <a:gd name="T0" fmla="*/ 114 w 179"/>
                  <a:gd name="T1" fmla="*/ 32 h 173"/>
                  <a:gd name="T2" fmla="*/ 63 w 179"/>
                  <a:gd name="T3" fmla="*/ 7 h 173"/>
                  <a:gd name="T4" fmla="*/ 61 w 179"/>
                  <a:gd name="T5" fmla="*/ 7 h 173"/>
                  <a:gd name="T6" fmla="*/ 26 w 179"/>
                  <a:gd name="T7" fmla="*/ 13 h 173"/>
                  <a:gd name="T8" fmla="*/ 20 w 179"/>
                  <a:gd name="T9" fmla="*/ 19 h 173"/>
                  <a:gd name="T10" fmla="*/ 17 w 179"/>
                  <a:gd name="T11" fmla="*/ 22 h 173"/>
                  <a:gd name="T12" fmla="*/ 12 w 179"/>
                  <a:gd name="T13" fmla="*/ 28 h 173"/>
                  <a:gd name="T14" fmla="*/ 8 w 179"/>
                  <a:gd name="T15" fmla="*/ 63 h 173"/>
                  <a:gd name="T16" fmla="*/ 8 w 179"/>
                  <a:gd name="T17" fmla="*/ 65 h 173"/>
                  <a:gd name="T18" fmla="*/ 36 w 179"/>
                  <a:gd name="T19" fmla="*/ 115 h 173"/>
                  <a:gd name="T20" fmla="*/ 47 w 179"/>
                  <a:gd name="T21" fmla="*/ 118 h 173"/>
                  <a:gd name="T22" fmla="*/ 52 w 179"/>
                  <a:gd name="T23" fmla="*/ 106 h 173"/>
                  <a:gd name="T24" fmla="*/ 24 w 179"/>
                  <a:gd name="T25" fmla="*/ 58 h 173"/>
                  <a:gd name="T26" fmla="*/ 28 w 179"/>
                  <a:gd name="T27" fmla="*/ 55 h 173"/>
                  <a:gd name="T28" fmla="*/ 74 w 179"/>
                  <a:gd name="T29" fmla="*/ 138 h 173"/>
                  <a:gd name="T30" fmla="*/ 89 w 179"/>
                  <a:gd name="T31" fmla="*/ 121 h 173"/>
                  <a:gd name="T32" fmla="*/ 140 w 179"/>
                  <a:gd name="T33" fmla="*/ 169 h 173"/>
                  <a:gd name="T34" fmla="*/ 156 w 179"/>
                  <a:gd name="T35" fmla="*/ 168 h 173"/>
                  <a:gd name="T36" fmla="*/ 154 w 179"/>
                  <a:gd name="T37" fmla="*/ 154 h 173"/>
                  <a:gd name="T38" fmla="*/ 104 w 179"/>
                  <a:gd name="T39" fmla="*/ 106 h 173"/>
                  <a:gd name="T40" fmla="*/ 109 w 179"/>
                  <a:gd name="T41" fmla="*/ 100 h 173"/>
                  <a:gd name="T42" fmla="*/ 160 w 179"/>
                  <a:gd name="T43" fmla="*/ 147 h 173"/>
                  <a:gd name="T44" fmla="*/ 175 w 179"/>
                  <a:gd name="T45" fmla="*/ 148 h 173"/>
                  <a:gd name="T46" fmla="*/ 175 w 179"/>
                  <a:gd name="T47" fmla="*/ 132 h 173"/>
                  <a:gd name="T48" fmla="*/ 124 w 179"/>
                  <a:gd name="T49" fmla="*/ 85 h 173"/>
                  <a:gd name="T50" fmla="*/ 139 w 179"/>
                  <a:gd name="T51" fmla="*/ 68 h 173"/>
                  <a:gd name="T52" fmla="*/ 54 w 179"/>
                  <a:gd name="T53" fmla="*/ 27 h 173"/>
                  <a:gd name="T54" fmla="*/ 57 w 179"/>
                  <a:gd name="T55" fmla="*/ 24 h 173"/>
                  <a:gd name="T56" fmla="*/ 106 w 179"/>
                  <a:gd name="T57" fmla="*/ 48 h 173"/>
                  <a:gd name="T58" fmla="*/ 118 w 179"/>
                  <a:gd name="T59" fmla="*/ 43 h 173"/>
                  <a:gd name="T60" fmla="*/ 114 w 179"/>
                  <a:gd name="T61" fmla="*/ 3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9" h="173">
                    <a:moveTo>
                      <a:pt x="114" y="32"/>
                    </a:moveTo>
                    <a:cubicBezTo>
                      <a:pt x="63" y="7"/>
                      <a:pt x="63" y="7"/>
                      <a:pt x="63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44" y="0"/>
                      <a:pt x="30" y="8"/>
                      <a:pt x="26" y="13"/>
                    </a:cubicBezTo>
                    <a:cubicBezTo>
                      <a:pt x="23" y="16"/>
                      <a:pt x="23" y="16"/>
                      <a:pt x="20" y="19"/>
                    </a:cubicBezTo>
                    <a:cubicBezTo>
                      <a:pt x="19" y="20"/>
                      <a:pt x="18" y="21"/>
                      <a:pt x="17" y="22"/>
                    </a:cubicBezTo>
                    <a:cubicBezTo>
                      <a:pt x="14" y="25"/>
                      <a:pt x="15" y="25"/>
                      <a:pt x="12" y="28"/>
                    </a:cubicBezTo>
                    <a:cubicBezTo>
                      <a:pt x="7" y="33"/>
                      <a:pt x="0" y="47"/>
                      <a:pt x="8" y="63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36" y="115"/>
                      <a:pt x="36" y="115"/>
                      <a:pt x="36" y="115"/>
                    </a:cubicBezTo>
                    <a:cubicBezTo>
                      <a:pt x="39" y="119"/>
                      <a:pt x="44" y="120"/>
                      <a:pt x="47" y="118"/>
                    </a:cubicBezTo>
                    <a:cubicBezTo>
                      <a:pt x="52" y="116"/>
                      <a:pt x="53" y="110"/>
                      <a:pt x="52" y="106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74" y="138"/>
                      <a:pt x="74" y="138"/>
                      <a:pt x="74" y="138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140" y="169"/>
                      <a:pt x="140" y="169"/>
                      <a:pt x="140" y="169"/>
                    </a:cubicBezTo>
                    <a:cubicBezTo>
                      <a:pt x="145" y="173"/>
                      <a:pt x="152" y="173"/>
                      <a:pt x="156" y="168"/>
                    </a:cubicBezTo>
                    <a:cubicBezTo>
                      <a:pt x="160" y="164"/>
                      <a:pt x="159" y="158"/>
                      <a:pt x="154" y="154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60" y="147"/>
                      <a:pt x="160" y="147"/>
                      <a:pt x="160" y="147"/>
                    </a:cubicBezTo>
                    <a:cubicBezTo>
                      <a:pt x="165" y="152"/>
                      <a:pt x="171" y="152"/>
                      <a:pt x="175" y="148"/>
                    </a:cubicBezTo>
                    <a:cubicBezTo>
                      <a:pt x="179" y="143"/>
                      <a:pt x="179" y="136"/>
                      <a:pt x="175" y="132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39" y="68"/>
                      <a:pt x="139" y="68"/>
                      <a:pt x="139" y="68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11" y="49"/>
                      <a:pt x="116" y="47"/>
                      <a:pt x="118" y="43"/>
                    </a:cubicBezTo>
                    <a:cubicBezTo>
                      <a:pt x="120" y="39"/>
                      <a:pt x="118" y="34"/>
                      <a:pt x="11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33" name="Group 162"/>
            <p:cNvGrpSpPr/>
            <p:nvPr/>
          </p:nvGrpSpPr>
          <p:grpSpPr>
            <a:xfrm>
              <a:off x="6345366" y="5054606"/>
              <a:ext cx="404110" cy="471819"/>
              <a:chOff x="9942513" y="4995863"/>
              <a:chExt cx="596900" cy="696912"/>
            </a:xfrm>
            <a:solidFill>
              <a:srgbClr val="FAD159"/>
            </a:solidFill>
          </p:grpSpPr>
          <p:sp>
            <p:nvSpPr>
              <p:cNvPr id="49" name="Freeform 74"/>
              <p:cNvSpPr/>
              <p:nvPr/>
            </p:nvSpPr>
            <p:spPr bwMode="auto">
              <a:xfrm>
                <a:off x="10377488" y="5532438"/>
                <a:ext cx="161925" cy="160337"/>
              </a:xfrm>
              <a:custGeom>
                <a:avLst/>
                <a:gdLst>
                  <a:gd name="T0" fmla="*/ 8 w 51"/>
                  <a:gd name="T1" fmla="*/ 40 h 51"/>
                  <a:gd name="T2" fmla="*/ 40 w 51"/>
                  <a:gd name="T3" fmla="*/ 43 h 51"/>
                  <a:gd name="T4" fmla="*/ 44 w 51"/>
                  <a:gd name="T5" fmla="*/ 11 h 51"/>
                  <a:gd name="T6" fmla="*/ 12 w 51"/>
                  <a:gd name="T7" fmla="*/ 8 h 51"/>
                  <a:gd name="T8" fmla="*/ 8 w 51"/>
                  <a:gd name="T9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8" y="40"/>
                    </a:moveTo>
                    <a:cubicBezTo>
                      <a:pt x="16" y="49"/>
                      <a:pt x="30" y="51"/>
                      <a:pt x="40" y="43"/>
                    </a:cubicBezTo>
                    <a:cubicBezTo>
                      <a:pt x="50" y="35"/>
                      <a:pt x="51" y="21"/>
                      <a:pt x="44" y="11"/>
                    </a:cubicBezTo>
                    <a:cubicBezTo>
                      <a:pt x="36" y="1"/>
                      <a:pt x="22" y="0"/>
                      <a:pt x="12" y="8"/>
                    </a:cubicBezTo>
                    <a:cubicBezTo>
                      <a:pt x="2" y="16"/>
                      <a:pt x="0" y="30"/>
                      <a:pt x="8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50" name="Freeform 75"/>
              <p:cNvSpPr/>
              <p:nvPr/>
            </p:nvSpPr>
            <p:spPr bwMode="auto">
              <a:xfrm>
                <a:off x="9942513" y="4995863"/>
                <a:ext cx="568325" cy="623887"/>
              </a:xfrm>
              <a:custGeom>
                <a:avLst/>
                <a:gdLst>
                  <a:gd name="T0" fmla="*/ 170 w 180"/>
                  <a:gd name="T1" fmla="*/ 118 h 198"/>
                  <a:gd name="T2" fmla="*/ 165 w 180"/>
                  <a:gd name="T3" fmla="*/ 160 h 198"/>
                  <a:gd name="T4" fmla="*/ 140 w 180"/>
                  <a:gd name="T5" fmla="*/ 179 h 198"/>
                  <a:gd name="T6" fmla="*/ 139 w 180"/>
                  <a:gd name="T7" fmla="*/ 181 h 198"/>
                  <a:gd name="T8" fmla="*/ 129 w 180"/>
                  <a:gd name="T9" fmla="*/ 188 h 198"/>
                  <a:gd name="T10" fmla="*/ 87 w 180"/>
                  <a:gd name="T11" fmla="*/ 185 h 198"/>
                  <a:gd name="T12" fmla="*/ 87 w 180"/>
                  <a:gd name="T13" fmla="*/ 185 h 198"/>
                  <a:gd name="T14" fmla="*/ 49 w 180"/>
                  <a:gd name="T15" fmla="*/ 138 h 198"/>
                  <a:gd name="T16" fmla="*/ 51 w 180"/>
                  <a:gd name="T17" fmla="*/ 125 h 198"/>
                  <a:gd name="T18" fmla="*/ 65 w 180"/>
                  <a:gd name="T19" fmla="*/ 126 h 198"/>
                  <a:gd name="T20" fmla="*/ 87 w 180"/>
                  <a:gd name="T21" fmla="*/ 153 h 198"/>
                  <a:gd name="T22" fmla="*/ 99 w 180"/>
                  <a:gd name="T23" fmla="*/ 169 h 198"/>
                  <a:gd name="T24" fmla="*/ 103 w 180"/>
                  <a:gd name="T25" fmla="*/ 166 h 198"/>
                  <a:gd name="T26" fmla="*/ 89 w 180"/>
                  <a:gd name="T27" fmla="*/ 148 h 198"/>
                  <a:gd name="T28" fmla="*/ 65 w 180"/>
                  <a:gd name="T29" fmla="*/ 119 h 198"/>
                  <a:gd name="T30" fmla="*/ 62 w 180"/>
                  <a:gd name="T31" fmla="*/ 115 h 198"/>
                  <a:gd name="T32" fmla="*/ 4 w 180"/>
                  <a:gd name="T33" fmla="*/ 43 h 198"/>
                  <a:gd name="T34" fmla="*/ 7 w 180"/>
                  <a:gd name="T35" fmla="*/ 24 h 198"/>
                  <a:gd name="T36" fmla="*/ 25 w 180"/>
                  <a:gd name="T37" fmla="*/ 27 h 198"/>
                  <a:gd name="T38" fmla="*/ 83 w 180"/>
                  <a:gd name="T39" fmla="*/ 99 h 198"/>
                  <a:gd name="T40" fmla="*/ 87 w 180"/>
                  <a:gd name="T41" fmla="*/ 95 h 198"/>
                  <a:gd name="T42" fmla="*/ 29 w 180"/>
                  <a:gd name="T43" fmla="*/ 23 h 198"/>
                  <a:gd name="T44" fmla="*/ 31 w 180"/>
                  <a:gd name="T45" fmla="*/ 5 h 198"/>
                  <a:gd name="T46" fmla="*/ 50 w 180"/>
                  <a:gd name="T47" fmla="*/ 7 h 198"/>
                  <a:gd name="T48" fmla="*/ 108 w 180"/>
                  <a:gd name="T49" fmla="*/ 79 h 198"/>
                  <a:gd name="T50" fmla="*/ 111 w 180"/>
                  <a:gd name="T51" fmla="*/ 83 h 198"/>
                  <a:gd name="T52" fmla="*/ 134 w 180"/>
                  <a:gd name="T53" fmla="*/ 112 h 198"/>
                  <a:gd name="T54" fmla="*/ 148 w 180"/>
                  <a:gd name="T55" fmla="*/ 129 h 198"/>
                  <a:gd name="T56" fmla="*/ 152 w 180"/>
                  <a:gd name="T57" fmla="*/ 126 h 198"/>
                  <a:gd name="T58" fmla="*/ 140 w 180"/>
                  <a:gd name="T59" fmla="*/ 111 h 198"/>
                  <a:gd name="T60" fmla="*/ 118 w 180"/>
                  <a:gd name="T61" fmla="*/ 83 h 198"/>
                  <a:gd name="T62" fmla="*/ 119 w 180"/>
                  <a:gd name="T63" fmla="*/ 70 h 198"/>
                  <a:gd name="T64" fmla="*/ 133 w 180"/>
                  <a:gd name="T65" fmla="*/ 71 h 198"/>
                  <a:gd name="T66" fmla="*/ 170 w 180"/>
                  <a:gd name="T67" fmla="*/ 118 h 198"/>
                  <a:gd name="T68" fmla="*/ 170 w 180"/>
                  <a:gd name="T69" fmla="*/ 11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0" h="198">
                    <a:moveTo>
                      <a:pt x="170" y="118"/>
                    </a:moveTo>
                    <a:cubicBezTo>
                      <a:pt x="180" y="130"/>
                      <a:pt x="177" y="150"/>
                      <a:pt x="165" y="160"/>
                    </a:cubicBezTo>
                    <a:cubicBezTo>
                      <a:pt x="140" y="179"/>
                      <a:pt x="140" y="179"/>
                      <a:pt x="140" y="179"/>
                    </a:cubicBezTo>
                    <a:cubicBezTo>
                      <a:pt x="139" y="181"/>
                      <a:pt x="139" y="181"/>
                      <a:pt x="139" y="181"/>
                    </a:cubicBezTo>
                    <a:cubicBezTo>
                      <a:pt x="129" y="188"/>
                      <a:pt x="129" y="188"/>
                      <a:pt x="129" y="188"/>
                    </a:cubicBezTo>
                    <a:cubicBezTo>
                      <a:pt x="116" y="198"/>
                      <a:pt x="96" y="197"/>
                      <a:pt x="87" y="185"/>
                    </a:cubicBezTo>
                    <a:cubicBezTo>
                      <a:pt x="87" y="185"/>
                      <a:pt x="87" y="185"/>
                      <a:pt x="87" y="185"/>
                    </a:cubicBezTo>
                    <a:cubicBezTo>
                      <a:pt x="49" y="138"/>
                      <a:pt x="49" y="138"/>
                      <a:pt x="49" y="138"/>
                    </a:cubicBezTo>
                    <a:cubicBezTo>
                      <a:pt x="45" y="134"/>
                      <a:pt x="47" y="128"/>
                      <a:pt x="51" y="125"/>
                    </a:cubicBezTo>
                    <a:cubicBezTo>
                      <a:pt x="56" y="121"/>
                      <a:pt x="61" y="121"/>
                      <a:pt x="65" y="126"/>
                    </a:cubicBezTo>
                    <a:cubicBezTo>
                      <a:pt x="87" y="153"/>
                      <a:pt x="87" y="153"/>
                      <a:pt x="87" y="153"/>
                    </a:cubicBezTo>
                    <a:cubicBezTo>
                      <a:pt x="99" y="169"/>
                      <a:pt x="99" y="169"/>
                      <a:pt x="99" y="169"/>
                    </a:cubicBezTo>
                    <a:cubicBezTo>
                      <a:pt x="103" y="166"/>
                      <a:pt x="103" y="166"/>
                      <a:pt x="103" y="166"/>
                    </a:cubicBezTo>
                    <a:cubicBezTo>
                      <a:pt x="89" y="148"/>
                      <a:pt x="89" y="148"/>
                      <a:pt x="89" y="148"/>
                    </a:cubicBezTo>
                    <a:cubicBezTo>
                      <a:pt x="65" y="119"/>
                      <a:pt x="65" y="119"/>
                      <a:pt x="65" y="119"/>
                    </a:cubicBezTo>
                    <a:cubicBezTo>
                      <a:pt x="62" y="115"/>
                      <a:pt x="62" y="115"/>
                      <a:pt x="62" y="115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37"/>
                      <a:pt x="1" y="29"/>
                      <a:pt x="7" y="24"/>
                    </a:cubicBezTo>
                    <a:cubicBezTo>
                      <a:pt x="12" y="19"/>
                      <a:pt x="20" y="21"/>
                      <a:pt x="25" y="27"/>
                    </a:cubicBezTo>
                    <a:cubicBezTo>
                      <a:pt x="83" y="99"/>
                      <a:pt x="83" y="99"/>
                      <a:pt x="83" y="99"/>
                    </a:cubicBezTo>
                    <a:cubicBezTo>
                      <a:pt x="87" y="95"/>
                      <a:pt x="87" y="95"/>
                      <a:pt x="87" y="95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5" y="17"/>
                      <a:pt x="25" y="9"/>
                      <a:pt x="31" y="5"/>
                    </a:cubicBezTo>
                    <a:cubicBezTo>
                      <a:pt x="37" y="0"/>
                      <a:pt x="45" y="1"/>
                      <a:pt x="50" y="7"/>
                    </a:cubicBezTo>
                    <a:cubicBezTo>
                      <a:pt x="108" y="79"/>
                      <a:pt x="108" y="79"/>
                      <a:pt x="108" y="79"/>
                    </a:cubicBezTo>
                    <a:cubicBezTo>
                      <a:pt x="111" y="83"/>
                      <a:pt x="111" y="83"/>
                      <a:pt x="111" y="83"/>
                    </a:cubicBezTo>
                    <a:cubicBezTo>
                      <a:pt x="134" y="112"/>
                      <a:pt x="134" y="112"/>
                      <a:pt x="134" y="112"/>
                    </a:cubicBezTo>
                    <a:cubicBezTo>
                      <a:pt x="148" y="129"/>
                      <a:pt x="148" y="129"/>
                      <a:pt x="148" y="129"/>
                    </a:cubicBezTo>
                    <a:cubicBezTo>
                      <a:pt x="152" y="126"/>
                      <a:pt x="152" y="126"/>
                      <a:pt x="152" y="126"/>
                    </a:cubicBezTo>
                    <a:cubicBezTo>
                      <a:pt x="140" y="111"/>
                      <a:pt x="140" y="111"/>
                      <a:pt x="140" y="111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4" y="79"/>
                      <a:pt x="114" y="74"/>
                      <a:pt x="119" y="70"/>
                    </a:cubicBezTo>
                    <a:cubicBezTo>
                      <a:pt x="123" y="67"/>
                      <a:pt x="129" y="66"/>
                      <a:pt x="133" y="71"/>
                    </a:cubicBezTo>
                    <a:cubicBezTo>
                      <a:pt x="170" y="118"/>
                      <a:pt x="170" y="118"/>
                      <a:pt x="170" y="118"/>
                    </a:cubicBezTo>
                    <a:cubicBezTo>
                      <a:pt x="170" y="118"/>
                      <a:pt x="170" y="118"/>
                      <a:pt x="170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34" name="Group 163"/>
            <p:cNvGrpSpPr/>
            <p:nvPr/>
          </p:nvGrpSpPr>
          <p:grpSpPr>
            <a:xfrm>
              <a:off x="4507526" y="2670788"/>
              <a:ext cx="386914" cy="476118"/>
              <a:chOff x="7227888" y="1474788"/>
              <a:chExt cx="571500" cy="703262"/>
            </a:xfrm>
            <a:solidFill>
              <a:schemeClr val="bg1">
                <a:lumMod val="75000"/>
              </a:schemeClr>
            </a:solidFill>
          </p:grpSpPr>
          <p:sp>
            <p:nvSpPr>
              <p:cNvPr id="47" name="Freeform 76"/>
              <p:cNvSpPr/>
              <p:nvPr/>
            </p:nvSpPr>
            <p:spPr bwMode="auto">
              <a:xfrm>
                <a:off x="7227888" y="1474788"/>
                <a:ext cx="158750" cy="160337"/>
              </a:xfrm>
              <a:custGeom>
                <a:avLst/>
                <a:gdLst>
                  <a:gd name="T0" fmla="*/ 7 w 50"/>
                  <a:gd name="T1" fmla="*/ 39 h 51"/>
                  <a:gd name="T2" fmla="*/ 12 w 50"/>
                  <a:gd name="T3" fmla="*/ 8 h 51"/>
                  <a:gd name="T4" fmla="*/ 43 w 50"/>
                  <a:gd name="T5" fmla="*/ 12 h 51"/>
                  <a:gd name="T6" fmla="*/ 38 w 50"/>
                  <a:gd name="T7" fmla="*/ 43 h 51"/>
                  <a:gd name="T8" fmla="*/ 7 w 50"/>
                  <a:gd name="T9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1">
                    <a:moveTo>
                      <a:pt x="7" y="39"/>
                    </a:moveTo>
                    <a:cubicBezTo>
                      <a:pt x="0" y="29"/>
                      <a:pt x="2" y="15"/>
                      <a:pt x="12" y="8"/>
                    </a:cubicBezTo>
                    <a:cubicBezTo>
                      <a:pt x="22" y="0"/>
                      <a:pt x="36" y="2"/>
                      <a:pt x="43" y="12"/>
                    </a:cubicBezTo>
                    <a:cubicBezTo>
                      <a:pt x="50" y="22"/>
                      <a:pt x="48" y="36"/>
                      <a:pt x="38" y="43"/>
                    </a:cubicBezTo>
                    <a:cubicBezTo>
                      <a:pt x="28" y="51"/>
                      <a:pt x="14" y="49"/>
                      <a:pt x="7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48" name="Freeform 77"/>
              <p:cNvSpPr/>
              <p:nvPr/>
            </p:nvSpPr>
            <p:spPr bwMode="auto">
              <a:xfrm>
                <a:off x="7291388" y="1585913"/>
                <a:ext cx="508000" cy="592137"/>
              </a:xfrm>
              <a:custGeom>
                <a:avLst/>
                <a:gdLst>
                  <a:gd name="T0" fmla="*/ 115 w 161"/>
                  <a:gd name="T1" fmla="*/ 43 h 188"/>
                  <a:gd name="T2" fmla="*/ 69 w 161"/>
                  <a:gd name="T3" fmla="*/ 10 h 188"/>
                  <a:gd name="T4" fmla="*/ 67 w 161"/>
                  <a:gd name="T5" fmla="*/ 10 h 188"/>
                  <a:gd name="T6" fmla="*/ 31 w 161"/>
                  <a:gd name="T7" fmla="*/ 9 h 188"/>
                  <a:gd name="T8" fmla="*/ 25 w 161"/>
                  <a:gd name="T9" fmla="*/ 14 h 188"/>
                  <a:gd name="T10" fmla="*/ 22 w 161"/>
                  <a:gd name="T11" fmla="*/ 16 h 188"/>
                  <a:gd name="T12" fmla="*/ 15 w 161"/>
                  <a:gd name="T13" fmla="*/ 22 h 188"/>
                  <a:gd name="T14" fmla="*/ 5 w 161"/>
                  <a:gd name="T15" fmla="*/ 56 h 188"/>
                  <a:gd name="T16" fmla="*/ 5 w 161"/>
                  <a:gd name="T17" fmla="*/ 57 h 188"/>
                  <a:gd name="T18" fmla="*/ 24 w 161"/>
                  <a:gd name="T19" fmla="*/ 111 h 188"/>
                  <a:gd name="T20" fmla="*/ 34 w 161"/>
                  <a:gd name="T21" fmla="*/ 117 h 188"/>
                  <a:gd name="T22" fmla="*/ 41 w 161"/>
                  <a:gd name="T23" fmla="*/ 106 h 188"/>
                  <a:gd name="T24" fmla="*/ 22 w 161"/>
                  <a:gd name="T25" fmla="*/ 54 h 188"/>
                  <a:gd name="T26" fmla="*/ 26 w 161"/>
                  <a:gd name="T27" fmla="*/ 51 h 188"/>
                  <a:gd name="T28" fmla="*/ 57 w 161"/>
                  <a:gd name="T29" fmla="*/ 141 h 188"/>
                  <a:gd name="T30" fmla="*/ 75 w 161"/>
                  <a:gd name="T31" fmla="*/ 127 h 188"/>
                  <a:gd name="T32" fmla="*/ 117 w 161"/>
                  <a:gd name="T33" fmla="*/ 183 h 188"/>
                  <a:gd name="T34" fmla="*/ 132 w 161"/>
                  <a:gd name="T35" fmla="*/ 185 h 188"/>
                  <a:gd name="T36" fmla="*/ 134 w 161"/>
                  <a:gd name="T37" fmla="*/ 170 h 188"/>
                  <a:gd name="T38" fmla="*/ 92 w 161"/>
                  <a:gd name="T39" fmla="*/ 114 h 188"/>
                  <a:gd name="T40" fmla="*/ 99 w 161"/>
                  <a:gd name="T41" fmla="*/ 109 h 188"/>
                  <a:gd name="T42" fmla="*/ 140 w 161"/>
                  <a:gd name="T43" fmla="*/ 165 h 188"/>
                  <a:gd name="T44" fmla="*/ 155 w 161"/>
                  <a:gd name="T45" fmla="*/ 168 h 188"/>
                  <a:gd name="T46" fmla="*/ 157 w 161"/>
                  <a:gd name="T47" fmla="*/ 153 h 188"/>
                  <a:gd name="T48" fmla="*/ 115 w 161"/>
                  <a:gd name="T49" fmla="*/ 97 h 188"/>
                  <a:gd name="T50" fmla="*/ 134 w 161"/>
                  <a:gd name="T51" fmla="*/ 83 h 188"/>
                  <a:gd name="T52" fmla="*/ 56 w 161"/>
                  <a:gd name="T53" fmla="*/ 28 h 188"/>
                  <a:gd name="T54" fmla="*/ 60 w 161"/>
                  <a:gd name="T55" fmla="*/ 25 h 188"/>
                  <a:gd name="T56" fmla="*/ 105 w 161"/>
                  <a:gd name="T57" fmla="*/ 58 h 188"/>
                  <a:gd name="T58" fmla="*/ 117 w 161"/>
                  <a:gd name="T59" fmla="*/ 55 h 188"/>
                  <a:gd name="T60" fmla="*/ 115 w 161"/>
                  <a:gd name="T61" fmla="*/ 4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1" h="188">
                    <a:moveTo>
                      <a:pt x="115" y="43"/>
                    </a:moveTo>
                    <a:cubicBezTo>
                      <a:pt x="69" y="10"/>
                      <a:pt x="69" y="10"/>
                      <a:pt x="69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52" y="0"/>
                      <a:pt x="36" y="5"/>
                      <a:pt x="31" y="9"/>
                    </a:cubicBezTo>
                    <a:cubicBezTo>
                      <a:pt x="28" y="12"/>
                      <a:pt x="28" y="11"/>
                      <a:pt x="25" y="14"/>
                    </a:cubicBezTo>
                    <a:cubicBezTo>
                      <a:pt x="24" y="15"/>
                      <a:pt x="23" y="16"/>
                      <a:pt x="22" y="16"/>
                    </a:cubicBezTo>
                    <a:cubicBezTo>
                      <a:pt x="18" y="19"/>
                      <a:pt x="19" y="19"/>
                      <a:pt x="15" y="22"/>
                    </a:cubicBezTo>
                    <a:cubicBezTo>
                      <a:pt x="10" y="25"/>
                      <a:pt x="0" y="39"/>
                      <a:pt x="5" y="5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6" y="116"/>
                      <a:pt x="31" y="118"/>
                      <a:pt x="34" y="117"/>
                    </a:cubicBezTo>
                    <a:cubicBezTo>
                      <a:pt x="39" y="115"/>
                      <a:pt x="41" y="110"/>
                      <a:pt x="41" y="106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75" y="127"/>
                      <a:pt x="75" y="127"/>
                      <a:pt x="75" y="127"/>
                    </a:cubicBezTo>
                    <a:cubicBezTo>
                      <a:pt x="117" y="183"/>
                      <a:pt x="117" y="183"/>
                      <a:pt x="117" y="183"/>
                    </a:cubicBezTo>
                    <a:cubicBezTo>
                      <a:pt x="121" y="187"/>
                      <a:pt x="127" y="188"/>
                      <a:pt x="132" y="185"/>
                    </a:cubicBezTo>
                    <a:cubicBezTo>
                      <a:pt x="137" y="181"/>
                      <a:pt x="137" y="175"/>
                      <a:pt x="134" y="170"/>
                    </a:cubicBezTo>
                    <a:cubicBezTo>
                      <a:pt x="92" y="114"/>
                      <a:pt x="92" y="114"/>
                      <a:pt x="92" y="114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40" y="165"/>
                      <a:pt x="140" y="165"/>
                      <a:pt x="140" y="165"/>
                    </a:cubicBezTo>
                    <a:cubicBezTo>
                      <a:pt x="144" y="170"/>
                      <a:pt x="150" y="171"/>
                      <a:pt x="155" y="168"/>
                    </a:cubicBezTo>
                    <a:cubicBezTo>
                      <a:pt x="160" y="164"/>
                      <a:pt x="161" y="157"/>
                      <a:pt x="157" y="153"/>
                    </a:cubicBezTo>
                    <a:cubicBezTo>
                      <a:pt x="115" y="97"/>
                      <a:pt x="115" y="97"/>
                      <a:pt x="115" y="97"/>
                    </a:cubicBezTo>
                    <a:cubicBezTo>
                      <a:pt x="134" y="83"/>
                      <a:pt x="134" y="83"/>
                      <a:pt x="134" y="83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9" y="59"/>
                      <a:pt x="114" y="58"/>
                      <a:pt x="117" y="55"/>
                    </a:cubicBezTo>
                    <a:cubicBezTo>
                      <a:pt x="119" y="51"/>
                      <a:pt x="119" y="46"/>
                      <a:pt x="115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35" name="Group 164"/>
            <p:cNvGrpSpPr/>
            <p:nvPr/>
          </p:nvGrpSpPr>
          <p:grpSpPr>
            <a:xfrm>
              <a:off x="6144386" y="5188950"/>
              <a:ext cx="371867" cy="497614"/>
              <a:chOff x="9645651" y="5194300"/>
              <a:chExt cx="549275" cy="735012"/>
            </a:xfrm>
            <a:solidFill>
              <a:srgbClr val="FAD159"/>
            </a:solidFill>
          </p:grpSpPr>
          <p:sp>
            <p:nvSpPr>
              <p:cNvPr id="45" name="Freeform 78"/>
              <p:cNvSpPr/>
              <p:nvPr/>
            </p:nvSpPr>
            <p:spPr bwMode="auto">
              <a:xfrm>
                <a:off x="10031413" y="5765800"/>
                <a:ext cx="163513" cy="163512"/>
              </a:xfrm>
              <a:custGeom>
                <a:avLst/>
                <a:gdLst>
                  <a:gd name="T0" fmla="*/ 7 w 52"/>
                  <a:gd name="T1" fmla="*/ 38 h 52"/>
                  <a:gd name="T2" fmla="*/ 38 w 52"/>
                  <a:gd name="T3" fmla="*/ 45 h 52"/>
                  <a:gd name="T4" fmla="*/ 45 w 52"/>
                  <a:gd name="T5" fmla="*/ 13 h 52"/>
                  <a:gd name="T6" fmla="*/ 13 w 52"/>
                  <a:gd name="T7" fmla="*/ 7 h 52"/>
                  <a:gd name="T8" fmla="*/ 7 w 52"/>
                  <a:gd name="T9" fmla="*/ 3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7" y="38"/>
                    </a:moveTo>
                    <a:cubicBezTo>
                      <a:pt x="13" y="49"/>
                      <a:pt x="27" y="52"/>
                      <a:pt x="38" y="45"/>
                    </a:cubicBezTo>
                    <a:cubicBezTo>
                      <a:pt x="49" y="38"/>
                      <a:pt x="52" y="24"/>
                      <a:pt x="45" y="13"/>
                    </a:cubicBezTo>
                    <a:cubicBezTo>
                      <a:pt x="38" y="3"/>
                      <a:pt x="24" y="0"/>
                      <a:pt x="13" y="7"/>
                    </a:cubicBezTo>
                    <a:cubicBezTo>
                      <a:pt x="3" y="14"/>
                      <a:pt x="0" y="28"/>
                      <a:pt x="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46" name="Freeform 79"/>
              <p:cNvSpPr/>
              <p:nvPr/>
            </p:nvSpPr>
            <p:spPr bwMode="auto">
              <a:xfrm>
                <a:off x="9645651" y="5194300"/>
                <a:ext cx="536575" cy="646112"/>
              </a:xfrm>
              <a:custGeom>
                <a:avLst/>
                <a:gdLst>
                  <a:gd name="T0" fmla="*/ 162 w 170"/>
                  <a:gd name="T1" fmla="*/ 130 h 205"/>
                  <a:gd name="T2" fmla="*/ 152 w 170"/>
                  <a:gd name="T3" fmla="*/ 172 h 205"/>
                  <a:gd name="T4" fmla="*/ 126 w 170"/>
                  <a:gd name="T5" fmla="*/ 188 h 205"/>
                  <a:gd name="T6" fmla="*/ 124 w 170"/>
                  <a:gd name="T7" fmla="*/ 190 h 205"/>
                  <a:gd name="T8" fmla="*/ 114 w 170"/>
                  <a:gd name="T9" fmla="*/ 197 h 205"/>
                  <a:gd name="T10" fmla="*/ 72 w 170"/>
                  <a:gd name="T11" fmla="*/ 189 h 205"/>
                  <a:gd name="T12" fmla="*/ 72 w 170"/>
                  <a:gd name="T13" fmla="*/ 189 h 205"/>
                  <a:gd name="T14" fmla="*/ 39 w 170"/>
                  <a:gd name="T15" fmla="*/ 139 h 205"/>
                  <a:gd name="T16" fmla="*/ 42 w 170"/>
                  <a:gd name="T17" fmla="*/ 126 h 205"/>
                  <a:gd name="T18" fmla="*/ 56 w 170"/>
                  <a:gd name="T19" fmla="*/ 128 h 205"/>
                  <a:gd name="T20" fmla="*/ 75 w 170"/>
                  <a:gd name="T21" fmla="*/ 158 h 205"/>
                  <a:gd name="T22" fmla="*/ 86 w 170"/>
                  <a:gd name="T23" fmla="*/ 174 h 205"/>
                  <a:gd name="T24" fmla="*/ 90 w 170"/>
                  <a:gd name="T25" fmla="*/ 171 h 205"/>
                  <a:gd name="T26" fmla="*/ 78 w 170"/>
                  <a:gd name="T27" fmla="*/ 153 h 205"/>
                  <a:gd name="T28" fmla="*/ 57 w 170"/>
                  <a:gd name="T29" fmla="*/ 121 h 205"/>
                  <a:gd name="T30" fmla="*/ 54 w 170"/>
                  <a:gd name="T31" fmla="*/ 117 h 205"/>
                  <a:gd name="T32" fmla="*/ 4 w 170"/>
                  <a:gd name="T33" fmla="*/ 40 h 205"/>
                  <a:gd name="T34" fmla="*/ 8 w 170"/>
                  <a:gd name="T35" fmla="*/ 21 h 205"/>
                  <a:gd name="T36" fmla="*/ 25 w 170"/>
                  <a:gd name="T37" fmla="*/ 26 h 205"/>
                  <a:gd name="T38" fmla="*/ 76 w 170"/>
                  <a:gd name="T39" fmla="*/ 103 h 205"/>
                  <a:gd name="T40" fmla="*/ 81 w 170"/>
                  <a:gd name="T41" fmla="*/ 100 h 205"/>
                  <a:gd name="T42" fmla="*/ 31 w 170"/>
                  <a:gd name="T43" fmla="*/ 22 h 205"/>
                  <a:gd name="T44" fmla="*/ 34 w 170"/>
                  <a:gd name="T45" fmla="*/ 4 h 205"/>
                  <a:gd name="T46" fmla="*/ 52 w 170"/>
                  <a:gd name="T47" fmla="*/ 8 h 205"/>
                  <a:gd name="T48" fmla="*/ 103 w 170"/>
                  <a:gd name="T49" fmla="*/ 86 h 205"/>
                  <a:gd name="T50" fmla="*/ 106 w 170"/>
                  <a:gd name="T51" fmla="*/ 90 h 205"/>
                  <a:gd name="T52" fmla="*/ 126 w 170"/>
                  <a:gd name="T53" fmla="*/ 121 h 205"/>
                  <a:gd name="T54" fmla="*/ 138 w 170"/>
                  <a:gd name="T55" fmla="*/ 140 h 205"/>
                  <a:gd name="T56" fmla="*/ 142 w 170"/>
                  <a:gd name="T57" fmla="*/ 137 h 205"/>
                  <a:gd name="T58" fmla="*/ 132 w 170"/>
                  <a:gd name="T59" fmla="*/ 121 h 205"/>
                  <a:gd name="T60" fmla="*/ 112 w 170"/>
                  <a:gd name="T61" fmla="*/ 91 h 205"/>
                  <a:gd name="T62" fmla="*/ 115 w 170"/>
                  <a:gd name="T63" fmla="*/ 77 h 205"/>
                  <a:gd name="T64" fmla="*/ 129 w 170"/>
                  <a:gd name="T65" fmla="*/ 80 h 205"/>
                  <a:gd name="T66" fmla="*/ 162 w 170"/>
                  <a:gd name="T67" fmla="*/ 130 h 205"/>
                  <a:gd name="T68" fmla="*/ 162 w 170"/>
                  <a:gd name="T69" fmla="*/ 13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0" h="205">
                    <a:moveTo>
                      <a:pt x="162" y="130"/>
                    </a:moveTo>
                    <a:cubicBezTo>
                      <a:pt x="170" y="143"/>
                      <a:pt x="165" y="163"/>
                      <a:pt x="152" y="172"/>
                    </a:cubicBezTo>
                    <a:cubicBezTo>
                      <a:pt x="126" y="188"/>
                      <a:pt x="126" y="188"/>
                      <a:pt x="126" y="188"/>
                    </a:cubicBezTo>
                    <a:cubicBezTo>
                      <a:pt x="124" y="190"/>
                      <a:pt x="124" y="190"/>
                      <a:pt x="124" y="190"/>
                    </a:cubicBezTo>
                    <a:cubicBezTo>
                      <a:pt x="114" y="197"/>
                      <a:pt x="114" y="197"/>
                      <a:pt x="114" y="197"/>
                    </a:cubicBezTo>
                    <a:cubicBezTo>
                      <a:pt x="100" y="205"/>
                      <a:pt x="80" y="202"/>
                      <a:pt x="72" y="189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39" y="139"/>
                      <a:pt x="39" y="139"/>
                      <a:pt x="39" y="139"/>
                    </a:cubicBezTo>
                    <a:cubicBezTo>
                      <a:pt x="36" y="134"/>
                      <a:pt x="38" y="128"/>
                      <a:pt x="42" y="126"/>
                    </a:cubicBezTo>
                    <a:cubicBezTo>
                      <a:pt x="47" y="122"/>
                      <a:pt x="52" y="123"/>
                      <a:pt x="56" y="128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86" y="174"/>
                      <a:pt x="86" y="174"/>
                      <a:pt x="86" y="174"/>
                    </a:cubicBezTo>
                    <a:cubicBezTo>
                      <a:pt x="90" y="171"/>
                      <a:pt x="90" y="171"/>
                      <a:pt x="90" y="171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57" y="121"/>
                      <a:pt x="57" y="121"/>
                      <a:pt x="57" y="121"/>
                    </a:cubicBezTo>
                    <a:cubicBezTo>
                      <a:pt x="54" y="117"/>
                      <a:pt x="54" y="117"/>
                      <a:pt x="54" y="117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0" y="34"/>
                      <a:pt x="2" y="25"/>
                      <a:pt x="8" y="21"/>
                    </a:cubicBezTo>
                    <a:cubicBezTo>
                      <a:pt x="14" y="17"/>
                      <a:pt x="21" y="20"/>
                      <a:pt x="25" y="26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7" y="16"/>
                      <a:pt x="27" y="8"/>
                      <a:pt x="34" y="4"/>
                    </a:cubicBezTo>
                    <a:cubicBezTo>
                      <a:pt x="40" y="0"/>
                      <a:pt x="48" y="2"/>
                      <a:pt x="52" y="8"/>
                    </a:cubicBezTo>
                    <a:cubicBezTo>
                      <a:pt x="103" y="86"/>
                      <a:pt x="103" y="86"/>
                      <a:pt x="103" y="86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26" y="121"/>
                      <a:pt x="126" y="121"/>
                      <a:pt x="126" y="121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42" y="137"/>
                      <a:pt x="142" y="137"/>
                      <a:pt x="142" y="137"/>
                    </a:cubicBezTo>
                    <a:cubicBezTo>
                      <a:pt x="132" y="121"/>
                      <a:pt x="132" y="121"/>
                      <a:pt x="132" y="12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09" y="86"/>
                      <a:pt x="110" y="81"/>
                      <a:pt x="115" y="77"/>
                    </a:cubicBezTo>
                    <a:cubicBezTo>
                      <a:pt x="120" y="75"/>
                      <a:pt x="126" y="75"/>
                      <a:pt x="129" y="80"/>
                    </a:cubicBezTo>
                    <a:cubicBezTo>
                      <a:pt x="162" y="130"/>
                      <a:pt x="162" y="130"/>
                      <a:pt x="162" y="130"/>
                    </a:cubicBezTo>
                    <a:cubicBezTo>
                      <a:pt x="162" y="130"/>
                      <a:pt x="162" y="130"/>
                      <a:pt x="162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36" name="Group 165"/>
            <p:cNvGrpSpPr/>
            <p:nvPr/>
          </p:nvGrpSpPr>
          <p:grpSpPr>
            <a:xfrm>
              <a:off x="5971350" y="5272782"/>
              <a:ext cx="290186" cy="539530"/>
              <a:chOff x="9390063" y="5318125"/>
              <a:chExt cx="428625" cy="796925"/>
            </a:xfrm>
            <a:solidFill>
              <a:srgbClr val="FAD159"/>
            </a:solidFill>
          </p:grpSpPr>
          <p:sp>
            <p:nvSpPr>
              <p:cNvPr id="43" name="Freeform 80"/>
              <p:cNvSpPr/>
              <p:nvPr/>
            </p:nvSpPr>
            <p:spPr bwMode="auto">
              <a:xfrm>
                <a:off x="9617076" y="5957888"/>
                <a:ext cx="161925" cy="157162"/>
              </a:xfrm>
              <a:custGeom>
                <a:avLst/>
                <a:gdLst>
                  <a:gd name="T0" fmla="*/ 4 w 51"/>
                  <a:gd name="T1" fmla="*/ 32 h 50"/>
                  <a:gd name="T2" fmla="*/ 32 w 51"/>
                  <a:gd name="T3" fmla="*/ 46 h 50"/>
                  <a:gd name="T4" fmla="*/ 47 w 51"/>
                  <a:gd name="T5" fmla="*/ 18 h 50"/>
                  <a:gd name="T6" fmla="*/ 18 w 51"/>
                  <a:gd name="T7" fmla="*/ 4 h 50"/>
                  <a:gd name="T8" fmla="*/ 4 w 51"/>
                  <a:gd name="T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0">
                    <a:moveTo>
                      <a:pt x="4" y="32"/>
                    </a:moveTo>
                    <a:cubicBezTo>
                      <a:pt x="7" y="44"/>
                      <a:pt x="20" y="50"/>
                      <a:pt x="32" y="46"/>
                    </a:cubicBezTo>
                    <a:cubicBezTo>
                      <a:pt x="44" y="43"/>
                      <a:pt x="51" y="30"/>
                      <a:pt x="47" y="18"/>
                    </a:cubicBezTo>
                    <a:cubicBezTo>
                      <a:pt x="43" y="6"/>
                      <a:pt x="30" y="0"/>
                      <a:pt x="18" y="4"/>
                    </a:cubicBezTo>
                    <a:cubicBezTo>
                      <a:pt x="6" y="8"/>
                      <a:pt x="0" y="20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44" name="Freeform 81"/>
              <p:cNvSpPr/>
              <p:nvPr/>
            </p:nvSpPr>
            <p:spPr bwMode="auto">
              <a:xfrm>
                <a:off x="9390063" y="5318125"/>
                <a:ext cx="428625" cy="674687"/>
              </a:xfrm>
              <a:custGeom>
                <a:avLst/>
                <a:gdLst>
                  <a:gd name="T0" fmla="*/ 131 w 136"/>
                  <a:gd name="T1" fmla="*/ 158 h 214"/>
                  <a:gd name="T2" fmla="*/ 111 w 136"/>
                  <a:gd name="T3" fmla="*/ 195 h 214"/>
                  <a:gd name="T4" fmla="*/ 81 w 136"/>
                  <a:gd name="T5" fmla="*/ 205 h 214"/>
                  <a:gd name="T6" fmla="*/ 79 w 136"/>
                  <a:gd name="T7" fmla="*/ 205 h 214"/>
                  <a:gd name="T8" fmla="*/ 67 w 136"/>
                  <a:gd name="T9" fmla="*/ 209 h 214"/>
                  <a:gd name="T10" fmla="*/ 29 w 136"/>
                  <a:gd name="T11" fmla="*/ 191 h 214"/>
                  <a:gd name="T12" fmla="*/ 29 w 136"/>
                  <a:gd name="T13" fmla="*/ 191 h 214"/>
                  <a:gd name="T14" fmla="*/ 10 w 136"/>
                  <a:gd name="T15" fmla="*/ 134 h 214"/>
                  <a:gd name="T16" fmla="*/ 17 w 136"/>
                  <a:gd name="T17" fmla="*/ 122 h 214"/>
                  <a:gd name="T18" fmla="*/ 29 w 136"/>
                  <a:gd name="T19" fmla="*/ 128 h 214"/>
                  <a:gd name="T20" fmla="*/ 40 w 136"/>
                  <a:gd name="T21" fmla="*/ 162 h 214"/>
                  <a:gd name="T22" fmla="*/ 46 w 136"/>
                  <a:gd name="T23" fmla="*/ 180 h 214"/>
                  <a:gd name="T24" fmla="*/ 51 w 136"/>
                  <a:gd name="T25" fmla="*/ 179 h 214"/>
                  <a:gd name="T26" fmla="*/ 44 w 136"/>
                  <a:gd name="T27" fmla="*/ 158 h 214"/>
                  <a:gd name="T28" fmla="*/ 32 w 136"/>
                  <a:gd name="T29" fmla="*/ 122 h 214"/>
                  <a:gd name="T30" fmla="*/ 31 w 136"/>
                  <a:gd name="T31" fmla="*/ 117 h 214"/>
                  <a:gd name="T32" fmla="*/ 2 w 136"/>
                  <a:gd name="T33" fmla="*/ 29 h 214"/>
                  <a:gd name="T34" fmla="*/ 11 w 136"/>
                  <a:gd name="T35" fmla="*/ 12 h 214"/>
                  <a:gd name="T36" fmla="*/ 27 w 136"/>
                  <a:gd name="T37" fmla="*/ 21 h 214"/>
                  <a:gd name="T38" fmla="*/ 56 w 136"/>
                  <a:gd name="T39" fmla="*/ 109 h 214"/>
                  <a:gd name="T40" fmla="*/ 61 w 136"/>
                  <a:gd name="T41" fmla="*/ 107 h 214"/>
                  <a:gd name="T42" fmla="*/ 33 w 136"/>
                  <a:gd name="T43" fmla="*/ 19 h 214"/>
                  <a:gd name="T44" fmla="*/ 41 w 136"/>
                  <a:gd name="T45" fmla="*/ 3 h 214"/>
                  <a:gd name="T46" fmla="*/ 58 w 136"/>
                  <a:gd name="T47" fmla="*/ 11 h 214"/>
                  <a:gd name="T48" fmla="*/ 86 w 136"/>
                  <a:gd name="T49" fmla="*/ 99 h 214"/>
                  <a:gd name="T50" fmla="*/ 88 w 136"/>
                  <a:gd name="T51" fmla="*/ 104 h 214"/>
                  <a:gd name="T52" fmla="*/ 99 w 136"/>
                  <a:gd name="T53" fmla="*/ 140 h 214"/>
                  <a:gd name="T54" fmla="*/ 106 w 136"/>
                  <a:gd name="T55" fmla="*/ 161 h 214"/>
                  <a:gd name="T56" fmla="*/ 111 w 136"/>
                  <a:gd name="T57" fmla="*/ 159 h 214"/>
                  <a:gd name="T58" fmla="*/ 105 w 136"/>
                  <a:gd name="T59" fmla="*/ 141 h 214"/>
                  <a:gd name="T60" fmla="*/ 94 w 136"/>
                  <a:gd name="T61" fmla="*/ 107 h 214"/>
                  <a:gd name="T62" fmla="*/ 100 w 136"/>
                  <a:gd name="T63" fmla="*/ 95 h 214"/>
                  <a:gd name="T64" fmla="*/ 113 w 136"/>
                  <a:gd name="T65" fmla="*/ 101 h 214"/>
                  <a:gd name="T66" fmla="*/ 131 w 136"/>
                  <a:gd name="T67" fmla="*/ 158 h 214"/>
                  <a:gd name="T68" fmla="*/ 131 w 136"/>
                  <a:gd name="T69" fmla="*/ 15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6" h="214">
                    <a:moveTo>
                      <a:pt x="131" y="158"/>
                    </a:moveTo>
                    <a:cubicBezTo>
                      <a:pt x="136" y="173"/>
                      <a:pt x="126" y="190"/>
                      <a:pt x="111" y="195"/>
                    </a:cubicBezTo>
                    <a:cubicBezTo>
                      <a:pt x="81" y="205"/>
                      <a:pt x="81" y="205"/>
                      <a:pt x="81" y="205"/>
                    </a:cubicBezTo>
                    <a:cubicBezTo>
                      <a:pt x="79" y="205"/>
                      <a:pt x="79" y="205"/>
                      <a:pt x="79" y="205"/>
                    </a:cubicBezTo>
                    <a:cubicBezTo>
                      <a:pt x="67" y="209"/>
                      <a:pt x="67" y="209"/>
                      <a:pt x="67" y="209"/>
                    </a:cubicBezTo>
                    <a:cubicBezTo>
                      <a:pt x="52" y="214"/>
                      <a:pt x="34" y="206"/>
                      <a:pt x="29" y="191"/>
                    </a:cubicBezTo>
                    <a:cubicBezTo>
                      <a:pt x="29" y="191"/>
                      <a:pt x="29" y="191"/>
                      <a:pt x="29" y="191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8" y="128"/>
                      <a:pt x="12" y="123"/>
                      <a:pt x="17" y="122"/>
                    </a:cubicBezTo>
                    <a:cubicBezTo>
                      <a:pt x="23" y="120"/>
                      <a:pt x="27" y="122"/>
                      <a:pt x="29" y="128"/>
                    </a:cubicBezTo>
                    <a:cubicBezTo>
                      <a:pt x="40" y="162"/>
                      <a:pt x="40" y="162"/>
                      <a:pt x="40" y="162"/>
                    </a:cubicBezTo>
                    <a:cubicBezTo>
                      <a:pt x="46" y="180"/>
                      <a:pt x="46" y="180"/>
                      <a:pt x="46" y="180"/>
                    </a:cubicBezTo>
                    <a:cubicBezTo>
                      <a:pt x="51" y="179"/>
                      <a:pt x="51" y="179"/>
                      <a:pt x="51" y="179"/>
                    </a:cubicBezTo>
                    <a:cubicBezTo>
                      <a:pt x="44" y="158"/>
                      <a:pt x="44" y="158"/>
                      <a:pt x="44" y="158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2"/>
                      <a:pt x="4" y="14"/>
                      <a:pt x="11" y="12"/>
                    </a:cubicBezTo>
                    <a:cubicBezTo>
                      <a:pt x="18" y="10"/>
                      <a:pt x="25" y="14"/>
                      <a:pt x="27" y="21"/>
                    </a:cubicBezTo>
                    <a:cubicBezTo>
                      <a:pt x="56" y="109"/>
                      <a:pt x="56" y="109"/>
                      <a:pt x="56" y="109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2"/>
                      <a:pt x="34" y="5"/>
                      <a:pt x="41" y="3"/>
                    </a:cubicBezTo>
                    <a:cubicBezTo>
                      <a:pt x="48" y="0"/>
                      <a:pt x="55" y="4"/>
                      <a:pt x="58" y="11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8" y="104"/>
                      <a:pt x="88" y="104"/>
                      <a:pt x="88" y="104"/>
                    </a:cubicBezTo>
                    <a:cubicBezTo>
                      <a:pt x="99" y="140"/>
                      <a:pt x="99" y="140"/>
                      <a:pt x="99" y="140"/>
                    </a:cubicBezTo>
                    <a:cubicBezTo>
                      <a:pt x="106" y="161"/>
                      <a:pt x="106" y="161"/>
                      <a:pt x="106" y="161"/>
                    </a:cubicBezTo>
                    <a:cubicBezTo>
                      <a:pt x="111" y="159"/>
                      <a:pt x="111" y="159"/>
                      <a:pt x="111" y="159"/>
                    </a:cubicBezTo>
                    <a:cubicBezTo>
                      <a:pt x="105" y="141"/>
                      <a:pt x="105" y="141"/>
                      <a:pt x="105" y="141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92" y="101"/>
                      <a:pt x="94" y="97"/>
                      <a:pt x="100" y="95"/>
                    </a:cubicBezTo>
                    <a:cubicBezTo>
                      <a:pt x="105" y="93"/>
                      <a:pt x="111" y="95"/>
                      <a:pt x="113" y="101"/>
                    </a:cubicBezTo>
                    <a:cubicBezTo>
                      <a:pt x="131" y="158"/>
                      <a:pt x="131" y="158"/>
                      <a:pt x="131" y="158"/>
                    </a:cubicBezTo>
                    <a:cubicBezTo>
                      <a:pt x="131" y="158"/>
                      <a:pt x="131" y="158"/>
                      <a:pt x="131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37" name="Group 166"/>
            <p:cNvGrpSpPr/>
            <p:nvPr/>
          </p:nvGrpSpPr>
          <p:grpSpPr>
            <a:xfrm>
              <a:off x="5755323" y="5336193"/>
              <a:ext cx="250420" cy="549202"/>
              <a:chOff x="9070976" y="5411788"/>
              <a:chExt cx="369888" cy="811212"/>
            </a:xfrm>
            <a:solidFill>
              <a:srgbClr val="FAD159"/>
            </a:solidFill>
          </p:grpSpPr>
          <p:sp>
            <p:nvSpPr>
              <p:cNvPr id="41" name="Freeform 82"/>
              <p:cNvSpPr/>
              <p:nvPr/>
            </p:nvSpPr>
            <p:spPr bwMode="auto">
              <a:xfrm>
                <a:off x="9217026" y="6072188"/>
                <a:ext cx="150813" cy="150812"/>
              </a:xfrm>
              <a:custGeom>
                <a:avLst/>
                <a:gdLst>
                  <a:gd name="T0" fmla="*/ 2 w 48"/>
                  <a:gd name="T1" fmla="*/ 27 h 48"/>
                  <a:gd name="T2" fmla="*/ 27 w 48"/>
                  <a:gd name="T3" fmla="*/ 46 h 48"/>
                  <a:gd name="T4" fmla="*/ 47 w 48"/>
                  <a:gd name="T5" fmla="*/ 20 h 48"/>
                  <a:gd name="T6" fmla="*/ 21 w 48"/>
                  <a:gd name="T7" fmla="*/ 1 h 48"/>
                  <a:gd name="T8" fmla="*/ 2 w 48"/>
                  <a:gd name="T9" fmla="*/ 2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27"/>
                    </a:moveTo>
                    <a:cubicBezTo>
                      <a:pt x="3" y="39"/>
                      <a:pt x="15" y="48"/>
                      <a:pt x="27" y="46"/>
                    </a:cubicBezTo>
                    <a:cubicBezTo>
                      <a:pt x="40" y="44"/>
                      <a:pt x="48" y="33"/>
                      <a:pt x="47" y="20"/>
                    </a:cubicBezTo>
                    <a:cubicBezTo>
                      <a:pt x="45" y="8"/>
                      <a:pt x="33" y="0"/>
                      <a:pt x="21" y="1"/>
                    </a:cubicBezTo>
                    <a:cubicBezTo>
                      <a:pt x="8" y="3"/>
                      <a:pt x="0" y="15"/>
                      <a:pt x="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42" name="Freeform 83"/>
              <p:cNvSpPr/>
              <p:nvPr/>
            </p:nvSpPr>
            <p:spPr bwMode="auto">
              <a:xfrm>
                <a:off x="9070976" y="5411788"/>
                <a:ext cx="369888" cy="665162"/>
              </a:xfrm>
              <a:custGeom>
                <a:avLst/>
                <a:gdLst>
                  <a:gd name="T0" fmla="*/ 115 w 117"/>
                  <a:gd name="T1" fmla="*/ 169 h 211"/>
                  <a:gd name="T2" fmla="*/ 89 w 117"/>
                  <a:gd name="T3" fmla="*/ 202 h 211"/>
                  <a:gd name="T4" fmla="*/ 58 w 117"/>
                  <a:gd name="T5" fmla="*/ 207 h 211"/>
                  <a:gd name="T6" fmla="*/ 56 w 117"/>
                  <a:gd name="T7" fmla="*/ 207 h 211"/>
                  <a:gd name="T8" fmla="*/ 44 w 117"/>
                  <a:gd name="T9" fmla="*/ 209 h 211"/>
                  <a:gd name="T10" fmla="*/ 9 w 117"/>
                  <a:gd name="T11" fmla="*/ 184 h 211"/>
                  <a:gd name="T12" fmla="*/ 9 w 117"/>
                  <a:gd name="T13" fmla="*/ 184 h 211"/>
                  <a:gd name="T14" fmla="*/ 0 w 117"/>
                  <a:gd name="T15" fmla="*/ 125 h 211"/>
                  <a:gd name="T16" fmla="*/ 9 w 117"/>
                  <a:gd name="T17" fmla="*/ 114 h 211"/>
                  <a:gd name="T18" fmla="*/ 20 w 117"/>
                  <a:gd name="T19" fmla="*/ 122 h 211"/>
                  <a:gd name="T20" fmla="*/ 25 w 117"/>
                  <a:gd name="T21" fmla="*/ 157 h 211"/>
                  <a:gd name="T22" fmla="*/ 28 w 117"/>
                  <a:gd name="T23" fmla="*/ 177 h 211"/>
                  <a:gd name="T24" fmla="*/ 33 w 117"/>
                  <a:gd name="T25" fmla="*/ 176 h 211"/>
                  <a:gd name="T26" fmla="*/ 30 w 117"/>
                  <a:gd name="T27" fmla="*/ 154 h 211"/>
                  <a:gd name="T28" fmla="*/ 24 w 117"/>
                  <a:gd name="T29" fmla="*/ 117 h 211"/>
                  <a:gd name="T30" fmla="*/ 24 w 117"/>
                  <a:gd name="T31" fmla="*/ 112 h 211"/>
                  <a:gd name="T32" fmla="*/ 10 w 117"/>
                  <a:gd name="T33" fmla="*/ 20 h 211"/>
                  <a:gd name="T34" fmla="*/ 22 w 117"/>
                  <a:gd name="T35" fmla="*/ 5 h 211"/>
                  <a:gd name="T36" fmla="*/ 36 w 117"/>
                  <a:gd name="T37" fmla="*/ 17 h 211"/>
                  <a:gd name="T38" fmla="*/ 49 w 117"/>
                  <a:gd name="T39" fmla="*/ 108 h 211"/>
                  <a:gd name="T40" fmla="*/ 55 w 117"/>
                  <a:gd name="T41" fmla="*/ 108 h 211"/>
                  <a:gd name="T42" fmla="*/ 42 w 117"/>
                  <a:gd name="T43" fmla="*/ 16 h 211"/>
                  <a:gd name="T44" fmla="*/ 53 w 117"/>
                  <a:gd name="T45" fmla="*/ 1 h 211"/>
                  <a:gd name="T46" fmla="*/ 68 w 117"/>
                  <a:gd name="T47" fmla="*/ 12 h 211"/>
                  <a:gd name="T48" fmla="*/ 81 w 117"/>
                  <a:gd name="T49" fmla="*/ 104 h 211"/>
                  <a:gd name="T50" fmla="*/ 82 w 117"/>
                  <a:gd name="T51" fmla="*/ 109 h 211"/>
                  <a:gd name="T52" fmla="*/ 87 w 117"/>
                  <a:gd name="T53" fmla="*/ 146 h 211"/>
                  <a:gd name="T54" fmla="*/ 90 w 117"/>
                  <a:gd name="T55" fmla="*/ 168 h 211"/>
                  <a:gd name="T56" fmla="*/ 95 w 117"/>
                  <a:gd name="T57" fmla="*/ 167 h 211"/>
                  <a:gd name="T58" fmla="*/ 92 w 117"/>
                  <a:gd name="T59" fmla="*/ 148 h 211"/>
                  <a:gd name="T60" fmla="*/ 87 w 117"/>
                  <a:gd name="T61" fmla="*/ 113 h 211"/>
                  <a:gd name="T62" fmla="*/ 96 w 117"/>
                  <a:gd name="T63" fmla="*/ 102 h 211"/>
                  <a:gd name="T64" fmla="*/ 107 w 117"/>
                  <a:gd name="T65" fmla="*/ 110 h 211"/>
                  <a:gd name="T66" fmla="*/ 115 w 117"/>
                  <a:gd name="T67" fmla="*/ 169 h 211"/>
                  <a:gd name="T68" fmla="*/ 115 w 117"/>
                  <a:gd name="T69" fmla="*/ 16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" h="211">
                    <a:moveTo>
                      <a:pt x="115" y="169"/>
                    </a:moveTo>
                    <a:cubicBezTo>
                      <a:pt x="117" y="185"/>
                      <a:pt x="105" y="200"/>
                      <a:pt x="89" y="202"/>
                    </a:cubicBezTo>
                    <a:cubicBezTo>
                      <a:pt x="58" y="207"/>
                      <a:pt x="58" y="207"/>
                      <a:pt x="58" y="207"/>
                    </a:cubicBezTo>
                    <a:cubicBezTo>
                      <a:pt x="56" y="207"/>
                      <a:pt x="56" y="207"/>
                      <a:pt x="56" y="207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28" y="211"/>
                      <a:pt x="11" y="200"/>
                      <a:pt x="9" y="184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19"/>
                      <a:pt x="4" y="115"/>
                      <a:pt x="9" y="114"/>
                    </a:cubicBezTo>
                    <a:cubicBezTo>
                      <a:pt x="15" y="113"/>
                      <a:pt x="19" y="116"/>
                      <a:pt x="20" y="122"/>
                    </a:cubicBezTo>
                    <a:cubicBezTo>
                      <a:pt x="25" y="157"/>
                      <a:pt x="25" y="157"/>
                      <a:pt x="25" y="157"/>
                    </a:cubicBezTo>
                    <a:cubicBezTo>
                      <a:pt x="28" y="177"/>
                      <a:pt x="28" y="177"/>
                      <a:pt x="28" y="177"/>
                    </a:cubicBezTo>
                    <a:cubicBezTo>
                      <a:pt x="33" y="176"/>
                      <a:pt x="33" y="176"/>
                      <a:pt x="33" y="176"/>
                    </a:cubicBezTo>
                    <a:cubicBezTo>
                      <a:pt x="30" y="154"/>
                      <a:pt x="30" y="154"/>
                      <a:pt x="30" y="154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13"/>
                      <a:pt x="15" y="6"/>
                      <a:pt x="22" y="5"/>
                    </a:cubicBezTo>
                    <a:cubicBezTo>
                      <a:pt x="29" y="4"/>
                      <a:pt x="35" y="10"/>
                      <a:pt x="36" y="17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1" y="9"/>
                      <a:pt x="45" y="2"/>
                      <a:pt x="53" y="1"/>
                    </a:cubicBezTo>
                    <a:cubicBezTo>
                      <a:pt x="60" y="0"/>
                      <a:pt x="67" y="5"/>
                      <a:pt x="68" y="12"/>
                    </a:cubicBezTo>
                    <a:cubicBezTo>
                      <a:pt x="81" y="104"/>
                      <a:pt x="81" y="104"/>
                      <a:pt x="81" y="104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7" y="146"/>
                      <a:pt x="87" y="146"/>
                      <a:pt x="87" y="146"/>
                    </a:cubicBezTo>
                    <a:cubicBezTo>
                      <a:pt x="90" y="168"/>
                      <a:pt x="90" y="168"/>
                      <a:pt x="90" y="168"/>
                    </a:cubicBezTo>
                    <a:cubicBezTo>
                      <a:pt x="95" y="167"/>
                      <a:pt x="95" y="167"/>
                      <a:pt x="95" y="167"/>
                    </a:cubicBezTo>
                    <a:cubicBezTo>
                      <a:pt x="92" y="148"/>
                      <a:pt x="92" y="148"/>
                      <a:pt x="92" y="148"/>
                    </a:cubicBezTo>
                    <a:cubicBezTo>
                      <a:pt x="87" y="113"/>
                      <a:pt x="87" y="113"/>
                      <a:pt x="87" y="113"/>
                    </a:cubicBezTo>
                    <a:cubicBezTo>
                      <a:pt x="86" y="107"/>
                      <a:pt x="90" y="103"/>
                      <a:pt x="96" y="102"/>
                    </a:cubicBezTo>
                    <a:cubicBezTo>
                      <a:pt x="101" y="101"/>
                      <a:pt x="106" y="104"/>
                      <a:pt x="107" y="110"/>
                    </a:cubicBezTo>
                    <a:cubicBezTo>
                      <a:pt x="115" y="169"/>
                      <a:pt x="115" y="169"/>
                      <a:pt x="115" y="169"/>
                    </a:cubicBezTo>
                    <a:cubicBezTo>
                      <a:pt x="115" y="169"/>
                      <a:pt x="115" y="169"/>
                      <a:pt x="115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38" name="Group 167"/>
            <p:cNvGrpSpPr/>
            <p:nvPr/>
          </p:nvGrpSpPr>
          <p:grpSpPr>
            <a:xfrm>
              <a:off x="4730002" y="2521396"/>
              <a:ext cx="350372" cy="499764"/>
              <a:chOff x="7556501" y="1254125"/>
              <a:chExt cx="517525" cy="738188"/>
            </a:xfrm>
            <a:solidFill>
              <a:schemeClr val="bg1">
                <a:lumMod val="75000"/>
              </a:schemeClr>
            </a:solidFill>
          </p:grpSpPr>
          <p:sp>
            <p:nvSpPr>
              <p:cNvPr id="39" name="Freeform 84"/>
              <p:cNvSpPr/>
              <p:nvPr/>
            </p:nvSpPr>
            <p:spPr bwMode="auto">
              <a:xfrm>
                <a:off x="7556501" y="1254125"/>
                <a:ext cx="160338" cy="160337"/>
              </a:xfrm>
              <a:custGeom>
                <a:avLst/>
                <a:gdLst>
                  <a:gd name="T0" fmla="*/ 6 w 51"/>
                  <a:gd name="T1" fmla="*/ 37 h 51"/>
                  <a:gd name="T2" fmla="*/ 14 w 51"/>
                  <a:gd name="T3" fmla="*/ 7 h 51"/>
                  <a:gd name="T4" fmla="*/ 45 w 51"/>
                  <a:gd name="T5" fmla="*/ 14 h 51"/>
                  <a:gd name="T6" fmla="*/ 37 w 51"/>
                  <a:gd name="T7" fmla="*/ 45 h 51"/>
                  <a:gd name="T8" fmla="*/ 6 w 51"/>
                  <a:gd name="T9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6" y="37"/>
                    </a:moveTo>
                    <a:cubicBezTo>
                      <a:pt x="0" y="27"/>
                      <a:pt x="3" y="13"/>
                      <a:pt x="14" y="7"/>
                    </a:cubicBezTo>
                    <a:cubicBezTo>
                      <a:pt x="25" y="0"/>
                      <a:pt x="38" y="4"/>
                      <a:pt x="45" y="14"/>
                    </a:cubicBezTo>
                    <a:cubicBezTo>
                      <a:pt x="51" y="24"/>
                      <a:pt x="48" y="38"/>
                      <a:pt x="37" y="45"/>
                    </a:cubicBezTo>
                    <a:cubicBezTo>
                      <a:pt x="26" y="51"/>
                      <a:pt x="13" y="48"/>
                      <a:pt x="6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40" name="Freeform 85"/>
              <p:cNvSpPr/>
              <p:nvPr/>
            </p:nvSpPr>
            <p:spPr bwMode="auto">
              <a:xfrm>
                <a:off x="7607301" y="1376363"/>
                <a:ext cx="466725" cy="615950"/>
              </a:xfrm>
              <a:custGeom>
                <a:avLst/>
                <a:gdLst>
                  <a:gd name="T0" fmla="*/ 114 w 148"/>
                  <a:gd name="T1" fmla="*/ 49 h 195"/>
                  <a:gd name="T2" fmla="*/ 71 w 148"/>
                  <a:gd name="T3" fmla="*/ 12 h 195"/>
                  <a:gd name="T4" fmla="*/ 69 w 148"/>
                  <a:gd name="T5" fmla="*/ 12 h 195"/>
                  <a:gd name="T6" fmla="*/ 34 w 148"/>
                  <a:gd name="T7" fmla="*/ 8 h 195"/>
                  <a:gd name="T8" fmla="*/ 27 w 148"/>
                  <a:gd name="T9" fmla="*/ 12 h 195"/>
                  <a:gd name="T10" fmla="*/ 24 w 148"/>
                  <a:gd name="T11" fmla="*/ 14 h 195"/>
                  <a:gd name="T12" fmla="*/ 16 w 148"/>
                  <a:gd name="T13" fmla="*/ 18 h 195"/>
                  <a:gd name="T14" fmla="*/ 4 w 148"/>
                  <a:gd name="T15" fmla="*/ 51 h 195"/>
                  <a:gd name="T16" fmla="*/ 3 w 148"/>
                  <a:gd name="T17" fmla="*/ 53 h 195"/>
                  <a:gd name="T18" fmla="*/ 17 w 148"/>
                  <a:gd name="T19" fmla="*/ 108 h 195"/>
                  <a:gd name="T20" fmla="*/ 26 w 148"/>
                  <a:gd name="T21" fmla="*/ 115 h 195"/>
                  <a:gd name="T22" fmla="*/ 34 w 148"/>
                  <a:gd name="T23" fmla="*/ 105 h 195"/>
                  <a:gd name="T24" fmla="*/ 20 w 148"/>
                  <a:gd name="T25" fmla="*/ 51 h 195"/>
                  <a:gd name="T26" fmla="*/ 25 w 148"/>
                  <a:gd name="T27" fmla="*/ 49 h 195"/>
                  <a:gd name="T28" fmla="*/ 46 w 148"/>
                  <a:gd name="T29" fmla="*/ 141 h 195"/>
                  <a:gd name="T30" fmla="*/ 66 w 148"/>
                  <a:gd name="T31" fmla="*/ 129 h 195"/>
                  <a:gd name="T32" fmla="*/ 102 w 148"/>
                  <a:gd name="T33" fmla="*/ 189 h 195"/>
                  <a:gd name="T34" fmla="*/ 117 w 148"/>
                  <a:gd name="T35" fmla="*/ 192 h 195"/>
                  <a:gd name="T36" fmla="*/ 120 w 148"/>
                  <a:gd name="T37" fmla="*/ 178 h 195"/>
                  <a:gd name="T38" fmla="*/ 84 w 148"/>
                  <a:gd name="T39" fmla="*/ 118 h 195"/>
                  <a:gd name="T40" fmla="*/ 91 w 148"/>
                  <a:gd name="T41" fmla="*/ 114 h 195"/>
                  <a:gd name="T42" fmla="*/ 127 w 148"/>
                  <a:gd name="T43" fmla="*/ 173 h 195"/>
                  <a:gd name="T44" fmla="*/ 141 w 148"/>
                  <a:gd name="T45" fmla="*/ 178 h 195"/>
                  <a:gd name="T46" fmla="*/ 145 w 148"/>
                  <a:gd name="T47" fmla="*/ 163 h 195"/>
                  <a:gd name="T48" fmla="*/ 109 w 148"/>
                  <a:gd name="T49" fmla="*/ 103 h 195"/>
                  <a:gd name="T50" fmla="*/ 129 w 148"/>
                  <a:gd name="T51" fmla="*/ 91 h 195"/>
                  <a:gd name="T52" fmla="*/ 57 w 148"/>
                  <a:gd name="T53" fmla="*/ 29 h 195"/>
                  <a:gd name="T54" fmla="*/ 61 w 148"/>
                  <a:gd name="T55" fmla="*/ 26 h 195"/>
                  <a:gd name="T56" fmla="*/ 102 w 148"/>
                  <a:gd name="T57" fmla="*/ 63 h 195"/>
                  <a:gd name="T58" fmla="*/ 115 w 148"/>
                  <a:gd name="T59" fmla="*/ 61 h 195"/>
                  <a:gd name="T60" fmla="*/ 114 w 148"/>
                  <a:gd name="T61" fmla="*/ 49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8" h="195">
                    <a:moveTo>
                      <a:pt x="114" y="49"/>
                    </a:moveTo>
                    <a:cubicBezTo>
                      <a:pt x="71" y="12"/>
                      <a:pt x="71" y="12"/>
                      <a:pt x="71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55" y="0"/>
                      <a:pt x="39" y="4"/>
                      <a:pt x="34" y="8"/>
                    </a:cubicBezTo>
                    <a:cubicBezTo>
                      <a:pt x="30" y="10"/>
                      <a:pt x="31" y="10"/>
                      <a:pt x="27" y="12"/>
                    </a:cubicBezTo>
                    <a:cubicBezTo>
                      <a:pt x="26" y="13"/>
                      <a:pt x="25" y="13"/>
                      <a:pt x="24" y="14"/>
                    </a:cubicBezTo>
                    <a:cubicBezTo>
                      <a:pt x="19" y="17"/>
                      <a:pt x="21" y="16"/>
                      <a:pt x="16" y="18"/>
                    </a:cubicBezTo>
                    <a:cubicBezTo>
                      <a:pt x="11" y="22"/>
                      <a:pt x="0" y="34"/>
                      <a:pt x="4" y="5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17" y="108"/>
                      <a:pt x="17" y="108"/>
                      <a:pt x="17" y="108"/>
                    </a:cubicBezTo>
                    <a:cubicBezTo>
                      <a:pt x="18" y="113"/>
                      <a:pt x="23" y="116"/>
                      <a:pt x="26" y="115"/>
                    </a:cubicBezTo>
                    <a:cubicBezTo>
                      <a:pt x="31" y="114"/>
                      <a:pt x="34" y="109"/>
                      <a:pt x="34" y="105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46" y="141"/>
                      <a:pt x="46" y="141"/>
                      <a:pt x="46" y="141"/>
                    </a:cubicBezTo>
                    <a:cubicBezTo>
                      <a:pt x="66" y="129"/>
                      <a:pt x="66" y="129"/>
                      <a:pt x="66" y="12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5" y="194"/>
                      <a:pt x="112" y="195"/>
                      <a:pt x="117" y="192"/>
                    </a:cubicBezTo>
                    <a:cubicBezTo>
                      <a:pt x="123" y="189"/>
                      <a:pt x="123" y="183"/>
                      <a:pt x="120" y="178"/>
                    </a:cubicBezTo>
                    <a:cubicBezTo>
                      <a:pt x="84" y="118"/>
                      <a:pt x="84" y="118"/>
                      <a:pt x="84" y="118"/>
                    </a:cubicBezTo>
                    <a:cubicBezTo>
                      <a:pt x="91" y="114"/>
                      <a:pt x="91" y="114"/>
                      <a:pt x="91" y="114"/>
                    </a:cubicBezTo>
                    <a:cubicBezTo>
                      <a:pt x="127" y="173"/>
                      <a:pt x="127" y="173"/>
                      <a:pt x="127" y="173"/>
                    </a:cubicBezTo>
                    <a:cubicBezTo>
                      <a:pt x="131" y="179"/>
                      <a:pt x="136" y="181"/>
                      <a:pt x="141" y="178"/>
                    </a:cubicBezTo>
                    <a:cubicBezTo>
                      <a:pt x="147" y="174"/>
                      <a:pt x="148" y="168"/>
                      <a:pt x="145" y="163"/>
                    </a:cubicBezTo>
                    <a:cubicBezTo>
                      <a:pt x="109" y="103"/>
                      <a:pt x="109" y="103"/>
                      <a:pt x="109" y="103"/>
                    </a:cubicBezTo>
                    <a:cubicBezTo>
                      <a:pt x="129" y="91"/>
                      <a:pt x="129" y="91"/>
                      <a:pt x="129" y="91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102" y="63"/>
                      <a:pt x="102" y="63"/>
                      <a:pt x="102" y="63"/>
                    </a:cubicBezTo>
                    <a:cubicBezTo>
                      <a:pt x="106" y="65"/>
                      <a:pt x="112" y="65"/>
                      <a:pt x="115" y="61"/>
                    </a:cubicBezTo>
                    <a:cubicBezTo>
                      <a:pt x="118" y="58"/>
                      <a:pt x="117" y="53"/>
                      <a:pt x="11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111" name="Group 240"/>
            <p:cNvGrpSpPr/>
            <p:nvPr/>
          </p:nvGrpSpPr>
          <p:grpSpPr>
            <a:xfrm>
              <a:off x="4409723" y="2914758"/>
              <a:ext cx="2411762" cy="2410686"/>
              <a:chOff x="7083426" y="1835150"/>
              <a:chExt cx="3562350" cy="3560762"/>
            </a:xfrm>
            <a:solidFill>
              <a:srgbClr val="2A93CD"/>
            </a:solidFill>
          </p:grpSpPr>
          <p:sp>
            <p:nvSpPr>
              <p:cNvPr id="112" name="Freeform 86"/>
              <p:cNvSpPr>
                <a:spLocks noEditPoints="1"/>
              </p:cNvSpPr>
              <p:nvPr/>
            </p:nvSpPr>
            <p:spPr bwMode="auto">
              <a:xfrm>
                <a:off x="7083426" y="1835150"/>
                <a:ext cx="3562350" cy="3560762"/>
              </a:xfrm>
              <a:custGeom>
                <a:avLst/>
                <a:gdLst>
                  <a:gd name="T0" fmla="*/ 565 w 1129"/>
                  <a:gd name="T1" fmla="*/ 1129 h 1129"/>
                  <a:gd name="T2" fmla="*/ 0 w 1129"/>
                  <a:gd name="T3" fmla="*/ 564 h 1129"/>
                  <a:gd name="T4" fmla="*/ 565 w 1129"/>
                  <a:gd name="T5" fmla="*/ 0 h 1129"/>
                  <a:gd name="T6" fmla="*/ 1129 w 1129"/>
                  <a:gd name="T7" fmla="*/ 564 h 1129"/>
                  <a:gd name="T8" fmla="*/ 565 w 1129"/>
                  <a:gd name="T9" fmla="*/ 1129 h 1129"/>
                  <a:gd name="T10" fmla="*/ 565 w 1129"/>
                  <a:gd name="T11" fmla="*/ 67 h 1129"/>
                  <a:gd name="T12" fmla="*/ 67 w 1129"/>
                  <a:gd name="T13" fmla="*/ 564 h 1129"/>
                  <a:gd name="T14" fmla="*/ 565 w 1129"/>
                  <a:gd name="T15" fmla="*/ 1062 h 1129"/>
                  <a:gd name="T16" fmla="*/ 1062 w 1129"/>
                  <a:gd name="T17" fmla="*/ 564 h 1129"/>
                  <a:gd name="T18" fmla="*/ 565 w 1129"/>
                  <a:gd name="T19" fmla="*/ 67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9" h="1129">
                    <a:moveTo>
                      <a:pt x="565" y="1129"/>
                    </a:moveTo>
                    <a:cubicBezTo>
                      <a:pt x="253" y="1129"/>
                      <a:pt x="0" y="876"/>
                      <a:pt x="0" y="564"/>
                    </a:cubicBezTo>
                    <a:cubicBezTo>
                      <a:pt x="0" y="253"/>
                      <a:pt x="253" y="0"/>
                      <a:pt x="565" y="0"/>
                    </a:cubicBezTo>
                    <a:cubicBezTo>
                      <a:pt x="876" y="0"/>
                      <a:pt x="1129" y="253"/>
                      <a:pt x="1129" y="564"/>
                    </a:cubicBezTo>
                    <a:cubicBezTo>
                      <a:pt x="1129" y="876"/>
                      <a:pt x="876" y="1129"/>
                      <a:pt x="565" y="1129"/>
                    </a:cubicBezTo>
                    <a:close/>
                    <a:moveTo>
                      <a:pt x="565" y="67"/>
                    </a:moveTo>
                    <a:cubicBezTo>
                      <a:pt x="291" y="67"/>
                      <a:pt x="67" y="290"/>
                      <a:pt x="67" y="564"/>
                    </a:cubicBezTo>
                    <a:cubicBezTo>
                      <a:pt x="67" y="839"/>
                      <a:pt x="291" y="1062"/>
                      <a:pt x="565" y="1062"/>
                    </a:cubicBezTo>
                    <a:cubicBezTo>
                      <a:pt x="839" y="1062"/>
                      <a:pt x="1062" y="839"/>
                      <a:pt x="1062" y="564"/>
                    </a:cubicBezTo>
                    <a:cubicBezTo>
                      <a:pt x="1062" y="290"/>
                      <a:pt x="839" y="67"/>
                      <a:pt x="565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113" name="Freeform 87"/>
              <p:cNvSpPr>
                <a:spLocks noEditPoints="1"/>
              </p:cNvSpPr>
              <p:nvPr/>
            </p:nvSpPr>
            <p:spPr bwMode="auto">
              <a:xfrm>
                <a:off x="8512176" y="2647950"/>
                <a:ext cx="1944688" cy="2181225"/>
              </a:xfrm>
              <a:custGeom>
                <a:avLst/>
                <a:gdLst>
                  <a:gd name="T0" fmla="*/ 41 w 616"/>
                  <a:gd name="T1" fmla="*/ 271 h 691"/>
                  <a:gd name="T2" fmla="*/ 41 w 616"/>
                  <a:gd name="T3" fmla="*/ 271 h 691"/>
                  <a:gd name="T4" fmla="*/ 537 w 616"/>
                  <a:gd name="T5" fmla="*/ 135 h 691"/>
                  <a:gd name="T6" fmla="*/ 406 w 616"/>
                  <a:gd name="T7" fmla="*/ 39 h 691"/>
                  <a:gd name="T8" fmla="*/ 287 w 616"/>
                  <a:gd name="T9" fmla="*/ 47 h 691"/>
                  <a:gd name="T10" fmla="*/ 168 w 616"/>
                  <a:gd name="T11" fmla="*/ 9 h 691"/>
                  <a:gd name="T12" fmla="*/ 125 w 616"/>
                  <a:gd name="T13" fmla="*/ 130 h 691"/>
                  <a:gd name="T14" fmla="*/ 87 w 616"/>
                  <a:gd name="T15" fmla="*/ 163 h 691"/>
                  <a:gd name="T16" fmla="*/ 56 w 616"/>
                  <a:gd name="T17" fmla="*/ 213 h 691"/>
                  <a:gd name="T18" fmla="*/ 80 w 616"/>
                  <a:gd name="T19" fmla="*/ 226 h 691"/>
                  <a:gd name="T20" fmla="*/ 41 w 616"/>
                  <a:gd name="T21" fmla="*/ 271 h 691"/>
                  <a:gd name="T22" fmla="*/ 64 w 616"/>
                  <a:gd name="T23" fmla="*/ 432 h 691"/>
                  <a:gd name="T24" fmla="*/ 142 w 616"/>
                  <a:gd name="T25" fmla="*/ 477 h 691"/>
                  <a:gd name="T26" fmla="*/ 142 w 616"/>
                  <a:gd name="T27" fmla="*/ 611 h 691"/>
                  <a:gd name="T28" fmla="*/ 199 w 616"/>
                  <a:gd name="T29" fmla="*/ 676 h 691"/>
                  <a:gd name="T30" fmla="*/ 249 w 616"/>
                  <a:gd name="T31" fmla="*/ 585 h 691"/>
                  <a:gd name="T32" fmla="*/ 315 w 616"/>
                  <a:gd name="T33" fmla="*/ 562 h 691"/>
                  <a:gd name="T34" fmla="*/ 281 w 616"/>
                  <a:gd name="T35" fmla="*/ 513 h 691"/>
                  <a:gd name="T36" fmla="*/ 325 w 616"/>
                  <a:gd name="T37" fmla="*/ 440 h 691"/>
                  <a:gd name="T38" fmla="*/ 408 w 616"/>
                  <a:gd name="T39" fmla="*/ 324 h 691"/>
                  <a:gd name="T40" fmla="*/ 467 w 616"/>
                  <a:gd name="T41" fmla="*/ 383 h 691"/>
                  <a:gd name="T42" fmla="*/ 547 w 616"/>
                  <a:gd name="T43" fmla="*/ 489 h 691"/>
                  <a:gd name="T44" fmla="*/ 537 w 616"/>
                  <a:gd name="T45" fmla="*/ 135 h 691"/>
                  <a:gd name="T46" fmla="*/ 263 w 616"/>
                  <a:gd name="T47" fmla="*/ 260 h 691"/>
                  <a:gd name="T48" fmla="*/ 194 w 616"/>
                  <a:gd name="T49" fmla="*/ 270 h 691"/>
                  <a:gd name="T50" fmla="*/ 181 w 616"/>
                  <a:gd name="T51" fmla="*/ 254 h 691"/>
                  <a:gd name="T52" fmla="*/ 163 w 616"/>
                  <a:gd name="T53" fmla="*/ 244 h 691"/>
                  <a:gd name="T54" fmla="*/ 149 w 616"/>
                  <a:gd name="T55" fmla="*/ 210 h 691"/>
                  <a:gd name="T56" fmla="*/ 178 w 616"/>
                  <a:gd name="T57" fmla="*/ 191 h 691"/>
                  <a:gd name="T58" fmla="*/ 185 w 616"/>
                  <a:gd name="T59" fmla="*/ 224 h 691"/>
                  <a:gd name="T60" fmla="*/ 214 w 616"/>
                  <a:gd name="T61" fmla="*/ 207 h 691"/>
                  <a:gd name="T62" fmla="*/ 263 w 616"/>
                  <a:gd name="T63" fmla="*/ 26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6" h="691">
                    <a:moveTo>
                      <a:pt x="41" y="271"/>
                    </a:moveTo>
                    <a:cubicBezTo>
                      <a:pt x="38" y="279"/>
                      <a:pt x="40" y="275"/>
                      <a:pt x="41" y="271"/>
                    </a:cubicBezTo>
                    <a:close/>
                    <a:moveTo>
                      <a:pt x="537" y="135"/>
                    </a:moveTo>
                    <a:cubicBezTo>
                      <a:pt x="509" y="88"/>
                      <a:pt x="455" y="62"/>
                      <a:pt x="406" y="39"/>
                    </a:cubicBezTo>
                    <a:cubicBezTo>
                      <a:pt x="343" y="9"/>
                      <a:pt x="352" y="26"/>
                      <a:pt x="287" y="47"/>
                    </a:cubicBezTo>
                    <a:cubicBezTo>
                      <a:pt x="237" y="63"/>
                      <a:pt x="217" y="0"/>
                      <a:pt x="168" y="9"/>
                    </a:cubicBezTo>
                    <a:cubicBezTo>
                      <a:pt x="115" y="19"/>
                      <a:pt x="159" y="109"/>
                      <a:pt x="125" y="130"/>
                    </a:cubicBezTo>
                    <a:cubicBezTo>
                      <a:pt x="119" y="133"/>
                      <a:pt x="28" y="120"/>
                      <a:pt x="87" y="163"/>
                    </a:cubicBezTo>
                    <a:cubicBezTo>
                      <a:pt x="157" y="214"/>
                      <a:pt x="55" y="176"/>
                      <a:pt x="56" y="213"/>
                    </a:cubicBezTo>
                    <a:cubicBezTo>
                      <a:pt x="61" y="221"/>
                      <a:pt x="69" y="226"/>
                      <a:pt x="80" y="226"/>
                    </a:cubicBezTo>
                    <a:cubicBezTo>
                      <a:pt x="89" y="235"/>
                      <a:pt x="42" y="271"/>
                      <a:pt x="41" y="271"/>
                    </a:cubicBezTo>
                    <a:cubicBezTo>
                      <a:pt x="19" y="318"/>
                      <a:pt x="0" y="407"/>
                      <a:pt x="64" y="432"/>
                    </a:cubicBezTo>
                    <a:cubicBezTo>
                      <a:pt x="101" y="446"/>
                      <a:pt x="133" y="425"/>
                      <a:pt x="142" y="477"/>
                    </a:cubicBezTo>
                    <a:cubicBezTo>
                      <a:pt x="149" y="521"/>
                      <a:pt x="140" y="567"/>
                      <a:pt x="142" y="611"/>
                    </a:cubicBezTo>
                    <a:cubicBezTo>
                      <a:pt x="144" y="639"/>
                      <a:pt x="159" y="691"/>
                      <a:pt x="199" y="676"/>
                    </a:cubicBezTo>
                    <a:cubicBezTo>
                      <a:pt x="233" y="663"/>
                      <a:pt x="236" y="613"/>
                      <a:pt x="249" y="585"/>
                    </a:cubicBezTo>
                    <a:cubicBezTo>
                      <a:pt x="270" y="540"/>
                      <a:pt x="308" y="671"/>
                      <a:pt x="315" y="562"/>
                    </a:cubicBezTo>
                    <a:cubicBezTo>
                      <a:pt x="318" y="513"/>
                      <a:pt x="280" y="555"/>
                      <a:pt x="281" y="513"/>
                    </a:cubicBezTo>
                    <a:cubicBezTo>
                      <a:pt x="282" y="483"/>
                      <a:pt x="322" y="471"/>
                      <a:pt x="325" y="440"/>
                    </a:cubicBezTo>
                    <a:cubicBezTo>
                      <a:pt x="327" y="407"/>
                      <a:pt x="341" y="293"/>
                      <a:pt x="408" y="324"/>
                    </a:cubicBezTo>
                    <a:cubicBezTo>
                      <a:pt x="422" y="331"/>
                      <a:pt x="447" y="485"/>
                      <a:pt x="467" y="383"/>
                    </a:cubicBezTo>
                    <a:cubicBezTo>
                      <a:pt x="487" y="275"/>
                      <a:pt x="549" y="446"/>
                      <a:pt x="547" y="489"/>
                    </a:cubicBezTo>
                    <a:cubicBezTo>
                      <a:pt x="582" y="430"/>
                      <a:pt x="616" y="268"/>
                      <a:pt x="537" y="135"/>
                    </a:cubicBezTo>
                    <a:close/>
                    <a:moveTo>
                      <a:pt x="263" y="260"/>
                    </a:moveTo>
                    <a:cubicBezTo>
                      <a:pt x="258" y="285"/>
                      <a:pt x="211" y="283"/>
                      <a:pt x="194" y="270"/>
                    </a:cubicBezTo>
                    <a:cubicBezTo>
                      <a:pt x="188" y="266"/>
                      <a:pt x="187" y="258"/>
                      <a:pt x="181" y="254"/>
                    </a:cubicBezTo>
                    <a:cubicBezTo>
                      <a:pt x="176" y="249"/>
                      <a:pt x="169" y="247"/>
                      <a:pt x="163" y="244"/>
                    </a:cubicBezTo>
                    <a:cubicBezTo>
                      <a:pt x="151" y="236"/>
                      <a:pt x="143" y="223"/>
                      <a:pt x="149" y="210"/>
                    </a:cubicBezTo>
                    <a:cubicBezTo>
                      <a:pt x="151" y="205"/>
                      <a:pt x="164" y="187"/>
                      <a:pt x="178" y="191"/>
                    </a:cubicBezTo>
                    <a:cubicBezTo>
                      <a:pt x="189" y="193"/>
                      <a:pt x="176" y="217"/>
                      <a:pt x="185" y="224"/>
                    </a:cubicBezTo>
                    <a:cubicBezTo>
                      <a:pt x="201" y="237"/>
                      <a:pt x="204" y="216"/>
                      <a:pt x="214" y="207"/>
                    </a:cubicBezTo>
                    <a:cubicBezTo>
                      <a:pt x="240" y="184"/>
                      <a:pt x="267" y="236"/>
                      <a:pt x="263" y="2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114" name="Freeform 88"/>
              <p:cNvSpPr/>
              <p:nvPr/>
            </p:nvSpPr>
            <p:spPr bwMode="auto">
              <a:xfrm>
                <a:off x="7383463" y="2487613"/>
                <a:ext cx="1227138" cy="1325562"/>
              </a:xfrm>
              <a:custGeom>
                <a:avLst/>
                <a:gdLst>
                  <a:gd name="T0" fmla="*/ 46 w 389"/>
                  <a:gd name="T1" fmla="*/ 332 h 420"/>
                  <a:gd name="T2" fmla="*/ 4 w 389"/>
                  <a:gd name="T3" fmla="*/ 297 h 420"/>
                  <a:gd name="T4" fmla="*/ 32 w 389"/>
                  <a:gd name="T5" fmla="*/ 186 h 420"/>
                  <a:gd name="T6" fmla="*/ 183 w 389"/>
                  <a:gd name="T7" fmla="*/ 67 h 420"/>
                  <a:gd name="T8" fmla="*/ 292 w 389"/>
                  <a:gd name="T9" fmla="*/ 17 h 420"/>
                  <a:gd name="T10" fmla="*/ 323 w 389"/>
                  <a:gd name="T11" fmla="*/ 108 h 420"/>
                  <a:gd name="T12" fmla="*/ 253 w 389"/>
                  <a:gd name="T13" fmla="*/ 144 h 420"/>
                  <a:gd name="T14" fmla="*/ 267 w 389"/>
                  <a:gd name="T15" fmla="*/ 84 h 420"/>
                  <a:gd name="T16" fmla="*/ 226 w 389"/>
                  <a:gd name="T17" fmla="*/ 113 h 420"/>
                  <a:gd name="T18" fmla="*/ 205 w 389"/>
                  <a:gd name="T19" fmla="*/ 158 h 420"/>
                  <a:gd name="T20" fmla="*/ 205 w 389"/>
                  <a:gd name="T21" fmla="*/ 226 h 420"/>
                  <a:gd name="T22" fmla="*/ 123 w 389"/>
                  <a:gd name="T23" fmla="*/ 273 h 420"/>
                  <a:gd name="T24" fmla="*/ 74 w 389"/>
                  <a:gd name="T25" fmla="*/ 323 h 420"/>
                  <a:gd name="T26" fmla="*/ 97 w 389"/>
                  <a:gd name="T27" fmla="*/ 373 h 420"/>
                  <a:gd name="T28" fmla="*/ 46 w 389"/>
                  <a:gd name="T29" fmla="*/ 332 h 420"/>
                  <a:gd name="T30" fmla="*/ 46 w 389"/>
                  <a:gd name="T31" fmla="*/ 332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9" h="420">
                    <a:moveTo>
                      <a:pt x="46" y="332"/>
                    </a:moveTo>
                    <a:cubicBezTo>
                      <a:pt x="32" y="311"/>
                      <a:pt x="8" y="339"/>
                      <a:pt x="4" y="297"/>
                    </a:cubicBezTo>
                    <a:cubicBezTo>
                      <a:pt x="0" y="256"/>
                      <a:pt x="6" y="219"/>
                      <a:pt x="32" y="186"/>
                    </a:cubicBezTo>
                    <a:cubicBezTo>
                      <a:pt x="42" y="172"/>
                      <a:pt x="177" y="48"/>
                      <a:pt x="183" y="67"/>
                    </a:cubicBezTo>
                    <a:cubicBezTo>
                      <a:pt x="203" y="127"/>
                      <a:pt x="250" y="25"/>
                      <a:pt x="292" y="17"/>
                    </a:cubicBezTo>
                    <a:cubicBezTo>
                      <a:pt x="382" y="0"/>
                      <a:pt x="389" y="59"/>
                      <a:pt x="323" y="108"/>
                    </a:cubicBezTo>
                    <a:cubicBezTo>
                      <a:pt x="311" y="117"/>
                      <a:pt x="275" y="169"/>
                      <a:pt x="253" y="144"/>
                    </a:cubicBezTo>
                    <a:cubicBezTo>
                      <a:pt x="236" y="125"/>
                      <a:pt x="272" y="104"/>
                      <a:pt x="267" y="84"/>
                    </a:cubicBezTo>
                    <a:cubicBezTo>
                      <a:pt x="260" y="59"/>
                      <a:pt x="213" y="84"/>
                      <a:pt x="226" y="113"/>
                    </a:cubicBezTo>
                    <a:cubicBezTo>
                      <a:pt x="241" y="149"/>
                      <a:pt x="219" y="133"/>
                      <a:pt x="205" y="158"/>
                    </a:cubicBezTo>
                    <a:cubicBezTo>
                      <a:pt x="192" y="179"/>
                      <a:pt x="226" y="198"/>
                      <a:pt x="205" y="226"/>
                    </a:cubicBezTo>
                    <a:cubicBezTo>
                      <a:pt x="187" y="250"/>
                      <a:pt x="148" y="262"/>
                      <a:pt x="123" y="273"/>
                    </a:cubicBezTo>
                    <a:cubicBezTo>
                      <a:pt x="101" y="283"/>
                      <a:pt x="91" y="307"/>
                      <a:pt x="74" y="323"/>
                    </a:cubicBezTo>
                    <a:cubicBezTo>
                      <a:pt x="55" y="341"/>
                      <a:pt x="98" y="357"/>
                      <a:pt x="97" y="373"/>
                    </a:cubicBezTo>
                    <a:cubicBezTo>
                      <a:pt x="94" y="420"/>
                      <a:pt x="42" y="325"/>
                      <a:pt x="46" y="332"/>
                    </a:cubicBezTo>
                    <a:cubicBezTo>
                      <a:pt x="40" y="323"/>
                      <a:pt x="55" y="343"/>
                      <a:pt x="46" y="3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115" name="Freeform 89"/>
              <p:cNvSpPr/>
              <p:nvPr/>
            </p:nvSpPr>
            <p:spPr bwMode="auto">
              <a:xfrm>
                <a:off x="7250113" y="3651250"/>
                <a:ext cx="955675" cy="1249362"/>
              </a:xfrm>
              <a:custGeom>
                <a:avLst/>
                <a:gdLst>
                  <a:gd name="T0" fmla="*/ 60 w 303"/>
                  <a:gd name="T1" fmla="*/ 0 h 396"/>
                  <a:gd name="T2" fmla="*/ 88 w 303"/>
                  <a:gd name="T3" fmla="*/ 82 h 396"/>
                  <a:gd name="T4" fmla="*/ 153 w 303"/>
                  <a:gd name="T5" fmla="*/ 201 h 396"/>
                  <a:gd name="T6" fmla="*/ 219 w 303"/>
                  <a:gd name="T7" fmla="*/ 354 h 396"/>
                  <a:gd name="T8" fmla="*/ 263 w 303"/>
                  <a:gd name="T9" fmla="*/ 323 h 396"/>
                  <a:gd name="T10" fmla="*/ 289 w 303"/>
                  <a:gd name="T11" fmla="*/ 209 h 396"/>
                  <a:gd name="T12" fmla="*/ 199 w 303"/>
                  <a:gd name="T13" fmla="*/ 88 h 396"/>
                  <a:gd name="T14" fmla="*/ 90 w 303"/>
                  <a:gd name="T15" fmla="*/ 47 h 396"/>
                  <a:gd name="T16" fmla="*/ 60 w 303"/>
                  <a:gd name="T17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396">
                    <a:moveTo>
                      <a:pt x="60" y="0"/>
                    </a:moveTo>
                    <a:cubicBezTo>
                      <a:pt x="0" y="1"/>
                      <a:pt x="86" y="73"/>
                      <a:pt x="88" y="82"/>
                    </a:cubicBezTo>
                    <a:cubicBezTo>
                      <a:pt x="98" y="153"/>
                      <a:pt x="110" y="150"/>
                      <a:pt x="153" y="201"/>
                    </a:cubicBezTo>
                    <a:cubicBezTo>
                      <a:pt x="191" y="245"/>
                      <a:pt x="176" y="310"/>
                      <a:pt x="219" y="354"/>
                    </a:cubicBezTo>
                    <a:cubicBezTo>
                      <a:pt x="262" y="396"/>
                      <a:pt x="270" y="367"/>
                      <a:pt x="263" y="323"/>
                    </a:cubicBezTo>
                    <a:cubicBezTo>
                      <a:pt x="256" y="278"/>
                      <a:pt x="279" y="250"/>
                      <a:pt x="289" y="209"/>
                    </a:cubicBezTo>
                    <a:cubicBezTo>
                      <a:pt x="303" y="153"/>
                      <a:pt x="224" y="129"/>
                      <a:pt x="199" y="88"/>
                    </a:cubicBezTo>
                    <a:cubicBezTo>
                      <a:pt x="167" y="35"/>
                      <a:pt x="97" y="92"/>
                      <a:pt x="90" y="47"/>
                    </a:cubicBezTo>
                    <a:cubicBezTo>
                      <a:pt x="85" y="15"/>
                      <a:pt x="64" y="0"/>
                      <a:pt x="6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116" name="Freeform 90"/>
              <p:cNvSpPr/>
              <p:nvPr/>
            </p:nvSpPr>
            <p:spPr bwMode="auto">
              <a:xfrm>
                <a:off x="8326438" y="2068513"/>
                <a:ext cx="1123950" cy="396875"/>
              </a:xfrm>
              <a:custGeom>
                <a:avLst/>
                <a:gdLst>
                  <a:gd name="T0" fmla="*/ 131 w 356"/>
                  <a:gd name="T1" fmla="*/ 111 h 126"/>
                  <a:gd name="T2" fmla="*/ 208 w 356"/>
                  <a:gd name="T3" fmla="*/ 82 h 126"/>
                  <a:gd name="T4" fmla="*/ 310 w 356"/>
                  <a:gd name="T5" fmla="*/ 61 h 126"/>
                  <a:gd name="T6" fmla="*/ 78 w 356"/>
                  <a:gd name="T7" fmla="*/ 39 h 126"/>
                  <a:gd name="T8" fmla="*/ 131 w 356"/>
                  <a:gd name="T9" fmla="*/ 111 h 126"/>
                  <a:gd name="T10" fmla="*/ 131 w 356"/>
                  <a:gd name="T11" fmla="*/ 11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126">
                    <a:moveTo>
                      <a:pt x="131" y="111"/>
                    </a:moveTo>
                    <a:cubicBezTo>
                      <a:pt x="161" y="105"/>
                      <a:pt x="176" y="82"/>
                      <a:pt x="208" y="82"/>
                    </a:cubicBezTo>
                    <a:cubicBezTo>
                      <a:pt x="222" y="81"/>
                      <a:pt x="356" y="114"/>
                      <a:pt x="310" y="61"/>
                    </a:cubicBezTo>
                    <a:cubicBezTo>
                      <a:pt x="262" y="7"/>
                      <a:pt x="136" y="0"/>
                      <a:pt x="78" y="39"/>
                    </a:cubicBezTo>
                    <a:cubicBezTo>
                      <a:pt x="0" y="92"/>
                      <a:pt x="67" y="126"/>
                      <a:pt x="131" y="111"/>
                    </a:cubicBezTo>
                    <a:cubicBezTo>
                      <a:pt x="181" y="100"/>
                      <a:pt x="96" y="119"/>
                      <a:pt x="131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117" name="Freeform 91"/>
              <p:cNvSpPr/>
              <p:nvPr/>
            </p:nvSpPr>
            <p:spPr bwMode="auto">
              <a:xfrm>
                <a:off x="8329613" y="4781550"/>
                <a:ext cx="881063" cy="358775"/>
              </a:xfrm>
              <a:custGeom>
                <a:avLst/>
                <a:gdLst>
                  <a:gd name="T0" fmla="*/ 119 w 279"/>
                  <a:gd name="T1" fmla="*/ 36 h 114"/>
                  <a:gd name="T2" fmla="*/ 177 w 279"/>
                  <a:gd name="T3" fmla="*/ 16 h 114"/>
                  <a:gd name="T4" fmla="*/ 279 w 279"/>
                  <a:gd name="T5" fmla="*/ 96 h 114"/>
                  <a:gd name="T6" fmla="*/ 113 w 279"/>
                  <a:gd name="T7" fmla="*/ 103 h 114"/>
                  <a:gd name="T8" fmla="*/ 119 w 279"/>
                  <a:gd name="T9" fmla="*/ 36 h 114"/>
                  <a:gd name="T10" fmla="*/ 119 w 279"/>
                  <a:gd name="T11" fmla="*/ 3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" h="114">
                    <a:moveTo>
                      <a:pt x="119" y="36"/>
                    </a:moveTo>
                    <a:cubicBezTo>
                      <a:pt x="142" y="40"/>
                      <a:pt x="146" y="0"/>
                      <a:pt x="177" y="16"/>
                    </a:cubicBezTo>
                    <a:cubicBezTo>
                      <a:pt x="201" y="28"/>
                      <a:pt x="278" y="61"/>
                      <a:pt x="279" y="96"/>
                    </a:cubicBezTo>
                    <a:cubicBezTo>
                      <a:pt x="279" y="95"/>
                      <a:pt x="211" y="114"/>
                      <a:pt x="113" y="103"/>
                    </a:cubicBezTo>
                    <a:cubicBezTo>
                      <a:pt x="16" y="92"/>
                      <a:pt x="0" y="18"/>
                      <a:pt x="119" y="36"/>
                    </a:cubicBezTo>
                    <a:cubicBezTo>
                      <a:pt x="133" y="38"/>
                      <a:pt x="37" y="23"/>
                      <a:pt x="11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</p:grpSp>
      <p:sp>
        <p:nvSpPr>
          <p:cNvPr id="118" name="TextBox 247"/>
          <p:cNvSpPr txBox="1"/>
          <p:nvPr/>
        </p:nvSpPr>
        <p:spPr>
          <a:xfrm>
            <a:off x="6428007" y="340763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TextBox 248"/>
          <p:cNvSpPr txBox="1"/>
          <p:nvPr/>
        </p:nvSpPr>
        <p:spPr>
          <a:xfrm>
            <a:off x="7471804" y="3681314"/>
            <a:ext cx="18732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TextBox 249"/>
          <p:cNvSpPr txBox="1"/>
          <p:nvPr/>
        </p:nvSpPr>
        <p:spPr>
          <a:xfrm>
            <a:off x="6428007" y="3673443"/>
            <a:ext cx="108876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50" b="1" dirty="0">
                <a:solidFill>
                  <a:srgbClr val="FFD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65%</a:t>
            </a:r>
          </a:p>
        </p:txBody>
      </p:sp>
      <p:sp>
        <p:nvSpPr>
          <p:cNvPr id="121" name="TextBox 250"/>
          <p:cNvSpPr txBox="1"/>
          <p:nvPr/>
        </p:nvSpPr>
        <p:spPr>
          <a:xfrm>
            <a:off x="6435724" y="437174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TextBox 251"/>
          <p:cNvSpPr txBox="1"/>
          <p:nvPr/>
        </p:nvSpPr>
        <p:spPr>
          <a:xfrm>
            <a:off x="7479521" y="4645424"/>
            <a:ext cx="18732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TextBox 252"/>
          <p:cNvSpPr txBox="1"/>
          <p:nvPr/>
        </p:nvSpPr>
        <p:spPr>
          <a:xfrm>
            <a:off x="6435724" y="4637553"/>
            <a:ext cx="108876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5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45%</a:t>
            </a:r>
          </a:p>
        </p:txBody>
      </p:sp>
      <p:sp>
        <p:nvSpPr>
          <p:cNvPr id="124" name="TextBox 253"/>
          <p:cNvSpPr txBox="1"/>
          <p:nvPr/>
        </p:nvSpPr>
        <p:spPr>
          <a:xfrm>
            <a:off x="6410373" y="234712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TextBox 254"/>
          <p:cNvSpPr txBox="1"/>
          <p:nvPr/>
        </p:nvSpPr>
        <p:spPr>
          <a:xfrm>
            <a:off x="6418333" y="2612293"/>
            <a:ext cx="474315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双击输入替换内容 双击输入替换内容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箭头: 下 125"/>
          <p:cNvSpPr/>
          <p:nvPr/>
        </p:nvSpPr>
        <p:spPr>
          <a:xfrm>
            <a:off x="620815" y="261257"/>
            <a:ext cx="714197" cy="595164"/>
          </a:xfrm>
          <a:prstGeom prst="downArrow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164325" y="856421"/>
            <a:ext cx="2022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工作不足与改进</a:t>
            </a:r>
          </a:p>
        </p:txBody>
      </p:sp>
      <p:sp>
        <p:nvSpPr>
          <p:cNvPr id="128" name="矩形 127"/>
          <p:cNvSpPr/>
          <p:nvPr/>
        </p:nvSpPr>
        <p:spPr>
          <a:xfrm>
            <a:off x="798285" y="0"/>
            <a:ext cx="377372" cy="159657"/>
          </a:xfrm>
          <a:prstGeom prst="rect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0" name="直接连接符 129"/>
          <p:cNvCxnSpPr/>
          <p:nvPr/>
        </p:nvCxnSpPr>
        <p:spPr>
          <a:xfrm>
            <a:off x="6037943" y="2258593"/>
            <a:ext cx="0" cy="32447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rrowheads="1"/>
          </p:cNvSpPr>
          <p:nvPr/>
        </p:nvSpPr>
        <p:spPr bwMode="auto">
          <a:xfrm rot="16200000">
            <a:off x="4391939" y="3710345"/>
            <a:ext cx="207904" cy="205428"/>
          </a:xfrm>
          <a:prstGeom prst="ellipse">
            <a:avLst/>
          </a:prstGeom>
          <a:solidFill>
            <a:srgbClr val="8FAAD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 rot="16200000">
            <a:off x="5983390" y="3707871"/>
            <a:ext cx="212853" cy="205428"/>
          </a:xfrm>
          <a:prstGeom prst="ellipse">
            <a:avLst/>
          </a:prstGeom>
          <a:solidFill>
            <a:srgbClr val="8FAAD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3" name="Freeform 2"/>
          <p:cNvSpPr/>
          <p:nvPr/>
        </p:nvSpPr>
        <p:spPr bwMode="auto">
          <a:xfrm rot="16200000">
            <a:off x="1170680" y="381058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 rot="16200000">
            <a:off x="1212757" y="3704159"/>
            <a:ext cx="205427" cy="2054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6" name="Freeform 5"/>
          <p:cNvSpPr/>
          <p:nvPr/>
        </p:nvSpPr>
        <p:spPr bwMode="auto">
          <a:xfrm rot="16200000">
            <a:off x="1635988" y="2399814"/>
            <a:ext cx="945464" cy="1876079"/>
          </a:xfrm>
          <a:custGeom>
            <a:avLst/>
            <a:gdLst>
              <a:gd name="T0" fmla="*/ 0 w 160"/>
              <a:gd name="T1" fmla="*/ 0 h 320"/>
              <a:gd name="T2" fmla="*/ 25 w 160"/>
              <a:gd name="T3" fmla="*/ 24 h 320"/>
              <a:gd name="T4" fmla="*/ 2 w 160"/>
              <a:gd name="T5" fmla="*/ 48 h 320"/>
              <a:gd name="T6" fmla="*/ 112 w 160"/>
              <a:gd name="T7" fmla="*/ 160 h 320"/>
              <a:gd name="T8" fmla="*/ 4 w 160"/>
              <a:gd name="T9" fmla="*/ 272 h 320"/>
              <a:gd name="T10" fmla="*/ 24 w 160"/>
              <a:gd name="T11" fmla="*/ 296 h 320"/>
              <a:gd name="T12" fmla="*/ 0 w 160"/>
              <a:gd name="T13" fmla="*/ 320 h 320"/>
              <a:gd name="T14" fmla="*/ 0 w 160"/>
              <a:gd name="T15" fmla="*/ 320 h 320"/>
              <a:gd name="T16" fmla="*/ 160 w 160"/>
              <a:gd name="T17" fmla="*/ 160 h 320"/>
              <a:gd name="T18" fmla="*/ 0 w 160"/>
              <a:gd name="T19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" h="320">
                <a:moveTo>
                  <a:pt x="0" y="0"/>
                </a:moveTo>
                <a:cubicBezTo>
                  <a:pt x="14" y="0"/>
                  <a:pt x="25" y="11"/>
                  <a:pt x="25" y="24"/>
                </a:cubicBezTo>
                <a:cubicBezTo>
                  <a:pt x="25" y="37"/>
                  <a:pt x="14" y="48"/>
                  <a:pt x="2" y="48"/>
                </a:cubicBezTo>
                <a:cubicBezTo>
                  <a:pt x="63" y="49"/>
                  <a:pt x="112" y="99"/>
                  <a:pt x="112" y="160"/>
                </a:cubicBezTo>
                <a:cubicBezTo>
                  <a:pt x="112" y="220"/>
                  <a:pt x="64" y="270"/>
                  <a:pt x="4" y="272"/>
                </a:cubicBezTo>
                <a:cubicBezTo>
                  <a:pt x="16" y="274"/>
                  <a:pt x="24" y="284"/>
                  <a:pt x="24" y="296"/>
                </a:cubicBezTo>
                <a:cubicBezTo>
                  <a:pt x="24" y="309"/>
                  <a:pt x="13" y="320"/>
                  <a:pt x="0" y="320"/>
                </a:cubicBezTo>
                <a:cubicBezTo>
                  <a:pt x="0" y="320"/>
                  <a:pt x="0" y="320"/>
                  <a:pt x="0" y="320"/>
                </a:cubicBezTo>
                <a:cubicBezTo>
                  <a:pt x="89" y="320"/>
                  <a:pt x="160" y="249"/>
                  <a:pt x="160" y="160"/>
                </a:cubicBezTo>
                <a:cubicBezTo>
                  <a:pt x="160" y="72"/>
                  <a:pt x="89" y="0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16200000">
            <a:off x="2795543" y="3707870"/>
            <a:ext cx="212853" cy="2054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10" name="Freeform 9"/>
          <p:cNvSpPr/>
          <p:nvPr/>
        </p:nvSpPr>
        <p:spPr bwMode="auto">
          <a:xfrm rot="16200000">
            <a:off x="3228673" y="3341565"/>
            <a:ext cx="942988" cy="1881027"/>
          </a:xfrm>
          <a:custGeom>
            <a:avLst/>
            <a:gdLst>
              <a:gd name="T0" fmla="*/ 160 w 160"/>
              <a:gd name="T1" fmla="*/ 321 h 321"/>
              <a:gd name="T2" fmla="*/ 135 w 160"/>
              <a:gd name="T3" fmla="*/ 296 h 321"/>
              <a:gd name="T4" fmla="*/ 156 w 160"/>
              <a:gd name="T5" fmla="*/ 272 h 321"/>
              <a:gd name="T6" fmla="*/ 48 w 160"/>
              <a:gd name="T7" fmla="*/ 161 h 321"/>
              <a:gd name="T8" fmla="*/ 158 w 160"/>
              <a:gd name="T9" fmla="*/ 49 h 321"/>
              <a:gd name="T10" fmla="*/ 136 w 160"/>
              <a:gd name="T11" fmla="*/ 25 h 321"/>
              <a:gd name="T12" fmla="*/ 160 w 160"/>
              <a:gd name="T13" fmla="*/ 0 h 321"/>
              <a:gd name="T14" fmla="*/ 0 w 160"/>
              <a:gd name="T15" fmla="*/ 161 h 321"/>
              <a:gd name="T16" fmla="*/ 160 w 160"/>
              <a:gd name="T17" fmla="*/ 321 h 321"/>
              <a:gd name="T18" fmla="*/ 160 w 160"/>
              <a:gd name="T19" fmla="*/ 321 h 321"/>
              <a:gd name="T20" fmla="*/ 160 w 160"/>
              <a:gd name="T2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0" h="321">
                <a:moveTo>
                  <a:pt x="160" y="321"/>
                </a:moveTo>
                <a:cubicBezTo>
                  <a:pt x="146" y="321"/>
                  <a:pt x="135" y="310"/>
                  <a:pt x="135" y="296"/>
                </a:cubicBezTo>
                <a:cubicBezTo>
                  <a:pt x="135" y="284"/>
                  <a:pt x="144" y="274"/>
                  <a:pt x="156" y="272"/>
                </a:cubicBezTo>
                <a:cubicBezTo>
                  <a:pt x="96" y="270"/>
                  <a:pt x="48" y="221"/>
                  <a:pt x="48" y="161"/>
                </a:cubicBezTo>
                <a:cubicBezTo>
                  <a:pt x="48" y="100"/>
                  <a:pt x="97" y="50"/>
                  <a:pt x="158" y="49"/>
                </a:cubicBezTo>
                <a:cubicBezTo>
                  <a:pt x="146" y="48"/>
                  <a:pt x="136" y="38"/>
                  <a:pt x="136" y="25"/>
                </a:cubicBezTo>
                <a:cubicBezTo>
                  <a:pt x="136" y="11"/>
                  <a:pt x="147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249"/>
                  <a:pt x="71" y="321"/>
                  <a:pt x="160" y="321"/>
                </a:cubicBezTo>
                <a:cubicBezTo>
                  <a:pt x="160" y="321"/>
                  <a:pt x="160" y="321"/>
                  <a:pt x="160" y="321"/>
                </a:cubicBezTo>
                <a:cubicBezTo>
                  <a:pt x="160" y="321"/>
                  <a:pt x="160" y="321"/>
                  <a:pt x="160" y="321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13" name="Freeform 12"/>
          <p:cNvSpPr/>
          <p:nvPr/>
        </p:nvSpPr>
        <p:spPr bwMode="auto">
          <a:xfrm rot="16200000">
            <a:off x="4822597" y="2401052"/>
            <a:ext cx="945464" cy="1873603"/>
          </a:xfrm>
          <a:custGeom>
            <a:avLst/>
            <a:gdLst>
              <a:gd name="T0" fmla="*/ 5 w 160"/>
              <a:gd name="T1" fmla="*/ 0 h 320"/>
              <a:gd name="T2" fmla="*/ 24 w 160"/>
              <a:gd name="T3" fmla="*/ 23 h 320"/>
              <a:gd name="T4" fmla="*/ 0 w 160"/>
              <a:gd name="T5" fmla="*/ 48 h 320"/>
              <a:gd name="T6" fmla="*/ 0 w 160"/>
              <a:gd name="T7" fmla="*/ 48 h 320"/>
              <a:gd name="T8" fmla="*/ 112 w 160"/>
              <a:gd name="T9" fmla="*/ 160 h 320"/>
              <a:gd name="T10" fmla="*/ 2 w 160"/>
              <a:gd name="T11" fmla="*/ 272 h 320"/>
              <a:gd name="T12" fmla="*/ 24 w 160"/>
              <a:gd name="T13" fmla="*/ 296 h 320"/>
              <a:gd name="T14" fmla="*/ 0 w 160"/>
              <a:gd name="T15" fmla="*/ 320 h 320"/>
              <a:gd name="T16" fmla="*/ 0 w 160"/>
              <a:gd name="T17" fmla="*/ 320 h 320"/>
              <a:gd name="T18" fmla="*/ 160 w 160"/>
              <a:gd name="T19" fmla="*/ 160 h 320"/>
              <a:gd name="T20" fmla="*/ 5 w 160"/>
              <a:gd name="T21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0" h="320">
                <a:moveTo>
                  <a:pt x="5" y="0"/>
                </a:moveTo>
                <a:cubicBezTo>
                  <a:pt x="16" y="2"/>
                  <a:pt x="24" y="12"/>
                  <a:pt x="24" y="23"/>
                </a:cubicBezTo>
                <a:cubicBezTo>
                  <a:pt x="24" y="37"/>
                  <a:pt x="13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62" y="48"/>
                  <a:pt x="112" y="98"/>
                  <a:pt x="112" y="160"/>
                </a:cubicBezTo>
                <a:cubicBezTo>
                  <a:pt x="112" y="221"/>
                  <a:pt x="63" y="270"/>
                  <a:pt x="2" y="272"/>
                </a:cubicBezTo>
                <a:cubicBezTo>
                  <a:pt x="15" y="273"/>
                  <a:pt x="24" y="283"/>
                  <a:pt x="24" y="296"/>
                </a:cubicBezTo>
                <a:cubicBezTo>
                  <a:pt x="24" y="309"/>
                  <a:pt x="13" y="320"/>
                  <a:pt x="0" y="320"/>
                </a:cubicBezTo>
                <a:cubicBezTo>
                  <a:pt x="0" y="320"/>
                  <a:pt x="0" y="320"/>
                  <a:pt x="0" y="320"/>
                </a:cubicBezTo>
                <a:cubicBezTo>
                  <a:pt x="89" y="320"/>
                  <a:pt x="160" y="248"/>
                  <a:pt x="160" y="160"/>
                </a:cubicBezTo>
                <a:cubicBezTo>
                  <a:pt x="160" y="73"/>
                  <a:pt x="91" y="3"/>
                  <a:pt x="5" y="0"/>
                </a:cubicBezTo>
                <a:close/>
              </a:path>
            </a:pathLst>
          </a:custGeom>
          <a:solidFill>
            <a:srgbClr val="8FAAD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 rot="16200000">
            <a:off x="7584736" y="3710345"/>
            <a:ext cx="207904" cy="205428"/>
          </a:xfrm>
          <a:prstGeom prst="ellipse">
            <a:avLst/>
          </a:prstGeom>
          <a:solidFill>
            <a:srgbClr val="8FAAD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16" name="Freeform 15"/>
          <p:cNvSpPr/>
          <p:nvPr/>
        </p:nvSpPr>
        <p:spPr bwMode="auto">
          <a:xfrm rot="16200000">
            <a:off x="6414046" y="3341565"/>
            <a:ext cx="942988" cy="1881027"/>
          </a:xfrm>
          <a:custGeom>
            <a:avLst/>
            <a:gdLst>
              <a:gd name="T0" fmla="*/ 135 w 160"/>
              <a:gd name="T1" fmla="*/ 297 h 321"/>
              <a:gd name="T2" fmla="*/ 159 w 160"/>
              <a:gd name="T3" fmla="*/ 273 h 321"/>
              <a:gd name="T4" fmla="*/ 160 w 160"/>
              <a:gd name="T5" fmla="*/ 273 h 321"/>
              <a:gd name="T6" fmla="*/ 160 w 160"/>
              <a:gd name="T7" fmla="*/ 273 h 321"/>
              <a:gd name="T8" fmla="*/ 48 w 160"/>
              <a:gd name="T9" fmla="*/ 161 h 321"/>
              <a:gd name="T10" fmla="*/ 158 w 160"/>
              <a:gd name="T11" fmla="*/ 49 h 321"/>
              <a:gd name="T12" fmla="*/ 136 w 160"/>
              <a:gd name="T13" fmla="*/ 25 h 321"/>
              <a:gd name="T14" fmla="*/ 160 w 160"/>
              <a:gd name="T15" fmla="*/ 0 h 321"/>
              <a:gd name="T16" fmla="*/ 160 w 160"/>
              <a:gd name="T17" fmla="*/ 0 h 321"/>
              <a:gd name="T18" fmla="*/ 0 w 160"/>
              <a:gd name="T19" fmla="*/ 161 h 321"/>
              <a:gd name="T20" fmla="*/ 153 w 160"/>
              <a:gd name="T21" fmla="*/ 321 h 321"/>
              <a:gd name="T22" fmla="*/ 135 w 160"/>
              <a:gd name="T23" fmla="*/ 29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0" h="321">
                <a:moveTo>
                  <a:pt x="135" y="297"/>
                </a:moveTo>
                <a:cubicBezTo>
                  <a:pt x="135" y="284"/>
                  <a:pt x="146" y="273"/>
                  <a:pt x="159" y="273"/>
                </a:cubicBezTo>
                <a:cubicBezTo>
                  <a:pt x="160" y="273"/>
                  <a:pt x="160" y="273"/>
                  <a:pt x="160" y="273"/>
                </a:cubicBezTo>
                <a:cubicBezTo>
                  <a:pt x="160" y="273"/>
                  <a:pt x="160" y="273"/>
                  <a:pt x="160" y="273"/>
                </a:cubicBezTo>
                <a:cubicBezTo>
                  <a:pt x="98" y="273"/>
                  <a:pt x="48" y="222"/>
                  <a:pt x="48" y="161"/>
                </a:cubicBezTo>
                <a:cubicBezTo>
                  <a:pt x="48" y="100"/>
                  <a:pt x="97" y="50"/>
                  <a:pt x="158" y="49"/>
                </a:cubicBezTo>
                <a:cubicBezTo>
                  <a:pt x="146" y="48"/>
                  <a:pt x="136" y="38"/>
                  <a:pt x="136" y="25"/>
                </a:cubicBezTo>
                <a:cubicBezTo>
                  <a:pt x="136" y="11"/>
                  <a:pt x="147" y="0"/>
                  <a:pt x="160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247"/>
                  <a:pt x="68" y="317"/>
                  <a:pt x="153" y="321"/>
                </a:cubicBezTo>
                <a:cubicBezTo>
                  <a:pt x="143" y="318"/>
                  <a:pt x="135" y="309"/>
                  <a:pt x="135" y="297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 rot="16200000">
            <a:off x="9176184" y="3707870"/>
            <a:ext cx="212853" cy="205428"/>
          </a:xfrm>
          <a:prstGeom prst="ellipse">
            <a:avLst/>
          </a:prstGeom>
          <a:solidFill>
            <a:srgbClr val="8FAAD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19" name="Freeform 18"/>
          <p:cNvSpPr/>
          <p:nvPr/>
        </p:nvSpPr>
        <p:spPr bwMode="auto">
          <a:xfrm rot="16200000">
            <a:off x="8014156" y="2397339"/>
            <a:ext cx="945464" cy="1881027"/>
          </a:xfrm>
          <a:custGeom>
            <a:avLst/>
            <a:gdLst>
              <a:gd name="T0" fmla="*/ 0 w 160"/>
              <a:gd name="T1" fmla="*/ 0 h 321"/>
              <a:gd name="T2" fmla="*/ 0 w 160"/>
              <a:gd name="T3" fmla="*/ 0 h 321"/>
              <a:gd name="T4" fmla="*/ 24 w 160"/>
              <a:gd name="T5" fmla="*/ 24 h 321"/>
              <a:gd name="T6" fmla="*/ 1 w 160"/>
              <a:gd name="T7" fmla="*/ 49 h 321"/>
              <a:gd name="T8" fmla="*/ 112 w 160"/>
              <a:gd name="T9" fmla="*/ 160 h 321"/>
              <a:gd name="T10" fmla="*/ 2 w 160"/>
              <a:gd name="T11" fmla="*/ 272 h 321"/>
              <a:gd name="T12" fmla="*/ 24 w 160"/>
              <a:gd name="T13" fmla="*/ 296 h 321"/>
              <a:gd name="T14" fmla="*/ 0 w 160"/>
              <a:gd name="T15" fmla="*/ 321 h 321"/>
              <a:gd name="T16" fmla="*/ 160 w 160"/>
              <a:gd name="T17" fmla="*/ 160 h 321"/>
              <a:gd name="T18" fmla="*/ 0 w 160"/>
              <a:gd name="T1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" h="32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3" y="0"/>
                  <a:pt x="24" y="11"/>
                  <a:pt x="24" y="24"/>
                </a:cubicBezTo>
                <a:cubicBezTo>
                  <a:pt x="24" y="37"/>
                  <a:pt x="14" y="48"/>
                  <a:pt x="1" y="49"/>
                </a:cubicBezTo>
                <a:cubicBezTo>
                  <a:pt x="62" y="49"/>
                  <a:pt x="112" y="99"/>
                  <a:pt x="112" y="160"/>
                </a:cubicBezTo>
                <a:cubicBezTo>
                  <a:pt x="112" y="222"/>
                  <a:pt x="63" y="271"/>
                  <a:pt x="2" y="272"/>
                </a:cubicBezTo>
                <a:cubicBezTo>
                  <a:pt x="14" y="273"/>
                  <a:pt x="24" y="283"/>
                  <a:pt x="24" y="296"/>
                </a:cubicBezTo>
                <a:cubicBezTo>
                  <a:pt x="24" y="310"/>
                  <a:pt x="13" y="321"/>
                  <a:pt x="0" y="321"/>
                </a:cubicBezTo>
                <a:cubicBezTo>
                  <a:pt x="89" y="321"/>
                  <a:pt x="160" y="249"/>
                  <a:pt x="160" y="160"/>
                </a:cubicBezTo>
                <a:cubicBezTo>
                  <a:pt x="160" y="72"/>
                  <a:pt x="89" y="0"/>
                  <a:pt x="0" y="0"/>
                </a:cubicBezTo>
                <a:close/>
              </a:path>
            </a:pathLst>
          </a:custGeom>
          <a:solidFill>
            <a:srgbClr val="8FAAD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21" name="Oval 20"/>
          <p:cNvSpPr/>
          <p:nvPr/>
        </p:nvSpPr>
        <p:spPr>
          <a:xfrm rot="16200000">
            <a:off x="7986085" y="3311446"/>
            <a:ext cx="1002164" cy="1002164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/>
          </a:p>
        </p:txBody>
      </p:sp>
      <p:sp>
        <p:nvSpPr>
          <p:cNvPr id="24" name="Oval 23"/>
          <p:cNvSpPr/>
          <p:nvPr/>
        </p:nvSpPr>
        <p:spPr>
          <a:xfrm rot="16200000">
            <a:off x="6396551" y="3311445"/>
            <a:ext cx="1002164" cy="1002164"/>
          </a:xfrm>
          <a:prstGeom prst="ellipse">
            <a:avLst/>
          </a:prstGeom>
          <a:solidFill>
            <a:srgbClr val="FAD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27" name="Oval 26"/>
          <p:cNvSpPr/>
          <p:nvPr/>
        </p:nvSpPr>
        <p:spPr>
          <a:xfrm rot="16200000">
            <a:off x="4802965" y="3311446"/>
            <a:ext cx="1002164" cy="1002164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30" name="Oval 29"/>
          <p:cNvSpPr/>
          <p:nvPr/>
        </p:nvSpPr>
        <p:spPr>
          <a:xfrm rot="16200000">
            <a:off x="3209773" y="3311446"/>
            <a:ext cx="1002164" cy="1002164"/>
          </a:xfrm>
          <a:prstGeom prst="ellipse">
            <a:avLst/>
          </a:prstGeom>
          <a:solidFill>
            <a:srgbClr val="FAD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33" name="Oval 32"/>
          <p:cNvSpPr/>
          <p:nvPr/>
        </p:nvSpPr>
        <p:spPr>
          <a:xfrm rot="16200000">
            <a:off x="1616187" y="3311446"/>
            <a:ext cx="1002164" cy="10021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 rot="16200000">
            <a:off x="10780004" y="3707366"/>
            <a:ext cx="207904" cy="205428"/>
          </a:xfrm>
          <a:prstGeom prst="ellipse">
            <a:avLst/>
          </a:prstGeom>
          <a:solidFill>
            <a:srgbClr val="8FAAD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38" name="Freeform 37"/>
          <p:cNvSpPr/>
          <p:nvPr/>
        </p:nvSpPr>
        <p:spPr bwMode="auto">
          <a:xfrm rot="16200000">
            <a:off x="9609314" y="3338587"/>
            <a:ext cx="942988" cy="1881027"/>
          </a:xfrm>
          <a:custGeom>
            <a:avLst/>
            <a:gdLst>
              <a:gd name="T0" fmla="*/ 135 w 160"/>
              <a:gd name="T1" fmla="*/ 297 h 321"/>
              <a:gd name="T2" fmla="*/ 159 w 160"/>
              <a:gd name="T3" fmla="*/ 273 h 321"/>
              <a:gd name="T4" fmla="*/ 160 w 160"/>
              <a:gd name="T5" fmla="*/ 273 h 321"/>
              <a:gd name="T6" fmla="*/ 160 w 160"/>
              <a:gd name="T7" fmla="*/ 273 h 321"/>
              <a:gd name="T8" fmla="*/ 48 w 160"/>
              <a:gd name="T9" fmla="*/ 161 h 321"/>
              <a:gd name="T10" fmla="*/ 158 w 160"/>
              <a:gd name="T11" fmla="*/ 49 h 321"/>
              <a:gd name="T12" fmla="*/ 136 w 160"/>
              <a:gd name="T13" fmla="*/ 25 h 321"/>
              <a:gd name="T14" fmla="*/ 160 w 160"/>
              <a:gd name="T15" fmla="*/ 0 h 321"/>
              <a:gd name="T16" fmla="*/ 160 w 160"/>
              <a:gd name="T17" fmla="*/ 0 h 321"/>
              <a:gd name="T18" fmla="*/ 0 w 160"/>
              <a:gd name="T19" fmla="*/ 161 h 321"/>
              <a:gd name="T20" fmla="*/ 153 w 160"/>
              <a:gd name="T21" fmla="*/ 321 h 321"/>
              <a:gd name="T22" fmla="*/ 135 w 160"/>
              <a:gd name="T23" fmla="*/ 29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0" h="321">
                <a:moveTo>
                  <a:pt x="135" y="297"/>
                </a:moveTo>
                <a:cubicBezTo>
                  <a:pt x="135" y="284"/>
                  <a:pt x="146" y="273"/>
                  <a:pt x="159" y="273"/>
                </a:cubicBezTo>
                <a:cubicBezTo>
                  <a:pt x="160" y="273"/>
                  <a:pt x="160" y="273"/>
                  <a:pt x="160" y="273"/>
                </a:cubicBezTo>
                <a:cubicBezTo>
                  <a:pt x="160" y="273"/>
                  <a:pt x="160" y="273"/>
                  <a:pt x="160" y="273"/>
                </a:cubicBezTo>
                <a:cubicBezTo>
                  <a:pt x="98" y="273"/>
                  <a:pt x="48" y="222"/>
                  <a:pt x="48" y="161"/>
                </a:cubicBezTo>
                <a:cubicBezTo>
                  <a:pt x="48" y="100"/>
                  <a:pt x="97" y="50"/>
                  <a:pt x="158" y="49"/>
                </a:cubicBezTo>
                <a:cubicBezTo>
                  <a:pt x="146" y="48"/>
                  <a:pt x="136" y="38"/>
                  <a:pt x="136" y="25"/>
                </a:cubicBezTo>
                <a:cubicBezTo>
                  <a:pt x="136" y="11"/>
                  <a:pt x="147" y="0"/>
                  <a:pt x="160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247"/>
                  <a:pt x="68" y="317"/>
                  <a:pt x="153" y="321"/>
                </a:cubicBezTo>
                <a:cubicBezTo>
                  <a:pt x="143" y="318"/>
                  <a:pt x="135" y="309"/>
                  <a:pt x="135" y="297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39" name="Oval 38"/>
          <p:cNvSpPr/>
          <p:nvPr/>
        </p:nvSpPr>
        <p:spPr>
          <a:xfrm rot="16200000">
            <a:off x="9591819" y="3311446"/>
            <a:ext cx="1002164" cy="1002164"/>
          </a:xfrm>
          <a:prstGeom prst="ellipse">
            <a:avLst/>
          </a:prstGeom>
          <a:solidFill>
            <a:srgbClr val="FAD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grpSp>
        <p:nvGrpSpPr>
          <p:cNvPr id="42" name="Group 41"/>
          <p:cNvGrpSpPr/>
          <p:nvPr/>
        </p:nvGrpSpPr>
        <p:grpSpPr>
          <a:xfrm>
            <a:off x="8250240" y="3600411"/>
            <a:ext cx="473851" cy="457476"/>
            <a:chOff x="4064000" y="5461000"/>
            <a:chExt cx="735013" cy="709613"/>
          </a:xfrm>
          <a:solidFill>
            <a:schemeClr val="bg2"/>
          </a:solidFill>
        </p:grpSpPr>
        <p:sp>
          <p:nvSpPr>
            <p:cNvPr id="43" name="Freeform 20"/>
            <p:cNvSpPr>
              <a:spLocks noEditPoints="1"/>
            </p:cNvSpPr>
            <p:nvPr/>
          </p:nvSpPr>
          <p:spPr bwMode="auto">
            <a:xfrm>
              <a:off x="4064000" y="5461000"/>
              <a:ext cx="708025" cy="709613"/>
            </a:xfrm>
            <a:custGeom>
              <a:avLst/>
              <a:gdLst>
                <a:gd name="T0" fmla="*/ 142 w 186"/>
                <a:gd name="T1" fmla="*/ 155 h 186"/>
                <a:gd name="T2" fmla="*/ 125 w 186"/>
                <a:gd name="T3" fmla="*/ 165 h 186"/>
                <a:gd name="T4" fmla="*/ 131 w 186"/>
                <a:gd name="T5" fmla="*/ 156 h 186"/>
                <a:gd name="T6" fmla="*/ 121 w 186"/>
                <a:gd name="T7" fmla="*/ 157 h 186"/>
                <a:gd name="T8" fmla="*/ 114 w 186"/>
                <a:gd name="T9" fmla="*/ 156 h 186"/>
                <a:gd name="T10" fmla="*/ 93 w 186"/>
                <a:gd name="T11" fmla="*/ 172 h 186"/>
                <a:gd name="T12" fmla="*/ 60 w 186"/>
                <a:gd name="T13" fmla="*/ 131 h 186"/>
                <a:gd name="T14" fmla="*/ 76 w 186"/>
                <a:gd name="T15" fmla="*/ 131 h 186"/>
                <a:gd name="T16" fmla="*/ 72 w 186"/>
                <a:gd name="T17" fmla="*/ 120 h 186"/>
                <a:gd name="T18" fmla="*/ 71 w 186"/>
                <a:gd name="T19" fmla="*/ 117 h 186"/>
                <a:gd name="T20" fmla="*/ 57 w 186"/>
                <a:gd name="T21" fmla="*/ 117 h 186"/>
                <a:gd name="T22" fmla="*/ 56 w 186"/>
                <a:gd name="T23" fmla="*/ 93 h 186"/>
                <a:gd name="T24" fmla="*/ 57 w 186"/>
                <a:gd name="T25" fmla="*/ 72 h 186"/>
                <a:gd name="T26" fmla="*/ 81 w 186"/>
                <a:gd name="T27" fmla="*/ 72 h 186"/>
                <a:gd name="T28" fmla="*/ 98 w 186"/>
                <a:gd name="T29" fmla="*/ 58 h 186"/>
                <a:gd name="T30" fmla="*/ 60 w 186"/>
                <a:gd name="T31" fmla="*/ 58 h 186"/>
                <a:gd name="T32" fmla="*/ 93 w 186"/>
                <a:gd name="T33" fmla="*/ 14 h 186"/>
                <a:gd name="T34" fmla="*/ 125 w 186"/>
                <a:gd name="T35" fmla="*/ 53 h 186"/>
                <a:gd name="T36" fmla="*/ 140 w 186"/>
                <a:gd name="T37" fmla="*/ 56 h 186"/>
                <a:gd name="T38" fmla="*/ 125 w 186"/>
                <a:gd name="T39" fmla="*/ 21 h 186"/>
                <a:gd name="T40" fmla="*/ 164 w 186"/>
                <a:gd name="T41" fmla="*/ 58 h 186"/>
                <a:gd name="T42" fmla="*/ 145 w 186"/>
                <a:gd name="T43" fmla="*/ 58 h 186"/>
                <a:gd name="T44" fmla="*/ 162 w 186"/>
                <a:gd name="T45" fmla="*/ 72 h 186"/>
                <a:gd name="T46" fmla="*/ 169 w 186"/>
                <a:gd name="T47" fmla="*/ 72 h 186"/>
                <a:gd name="T48" fmla="*/ 172 w 186"/>
                <a:gd name="T49" fmla="*/ 93 h 186"/>
                <a:gd name="T50" fmla="*/ 172 w 186"/>
                <a:gd name="T51" fmla="*/ 94 h 186"/>
                <a:gd name="T52" fmla="*/ 170 w 186"/>
                <a:gd name="T53" fmla="*/ 123 h 186"/>
                <a:gd name="T54" fmla="*/ 178 w 186"/>
                <a:gd name="T55" fmla="*/ 131 h 186"/>
                <a:gd name="T56" fmla="*/ 178 w 186"/>
                <a:gd name="T57" fmla="*/ 131 h 186"/>
                <a:gd name="T58" fmla="*/ 179 w 186"/>
                <a:gd name="T59" fmla="*/ 131 h 186"/>
                <a:gd name="T60" fmla="*/ 179 w 186"/>
                <a:gd name="T61" fmla="*/ 128 h 186"/>
                <a:gd name="T62" fmla="*/ 186 w 186"/>
                <a:gd name="T63" fmla="*/ 93 h 186"/>
                <a:gd name="T64" fmla="*/ 93 w 186"/>
                <a:gd name="T65" fmla="*/ 0 h 186"/>
                <a:gd name="T66" fmla="*/ 0 w 186"/>
                <a:gd name="T67" fmla="*/ 93 h 186"/>
                <a:gd name="T68" fmla="*/ 93 w 186"/>
                <a:gd name="T69" fmla="*/ 186 h 186"/>
                <a:gd name="T70" fmla="*/ 151 w 186"/>
                <a:gd name="T71" fmla="*/ 166 h 186"/>
                <a:gd name="T72" fmla="*/ 142 w 186"/>
                <a:gd name="T73" fmla="*/ 155 h 186"/>
                <a:gd name="T74" fmla="*/ 61 w 186"/>
                <a:gd name="T75" fmla="*/ 21 h 186"/>
                <a:gd name="T76" fmla="*/ 45 w 186"/>
                <a:gd name="T77" fmla="*/ 58 h 186"/>
                <a:gd name="T78" fmla="*/ 22 w 186"/>
                <a:gd name="T79" fmla="*/ 58 h 186"/>
                <a:gd name="T80" fmla="*/ 61 w 186"/>
                <a:gd name="T81" fmla="*/ 21 h 186"/>
                <a:gd name="T82" fmla="*/ 14 w 186"/>
                <a:gd name="T83" fmla="*/ 93 h 186"/>
                <a:gd name="T84" fmla="*/ 17 w 186"/>
                <a:gd name="T85" fmla="*/ 72 h 186"/>
                <a:gd name="T86" fmla="*/ 43 w 186"/>
                <a:gd name="T87" fmla="*/ 72 h 186"/>
                <a:gd name="T88" fmla="*/ 42 w 186"/>
                <a:gd name="T89" fmla="*/ 93 h 186"/>
                <a:gd name="T90" fmla="*/ 43 w 186"/>
                <a:gd name="T91" fmla="*/ 117 h 186"/>
                <a:gd name="T92" fmla="*/ 17 w 186"/>
                <a:gd name="T93" fmla="*/ 117 h 186"/>
                <a:gd name="T94" fmla="*/ 14 w 186"/>
                <a:gd name="T95" fmla="*/ 93 h 186"/>
                <a:gd name="T96" fmla="*/ 23 w 186"/>
                <a:gd name="T97" fmla="*/ 131 h 186"/>
                <a:gd name="T98" fmla="*/ 46 w 186"/>
                <a:gd name="T99" fmla="*/ 131 h 186"/>
                <a:gd name="T100" fmla="*/ 61 w 186"/>
                <a:gd name="T101" fmla="*/ 165 h 186"/>
                <a:gd name="T102" fmla="*/ 23 w 186"/>
                <a:gd name="T103" fmla="*/ 1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6">
                  <a:moveTo>
                    <a:pt x="142" y="155"/>
                  </a:moveTo>
                  <a:cubicBezTo>
                    <a:pt x="137" y="159"/>
                    <a:pt x="131" y="163"/>
                    <a:pt x="125" y="165"/>
                  </a:cubicBezTo>
                  <a:cubicBezTo>
                    <a:pt x="127" y="162"/>
                    <a:pt x="129" y="159"/>
                    <a:pt x="131" y="156"/>
                  </a:cubicBezTo>
                  <a:cubicBezTo>
                    <a:pt x="128" y="157"/>
                    <a:pt x="124" y="157"/>
                    <a:pt x="121" y="157"/>
                  </a:cubicBezTo>
                  <a:cubicBezTo>
                    <a:pt x="119" y="157"/>
                    <a:pt x="117" y="157"/>
                    <a:pt x="114" y="156"/>
                  </a:cubicBezTo>
                  <a:cubicBezTo>
                    <a:pt x="108" y="166"/>
                    <a:pt x="100" y="172"/>
                    <a:pt x="93" y="172"/>
                  </a:cubicBezTo>
                  <a:cubicBezTo>
                    <a:pt x="81" y="172"/>
                    <a:pt x="67" y="156"/>
                    <a:pt x="60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71" y="119"/>
                    <a:pt x="71" y="118"/>
                    <a:pt x="7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09"/>
                    <a:pt x="56" y="101"/>
                    <a:pt x="56" y="93"/>
                  </a:cubicBezTo>
                  <a:cubicBezTo>
                    <a:pt x="56" y="86"/>
                    <a:pt x="56" y="79"/>
                    <a:pt x="57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5" y="66"/>
                    <a:pt x="91" y="62"/>
                    <a:pt x="98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6" y="32"/>
                    <a:pt x="80" y="14"/>
                    <a:pt x="93" y="14"/>
                  </a:cubicBezTo>
                  <a:cubicBezTo>
                    <a:pt x="105" y="14"/>
                    <a:pt x="118" y="29"/>
                    <a:pt x="125" y="53"/>
                  </a:cubicBezTo>
                  <a:cubicBezTo>
                    <a:pt x="130" y="53"/>
                    <a:pt x="135" y="54"/>
                    <a:pt x="140" y="56"/>
                  </a:cubicBezTo>
                  <a:cubicBezTo>
                    <a:pt x="137" y="42"/>
                    <a:pt x="132" y="30"/>
                    <a:pt x="125" y="21"/>
                  </a:cubicBezTo>
                  <a:cubicBezTo>
                    <a:pt x="142" y="28"/>
                    <a:pt x="156" y="42"/>
                    <a:pt x="164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51" y="62"/>
                    <a:pt x="157" y="66"/>
                    <a:pt x="162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1" y="79"/>
                    <a:pt x="172" y="86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4" y="104"/>
                    <a:pt x="173" y="113"/>
                    <a:pt x="170" y="123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4" y="117"/>
                    <a:pt x="186" y="106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15" y="186"/>
                    <a:pt x="135" y="178"/>
                    <a:pt x="151" y="166"/>
                  </a:cubicBezTo>
                  <a:lnTo>
                    <a:pt x="142" y="155"/>
                  </a:lnTo>
                  <a:close/>
                  <a:moveTo>
                    <a:pt x="61" y="21"/>
                  </a:moveTo>
                  <a:cubicBezTo>
                    <a:pt x="54" y="31"/>
                    <a:pt x="49" y="44"/>
                    <a:pt x="4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0" y="42"/>
                    <a:pt x="44" y="28"/>
                    <a:pt x="61" y="21"/>
                  </a:cubicBezTo>
                  <a:close/>
                  <a:moveTo>
                    <a:pt x="14" y="93"/>
                  </a:moveTo>
                  <a:cubicBezTo>
                    <a:pt x="14" y="86"/>
                    <a:pt x="15" y="79"/>
                    <a:pt x="17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9"/>
                    <a:pt x="42" y="86"/>
                    <a:pt x="42" y="93"/>
                  </a:cubicBezTo>
                  <a:cubicBezTo>
                    <a:pt x="42" y="101"/>
                    <a:pt x="42" y="109"/>
                    <a:pt x="43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09"/>
                    <a:pt x="14" y="101"/>
                    <a:pt x="14" y="93"/>
                  </a:cubicBezTo>
                  <a:close/>
                  <a:moveTo>
                    <a:pt x="23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9" y="144"/>
                    <a:pt x="54" y="156"/>
                    <a:pt x="61" y="165"/>
                  </a:cubicBezTo>
                  <a:cubicBezTo>
                    <a:pt x="45" y="158"/>
                    <a:pt x="32" y="146"/>
                    <a:pt x="2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44" name="Freeform 21"/>
            <p:cNvSpPr>
              <a:spLocks noEditPoints="1"/>
            </p:cNvSpPr>
            <p:nvPr/>
          </p:nvSpPr>
          <p:spPr bwMode="auto">
            <a:xfrm>
              <a:off x="4352925" y="5691188"/>
              <a:ext cx="446088" cy="446088"/>
            </a:xfrm>
            <a:custGeom>
              <a:avLst/>
              <a:gdLst>
                <a:gd name="T0" fmla="*/ 116 w 117"/>
                <a:gd name="T1" fmla="*/ 103 h 117"/>
                <a:gd name="T2" fmla="*/ 81 w 117"/>
                <a:gd name="T3" fmla="*/ 65 h 117"/>
                <a:gd name="T4" fmla="*/ 80 w 117"/>
                <a:gd name="T5" fmla="*/ 65 h 117"/>
                <a:gd name="T6" fmla="*/ 84 w 117"/>
                <a:gd name="T7" fmla="*/ 33 h 117"/>
                <a:gd name="T8" fmla="*/ 33 w 117"/>
                <a:gd name="T9" fmla="*/ 6 h 117"/>
                <a:gd name="T10" fmla="*/ 7 w 117"/>
                <a:gd name="T11" fmla="*/ 57 h 117"/>
                <a:gd name="T12" fmla="*/ 57 w 117"/>
                <a:gd name="T13" fmla="*/ 83 h 117"/>
                <a:gd name="T14" fmla="*/ 67 w 117"/>
                <a:gd name="T15" fmla="*/ 79 h 117"/>
                <a:gd name="T16" fmla="*/ 101 w 117"/>
                <a:gd name="T17" fmla="*/ 116 h 117"/>
                <a:gd name="T18" fmla="*/ 106 w 117"/>
                <a:gd name="T19" fmla="*/ 115 h 117"/>
                <a:gd name="T20" fmla="*/ 114 w 117"/>
                <a:gd name="T21" fmla="*/ 108 h 117"/>
                <a:gd name="T22" fmla="*/ 116 w 117"/>
                <a:gd name="T23" fmla="*/ 103 h 117"/>
                <a:gd name="T24" fmla="*/ 17 w 117"/>
                <a:gd name="T25" fmla="*/ 54 h 117"/>
                <a:gd name="T26" fmla="*/ 36 w 117"/>
                <a:gd name="T27" fmla="*/ 17 h 117"/>
                <a:gd name="T28" fmla="*/ 73 w 117"/>
                <a:gd name="T29" fmla="*/ 36 h 117"/>
                <a:gd name="T30" fmla="*/ 54 w 117"/>
                <a:gd name="T31" fmla="*/ 73 h 117"/>
                <a:gd name="T32" fmla="*/ 17 w 117"/>
                <a:gd name="T33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116" y="103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0" y="65"/>
                    <a:pt x="80" y="65"/>
                  </a:cubicBezTo>
                  <a:cubicBezTo>
                    <a:pt x="86" y="55"/>
                    <a:pt x="87" y="44"/>
                    <a:pt x="84" y="33"/>
                  </a:cubicBezTo>
                  <a:cubicBezTo>
                    <a:pt x="77" y="11"/>
                    <a:pt x="54" y="0"/>
                    <a:pt x="33" y="6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3" y="78"/>
                    <a:pt x="36" y="90"/>
                    <a:pt x="57" y="83"/>
                  </a:cubicBezTo>
                  <a:cubicBezTo>
                    <a:pt x="61" y="82"/>
                    <a:pt x="64" y="81"/>
                    <a:pt x="67" y="79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7"/>
                    <a:pt x="104" y="117"/>
                    <a:pt x="106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4"/>
                    <a:pt x="116" y="103"/>
                  </a:cubicBezTo>
                  <a:close/>
                  <a:moveTo>
                    <a:pt x="17" y="54"/>
                  </a:moveTo>
                  <a:cubicBezTo>
                    <a:pt x="12" y="38"/>
                    <a:pt x="21" y="22"/>
                    <a:pt x="36" y="17"/>
                  </a:cubicBezTo>
                  <a:cubicBezTo>
                    <a:pt x="52" y="12"/>
                    <a:pt x="69" y="20"/>
                    <a:pt x="73" y="36"/>
                  </a:cubicBezTo>
                  <a:cubicBezTo>
                    <a:pt x="78" y="52"/>
                    <a:pt x="70" y="68"/>
                    <a:pt x="54" y="73"/>
                  </a:cubicBezTo>
                  <a:cubicBezTo>
                    <a:pt x="39" y="78"/>
                    <a:pt x="22" y="69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45" name="Freeform 22"/>
            <p:cNvSpPr/>
            <p:nvPr/>
          </p:nvSpPr>
          <p:spPr bwMode="auto">
            <a:xfrm>
              <a:off x="4433888" y="5754688"/>
              <a:ext cx="190500" cy="141288"/>
            </a:xfrm>
            <a:custGeom>
              <a:avLst/>
              <a:gdLst>
                <a:gd name="T0" fmla="*/ 10 w 50"/>
                <a:gd name="T1" fmla="*/ 16 h 37"/>
                <a:gd name="T2" fmla="*/ 48 w 50"/>
                <a:gd name="T3" fmla="*/ 36 h 37"/>
                <a:gd name="T4" fmla="*/ 48 w 50"/>
                <a:gd name="T5" fmla="*/ 37 h 37"/>
                <a:gd name="T6" fmla="*/ 49 w 50"/>
                <a:gd name="T7" fmla="*/ 20 h 37"/>
                <a:gd name="T8" fmla="*/ 17 w 50"/>
                <a:gd name="T9" fmla="*/ 4 h 37"/>
                <a:gd name="T10" fmla="*/ 0 w 50"/>
                <a:gd name="T11" fmla="*/ 21 h 37"/>
                <a:gd name="T12" fmla="*/ 10 w 50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10" y="16"/>
                  </a:moveTo>
                  <a:cubicBezTo>
                    <a:pt x="26" y="11"/>
                    <a:pt x="43" y="20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50" y="32"/>
                    <a:pt x="50" y="26"/>
                    <a:pt x="49" y="20"/>
                  </a:cubicBezTo>
                  <a:cubicBezTo>
                    <a:pt x="45" y="7"/>
                    <a:pt x="30" y="0"/>
                    <a:pt x="17" y="4"/>
                  </a:cubicBezTo>
                  <a:cubicBezTo>
                    <a:pt x="8" y="6"/>
                    <a:pt x="2" y="13"/>
                    <a:pt x="0" y="21"/>
                  </a:cubicBezTo>
                  <a:cubicBezTo>
                    <a:pt x="3" y="19"/>
                    <a:pt x="6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647345" y="3562784"/>
            <a:ext cx="500577" cy="499489"/>
            <a:chOff x="7367588" y="4357688"/>
            <a:chExt cx="730250" cy="728662"/>
          </a:xfrm>
          <a:solidFill>
            <a:schemeClr val="bg2"/>
          </a:solidFill>
        </p:grpSpPr>
        <p:sp>
          <p:nvSpPr>
            <p:cNvPr id="47" name="Freeform 26"/>
            <p:cNvSpPr/>
            <p:nvPr/>
          </p:nvSpPr>
          <p:spPr bwMode="auto">
            <a:xfrm>
              <a:off x="7367588" y="4452938"/>
              <a:ext cx="631825" cy="633412"/>
            </a:xfrm>
            <a:custGeom>
              <a:avLst/>
              <a:gdLst>
                <a:gd name="T0" fmla="*/ 158 w 166"/>
                <a:gd name="T1" fmla="*/ 51 h 166"/>
                <a:gd name="T2" fmla="*/ 144 w 166"/>
                <a:gd name="T3" fmla="*/ 45 h 166"/>
                <a:gd name="T4" fmla="*/ 133 w 166"/>
                <a:gd name="T5" fmla="*/ 55 h 166"/>
                <a:gd name="T6" fmla="*/ 140 w 166"/>
                <a:gd name="T7" fmla="*/ 83 h 166"/>
                <a:gd name="T8" fmla="*/ 83 w 166"/>
                <a:gd name="T9" fmla="*/ 140 h 166"/>
                <a:gd name="T10" fmla="*/ 26 w 166"/>
                <a:gd name="T11" fmla="*/ 83 h 166"/>
                <a:gd name="T12" fmla="*/ 83 w 166"/>
                <a:gd name="T13" fmla="*/ 26 h 166"/>
                <a:gd name="T14" fmla="*/ 112 w 166"/>
                <a:gd name="T15" fmla="*/ 34 h 166"/>
                <a:gd name="T16" fmla="*/ 122 w 166"/>
                <a:gd name="T17" fmla="*/ 24 h 166"/>
                <a:gd name="T18" fmla="*/ 116 w 166"/>
                <a:gd name="T19" fmla="*/ 9 h 166"/>
                <a:gd name="T20" fmla="*/ 115 w 166"/>
                <a:gd name="T21" fmla="*/ 6 h 166"/>
                <a:gd name="T22" fmla="*/ 83 w 166"/>
                <a:gd name="T23" fmla="*/ 0 h 166"/>
                <a:gd name="T24" fmla="*/ 0 w 166"/>
                <a:gd name="T25" fmla="*/ 83 h 166"/>
                <a:gd name="T26" fmla="*/ 83 w 166"/>
                <a:gd name="T27" fmla="*/ 166 h 166"/>
                <a:gd name="T28" fmla="*/ 166 w 166"/>
                <a:gd name="T29" fmla="*/ 83 h 166"/>
                <a:gd name="T30" fmla="*/ 160 w 166"/>
                <a:gd name="T31" fmla="*/ 52 h 166"/>
                <a:gd name="T32" fmla="*/ 158 w 166"/>
                <a:gd name="T33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66">
                  <a:moveTo>
                    <a:pt x="158" y="51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7" y="64"/>
                    <a:pt x="140" y="73"/>
                    <a:pt x="140" y="83"/>
                  </a:cubicBezTo>
                  <a:cubicBezTo>
                    <a:pt x="140" y="114"/>
                    <a:pt x="114" y="140"/>
                    <a:pt x="83" y="140"/>
                  </a:cubicBezTo>
                  <a:cubicBezTo>
                    <a:pt x="51" y="140"/>
                    <a:pt x="26" y="114"/>
                    <a:pt x="26" y="83"/>
                  </a:cubicBezTo>
                  <a:cubicBezTo>
                    <a:pt x="26" y="51"/>
                    <a:pt x="51" y="26"/>
                    <a:pt x="83" y="26"/>
                  </a:cubicBezTo>
                  <a:cubicBezTo>
                    <a:pt x="93" y="26"/>
                    <a:pt x="103" y="29"/>
                    <a:pt x="112" y="3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05" y="2"/>
                    <a:pt x="94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72"/>
                    <a:pt x="164" y="61"/>
                    <a:pt x="160" y="52"/>
                  </a:cubicBezTo>
                  <a:lnTo>
                    <a:pt x="15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48" name="Freeform 27"/>
            <p:cNvSpPr/>
            <p:nvPr/>
          </p:nvSpPr>
          <p:spPr bwMode="auto">
            <a:xfrm>
              <a:off x="7669213" y="4357688"/>
              <a:ext cx="428625" cy="431800"/>
            </a:xfrm>
            <a:custGeom>
              <a:avLst/>
              <a:gdLst>
                <a:gd name="T0" fmla="*/ 97 w 113"/>
                <a:gd name="T1" fmla="*/ 16 h 113"/>
                <a:gd name="T2" fmla="*/ 88 w 113"/>
                <a:gd name="T3" fmla="*/ 16 h 113"/>
                <a:gd name="T4" fmla="*/ 84 w 113"/>
                <a:gd name="T5" fmla="*/ 20 h 113"/>
                <a:gd name="T6" fmla="*/ 75 w 113"/>
                <a:gd name="T7" fmla="*/ 0 h 113"/>
                <a:gd name="T8" fmla="*/ 45 w 113"/>
                <a:gd name="T9" fmla="*/ 31 h 113"/>
                <a:gd name="T10" fmla="*/ 53 w 113"/>
                <a:gd name="T11" fmla="*/ 51 h 113"/>
                <a:gd name="T12" fmla="*/ 2 w 113"/>
                <a:gd name="T13" fmla="*/ 102 h 113"/>
                <a:gd name="T14" fmla="*/ 2 w 113"/>
                <a:gd name="T15" fmla="*/ 111 h 113"/>
                <a:gd name="T16" fmla="*/ 11 w 113"/>
                <a:gd name="T17" fmla="*/ 111 h 113"/>
                <a:gd name="T18" fmla="*/ 63 w 113"/>
                <a:gd name="T19" fmla="*/ 60 h 113"/>
                <a:gd name="T20" fmla="*/ 82 w 113"/>
                <a:gd name="T21" fmla="*/ 68 h 113"/>
                <a:gd name="T22" fmla="*/ 113 w 113"/>
                <a:gd name="T23" fmla="*/ 38 h 113"/>
                <a:gd name="T24" fmla="*/ 93 w 113"/>
                <a:gd name="T25" fmla="*/ 29 h 113"/>
                <a:gd name="T26" fmla="*/ 97 w 113"/>
                <a:gd name="T27" fmla="*/ 25 h 113"/>
                <a:gd name="T28" fmla="*/ 97 w 113"/>
                <a:gd name="T2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97" y="16"/>
                  </a:moveTo>
                  <a:cubicBezTo>
                    <a:pt x="95" y="13"/>
                    <a:pt x="91" y="13"/>
                    <a:pt x="88" y="16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4"/>
                    <a:pt x="0" y="108"/>
                    <a:pt x="2" y="111"/>
                  </a:cubicBezTo>
                  <a:cubicBezTo>
                    <a:pt x="5" y="113"/>
                    <a:pt x="9" y="113"/>
                    <a:pt x="11" y="111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100" y="22"/>
                    <a:pt x="100" y="18"/>
                    <a:pt x="9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49" name="Freeform 28"/>
            <p:cNvSpPr/>
            <p:nvPr/>
          </p:nvSpPr>
          <p:spPr bwMode="auto">
            <a:xfrm>
              <a:off x="7527926" y="4613275"/>
              <a:ext cx="311150" cy="312737"/>
            </a:xfrm>
            <a:custGeom>
              <a:avLst/>
              <a:gdLst>
                <a:gd name="T0" fmla="*/ 55 w 82"/>
                <a:gd name="T1" fmla="*/ 50 h 82"/>
                <a:gd name="T2" fmla="*/ 33 w 82"/>
                <a:gd name="T3" fmla="*/ 50 h 82"/>
                <a:gd name="T4" fmla="*/ 33 w 82"/>
                <a:gd name="T5" fmla="*/ 28 h 82"/>
                <a:gd name="T6" fmla="*/ 58 w 82"/>
                <a:gd name="T7" fmla="*/ 4 h 82"/>
                <a:gd name="T8" fmla="*/ 41 w 82"/>
                <a:gd name="T9" fmla="*/ 0 h 82"/>
                <a:gd name="T10" fmla="*/ 0 w 82"/>
                <a:gd name="T11" fmla="*/ 41 h 82"/>
                <a:gd name="T12" fmla="*/ 41 w 82"/>
                <a:gd name="T13" fmla="*/ 82 h 82"/>
                <a:gd name="T14" fmla="*/ 82 w 82"/>
                <a:gd name="T15" fmla="*/ 41 h 82"/>
                <a:gd name="T16" fmla="*/ 79 w 82"/>
                <a:gd name="T17" fmla="*/ 26 h 82"/>
                <a:gd name="T18" fmla="*/ 55 w 82"/>
                <a:gd name="T19" fmla="*/ 5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55" y="50"/>
                  </a:moveTo>
                  <a:cubicBezTo>
                    <a:pt x="49" y="56"/>
                    <a:pt x="39" y="56"/>
                    <a:pt x="33" y="50"/>
                  </a:cubicBezTo>
                  <a:cubicBezTo>
                    <a:pt x="27" y="44"/>
                    <a:pt x="27" y="34"/>
                    <a:pt x="33" y="2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1"/>
                    <a:pt x="47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35"/>
                    <a:pt x="81" y="30"/>
                    <a:pt x="79" y="26"/>
                  </a:cubicBezTo>
                  <a:lnTo>
                    <a:pt x="5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78590" y="3574535"/>
            <a:ext cx="424845" cy="475984"/>
            <a:chOff x="6908800" y="2171700"/>
            <a:chExt cx="857250" cy="960438"/>
          </a:xfrm>
          <a:solidFill>
            <a:schemeClr val="bg2"/>
          </a:solidFill>
        </p:grpSpPr>
        <p:sp>
          <p:nvSpPr>
            <p:cNvPr id="51" name="Freeform 36"/>
            <p:cNvSpPr>
              <a:spLocks noEditPoints="1"/>
            </p:cNvSpPr>
            <p:nvPr/>
          </p:nvSpPr>
          <p:spPr bwMode="auto">
            <a:xfrm>
              <a:off x="6908800" y="2362200"/>
              <a:ext cx="857250" cy="769938"/>
            </a:xfrm>
            <a:custGeom>
              <a:avLst/>
              <a:gdLst>
                <a:gd name="T0" fmla="*/ 214 w 226"/>
                <a:gd name="T1" fmla="*/ 91 h 203"/>
                <a:gd name="T2" fmla="*/ 212 w 226"/>
                <a:gd name="T3" fmla="*/ 91 h 203"/>
                <a:gd name="T4" fmla="*/ 205 w 226"/>
                <a:gd name="T5" fmla="*/ 71 h 203"/>
                <a:gd name="T6" fmla="*/ 159 w 226"/>
                <a:gd name="T7" fmla="*/ 87 h 203"/>
                <a:gd name="T8" fmla="*/ 87 w 226"/>
                <a:gd name="T9" fmla="*/ 24 h 203"/>
                <a:gd name="T10" fmla="*/ 52 w 226"/>
                <a:gd name="T11" fmla="*/ 3 h 203"/>
                <a:gd name="T12" fmla="*/ 43 w 226"/>
                <a:gd name="T13" fmla="*/ 8 h 203"/>
                <a:gd name="T14" fmla="*/ 42 w 226"/>
                <a:gd name="T15" fmla="*/ 48 h 203"/>
                <a:gd name="T16" fmla="*/ 21 w 226"/>
                <a:gd name="T17" fmla="*/ 82 h 203"/>
                <a:gd name="T18" fmla="*/ 12 w 226"/>
                <a:gd name="T19" fmla="*/ 82 h 203"/>
                <a:gd name="T20" fmla="*/ 0 w 226"/>
                <a:gd name="T21" fmla="*/ 93 h 203"/>
                <a:gd name="T22" fmla="*/ 0 w 226"/>
                <a:gd name="T23" fmla="*/ 114 h 203"/>
                <a:gd name="T24" fmla="*/ 12 w 226"/>
                <a:gd name="T25" fmla="*/ 125 h 203"/>
                <a:gd name="T26" fmla="*/ 21 w 226"/>
                <a:gd name="T27" fmla="*/ 125 h 203"/>
                <a:gd name="T28" fmla="*/ 67 w 226"/>
                <a:gd name="T29" fmla="*/ 176 h 203"/>
                <a:gd name="T30" fmla="*/ 67 w 226"/>
                <a:gd name="T31" fmla="*/ 178 h 203"/>
                <a:gd name="T32" fmla="*/ 67 w 226"/>
                <a:gd name="T33" fmla="*/ 192 h 203"/>
                <a:gd name="T34" fmla="*/ 78 w 226"/>
                <a:gd name="T35" fmla="*/ 203 h 203"/>
                <a:gd name="T36" fmla="*/ 91 w 226"/>
                <a:gd name="T37" fmla="*/ 203 h 203"/>
                <a:gd name="T38" fmla="*/ 102 w 226"/>
                <a:gd name="T39" fmla="*/ 192 h 203"/>
                <a:gd name="T40" fmla="*/ 102 w 226"/>
                <a:gd name="T41" fmla="*/ 186 h 203"/>
                <a:gd name="T42" fmla="*/ 115 w 226"/>
                <a:gd name="T43" fmla="*/ 187 h 203"/>
                <a:gd name="T44" fmla="*/ 127 w 226"/>
                <a:gd name="T45" fmla="*/ 186 h 203"/>
                <a:gd name="T46" fmla="*/ 127 w 226"/>
                <a:gd name="T47" fmla="*/ 192 h 203"/>
                <a:gd name="T48" fmla="*/ 138 w 226"/>
                <a:gd name="T49" fmla="*/ 203 h 203"/>
                <a:gd name="T50" fmla="*/ 151 w 226"/>
                <a:gd name="T51" fmla="*/ 203 h 203"/>
                <a:gd name="T52" fmla="*/ 162 w 226"/>
                <a:gd name="T53" fmla="*/ 192 h 203"/>
                <a:gd name="T54" fmla="*/ 162 w 226"/>
                <a:gd name="T55" fmla="*/ 178 h 203"/>
                <a:gd name="T56" fmla="*/ 162 w 226"/>
                <a:gd name="T57" fmla="*/ 177 h 203"/>
                <a:gd name="T58" fmla="*/ 212 w 226"/>
                <a:gd name="T59" fmla="*/ 115 h 203"/>
                <a:gd name="T60" fmla="*/ 214 w 226"/>
                <a:gd name="T61" fmla="*/ 115 h 203"/>
                <a:gd name="T62" fmla="*/ 226 w 226"/>
                <a:gd name="T63" fmla="*/ 103 h 203"/>
                <a:gd name="T64" fmla="*/ 214 w 226"/>
                <a:gd name="T65" fmla="*/ 91 h 203"/>
                <a:gd name="T66" fmla="*/ 53 w 226"/>
                <a:gd name="T67" fmla="*/ 86 h 203"/>
                <a:gd name="T68" fmla="*/ 42 w 226"/>
                <a:gd name="T69" fmla="*/ 75 h 203"/>
                <a:gd name="T70" fmla="*/ 53 w 226"/>
                <a:gd name="T71" fmla="*/ 64 h 203"/>
                <a:gd name="T72" fmla="*/ 64 w 226"/>
                <a:gd name="T73" fmla="*/ 75 h 203"/>
                <a:gd name="T74" fmla="*/ 53 w 226"/>
                <a:gd name="T75" fmla="*/ 8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6" h="203">
                  <a:moveTo>
                    <a:pt x="214" y="91"/>
                  </a:moveTo>
                  <a:cubicBezTo>
                    <a:pt x="214" y="91"/>
                    <a:pt x="213" y="91"/>
                    <a:pt x="212" y="91"/>
                  </a:cubicBezTo>
                  <a:cubicBezTo>
                    <a:pt x="211" y="84"/>
                    <a:pt x="209" y="77"/>
                    <a:pt x="205" y="71"/>
                  </a:cubicBezTo>
                  <a:cubicBezTo>
                    <a:pt x="193" y="81"/>
                    <a:pt x="177" y="87"/>
                    <a:pt x="159" y="87"/>
                  </a:cubicBezTo>
                  <a:cubicBezTo>
                    <a:pt x="122" y="87"/>
                    <a:pt x="91" y="59"/>
                    <a:pt x="87" y="2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7" y="0"/>
                    <a:pt x="43" y="2"/>
                    <a:pt x="43" y="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2" y="58"/>
                    <a:pt x="25" y="69"/>
                    <a:pt x="21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5" y="82"/>
                    <a:pt x="0" y="87"/>
                    <a:pt x="0" y="9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0"/>
                    <a:pt x="5" y="125"/>
                    <a:pt x="12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8" y="147"/>
                    <a:pt x="45" y="165"/>
                    <a:pt x="67" y="176"/>
                  </a:cubicBezTo>
                  <a:cubicBezTo>
                    <a:pt x="67" y="177"/>
                    <a:pt x="67" y="177"/>
                    <a:pt x="67" y="178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7" y="198"/>
                    <a:pt x="72" y="203"/>
                    <a:pt x="78" y="203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97" y="203"/>
                    <a:pt x="102" y="198"/>
                    <a:pt x="102" y="192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106" y="186"/>
                    <a:pt x="111" y="187"/>
                    <a:pt x="115" y="187"/>
                  </a:cubicBezTo>
                  <a:cubicBezTo>
                    <a:pt x="119" y="187"/>
                    <a:pt x="123" y="186"/>
                    <a:pt x="127" y="186"/>
                  </a:cubicBezTo>
                  <a:cubicBezTo>
                    <a:pt x="127" y="192"/>
                    <a:pt x="127" y="192"/>
                    <a:pt x="127" y="192"/>
                  </a:cubicBezTo>
                  <a:cubicBezTo>
                    <a:pt x="127" y="198"/>
                    <a:pt x="132" y="203"/>
                    <a:pt x="138" y="203"/>
                  </a:cubicBezTo>
                  <a:cubicBezTo>
                    <a:pt x="151" y="203"/>
                    <a:pt x="151" y="203"/>
                    <a:pt x="151" y="203"/>
                  </a:cubicBezTo>
                  <a:cubicBezTo>
                    <a:pt x="157" y="203"/>
                    <a:pt x="162" y="198"/>
                    <a:pt x="162" y="192"/>
                  </a:cubicBezTo>
                  <a:cubicBezTo>
                    <a:pt x="162" y="178"/>
                    <a:pt x="162" y="178"/>
                    <a:pt x="162" y="178"/>
                  </a:cubicBezTo>
                  <a:cubicBezTo>
                    <a:pt x="162" y="178"/>
                    <a:pt x="162" y="177"/>
                    <a:pt x="162" y="177"/>
                  </a:cubicBezTo>
                  <a:cubicBezTo>
                    <a:pt x="188" y="164"/>
                    <a:pt x="208" y="142"/>
                    <a:pt x="212" y="115"/>
                  </a:cubicBezTo>
                  <a:cubicBezTo>
                    <a:pt x="213" y="115"/>
                    <a:pt x="214" y="115"/>
                    <a:pt x="214" y="115"/>
                  </a:cubicBezTo>
                  <a:cubicBezTo>
                    <a:pt x="221" y="115"/>
                    <a:pt x="226" y="110"/>
                    <a:pt x="226" y="103"/>
                  </a:cubicBezTo>
                  <a:cubicBezTo>
                    <a:pt x="226" y="97"/>
                    <a:pt x="221" y="91"/>
                    <a:pt x="214" y="91"/>
                  </a:cubicBezTo>
                  <a:close/>
                  <a:moveTo>
                    <a:pt x="53" y="86"/>
                  </a:moveTo>
                  <a:cubicBezTo>
                    <a:pt x="46" y="86"/>
                    <a:pt x="42" y="81"/>
                    <a:pt x="42" y="75"/>
                  </a:cubicBezTo>
                  <a:cubicBezTo>
                    <a:pt x="42" y="69"/>
                    <a:pt x="46" y="64"/>
                    <a:pt x="53" y="64"/>
                  </a:cubicBezTo>
                  <a:cubicBezTo>
                    <a:pt x="59" y="64"/>
                    <a:pt x="64" y="69"/>
                    <a:pt x="64" y="75"/>
                  </a:cubicBezTo>
                  <a:cubicBezTo>
                    <a:pt x="64" y="81"/>
                    <a:pt x="59" y="86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52" name="Freeform 37"/>
            <p:cNvSpPr>
              <a:spLocks noEditPoints="1"/>
            </p:cNvSpPr>
            <p:nvPr/>
          </p:nvSpPr>
          <p:spPr bwMode="auto">
            <a:xfrm>
              <a:off x="7265988" y="2171700"/>
              <a:ext cx="493713" cy="493713"/>
            </a:xfrm>
            <a:custGeom>
              <a:avLst/>
              <a:gdLst>
                <a:gd name="T0" fmla="*/ 65 w 130"/>
                <a:gd name="T1" fmla="*/ 130 h 130"/>
                <a:gd name="T2" fmla="*/ 130 w 130"/>
                <a:gd name="T3" fmla="*/ 65 h 130"/>
                <a:gd name="T4" fmla="*/ 65 w 130"/>
                <a:gd name="T5" fmla="*/ 0 h 130"/>
                <a:gd name="T6" fmla="*/ 0 w 130"/>
                <a:gd name="T7" fmla="*/ 65 h 130"/>
                <a:gd name="T8" fmla="*/ 65 w 130"/>
                <a:gd name="T9" fmla="*/ 130 h 130"/>
                <a:gd name="T10" fmla="*/ 61 w 130"/>
                <a:gd name="T11" fmla="*/ 68 h 130"/>
                <a:gd name="T12" fmla="*/ 44 w 130"/>
                <a:gd name="T13" fmla="*/ 50 h 130"/>
                <a:gd name="T14" fmla="*/ 60 w 130"/>
                <a:gd name="T15" fmla="*/ 33 h 130"/>
                <a:gd name="T16" fmla="*/ 60 w 130"/>
                <a:gd name="T17" fmla="*/ 24 h 130"/>
                <a:gd name="T18" fmla="*/ 70 w 130"/>
                <a:gd name="T19" fmla="*/ 24 h 130"/>
                <a:gd name="T20" fmla="*/ 70 w 130"/>
                <a:gd name="T21" fmla="*/ 33 h 130"/>
                <a:gd name="T22" fmla="*/ 84 w 130"/>
                <a:gd name="T23" fmla="*/ 36 h 130"/>
                <a:gd name="T24" fmla="*/ 81 w 130"/>
                <a:gd name="T25" fmla="*/ 47 h 130"/>
                <a:gd name="T26" fmla="*/ 67 w 130"/>
                <a:gd name="T27" fmla="*/ 43 h 130"/>
                <a:gd name="T28" fmla="*/ 59 w 130"/>
                <a:gd name="T29" fmla="*/ 49 h 130"/>
                <a:gd name="T30" fmla="*/ 70 w 130"/>
                <a:gd name="T31" fmla="*/ 57 h 130"/>
                <a:gd name="T32" fmla="*/ 86 w 130"/>
                <a:gd name="T33" fmla="*/ 75 h 130"/>
                <a:gd name="T34" fmla="*/ 69 w 130"/>
                <a:gd name="T35" fmla="*/ 92 h 130"/>
                <a:gd name="T36" fmla="*/ 69 w 130"/>
                <a:gd name="T37" fmla="*/ 102 h 130"/>
                <a:gd name="T38" fmla="*/ 60 w 130"/>
                <a:gd name="T39" fmla="*/ 102 h 130"/>
                <a:gd name="T40" fmla="*/ 60 w 130"/>
                <a:gd name="T41" fmla="*/ 93 h 130"/>
                <a:gd name="T42" fmla="*/ 44 w 130"/>
                <a:gd name="T43" fmla="*/ 89 h 130"/>
                <a:gd name="T44" fmla="*/ 47 w 130"/>
                <a:gd name="T45" fmla="*/ 78 h 130"/>
                <a:gd name="T46" fmla="*/ 62 w 130"/>
                <a:gd name="T47" fmla="*/ 82 h 130"/>
                <a:gd name="T48" fmla="*/ 72 w 130"/>
                <a:gd name="T49" fmla="*/ 76 h 130"/>
                <a:gd name="T50" fmla="*/ 61 w 130"/>
                <a:gd name="T51" fmla="*/ 6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130">
                  <a:moveTo>
                    <a:pt x="65" y="130"/>
                  </a:move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lose/>
                  <a:moveTo>
                    <a:pt x="61" y="68"/>
                  </a:moveTo>
                  <a:cubicBezTo>
                    <a:pt x="51" y="64"/>
                    <a:pt x="44" y="60"/>
                    <a:pt x="44" y="50"/>
                  </a:cubicBezTo>
                  <a:cubicBezTo>
                    <a:pt x="44" y="42"/>
                    <a:pt x="50" y="35"/>
                    <a:pt x="60" y="33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6" y="33"/>
                    <a:pt x="80" y="34"/>
                    <a:pt x="84" y="36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78" y="45"/>
                    <a:pt x="74" y="43"/>
                    <a:pt x="67" y="43"/>
                  </a:cubicBezTo>
                  <a:cubicBezTo>
                    <a:pt x="61" y="43"/>
                    <a:pt x="59" y="46"/>
                    <a:pt x="59" y="49"/>
                  </a:cubicBezTo>
                  <a:cubicBezTo>
                    <a:pt x="59" y="52"/>
                    <a:pt x="62" y="54"/>
                    <a:pt x="70" y="57"/>
                  </a:cubicBezTo>
                  <a:cubicBezTo>
                    <a:pt x="82" y="61"/>
                    <a:pt x="86" y="66"/>
                    <a:pt x="86" y="75"/>
                  </a:cubicBezTo>
                  <a:cubicBezTo>
                    <a:pt x="86" y="83"/>
                    <a:pt x="80" y="91"/>
                    <a:pt x="69" y="9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54" y="93"/>
                    <a:pt x="47" y="91"/>
                    <a:pt x="44" y="89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51" y="80"/>
                    <a:pt x="56" y="82"/>
                    <a:pt x="62" y="82"/>
                  </a:cubicBezTo>
                  <a:cubicBezTo>
                    <a:pt x="68" y="82"/>
                    <a:pt x="72" y="80"/>
                    <a:pt x="72" y="76"/>
                  </a:cubicBezTo>
                  <a:cubicBezTo>
                    <a:pt x="72" y="72"/>
                    <a:pt x="69" y="70"/>
                    <a:pt x="61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sp>
        <p:nvSpPr>
          <p:cNvPr id="53" name="Freeform 30"/>
          <p:cNvSpPr>
            <a:spLocks noEditPoints="1"/>
          </p:cNvSpPr>
          <p:nvPr/>
        </p:nvSpPr>
        <p:spPr bwMode="auto">
          <a:xfrm>
            <a:off x="1882939" y="3631804"/>
            <a:ext cx="468663" cy="361445"/>
          </a:xfrm>
          <a:custGeom>
            <a:avLst/>
            <a:gdLst>
              <a:gd name="T0" fmla="*/ 113 w 128"/>
              <a:gd name="T1" fmla="*/ 0 h 98"/>
              <a:gd name="T2" fmla="*/ 98 w 128"/>
              <a:gd name="T3" fmla="*/ 15 h 98"/>
              <a:gd name="T4" fmla="*/ 103 w 128"/>
              <a:gd name="T5" fmla="*/ 26 h 98"/>
              <a:gd name="T6" fmla="*/ 84 w 128"/>
              <a:gd name="T7" fmla="*/ 54 h 98"/>
              <a:gd name="T8" fmla="*/ 79 w 128"/>
              <a:gd name="T9" fmla="*/ 52 h 98"/>
              <a:gd name="T10" fmla="*/ 66 w 128"/>
              <a:gd name="T11" fmla="*/ 60 h 98"/>
              <a:gd name="T12" fmla="*/ 55 w 128"/>
              <a:gd name="T13" fmla="*/ 54 h 98"/>
              <a:gd name="T14" fmla="*/ 56 w 128"/>
              <a:gd name="T15" fmla="*/ 49 h 98"/>
              <a:gd name="T16" fmla="*/ 41 w 128"/>
              <a:gd name="T17" fmla="*/ 34 h 98"/>
              <a:gd name="T18" fmla="*/ 26 w 128"/>
              <a:gd name="T19" fmla="*/ 49 h 98"/>
              <a:gd name="T20" fmla="*/ 31 w 128"/>
              <a:gd name="T21" fmla="*/ 60 h 98"/>
              <a:gd name="T22" fmla="*/ 23 w 128"/>
              <a:gd name="T23" fmla="*/ 70 h 98"/>
              <a:gd name="T24" fmla="*/ 15 w 128"/>
              <a:gd name="T25" fmla="*/ 68 h 98"/>
              <a:gd name="T26" fmla="*/ 0 w 128"/>
              <a:gd name="T27" fmla="*/ 83 h 98"/>
              <a:gd name="T28" fmla="*/ 15 w 128"/>
              <a:gd name="T29" fmla="*/ 98 h 98"/>
              <a:gd name="T30" fmla="*/ 30 w 128"/>
              <a:gd name="T31" fmla="*/ 83 h 98"/>
              <a:gd name="T32" fmla="*/ 26 w 128"/>
              <a:gd name="T33" fmla="*/ 73 h 98"/>
              <a:gd name="T34" fmla="*/ 34 w 128"/>
              <a:gd name="T35" fmla="*/ 62 h 98"/>
              <a:gd name="T36" fmla="*/ 41 w 128"/>
              <a:gd name="T37" fmla="*/ 64 h 98"/>
              <a:gd name="T38" fmla="*/ 53 w 128"/>
              <a:gd name="T39" fmla="*/ 57 h 98"/>
              <a:gd name="T40" fmla="*/ 64 w 128"/>
              <a:gd name="T41" fmla="*/ 64 h 98"/>
              <a:gd name="T42" fmla="*/ 64 w 128"/>
              <a:gd name="T43" fmla="*/ 68 h 98"/>
              <a:gd name="T44" fmla="*/ 79 w 128"/>
              <a:gd name="T45" fmla="*/ 83 h 98"/>
              <a:gd name="T46" fmla="*/ 94 w 128"/>
              <a:gd name="T47" fmla="*/ 68 h 98"/>
              <a:gd name="T48" fmla="*/ 88 w 128"/>
              <a:gd name="T49" fmla="*/ 56 h 98"/>
              <a:gd name="T50" fmla="*/ 106 w 128"/>
              <a:gd name="T51" fmla="*/ 28 h 98"/>
              <a:gd name="T52" fmla="*/ 113 w 128"/>
              <a:gd name="T53" fmla="*/ 30 h 98"/>
              <a:gd name="T54" fmla="*/ 128 w 128"/>
              <a:gd name="T55" fmla="*/ 15 h 98"/>
              <a:gd name="T56" fmla="*/ 113 w 128"/>
              <a:gd name="T57" fmla="*/ 0 h 98"/>
              <a:gd name="T58" fmla="*/ 15 w 128"/>
              <a:gd name="T59" fmla="*/ 90 h 98"/>
              <a:gd name="T60" fmla="*/ 7 w 128"/>
              <a:gd name="T61" fmla="*/ 83 h 98"/>
              <a:gd name="T62" fmla="*/ 15 w 128"/>
              <a:gd name="T63" fmla="*/ 75 h 98"/>
              <a:gd name="T64" fmla="*/ 22 w 128"/>
              <a:gd name="T65" fmla="*/ 83 h 98"/>
              <a:gd name="T66" fmla="*/ 15 w 128"/>
              <a:gd name="T67" fmla="*/ 90 h 98"/>
              <a:gd name="T68" fmla="*/ 41 w 128"/>
              <a:gd name="T69" fmla="*/ 56 h 98"/>
              <a:gd name="T70" fmla="*/ 34 w 128"/>
              <a:gd name="T71" fmla="*/ 49 h 98"/>
              <a:gd name="T72" fmla="*/ 41 w 128"/>
              <a:gd name="T73" fmla="*/ 41 h 98"/>
              <a:gd name="T74" fmla="*/ 49 w 128"/>
              <a:gd name="T75" fmla="*/ 49 h 98"/>
              <a:gd name="T76" fmla="*/ 41 w 128"/>
              <a:gd name="T77" fmla="*/ 56 h 98"/>
              <a:gd name="T78" fmla="*/ 79 w 128"/>
              <a:gd name="T79" fmla="*/ 75 h 98"/>
              <a:gd name="T80" fmla="*/ 71 w 128"/>
              <a:gd name="T81" fmla="*/ 68 h 98"/>
              <a:gd name="T82" fmla="*/ 79 w 128"/>
              <a:gd name="T83" fmla="*/ 60 h 98"/>
              <a:gd name="T84" fmla="*/ 86 w 128"/>
              <a:gd name="T85" fmla="*/ 68 h 98"/>
              <a:gd name="T86" fmla="*/ 79 w 128"/>
              <a:gd name="T87" fmla="*/ 75 h 98"/>
              <a:gd name="T88" fmla="*/ 113 w 128"/>
              <a:gd name="T89" fmla="*/ 22 h 98"/>
              <a:gd name="T90" fmla="*/ 105 w 128"/>
              <a:gd name="T91" fmla="*/ 15 h 98"/>
              <a:gd name="T92" fmla="*/ 113 w 128"/>
              <a:gd name="T93" fmla="*/ 7 h 98"/>
              <a:gd name="T94" fmla="*/ 120 w 128"/>
              <a:gd name="T95" fmla="*/ 15 h 98"/>
              <a:gd name="T96" fmla="*/ 113 w 128"/>
              <a:gd name="T97" fmla="*/ 2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98">
                <a:moveTo>
                  <a:pt x="113" y="0"/>
                </a:moveTo>
                <a:cubicBezTo>
                  <a:pt x="104" y="0"/>
                  <a:pt x="98" y="7"/>
                  <a:pt x="98" y="15"/>
                </a:cubicBezTo>
                <a:cubicBezTo>
                  <a:pt x="98" y="19"/>
                  <a:pt x="100" y="23"/>
                  <a:pt x="103" y="26"/>
                </a:cubicBezTo>
                <a:cubicBezTo>
                  <a:pt x="84" y="54"/>
                  <a:pt x="84" y="54"/>
                  <a:pt x="84" y="54"/>
                </a:cubicBezTo>
                <a:cubicBezTo>
                  <a:pt x="83" y="53"/>
                  <a:pt x="81" y="52"/>
                  <a:pt x="79" y="52"/>
                </a:cubicBezTo>
                <a:cubicBezTo>
                  <a:pt x="73" y="52"/>
                  <a:pt x="68" y="56"/>
                  <a:pt x="66" y="60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3"/>
                  <a:pt x="56" y="51"/>
                  <a:pt x="56" y="49"/>
                </a:cubicBezTo>
                <a:cubicBezTo>
                  <a:pt x="56" y="40"/>
                  <a:pt x="49" y="34"/>
                  <a:pt x="41" y="34"/>
                </a:cubicBezTo>
                <a:cubicBezTo>
                  <a:pt x="33" y="34"/>
                  <a:pt x="26" y="40"/>
                  <a:pt x="26" y="49"/>
                </a:cubicBezTo>
                <a:cubicBezTo>
                  <a:pt x="26" y="53"/>
                  <a:pt x="28" y="57"/>
                  <a:pt x="31" y="60"/>
                </a:cubicBezTo>
                <a:cubicBezTo>
                  <a:pt x="23" y="70"/>
                  <a:pt x="23" y="70"/>
                  <a:pt x="23" y="70"/>
                </a:cubicBezTo>
                <a:cubicBezTo>
                  <a:pt x="21" y="69"/>
                  <a:pt x="18" y="68"/>
                  <a:pt x="15" y="68"/>
                </a:cubicBezTo>
                <a:cubicBezTo>
                  <a:pt x="6" y="68"/>
                  <a:pt x="0" y="74"/>
                  <a:pt x="0" y="83"/>
                </a:cubicBezTo>
                <a:cubicBezTo>
                  <a:pt x="0" y="91"/>
                  <a:pt x="6" y="98"/>
                  <a:pt x="15" y="98"/>
                </a:cubicBezTo>
                <a:cubicBezTo>
                  <a:pt x="23" y="98"/>
                  <a:pt x="30" y="91"/>
                  <a:pt x="30" y="83"/>
                </a:cubicBezTo>
                <a:cubicBezTo>
                  <a:pt x="30" y="79"/>
                  <a:pt x="28" y="76"/>
                  <a:pt x="26" y="73"/>
                </a:cubicBezTo>
                <a:cubicBezTo>
                  <a:pt x="34" y="62"/>
                  <a:pt x="34" y="62"/>
                  <a:pt x="34" y="62"/>
                </a:cubicBezTo>
                <a:cubicBezTo>
                  <a:pt x="36" y="63"/>
                  <a:pt x="39" y="64"/>
                  <a:pt x="41" y="64"/>
                </a:cubicBezTo>
                <a:cubicBezTo>
                  <a:pt x="46" y="64"/>
                  <a:pt x="51" y="61"/>
                  <a:pt x="53" y="57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5"/>
                  <a:pt x="64" y="66"/>
                  <a:pt x="64" y="68"/>
                </a:cubicBezTo>
                <a:cubicBezTo>
                  <a:pt x="64" y="76"/>
                  <a:pt x="70" y="83"/>
                  <a:pt x="79" y="83"/>
                </a:cubicBezTo>
                <a:cubicBezTo>
                  <a:pt x="87" y="83"/>
                  <a:pt x="94" y="76"/>
                  <a:pt x="94" y="68"/>
                </a:cubicBezTo>
                <a:cubicBezTo>
                  <a:pt x="94" y="63"/>
                  <a:pt x="91" y="58"/>
                  <a:pt x="88" y="56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8" y="29"/>
                  <a:pt x="110" y="30"/>
                  <a:pt x="113" y="30"/>
                </a:cubicBezTo>
                <a:cubicBezTo>
                  <a:pt x="121" y="30"/>
                  <a:pt x="128" y="23"/>
                  <a:pt x="128" y="15"/>
                </a:cubicBezTo>
                <a:cubicBezTo>
                  <a:pt x="128" y="7"/>
                  <a:pt x="121" y="0"/>
                  <a:pt x="113" y="0"/>
                </a:cubicBezTo>
                <a:close/>
                <a:moveTo>
                  <a:pt x="15" y="90"/>
                </a:moveTo>
                <a:cubicBezTo>
                  <a:pt x="11" y="90"/>
                  <a:pt x="7" y="87"/>
                  <a:pt x="7" y="83"/>
                </a:cubicBezTo>
                <a:cubicBezTo>
                  <a:pt x="7" y="78"/>
                  <a:pt x="11" y="75"/>
                  <a:pt x="15" y="75"/>
                </a:cubicBezTo>
                <a:cubicBezTo>
                  <a:pt x="19" y="75"/>
                  <a:pt x="22" y="78"/>
                  <a:pt x="22" y="83"/>
                </a:cubicBezTo>
                <a:cubicBezTo>
                  <a:pt x="22" y="87"/>
                  <a:pt x="19" y="90"/>
                  <a:pt x="15" y="90"/>
                </a:cubicBezTo>
                <a:close/>
                <a:moveTo>
                  <a:pt x="41" y="56"/>
                </a:moveTo>
                <a:cubicBezTo>
                  <a:pt x="37" y="56"/>
                  <a:pt x="34" y="53"/>
                  <a:pt x="34" y="49"/>
                </a:cubicBezTo>
                <a:cubicBezTo>
                  <a:pt x="34" y="45"/>
                  <a:pt x="37" y="41"/>
                  <a:pt x="41" y="41"/>
                </a:cubicBezTo>
                <a:cubicBezTo>
                  <a:pt x="45" y="41"/>
                  <a:pt x="49" y="45"/>
                  <a:pt x="49" y="49"/>
                </a:cubicBezTo>
                <a:cubicBezTo>
                  <a:pt x="49" y="53"/>
                  <a:pt x="45" y="56"/>
                  <a:pt x="41" y="56"/>
                </a:cubicBezTo>
                <a:close/>
                <a:moveTo>
                  <a:pt x="79" y="75"/>
                </a:moveTo>
                <a:cubicBezTo>
                  <a:pt x="75" y="75"/>
                  <a:pt x="71" y="72"/>
                  <a:pt x="71" y="68"/>
                </a:cubicBezTo>
                <a:cubicBezTo>
                  <a:pt x="71" y="63"/>
                  <a:pt x="75" y="60"/>
                  <a:pt x="79" y="60"/>
                </a:cubicBezTo>
                <a:cubicBezTo>
                  <a:pt x="83" y="60"/>
                  <a:pt x="86" y="63"/>
                  <a:pt x="86" y="68"/>
                </a:cubicBezTo>
                <a:cubicBezTo>
                  <a:pt x="86" y="72"/>
                  <a:pt x="83" y="75"/>
                  <a:pt x="79" y="75"/>
                </a:cubicBezTo>
                <a:close/>
                <a:moveTo>
                  <a:pt x="113" y="22"/>
                </a:moveTo>
                <a:cubicBezTo>
                  <a:pt x="108" y="22"/>
                  <a:pt x="105" y="19"/>
                  <a:pt x="105" y="15"/>
                </a:cubicBezTo>
                <a:cubicBezTo>
                  <a:pt x="105" y="11"/>
                  <a:pt x="108" y="7"/>
                  <a:pt x="113" y="7"/>
                </a:cubicBezTo>
                <a:cubicBezTo>
                  <a:pt x="117" y="7"/>
                  <a:pt x="120" y="11"/>
                  <a:pt x="120" y="15"/>
                </a:cubicBezTo>
                <a:cubicBezTo>
                  <a:pt x="120" y="19"/>
                  <a:pt x="117" y="22"/>
                  <a:pt x="113" y="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sp>
        <p:nvSpPr>
          <p:cNvPr id="54" name="Freeform 46"/>
          <p:cNvSpPr/>
          <p:nvPr/>
        </p:nvSpPr>
        <p:spPr bwMode="auto">
          <a:xfrm>
            <a:off x="5171081" y="3565150"/>
            <a:ext cx="265932" cy="494756"/>
          </a:xfrm>
          <a:custGeom>
            <a:avLst/>
            <a:gdLst>
              <a:gd name="T0" fmla="*/ 85 w 88"/>
              <a:gd name="T1" fmla="*/ 157 h 166"/>
              <a:gd name="T2" fmla="*/ 87 w 88"/>
              <a:gd name="T3" fmla="*/ 156 h 166"/>
              <a:gd name="T4" fmla="*/ 88 w 88"/>
              <a:gd name="T5" fmla="*/ 154 h 166"/>
              <a:gd name="T6" fmla="*/ 88 w 88"/>
              <a:gd name="T7" fmla="*/ 149 h 166"/>
              <a:gd name="T8" fmla="*/ 76 w 88"/>
              <a:gd name="T9" fmla="*/ 137 h 166"/>
              <a:gd name="T10" fmla="*/ 77 w 88"/>
              <a:gd name="T11" fmla="*/ 137 h 166"/>
              <a:gd name="T12" fmla="*/ 78 w 88"/>
              <a:gd name="T13" fmla="*/ 136 h 166"/>
              <a:gd name="T14" fmla="*/ 79 w 88"/>
              <a:gd name="T15" fmla="*/ 135 h 166"/>
              <a:gd name="T16" fmla="*/ 78 w 88"/>
              <a:gd name="T17" fmla="*/ 133 h 166"/>
              <a:gd name="T18" fmla="*/ 77 w 88"/>
              <a:gd name="T19" fmla="*/ 133 h 166"/>
              <a:gd name="T20" fmla="*/ 74 w 88"/>
              <a:gd name="T21" fmla="*/ 133 h 166"/>
              <a:gd name="T22" fmla="*/ 87 w 88"/>
              <a:gd name="T23" fmla="*/ 118 h 166"/>
              <a:gd name="T24" fmla="*/ 87 w 88"/>
              <a:gd name="T25" fmla="*/ 118 h 166"/>
              <a:gd name="T26" fmla="*/ 87 w 88"/>
              <a:gd name="T27" fmla="*/ 118 h 166"/>
              <a:gd name="T28" fmla="*/ 87 w 88"/>
              <a:gd name="T29" fmla="*/ 118 h 166"/>
              <a:gd name="T30" fmla="*/ 79 w 88"/>
              <a:gd name="T31" fmla="*/ 113 h 166"/>
              <a:gd name="T32" fmla="*/ 35 w 88"/>
              <a:gd name="T33" fmla="*/ 53 h 166"/>
              <a:gd name="T34" fmla="*/ 55 w 88"/>
              <a:gd name="T35" fmla="*/ 53 h 166"/>
              <a:gd name="T36" fmla="*/ 58 w 88"/>
              <a:gd name="T37" fmla="*/ 62 h 166"/>
              <a:gd name="T38" fmla="*/ 76 w 88"/>
              <a:gd name="T39" fmla="*/ 64 h 166"/>
              <a:gd name="T40" fmla="*/ 82 w 88"/>
              <a:gd name="T41" fmla="*/ 52 h 166"/>
              <a:gd name="T42" fmla="*/ 82 w 88"/>
              <a:gd name="T43" fmla="*/ 50 h 166"/>
              <a:gd name="T44" fmla="*/ 81 w 88"/>
              <a:gd name="T45" fmla="*/ 48 h 166"/>
              <a:gd name="T46" fmla="*/ 79 w 88"/>
              <a:gd name="T47" fmla="*/ 47 h 166"/>
              <a:gd name="T48" fmla="*/ 65 w 88"/>
              <a:gd name="T49" fmla="*/ 29 h 166"/>
              <a:gd name="T50" fmla="*/ 64 w 88"/>
              <a:gd name="T51" fmla="*/ 27 h 166"/>
              <a:gd name="T52" fmla="*/ 64 w 88"/>
              <a:gd name="T53" fmla="*/ 26 h 166"/>
              <a:gd name="T54" fmla="*/ 63 w 88"/>
              <a:gd name="T55" fmla="*/ 24 h 166"/>
              <a:gd name="T56" fmla="*/ 54 w 88"/>
              <a:gd name="T57" fmla="*/ 16 h 166"/>
              <a:gd name="T58" fmla="*/ 65 w 88"/>
              <a:gd name="T59" fmla="*/ 8 h 166"/>
              <a:gd name="T60" fmla="*/ 30 w 88"/>
              <a:gd name="T61" fmla="*/ 0 h 166"/>
              <a:gd name="T62" fmla="*/ 17 w 88"/>
              <a:gd name="T63" fmla="*/ 13 h 166"/>
              <a:gd name="T64" fmla="*/ 3 w 88"/>
              <a:gd name="T65" fmla="*/ 34 h 166"/>
              <a:gd name="T66" fmla="*/ 1 w 88"/>
              <a:gd name="T67" fmla="*/ 59 h 166"/>
              <a:gd name="T68" fmla="*/ 8 w 88"/>
              <a:gd name="T69" fmla="*/ 123 h 166"/>
              <a:gd name="T70" fmla="*/ 17 w 88"/>
              <a:gd name="T71" fmla="*/ 133 h 166"/>
              <a:gd name="T72" fmla="*/ 13 w 88"/>
              <a:gd name="T73" fmla="*/ 133 h 166"/>
              <a:gd name="T74" fmla="*/ 12 w 88"/>
              <a:gd name="T75" fmla="*/ 133 h 166"/>
              <a:gd name="T76" fmla="*/ 11 w 88"/>
              <a:gd name="T77" fmla="*/ 135 h 166"/>
              <a:gd name="T78" fmla="*/ 12 w 88"/>
              <a:gd name="T79" fmla="*/ 136 h 166"/>
              <a:gd name="T80" fmla="*/ 13 w 88"/>
              <a:gd name="T81" fmla="*/ 137 h 166"/>
              <a:gd name="T82" fmla="*/ 14 w 88"/>
              <a:gd name="T83" fmla="*/ 137 h 166"/>
              <a:gd name="T84" fmla="*/ 2 w 88"/>
              <a:gd name="T85" fmla="*/ 149 h 166"/>
              <a:gd name="T86" fmla="*/ 2 w 88"/>
              <a:gd name="T87" fmla="*/ 154 h 166"/>
              <a:gd name="T88" fmla="*/ 3 w 88"/>
              <a:gd name="T89" fmla="*/ 156 h 166"/>
              <a:gd name="T90" fmla="*/ 5 w 88"/>
              <a:gd name="T91" fmla="*/ 157 h 166"/>
              <a:gd name="T92" fmla="*/ 5 w 88"/>
              <a:gd name="T93" fmla="*/ 157 h 166"/>
              <a:gd name="T94" fmla="*/ 5 w 88"/>
              <a:gd name="T95" fmla="*/ 160 h 166"/>
              <a:gd name="T96" fmla="*/ 5 w 88"/>
              <a:gd name="T97" fmla="*/ 160 h 166"/>
              <a:gd name="T98" fmla="*/ 3 w 88"/>
              <a:gd name="T99" fmla="*/ 160 h 166"/>
              <a:gd name="T100" fmla="*/ 2 w 88"/>
              <a:gd name="T101" fmla="*/ 163 h 166"/>
              <a:gd name="T102" fmla="*/ 2 w 88"/>
              <a:gd name="T103" fmla="*/ 163 h 166"/>
              <a:gd name="T104" fmla="*/ 3 w 88"/>
              <a:gd name="T105" fmla="*/ 165 h 166"/>
              <a:gd name="T106" fmla="*/ 5 w 88"/>
              <a:gd name="T107" fmla="*/ 166 h 166"/>
              <a:gd name="T108" fmla="*/ 85 w 88"/>
              <a:gd name="T109" fmla="*/ 166 h 166"/>
              <a:gd name="T110" fmla="*/ 87 w 88"/>
              <a:gd name="T111" fmla="*/ 165 h 166"/>
              <a:gd name="T112" fmla="*/ 88 w 88"/>
              <a:gd name="T113" fmla="*/ 163 h 166"/>
              <a:gd name="T114" fmla="*/ 88 w 88"/>
              <a:gd name="T115" fmla="*/ 163 h 166"/>
              <a:gd name="T116" fmla="*/ 87 w 88"/>
              <a:gd name="T117" fmla="*/ 160 h 166"/>
              <a:gd name="T118" fmla="*/ 85 w 88"/>
              <a:gd name="T119" fmla="*/ 160 h 166"/>
              <a:gd name="T120" fmla="*/ 85 w 88"/>
              <a:gd name="T121" fmla="*/ 160 h 166"/>
              <a:gd name="T122" fmla="*/ 85 w 88"/>
              <a:gd name="T12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8" h="166">
                <a:moveTo>
                  <a:pt x="85" y="157"/>
                </a:moveTo>
                <a:cubicBezTo>
                  <a:pt x="86" y="157"/>
                  <a:pt x="87" y="157"/>
                  <a:pt x="87" y="156"/>
                </a:cubicBezTo>
                <a:cubicBezTo>
                  <a:pt x="88" y="156"/>
                  <a:pt x="88" y="155"/>
                  <a:pt x="88" y="154"/>
                </a:cubicBezTo>
                <a:cubicBezTo>
                  <a:pt x="88" y="149"/>
                  <a:pt x="88" y="149"/>
                  <a:pt x="88" y="149"/>
                </a:cubicBezTo>
                <a:cubicBezTo>
                  <a:pt x="82" y="149"/>
                  <a:pt x="76" y="143"/>
                  <a:pt x="76" y="137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78" y="137"/>
                  <a:pt x="78" y="137"/>
                  <a:pt x="78" y="136"/>
                </a:cubicBezTo>
                <a:cubicBezTo>
                  <a:pt x="79" y="136"/>
                  <a:pt x="79" y="135"/>
                  <a:pt x="79" y="135"/>
                </a:cubicBezTo>
                <a:cubicBezTo>
                  <a:pt x="79" y="134"/>
                  <a:pt x="79" y="134"/>
                  <a:pt x="78" y="133"/>
                </a:cubicBezTo>
                <a:cubicBezTo>
                  <a:pt x="78" y="133"/>
                  <a:pt x="78" y="133"/>
                  <a:pt x="77" y="133"/>
                </a:cubicBezTo>
                <a:cubicBezTo>
                  <a:pt x="74" y="133"/>
                  <a:pt x="74" y="133"/>
                  <a:pt x="74" y="133"/>
                </a:cubicBezTo>
                <a:cubicBezTo>
                  <a:pt x="84" y="128"/>
                  <a:pt x="87" y="118"/>
                  <a:pt x="87" y="118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79" y="113"/>
                  <a:pt x="79" y="113"/>
                  <a:pt x="79" y="113"/>
                </a:cubicBezTo>
                <a:cubicBezTo>
                  <a:pt x="65" y="104"/>
                  <a:pt x="38" y="82"/>
                  <a:pt x="35" y="53"/>
                </a:cubicBezTo>
                <a:cubicBezTo>
                  <a:pt x="39" y="55"/>
                  <a:pt x="49" y="56"/>
                  <a:pt x="55" y="53"/>
                </a:cubicBezTo>
                <a:cubicBezTo>
                  <a:pt x="56" y="54"/>
                  <a:pt x="59" y="57"/>
                  <a:pt x="58" y="62"/>
                </a:cubicBezTo>
                <a:cubicBezTo>
                  <a:pt x="65" y="66"/>
                  <a:pt x="76" y="64"/>
                  <a:pt x="76" y="64"/>
                </a:cubicBezTo>
                <a:cubicBezTo>
                  <a:pt x="82" y="52"/>
                  <a:pt x="82" y="52"/>
                  <a:pt x="82" y="52"/>
                </a:cubicBezTo>
                <a:cubicBezTo>
                  <a:pt x="82" y="51"/>
                  <a:pt x="82" y="50"/>
                  <a:pt x="82" y="50"/>
                </a:cubicBezTo>
                <a:cubicBezTo>
                  <a:pt x="82" y="49"/>
                  <a:pt x="81" y="49"/>
                  <a:pt x="81" y="48"/>
                </a:cubicBezTo>
                <a:cubicBezTo>
                  <a:pt x="79" y="47"/>
                  <a:pt x="79" y="47"/>
                  <a:pt x="79" y="47"/>
                </a:cubicBezTo>
                <a:cubicBezTo>
                  <a:pt x="65" y="29"/>
                  <a:pt x="65" y="29"/>
                  <a:pt x="65" y="29"/>
                </a:cubicBezTo>
                <a:cubicBezTo>
                  <a:pt x="64" y="27"/>
                  <a:pt x="64" y="27"/>
                  <a:pt x="64" y="27"/>
                </a:cubicBezTo>
                <a:cubicBezTo>
                  <a:pt x="64" y="26"/>
                  <a:pt x="64" y="26"/>
                  <a:pt x="64" y="26"/>
                </a:cubicBezTo>
                <a:cubicBezTo>
                  <a:pt x="63" y="25"/>
                  <a:pt x="63" y="25"/>
                  <a:pt x="63" y="24"/>
                </a:cubicBezTo>
                <a:cubicBezTo>
                  <a:pt x="54" y="16"/>
                  <a:pt x="54" y="16"/>
                  <a:pt x="54" y="16"/>
                </a:cubicBezTo>
                <a:cubicBezTo>
                  <a:pt x="65" y="8"/>
                  <a:pt x="65" y="8"/>
                  <a:pt x="65" y="8"/>
                </a:cubicBezTo>
                <a:cubicBezTo>
                  <a:pt x="30" y="0"/>
                  <a:pt x="30" y="0"/>
                  <a:pt x="30" y="0"/>
                </a:cubicBezTo>
                <a:cubicBezTo>
                  <a:pt x="17" y="13"/>
                  <a:pt x="17" y="13"/>
                  <a:pt x="17" y="13"/>
                </a:cubicBezTo>
                <a:cubicBezTo>
                  <a:pt x="11" y="19"/>
                  <a:pt x="6" y="26"/>
                  <a:pt x="3" y="34"/>
                </a:cubicBezTo>
                <a:cubicBezTo>
                  <a:pt x="0" y="43"/>
                  <a:pt x="0" y="51"/>
                  <a:pt x="1" y="59"/>
                </a:cubicBezTo>
                <a:cubicBezTo>
                  <a:pt x="8" y="123"/>
                  <a:pt x="8" y="123"/>
                  <a:pt x="8" y="123"/>
                </a:cubicBezTo>
                <a:cubicBezTo>
                  <a:pt x="17" y="133"/>
                  <a:pt x="17" y="133"/>
                  <a:pt x="17" y="133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13" y="133"/>
                  <a:pt x="12" y="133"/>
                  <a:pt x="12" y="133"/>
                </a:cubicBezTo>
                <a:cubicBezTo>
                  <a:pt x="11" y="134"/>
                  <a:pt x="11" y="134"/>
                  <a:pt x="11" y="135"/>
                </a:cubicBezTo>
                <a:cubicBezTo>
                  <a:pt x="11" y="135"/>
                  <a:pt x="11" y="136"/>
                  <a:pt x="12" y="136"/>
                </a:cubicBezTo>
                <a:cubicBezTo>
                  <a:pt x="12" y="137"/>
                  <a:pt x="13" y="137"/>
                  <a:pt x="13" y="137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14" y="143"/>
                  <a:pt x="9" y="149"/>
                  <a:pt x="2" y="149"/>
                </a:cubicBezTo>
                <a:cubicBezTo>
                  <a:pt x="2" y="154"/>
                  <a:pt x="2" y="154"/>
                  <a:pt x="2" y="154"/>
                </a:cubicBezTo>
                <a:cubicBezTo>
                  <a:pt x="2" y="155"/>
                  <a:pt x="2" y="156"/>
                  <a:pt x="3" y="156"/>
                </a:cubicBezTo>
                <a:cubicBezTo>
                  <a:pt x="3" y="157"/>
                  <a:pt x="4" y="157"/>
                  <a:pt x="5" y="157"/>
                </a:cubicBezTo>
                <a:cubicBezTo>
                  <a:pt x="5" y="157"/>
                  <a:pt x="5" y="157"/>
                  <a:pt x="5" y="157"/>
                </a:cubicBezTo>
                <a:cubicBezTo>
                  <a:pt x="5" y="160"/>
                  <a:pt x="5" y="160"/>
                  <a:pt x="5" y="160"/>
                </a:cubicBezTo>
                <a:cubicBezTo>
                  <a:pt x="5" y="160"/>
                  <a:pt x="5" y="160"/>
                  <a:pt x="5" y="160"/>
                </a:cubicBezTo>
                <a:cubicBezTo>
                  <a:pt x="4" y="160"/>
                  <a:pt x="3" y="160"/>
                  <a:pt x="3" y="160"/>
                </a:cubicBezTo>
                <a:cubicBezTo>
                  <a:pt x="2" y="161"/>
                  <a:pt x="2" y="162"/>
                  <a:pt x="2" y="163"/>
                </a:cubicBezTo>
                <a:cubicBezTo>
                  <a:pt x="2" y="163"/>
                  <a:pt x="2" y="163"/>
                  <a:pt x="2" y="163"/>
                </a:cubicBezTo>
                <a:cubicBezTo>
                  <a:pt x="2" y="164"/>
                  <a:pt x="2" y="165"/>
                  <a:pt x="3" y="165"/>
                </a:cubicBezTo>
                <a:cubicBezTo>
                  <a:pt x="3" y="166"/>
                  <a:pt x="4" y="166"/>
                  <a:pt x="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6" y="166"/>
                  <a:pt x="87" y="166"/>
                  <a:pt x="87" y="165"/>
                </a:cubicBezTo>
                <a:cubicBezTo>
                  <a:pt x="88" y="165"/>
                  <a:pt x="88" y="164"/>
                  <a:pt x="88" y="163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88" y="162"/>
                  <a:pt x="88" y="161"/>
                  <a:pt x="87" y="160"/>
                </a:cubicBezTo>
                <a:cubicBezTo>
                  <a:pt x="87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57"/>
                  <a:pt x="85" y="157"/>
                  <a:pt x="85" y="15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/>
          </a:p>
        </p:txBody>
      </p:sp>
      <p:grpSp>
        <p:nvGrpSpPr>
          <p:cNvPr id="62" name="Group 61"/>
          <p:cNvGrpSpPr/>
          <p:nvPr/>
        </p:nvGrpSpPr>
        <p:grpSpPr>
          <a:xfrm>
            <a:off x="9906634" y="3566993"/>
            <a:ext cx="372533" cy="491067"/>
            <a:chOff x="3886200" y="3606800"/>
            <a:chExt cx="279400" cy="368300"/>
          </a:xfrm>
          <a:solidFill>
            <a:schemeClr val="bg2"/>
          </a:solidFill>
        </p:grpSpPr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886200" y="3606800"/>
              <a:ext cx="279400" cy="368300"/>
            </a:xfrm>
            <a:custGeom>
              <a:avLst/>
              <a:gdLst>
                <a:gd name="T0" fmla="*/ 1823 w 2002"/>
                <a:gd name="T1" fmla="*/ 428 h 2648"/>
                <a:gd name="T2" fmla="*/ 1476 w 2002"/>
                <a:gd name="T3" fmla="*/ 428 h 2648"/>
                <a:gd name="T4" fmla="*/ 1476 w 2002"/>
                <a:gd name="T5" fmla="*/ 397 h 2648"/>
                <a:gd name="T6" fmla="*/ 1389 w 2002"/>
                <a:gd name="T7" fmla="*/ 310 h 2648"/>
                <a:gd name="T8" fmla="*/ 1192 w 2002"/>
                <a:gd name="T9" fmla="*/ 310 h 2648"/>
                <a:gd name="T10" fmla="*/ 1215 w 2002"/>
                <a:gd name="T11" fmla="*/ 214 h 2648"/>
                <a:gd name="T12" fmla="*/ 1001 w 2002"/>
                <a:gd name="T13" fmla="*/ 0 h 2648"/>
                <a:gd name="T14" fmla="*/ 787 w 2002"/>
                <a:gd name="T15" fmla="*/ 214 h 2648"/>
                <a:gd name="T16" fmla="*/ 810 w 2002"/>
                <a:gd name="T17" fmla="*/ 310 h 2648"/>
                <a:gd name="T18" fmla="*/ 614 w 2002"/>
                <a:gd name="T19" fmla="*/ 310 h 2648"/>
                <a:gd name="T20" fmla="*/ 527 w 2002"/>
                <a:gd name="T21" fmla="*/ 397 h 2648"/>
                <a:gd name="T22" fmla="*/ 527 w 2002"/>
                <a:gd name="T23" fmla="*/ 428 h 2648"/>
                <a:gd name="T24" fmla="*/ 180 w 2002"/>
                <a:gd name="T25" fmla="*/ 428 h 2648"/>
                <a:gd name="T26" fmla="*/ 0 w 2002"/>
                <a:gd name="T27" fmla="*/ 607 h 2648"/>
                <a:gd name="T28" fmla="*/ 0 w 2002"/>
                <a:gd name="T29" fmla="*/ 2468 h 2648"/>
                <a:gd name="T30" fmla="*/ 180 w 2002"/>
                <a:gd name="T31" fmla="*/ 2648 h 2648"/>
                <a:gd name="T32" fmla="*/ 1823 w 2002"/>
                <a:gd name="T33" fmla="*/ 2648 h 2648"/>
                <a:gd name="T34" fmla="*/ 2002 w 2002"/>
                <a:gd name="T35" fmla="*/ 2468 h 2648"/>
                <a:gd name="T36" fmla="*/ 2002 w 2002"/>
                <a:gd name="T37" fmla="*/ 607 h 2648"/>
                <a:gd name="T38" fmla="*/ 1823 w 2002"/>
                <a:gd name="T39" fmla="*/ 428 h 2648"/>
                <a:gd name="T40" fmla="*/ 1001 w 2002"/>
                <a:gd name="T41" fmla="*/ 122 h 2648"/>
                <a:gd name="T42" fmla="*/ 1093 w 2002"/>
                <a:gd name="T43" fmla="*/ 214 h 2648"/>
                <a:gd name="T44" fmla="*/ 1001 w 2002"/>
                <a:gd name="T45" fmla="*/ 306 h 2648"/>
                <a:gd name="T46" fmla="*/ 909 w 2002"/>
                <a:gd name="T47" fmla="*/ 214 h 2648"/>
                <a:gd name="T48" fmla="*/ 1001 w 2002"/>
                <a:gd name="T49" fmla="*/ 122 h 2648"/>
                <a:gd name="T50" fmla="*/ 1701 w 2002"/>
                <a:gd name="T51" fmla="*/ 1900 h 2648"/>
                <a:gd name="T52" fmla="*/ 1359 w 2002"/>
                <a:gd name="T53" fmla="*/ 1900 h 2648"/>
                <a:gd name="T54" fmla="*/ 1359 w 2002"/>
                <a:gd name="T55" fmla="*/ 2244 h 2648"/>
                <a:gd name="T56" fmla="*/ 301 w 2002"/>
                <a:gd name="T57" fmla="*/ 2244 h 2648"/>
                <a:gd name="T58" fmla="*/ 301 w 2002"/>
                <a:gd name="T59" fmla="*/ 568 h 2648"/>
                <a:gd name="T60" fmla="*/ 527 w 2002"/>
                <a:gd name="T61" fmla="*/ 568 h 2648"/>
                <a:gd name="T62" fmla="*/ 527 w 2002"/>
                <a:gd name="T63" fmla="*/ 599 h 2648"/>
                <a:gd name="T64" fmla="*/ 614 w 2002"/>
                <a:gd name="T65" fmla="*/ 686 h 2648"/>
                <a:gd name="T66" fmla="*/ 1389 w 2002"/>
                <a:gd name="T67" fmla="*/ 686 h 2648"/>
                <a:gd name="T68" fmla="*/ 1476 w 2002"/>
                <a:gd name="T69" fmla="*/ 599 h 2648"/>
                <a:gd name="T70" fmla="*/ 1476 w 2002"/>
                <a:gd name="T71" fmla="*/ 568 h 2648"/>
                <a:gd name="T72" fmla="*/ 1701 w 2002"/>
                <a:gd name="T73" fmla="*/ 568 h 2648"/>
                <a:gd name="T74" fmla="*/ 1701 w 2002"/>
                <a:gd name="T75" fmla="*/ 1900 h 2648"/>
                <a:gd name="T76" fmla="*/ 1655 w 2002"/>
                <a:gd name="T77" fmla="*/ 1966 h 2648"/>
                <a:gd name="T78" fmla="*/ 1425 w 2002"/>
                <a:gd name="T79" fmla="*/ 2197 h 2648"/>
                <a:gd name="T80" fmla="*/ 1425 w 2002"/>
                <a:gd name="T81" fmla="*/ 1966 h 2648"/>
                <a:gd name="T82" fmla="*/ 1655 w 2002"/>
                <a:gd name="T83" fmla="*/ 1966 h 2648"/>
                <a:gd name="T84" fmla="*/ 1862 w 2002"/>
                <a:gd name="T85" fmla="*/ 2468 h 2648"/>
                <a:gd name="T86" fmla="*/ 1823 w 2002"/>
                <a:gd name="T87" fmla="*/ 2508 h 2648"/>
                <a:gd name="T88" fmla="*/ 180 w 2002"/>
                <a:gd name="T89" fmla="*/ 2508 h 2648"/>
                <a:gd name="T90" fmla="*/ 140 w 2002"/>
                <a:gd name="T91" fmla="*/ 2468 h 2648"/>
                <a:gd name="T92" fmla="*/ 140 w 2002"/>
                <a:gd name="T93" fmla="*/ 607 h 2648"/>
                <a:gd name="T94" fmla="*/ 180 w 2002"/>
                <a:gd name="T95" fmla="*/ 568 h 2648"/>
                <a:gd name="T96" fmla="*/ 235 w 2002"/>
                <a:gd name="T97" fmla="*/ 568 h 2648"/>
                <a:gd name="T98" fmla="*/ 235 w 2002"/>
                <a:gd name="T99" fmla="*/ 2310 h 2648"/>
                <a:gd name="T100" fmla="*/ 1406 w 2002"/>
                <a:gd name="T101" fmla="*/ 2310 h 2648"/>
                <a:gd name="T102" fmla="*/ 1415 w 2002"/>
                <a:gd name="T103" fmla="*/ 2301 h 2648"/>
                <a:gd name="T104" fmla="*/ 1758 w 2002"/>
                <a:gd name="T105" fmla="*/ 1956 h 2648"/>
                <a:gd name="T106" fmla="*/ 1768 w 2002"/>
                <a:gd name="T107" fmla="*/ 1947 h 2648"/>
                <a:gd name="T108" fmla="*/ 1768 w 2002"/>
                <a:gd name="T109" fmla="*/ 568 h 2648"/>
                <a:gd name="T110" fmla="*/ 1823 w 2002"/>
                <a:gd name="T111" fmla="*/ 568 h 2648"/>
                <a:gd name="T112" fmla="*/ 1862 w 2002"/>
                <a:gd name="T113" fmla="*/ 607 h 2648"/>
                <a:gd name="T114" fmla="*/ 1862 w 2002"/>
                <a:gd name="T115" fmla="*/ 2468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2" h="2648">
                  <a:moveTo>
                    <a:pt x="1823" y="428"/>
                  </a:moveTo>
                  <a:cubicBezTo>
                    <a:pt x="1476" y="428"/>
                    <a:pt x="1476" y="428"/>
                    <a:pt x="1476" y="428"/>
                  </a:cubicBezTo>
                  <a:cubicBezTo>
                    <a:pt x="1476" y="397"/>
                    <a:pt x="1476" y="397"/>
                    <a:pt x="1476" y="397"/>
                  </a:cubicBezTo>
                  <a:cubicBezTo>
                    <a:pt x="1476" y="349"/>
                    <a:pt x="1437" y="310"/>
                    <a:pt x="1389" y="310"/>
                  </a:cubicBezTo>
                  <a:cubicBezTo>
                    <a:pt x="1192" y="310"/>
                    <a:pt x="1192" y="310"/>
                    <a:pt x="1192" y="310"/>
                  </a:cubicBezTo>
                  <a:cubicBezTo>
                    <a:pt x="1207" y="281"/>
                    <a:pt x="1215" y="248"/>
                    <a:pt x="1215" y="214"/>
                  </a:cubicBezTo>
                  <a:cubicBezTo>
                    <a:pt x="1215" y="96"/>
                    <a:pt x="1119" y="0"/>
                    <a:pt x="1001" y="0"/>
                  </a:cubicBezTo>
                  <a:cubicBezTo>
                    <a:pt x="883" y="0"/>
                    <a:pt x="787" y="96"/>
                    <a:pt x="787" y="214"/>
                  </a:cubicBezTo>
                  <a:cubicBezTo>
                    <a:pt x="787" y="248"/>
                    <a:pt x="796" y="281"/>
                    <a:pt x="810" y="310"/>
                  </a:cubicBezTo>
                  <a:cubicBezTo>
                    <a:pt x="614" y="310"/>
                    <a:pt x="614" y="310"/>
                    <a:pt x="614" y="310"/>
                  </a:cubicBezTo>
                  <a:cubicBezTo>
                    <a:pt x="566" y="310"/>
                    <a:pt x="527" y="349"/>
                    <a:pt x="527" y="397"/>
                  </a:cubicBezTo>
                  <a:cubicBezTo>
                    <a:pt x="527" y="428"/>
                    <a:pt x="527" y="428"/>
                    <a:pt x="527" y="428"/>
                  </a:cubicBezTo>
                  <a:cubicBezTo>
                    <a:pt x="180" y="428"/>
                    <a:pt x="180" y="428"/>
                    <a:pt x="180" y="428"/>
                  </a:cubicBezTo>
                  <a:cubicBezTo>
                    <a:pt x="81" y="428"/>
                    <a:pt x="0" y="508"/>
                    <a:pt x="0" y="607"/>
                  </a:cubicBezTo>
                  <a:cubicBezTo>
                    <a:pt x="0" y="2468"/>
                    <a:pt x="0" y="2468"/>
                    <a:pt x="0" y="2468"/>
                  </a:cubicBezTo>
                  <a:cubicBezTo>
                    <a:pt x="0" y="2567"/>
                    <a:pt x="81" y="2648"/>
                    <a:pt x="180" y="2648"/>
                  </a:cubicBezTo>
                  <a:cubicBezTo>
                    <a:pt x="1823" y="2648"/>
                    <a:pt x="1823" y="2648"/>
                    <a:pt x="1823" y="2648"/>
                  </a:cubicBezTo>
                  <a:cubicBezTo>
                    <a:pt x="1922" y="2648"/>
                    <a:pt x="2002" y="2567"/>
                    <a:pt x="2002" y="2468"/>
                  </a:cubicBezTo>
                  <a:cubicBezTo>
                    <a:pt x="2002" y="607"/>
                    <a:pt x="2002" y="607"/>
                    <a:pt x="2002" y="607"/>
                  </a:cubicBezTo>
                  <a:cubicBezTo>
                    <a:pt x="2002" y="508"/>
                    <a:pt x="1922" y="428"/>
                    <a:pt x="1823" y="428"/>
                  </a:cubicBezTo>
                  <a:close/>
                  <a:moveTo>
                    <a:pt x="1001" y="122"/>
                  </a:moveTo>
                  <a:cubicBezTo>
                    <a:pt x="1052" y="122"/>
                    <a:pt x="1093" y="163"/>
                    <a:pt x="1093" y="214"/>
                  </a:cubicBezTo>
                  <a:cubicBezTo>
                    <a:pt x="1093" y="264"/>
                    <a:pt x="1052" y="306"/>
                    <a:pt x="1001" y="306"/>
                  </a:cubicBezTo>
                  <a:cubicBezTo>
                    <a:pt x="951" y="306"/>
                    <a:pt x="909" y="264"/>
                    <a:pt x="909" y="214"/>
                  </a:cubicBezTo>
                  <a:cubicBezTo>
                    <a:pt x="909" y="163"/>
                    <a:pt x="951" y="122"/>
                    <a:pt x="1001" y="122"/>
                  </a:cubicBezTo>
                  <a:close/>
                  <a:moveTo>
                    <a:pt x="1701" y="1900"/>
                  </a:moveTo>
                  <a:cubicBezTo>
                    <a:pt x="1359" y="1900"/>
                    <a:pt x="1359" y="1900"/>
                    <a:pt x="1359" y="1900"/>
                  </a:cubicBezTo>
                  <a:cubicBezTo>
                    <a:pt x="1359" y="2244"/>
                    <a:pt x="1359" y="2244"/>
                    <a:pt x="1359" y="2244"/>
                  </a:cubicBezTo>
                  <a:cubicBezTo>
                    <a:pt x="301" y="2244"/>
                    <a:pt x="301" y="2244"/>
                    <a:pt x="301" y="2244"/>
                  </a:cubicBezTo>
                  <a:cubicBezTo>
                    <a:pt x="301" y="568"/>
                    <a:pt x="301" y="568"/>
                    <a:pt x="301" y="568"/>
                  </a:cubicBezTo>
                  <a:cubicBezTo>
                    <a:pt x="527" y="568"/>
                    <a:pt x="527" y="568"/>
                    <a:pt x="527" y="568"/>
                  </a:cubicBezTo>
                  <a:cubicBezTo>
                    <a:pt x="527" y="599"/>
                    <a:pt x="527" y="599"/>
                    <a:pt x="527" y="599"/>
                  </a:cubicBezTo>
                  <a:cubicBezTo>
                    <a:pt x="527" y="647"/>
                    <a:pt x="566" y="686"/>
                    <a:pt x="614" y="686"/>
                  </a:cubicBezTo>
                  <a:cubicBezTo>
                    <a:pt x="1389" y="686"/>
                    <a:pt x="1389" y="686"/>
                    <a:pt x="1389" y="686"/>
                  </a:cubicBezTo>
                  <a:cubicBezTo>
                    <a:pt x="1437" y="686"/>
                    <a:pt x="1476" y="647"/>
                    <a:pt x="1476" y="599"/>
                  </a:cubicBezTo>
                  <a:cubicBezTo>
                    <a:pt x="1476" y="568"/>
                    <a:pt x="1476" y="568"/>
                    <a:pt x="1476" y="568"/>
                  </a:cubicBezTo>
                  <a:cubicBezTo>
                    <a:pt x="1701" y="568"/>
                    <a:pt x="1701" y="568"/>
                    <a:pt x="1701" y="568"/>
                  </a:cubicBezTo>
                  <a:lnTo>
                    <a:pt x="1701" y="1900"/>
                  </a:lnTo>
                  <a:close/>
                  <a:moveTo>
                    <a:pt x="1655" y="1966"/>
                  </a:moveTo>
                  <a:cubicBezTo>
                    <a:pt x="1589" y="2033"/>
                    <a:pt x="1498" y="2124"/>
                    <a:pt x="1425" y="2197"/>
                  </a:cubicBezTo>
                  <a:cubicBezTo>
                    <a:pt x="1425" y="1966"/>
                    <a:pt x="1425" y="1966"/>
                    <a:pt x="1425" y="1966"/>
                  </a:cubicBezTo>
                  <a:lnTo>
                    <a:pt x="1655" y="1966"/>
                  </a:lnTo>
                  <a:close/>
                  <a:moveTo>
                    <a:pt x="1862" y="2468"/>
                  </a:moveTo>
                  <a:cubicBezTo>
                    <a:pt x="1862" y="2490"/>
                    <a:pt x="1845" y="2508"/>
                    <a:pt x="1823" y="2508"/>
                  </a:cubicBezTo>
                  <a:cubicBezTo>
                    <a:pt x="180" y="2508"/>
                    <a:pt x="180" y="2508"/>
                    <a:pt x="180" y="2508"/>
                  </a:cubicBezTo>
                  <a:cubicBezTo>
                    <a:pt x="158" y="2508"/>
                    <a:pt x="140" y="2490"/>
                    <a:pt x="140" y="2468"/>
                  </a:cubicBezTo>
                  <a:cubicBezTo>
                    <a:pt x="140" y="607"/>
                    <a:pt x="140" y="607"/>
                    <a:pt x="140" y="607"/>
                  </a:cubicBezTo>
                  <a:cubicBezTo>
                    <a:pt x="140" y="586"/>
                    <a:pt x="158" y="568"/>
                    <a:pt x="180" y="568"/>
                  </a:cubicBezTo>
                  <a:cubicBezTo>
                    <a:pt x="235" y="568"/>
                    <a:pt x="235" y="568"/>
                    <a:pt x="235" y="568"/>
                  </a:cubicBezTo>
                  <a:cubicBezTo>
                    <a:pt x="235" y="2310"/>
                    <a:pt x="235" y="2310"/>
                    <a:pt x="235" y="2310"/>
                  </a:cubicBezTo>
                  <a:cubicBezTo>
                    <a:pt x="1406" y="2310"/>
                    <a:pt x="1406" y="2310"/>
                    <a:pt x="1406" y="2310"/>
                  </a:cubicBezTo>
                  <a:cubicBezTo>
                    <a:pt x="1415" y="2301"/>
                    <a:pt x="1415" y="2301"/>
                    <a:pt x="1415" y="2301"/>
                  </a:cubicBezTo>
                  <a:cubicBezTo>
                    <a:pt x="1511" y="2206"/>
                    <a:pt x="1687" y="2028"/>
                    <a:pt x="1758" y="1956"/>
                  </a:cubicBezTo>
                  <a:cubicBezTo>
                    <a:pt x="1768" y="1947"/>
                    <a:pt x="1768" y="1947"/>
                    <a:pt x="1768" y="1947"/>
                  </a:cubicBezTo>
                  <a:cubicBezTo>
                    <a:pt x="1768" y="568"/>
                    <a:pt x="1768" y="568"/>
                    <a:pt x="1768" y="568"/>
                  </a:cubicBezTo>
                  <a:cubicBezTo>
                    <a:pt x="1823" y="568"/>
                    <a:pt x="1823" y="568"/>
                    <a:pt x="1823" y="568"/>
                  </a:cubicBezTo>
                  <a:cubicBezTo>
                    <a:pt x="1845" y="568"/>
                    <a:pt x="1862" y="586"/>
                    <a:pt x="1862" y="607"/>
                  </a:cubicBezTo>
                  <a:lnTo>
                    <a:pt x="1862" y="24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3949700" y="3736975"/>
              <a:ext cx="152400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3949700" y="3776663"/>
              <a:ext cx="152400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1" name="Rectangle 8"/>
            <p:cNvSpPr>
              <a:spLocks noChangeArrowheads="1"/>
            </p:cNvSpPr>
            <p:nvPr/>
          </p:nvSpPr>
          <p:spPr bwMode="auto">
            <a:xfrm>
              <a:off x="3949700" y="3814763"/>
              <a:ext cx="152400" cy="7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382249" y="2399418"/>
            <a:ext cx="6383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5" dirty="0">
                <a:latin typeface="+mj-lt"/>
              </a:rPr>
              <a:t>Step </a:t>
            </a:r>
            <a:r>
              <a:rPr lang="en-US" sz="1335" dirty="0">
                <a:latin typeface="+mj-lt"/>
              </a:rPr>
              <a:t>2</a:t>
            </a:r>
            <a:endParaRPr lang="id-ID" sz="1335" dirty="0">
              <a:latin typeface="+mj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87874" y="2634904"/>
            <a:ext cx="20270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10926" y="4408727"/>
            <a:ext cx="6383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5" dirty="0">
                <a:latin typeface="+mj-lt"/>
              </a:rPr>
              <a:t>Step 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099431" y="4653250"/>
            <a:ext cx="206130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602245" y="2399418"/>
            <a:ext cx="6383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5" dirty="0">
                <a:latin typeface="+mj-lt"/>
              </a:rPr>
              <a:t>Step 4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907870" y="2634904"/>
            <a:ext cx="20270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30922" y="4408727"/>
            <a:ext cx="6383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5" dirty="0">
                <a:latin typeface="+mj-lt"/>
              </a:rPr>
              <a:t>Step </a:t>
            </a:r>
            <a:r>
              <a:rPr lang="en-US" sz="1335" dirty="0">
                <a:latin typeface="+mj-lt"/>
              </a:rPr>
              <a:t>3</a:t>
            </a:r>
            <a:endParaRPr lang="id-ID" sz="1335" dirty="0">
              <a:latin typeface="+mj-l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319427" y="4653250"/>
            <a:ext cx="206130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789087" y="2399418"/>
            <a:ext cx="6383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5" dirty="0">
                <a:latin typeface="+mj-lt"/>
              </a:rPr>
              <a:t>Step </a:t>
            </a:r>
            <a:r>
              <a:rPr lang="en-US" sz="1335" dirty="0">
                <a:latin typeface="+mj-lt"/>
              </a:rPr>
              <a:t>6</a:t>
            </a:r>
            <a:endParaRPr lang="id-ID" sz="1335" dirty="0">
              <a:latin typeface="+mj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094713" y="2634904"/>
            <a:ext cx="20270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217765" y="4408727"/>
            <a:ext cx="6383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5" dirty="0">
                <a:latin typeface="+mj-lt"/>
              </a:rPr>
              <a:t>Step </a:t>
            </a:r>
            <a:r>
              <a:rPr lang="en-US" sz="1335" dirty="0">
                <a:latin typeface="+mj-lt"/>
              </a:rPr>
              <a:t>5</a:t>
            </a:r>
            <a:endParaRPr lang="id-ID" sz="1335" dirty="0">
              <a:latin typeface="+mj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506269" y="4653250"/>
            <a:ext cx="206130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箭头: 下 54"/>
          <p:cNvSpPr/>
          <p:nvPr/>
        </p:nvSpPr>
        <p:spPr>
          <a:xfrm>
            <a:off x="620815" y="261257"/>
            <a:ext cx="714197" cy="595164"/>
          </a:xfrm>
          <a:prstGeom prst="downArrow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64325" y="856421"/>
            <a:ext cx="2022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工作不足与改进</a:t>
            </a:r>
          </a:p>
        </p:txBody>
      </p:sp>
      <p:sp>
        <p:nvSpPr>
          <p:cNvPr id="57" name="矩形 56"/>
          <p:cNvSpPr/>
          <p:nvPr/>
        </p:nvSpPr>
        <p:spPr>
          <a:xfrm>
            <a:off x="798285" y="0"/>
            <a:ext cx="377372" cy="159657"/>
          </a:xfrm>
          <a:prstGeom prst="rect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5" grpId="0" animBg="1"/>
      <p:bldP spid="6" grpId="0" animBg="1"/>
      <p:bldP spid="7" grpId="0" animBg="1"/>
      <p:bldP spid="10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4" grpId="0" animBg="1"/>
      <p:bldP spid="27" grpId="0" animBg="1"/>
      <p:bldP spid="30" grpId="0" animBg="1"/>
      <p:bldP spid="33" grpId="0" animBg="1"/>
      <p:bldP spid="37" grpId="0" animBg="1"/>
      <p:bldP spid="38" grpId="0" animBg="1"/>
      <p:bldP spid="39" grpId="0" animBg="1"/>
      <p:bldP spid="53" grpId="0" animBg="1"/>
      <p:bldP spid="54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94629" y="595086"/>
            <a:ext cx="7997371" cy="304801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-181428" y="595086"/>
            <a:ext cx="2300514" cy="304801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48114" y="270432"/>
            <a:ext cx="2017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52915" y="2387603"/>
            <a:ext cx="1124855" cy="508000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410857" y="2242459"/>
            <a:ext cx="711200" cy="711200"/>
          </a:xfrm>
          <a:prstGeom prst="ellipse">
            <a:avLst/>
          </a:prstGeom>
          <a:solidFill>
            <a:srgbClr val="8FAADC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452915" y="3454405"/>
            <a:ext cx="1124855" cy="508000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410857" y="3309261"/>
            <a:ext cx="711200" cy="711200"/>
          </a:xfrm>
          <a:prstGeom prst="ellipse">
            <a:avLst/>
          </a:prstGeom>
          <a:solidFill>
            <a:srgbClr val="8FAADC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452914" y="4551739"/>
            <a:ext cx="1124855" cy="508000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410856" y="4406595"/>
            <a:ext cx="711200" cy="711200"/>
          </a:xfrm>
          <a:prstGeom prst="ellipse">
            <a:avLst/>
          </a:prstGeom>
          <a:solidFill>
            <a:srgbClr val="8FAADC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452914" y="5569243"/>
            <a:ext cx="1124855" cy="508000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410856" y="5424099"/>
            <a:ext cx="711200" cy="711200"/>
          </a:xfrm>
          <a:prstGeom prst="ellipse">
            <a:avLst/>
          </a:prstGeom>
          <a:solidFill>
            <a:srgbClr val="8FAADC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122056" y="3309261"/>
            <a:ext cx="388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项目完成具体情况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Project completion details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216399" y="4329833"/>
            <a:ext cx="388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工作不足与改进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Lack of work and improvement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013197" y="5338579"/>
            <a:ext cx="388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规划与展望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Planning and Prospect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013196" y="2331293"/>
            <a:ext cx="388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 review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327557" y="3246795"/>
            <a:ext cx="313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双击输入替换内容 </a:t>
            </a:r>
            <a:r>
              <a:rPr lang="en-US" altLang="zh-CN" dirty="0"/>
              <a:t> </a:t>
            </a:r>
            <a:r>
              <a:rPr lang="zh-CN" altLang="en-US" dirty="0"/>
              <a:t>双击输入替换内容 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327557" y="2308053"/>
            <a:ext cx="3861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规划与展望</a:t>
            </a: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Planning and Prospect</a:t>
            </a:r>
          </a:p>
        </p:txBody>
      </p:sp>
      <p:sp>
        <p:nvSpPr>
          <p:cNvPr id="7" name="椭圆 6"/>
          <p:cNvSpPr/>
          <p:nvPr/>
        </p:nvSpPr>
        <p:spPr>
          <a:xfrm>
            <a:off x="2767514" y="1721754"/>
            <a:ext cx="2389769" cy="2389769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077028" y="2361423"/>
            <a:ext cx="1770743" cy="1770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9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1575885" y="5282115"/>
            <a:ext cx="3151769" cy="3151769"/>
            <a:chOff x="8696568" y="633373"/>
            <a:chExt cx="3151769" cy="3151769"/>
          </a:xfrm>
        </p:grpSpPr>
        <p:sp>
          <p:nvSpPr>
            <p:cNvPr id="10" name="椭圆 9"/>
            <p:cNvSpPr/>
            <p:nvPr/>
          </p:nvSpPr>
          <p:spPr>
            <a:xfrm>
              <a:off x="8696568" y="633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8848968" y="785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9001368" y="9381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9153768" y="10905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9306168" y="12429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9458568" y="1395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916063" y="-1171112"/>
            <a:ext cx="3151769" cy="3151769"/>
            <a:chOff x="8848968" y="785773"/>
            <a:chExt cx="3151769" cy="3151769"/>
          </a:xfrm>
        </p:grpSpPr>
        <p:sp>
          <p:nvSpPr>
            <p:cNvPr id="17" name="椭圆 16"/>
            <p:cNvSpPr/>
            <p:nvPr/>
          </p:nvSpPr>
          <p:spPr>
            <a:xfrm>
              <a:off x="8848968" y="785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9001368" y="9381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9153768" y="10905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9306168" y="12429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9458568" y="1395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9610968" y="1547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1347286" y="-1628312"/>
            <a:ext cx="3151769" cy="3151769"/>
            <a:chOff x="8696568" y="633373"/>
            <a:chExt cx="3151769" cy="3151769"/>
          </a:xfrm>
        </p:grpSpPr>
        <p:sp>
          <p:nvSpPr>
            <p:cNvPr id="24" name="椭圆 23"/>
            <p:cNvSpPr/>
            <p:nvPr/>
          </p:nvSpPr>
          <p:spPr>
            <a:xfrm>
              <a:off x="8696568" y="633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8848968" y="785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9001368" y="9381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9153768" y="10905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9306168" y="12429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9458568" y="1395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535062" y="5099234"/>
            <a:ext cx="3151769" cy="3151769"/>
            <a:chOff x="8696568" y="633373"/>
            <a:chExt cx="3151769" cy="3151769"/>
          </a:xfrm>
        </p:grpSpPr>
        <p:sp>
          <p:nvSpPr>
            <p:cNvPr id="31" name="椭圆 30"/>
            <p:cNvSpPr/>
            <p:nvPr/>
          </p:nvSpPr>
          <p:spPr>
            <a:xfrm>
              <a:off x="8696568" y="633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8848968" y="785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9001368" y="9381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9153768" y="10905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9306168" y="12429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9458568" y="1395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2"/>
          <p:cNvGrpSpPr/>
          <p:nvPr/>
        </p:nvGrpSpPr>
        <p:grpSpPr>
          <a:xfrm>
            <a:off x="2448340" y="3138869"/>
            <a:ext cx="3998246" cy="1383581"/>
            <a:chOff x="1232452" y="2808693"/>
            <a:chExt cx="5330995" cy="1844774"/>
          </a:xfrm>
        </p:grpSpPr>
        <p:cxnSp>
          <p:nvCxnSpPr>
            <p:cNvPr id="3" name="Straight Connector 253"/>
            <p:cNvCxnSpPr/>
            <p:nvPr/>
          </p:nvCxnSpPr>
          <p:spPr>
            <a:xfrm flipV="1">
              <a:off x="1232452" y="4290449"/>
              <a:ext cx="543411" cy="363018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254"/>
            <p:cNvCxnSpPr/>
            <p:nvPr/>
          </p:nvCxnSpPr>
          <p:spPr>
            <a:xfrm>
              <a:off x="1979201" y="4260536"/>
              <a:ext cx="29468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255"/>
            <p:cNvCxnSpPr/>
            <p:nvPr/>
          </p:nvCxnSpPr>
          <p:spPr>
            <a:xfrm flipV="1">
              <a:off x="2528388" y="3636324"/>
              <a:ext cx="382014" cy="518792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56"/>
            <p:cNvCxnSpPr/>
            <p:nvPr/>
          </p:nvCxnSpPr>
          <p:spPr>
            <a:xfrm flipV="1">
              <a:off x="3121242" y="3154989"/>
              <a:ext cx="481023" cy="27049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57"/>
            <p:cNvCxnSpPr/>
            <p:nvPr/>
          </p:nvCxnSpPr>
          <p:spPr>
            <a:xfrm>
              <a:off x="3757763" y="3166088"/>
              <a:ext cx="289989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58"/>
            <p:cNvCxnSpPr/>
            <p:nvPr/>
          </p:nvCxnSpPr>
          <p:spPr>
            <a:xfrm>
              <a:off x="4203250" y="3165116"/>
              <a:ext cx="577628" cy="365788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59"/>
            <p:cNvCxnSpPr/>
            <p:nvPr/>
          </p:nvCxnSpPr>
          <p:spPr>
            <a:xfrm flipV="1">
              <a:off x="4895113" y="2908637"/>
              <a:ext cx="377206" cy="51684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60"/>
            <p:cNvCxnSpPr/>
            <p:nvPr/>
          </p:nvCxnSpPr>
          <p:spPr>
            <a:xfrm>
              <a:off x="5393378" y="2808693"/>
              <a:ext cx="577215" cy="36795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61"/>
            <p:cNvCxnSpPr/>
            <p:nvPr/>
          </p:nvCxnSpPr>
          <p:spPr>
            <a:xfrm flipV="1">
              <a:off x="6124488" y="3163549"/>
              <a:ext cx="438959" cy="2539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67"/>
          <p:cNvGrpSpPr/>
          <p:nvPr/>
        </p:nvGrpSpPr>
        <p:grpSpPr>
          <a:xfrm>
            <a:off x="2336525" y="2500855"/>
            <a:ext cx="4221877" cy="2680742"/>
            <a:chOff x="735496" y="1958009"/>
            <a:chExt cx="5629169" cy="3574322"/>
          </a:xfrm>
          <a:solidFill>
            <a:srgbClr val="FAD159"/>
          </a:solidFill>
        </p:grpSpPr>
        <p:sp>
          <p:nvSpPr>
            <p:cNvPr id="13" name="Oval 68"/>
            <p:cNvSpPr/>
            <p:nvPr/>
          </p:nvSpPr>
          <p:spPr>
            <a:xfrm>
              <a:off x="735496" y="195800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Oval 69"/>
            <p:cNvSpPr/>
            <p:nvPr/>
          </p:nvSpPr>
          <p:spPr>
            <a:xfrm>
              <a:off x="1328350" y="195800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Oval 70"/>
            <p:cNvSpPr/>
            <p:nvPr/>
          </p:nvSpPr>
          <p:spPr>
            <a:xfrm>
              <a:off x="1921204" y="195800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6" name="Oval 71"/>
            <p:cNvSpPr/>
            <p:nvPr/>
          </p:nvSpPr>
          <p:spPr>
            <a:xfrm>
              <a:off x="2514058" y="195800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7" name="Oval 72"/>
            <p:cNvSpPr/>
            <p:nvPr/>
          </p:nvSpPr>
          <p:spPr>
            <a:xfrm>
              <a:off x="3106912" y="195800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8" name="Oval 73"/>
            <p:cNvSpPr/>
            <p:nvPr/>
          </p:nvSpPr>
          <p:spPr>
            <a:xfrm>
              <a:off x="3695075" y="195800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9" name="Oval 74"/>
            <p:cNvSpPr/>
            <p:nvPr/>
          </p:nvSpPr>
          <p:spPr>
            <a:xfrm>
              <a:off x="4287929" y="195800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0" name="Oval 75"/>
            <p:cNvSpPr/>
            <p:nvPr/>
          </p:nvSpPr>
          <p:spPr>
            <a:xfrm>
              <a:off x="4880783" y="195800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1" name="Oval 76"/>
            <p:cNvSpPr/>
            <p:nvPr/>
          </p:nvSpPr>
          <p:spPr>
            <a:xfrm>
              <a:off x="5473637" y="195800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Oval 77"/>
            <p:cNvSpPr/>
            <p:nvPr/>
          </p:nvSpPr>
          <p:spPr>
            <a:xfrm>
              <a:off x="6066491" y="195800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Oval 78"/>
            <p:cNvSpPr/>
            <p:nvPr/>
          </p:nvSpPr>
          <p:spPr>
            <a:xfrm>
              <a:off x="735496" y="2321026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4" name="Oval 79"/>
            <p:cNvSpPr/>
            <p:nvPr/>
          </p:nvSpPr>
          <p:spPr>
            <a:xfrm>
              <a:off x="1328350" y="2321026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5" name="Oval 80"/>
            <p:cNvSpPr/>
            <p:nvPr/>
          </p:nvSpPr>
          <p:spPr>
            <a:xfrm>
              <a:off x="1921204" y="2321026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Oval 81"/>
            <p:cNvSpPr/>
            <p:nvPr/>
          </p:nvSpPr>
          <p:spPr>
            <a:xfrm>
              <a:off x="2514058" y="2321026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Oval 82"/>
            <p:cNvSpPr/>
            <p:nvPr/>
          </p:nvSpPr>
          <p:spPr>
            <a:xfrm>
              <a:off x="3106912" y="2321026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8" name="Oval 83"/>
            <p:cNvSpPr/>
            <p:nvPr/>
          </p:nvSpPr>
          <p:spPr>
            <a:xfrm>
              <a:off x="3695075" y="2321026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9" name="Oval 84"/>
            <p:cNvSpPr/>
            <p:nvPr/>
          </p:nvSpPr>
          <p:spPr>
            <a:xfrm>
              <a:off x="4287929" y="2321026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0" name="Oval 85"/>
            <p:cNvSpPr/>
            <p:nvPr/>
          </p:nvSpPr>
          <p:spPr>
            <a:xfrm>
              <a:off x="4880783" y="2321026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1" name="Oval 86"/>
            <p:cNvSpPr/>
            <p:nvPr/>
          </p:nvSpPr>
          <p:spPr>
            <a:xfrm>
              <a:off x="5473637" y="2321026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Oval 87"/>
            <p:cNvSpPr/>
            <p:nvPr/>
          </p:nvSpPr>
          <p:spPr>
            <a:xfrm>
              <a:off x="6066491" y="2321026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Oval 88"/>
            <p:cNvSpPr/>
            <p:nvPr/>
          </p:nvSpPr>
          <p:spPr>
            <a:xfrm>
              <a:off x="735496" y="2684043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Oval 89"/>
            <p:cNvSpPr/>
            <p:nvPr/>
          </p:nvSpPr>
          <p:spPr>
            <a:xfrm>
              <a:off x="1328350" y="2684043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Oval 90"/>
            <p:cNvSpPr/>
            <p:nvPr/>
          </p:nvSpPr>
          <p:spPr>
            <a:xfrm>
              <a:off x="1921204" y="2684043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Oval 91"/>
            <p:cNvSpPr/>
            <p:nvPr/>
          </p:nvSpPr>
          <p:spPr>
            <a:xfrm>
              <a:off x="2514058" y="2684043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7" name="Oval 92"/>
            <p:cNvSpPr/>
            <p:nvPr/>
          </p:nvSpPr>
          <p:spPr>
            <a:xfrm>
              <a:off x="3106912" y="2684043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8" name="Oval 93"/>
            <p:cNvSpPr/>
            <p:nvPr/>
          </p:nvSpPr>
          <p:spPr>
            <a:xfrm>
              <a:off x="3695075" y="2684043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9" name="Oval 94"/>
            <p:cNvSpPr/>
            <p:nvPr/>
          </p:nvSpPr>
          <p:spPr>
            <a:xfrm>
              <a:off x="4287929" y="2684043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0" name="Oval 95"/>
            <p:cNvSpPr/>
            <p:nvPr/>
          </p:nvSpPr>
          <p:spPr>
            <a:xfrm>
              <a:off x="4880783" y="2684043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1" name="Oval 96"/>
            <p:cNvSpPr/>
            <p:nvPr/>
          </p:nvSpPr>
          <p:spPr>
            <a:xfrm>
              <a:off x="5473637" y="2684043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2" name="Oval 97"/>
            <p:cNvSpPr/>
            <p:nvPr/>
          </p:nvSpPr>
          <p:spPr>
            <a:xfrm>
              <a:off x="6066491" y="2684043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3" name="Oval 98"/>
            <p:cNvSpPr/>
            <p:nvPr/>
          </p:nvSpPr>
          <p:spPr>
            <a:xfrm>
              <a:off x="735496" y="304885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4" name="Oval 99"/>
            <p:cNvSpPr/>
            <p:nvPr/>
          </p:nvSpPr>
          <p:spPr>
            <a:xfrm>
              <a:off x="1328350" y="304885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5" name="Oval 100"/>
            <p:cNvSpPr/>
            <p:nvPr/>
          </p:nvSpPr>
          <p:spPr>
            <a:xfrm>
              <a:off x="1921204" y="304885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6" name="Oval 101"/>
            <p:cNvSpPr/>
            <p:nvPr/>
          </p:nvSpPr>
          <p:spPr>
            <a:xfrm>
              <a:off x="2514058" y="304885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7" name="Oval 102"/>
            <p:cNvSpPr/>
            <p:nvPr/>
          </p:nvSpPr>
          <p:spPr>
            <a:xfrm>
              <a:off x="3106912" y="304885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8" name="Oval 103"/>
            <p:cNvSpPr/>
            <p:nvPr/>
          </p:nvSpPr>
          <p:spPr>
            <a:xfrm>
              <a:off x="3695075" y="304885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9" name="Oval 104"/>
            <p:cNvSpPr/>
            <p:nvPr/>
          </p:nvSpPr>
          <p:spPr>
            <a:xfrm>
              <a:off x="4287929" y="304885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50" name="Oval 105"/>
            <p:cNvSpPr/>
            <p:nvPr/>
          </p:nvSpPr>
          <p:spPr>
            <a:xfrm>
              <a:off x="4880783" y="304885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51" name="Oval 106"/>
            <p:cNvSpPr/>
            <p:nvPr/>
          </p:nvSpPr>
          <p:spPr>
            <a:xfrm>
              <a:off x="5473637" y="304885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52" name="Oval 107"/>
            <p:cNvSpPr/>
            <p:nvPr/>
          </p:nvSpPr>
          <p:spPr>
            <a:xfrm>
              <a:off x="6066491" y="304885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53" name="Oval 108"/>
            <p:cNvSpPr/>
            <p:nvPr/>
          </p:nvSpPr>
          <p:spPr>
            <a:xfrm>
              <a:off x="735496" y="341367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54" name="Oval 109"/>
            <p:cNvSpPr/>
            <p:nvPr/>
          </p:nvSpPr>
          <p:spPr>
            <a:xfrm>
              <a:off x="1328350" y="341367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55" name="Oval 110"/>
            <p:cNvSpPr/>
            <p:nvPr/>
          </p:nvSpPr>
          <p:spPr>
            <a:xfrm>
              <a:off x="1921204" y="341367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56" name="Oval 111"/>
            <p:cNvSpPr/>
            <p:nvPr/>
          </p:nvSpPr>
          <p:spPr>
            <a:xfrm>
              <a:off x="2514058" y="341367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57" name="Oval 112"/>
            <p:cNvSpPr/>
            <p:nvPr/>
          </p:nvSpPr>
          <p:spPr>
            <a:xfrm>
              <a:off x="3106912" y="341367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58" name="Oval 113"/>
            <p:cNvSpPr/>
            <p:nvPr/>
          </p:nvSpPr>
          <p:spPr>
            <a:xfrm>
              <a:off x="3695075" y="341367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59" name="Oval 114"/>
            <p:cNvSpPr/>
            <p:nvPr/>
          </p:nvSpPr>
          <p:spPr>
            <a:xfrm>
              <a:off x="4287929" y="341367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60" name="Oval 115"/>
            <p:cNvSpPr/>
            <p:nvPr/>
          </p:nvSpPr>
          <p:spPr>
            <a:xfrm>
              <a:off x="4880783" y="341367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61" name="Oval 116"/>
            <p:cNvSpPr/>
            <p:nvPr/>
          </p:nvSpPr>
          <p:spPr>
            <a:xfrm>
              <a:off x="5473637" y="341367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62" name="Oval 117"/>
            <p:cNvSpPr/>
            <p:nvPr/>
          </p:nvSpPr>
          <p:spPr>
            <a:xfrm>
              <a:off x="6066491" y="341367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63" name="Oval 118"/>
            <p:cNvSpPr/>
            <p:nvPr/>
          </p:nvSpPr>
          <p:spPr>
            <a:xfrm>
              <a:off x="735496" y="377849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64" name="Oval 119"/>
            <p:cNvSpPr/>
            <p:nvPr/>
          </p:nvSpPr>
          <p:spPr>
            <a:xfrm>
              <a:off x="1328350" y="377849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65" name="Oval 120"/>
            <p:cNvSpPr/>
            <p:nvPr/>
          </p:nvSpPr>
          <p:spPr>
            <a:xfrm>
              <a:off x="1921204" y="377849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66" name="Oval 121"/>
            <p:cNvSpPr/>
            <p:nvPr/>
          </p:nvSpPr>
          <p:spPr>
            <a:xfrm>
              <a:off x="2514058" y="377849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67" name="Oval 122"/>
            <p:cNvSpPr/>
            <p:nvPr/>
          </p:nvSpPr>
          <p:spPr>
            <a:xfrm>
              <a:off x="3106912" y="377849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68" name="Oval 123"/>
            <p:cNvSpPr/>
            <p:nvPr/>
          </p:nvSpPr>
          <p:spPr>
            <a:xfrm>
              <a:off x="3695075" y="377849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69" name="Oval 124"/>
            <p:cNvSpPr/>
            <p:nvPr/>
          </p:nvSpPr>
          <p:spPr>
            <a:xfrm>
              <a:off x="4287929" y="377849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70" name="Oval 125"/>
            <p:cNvSpPr/>
            <p:nvPr/>
          </p:nvSpPr>
          <p:spPr>
            <a:xfrm>
              <a:off x="4880783" y="377849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71" name="Oval 126"/>
            <p:cNvSpPr/>
            <p:nvPr/>
          </p:nvSpPr>
          <p:spPr>
            <a:xfrm>
              <a:off x="5473637" y="377849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72" name="Oval 127"/>
            <p:cNvSpPr/>
            <p:nvPr/>
          </p:nvSpPr>
          <p:spPr>
            <a:xfrm>
              <a:off x="6066491" y="377849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73" name="Oval 128"/>
            <p:cNvSpPr/>
            <p:nvPr/>
          </p:nvSpPr>
          <p:spPr>
            <a:xfrm>
              <a:off x="735496" y="4141508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74" name="Oval 129"/>
            <p:cNvSpPr/>
            <p:nvPr/>
          </p:nvSpPr>
          <p:spPr>
            <a:xfrm>
              <a:off x="1328350" y="4141508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75" name="Oval 130"/>
            <p:cNvSpPr/>
            <p:nvPr/>
          </p:nvSpPr>
          <p:spPr>
            <a:xfrm>
              <a:off x="1921204" y="4141508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76" name="Oval 131"/>
            <p:cNvSpPr/>
            <p:nvPr/>
          </p:nvSpPr>
          <p:spPr>
            <a:xfrm>
              <a:off x="2514058" y="4141508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77" name="Oval 132"/>
            <p:cNvSpPr/>
            <p:nvPr/>
          </p:nvSpPr>
          <p:spPr>
            <a:xfrm>
              <a:off x="3106912" y="4141508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78" name="Oval 133"/>
            <p:cNvSpPr/>
            <p:nvPr/>
          </p:nvSpPr>
          <p:spPr>
            <a:xfrm>
              <a:off x="3695075" y="4141508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79" name="Oval 134"/>
            <p:cNvSpPr/>
            <p:nvPr/>
          </p:nvSpPr>
          <p:spPr>
            <a:xfrm>
              <a:off x="4287929" y="4141508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80" name="Oval 135"/>
            <p:cNvSpPr/>
            <p:nvPr/>
          </p:nvSpPr>
          <p:spPr>
            <a:xfrm>
              <a:off x="4880783" y="4141508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81" name="Oval 136"/>
            <p:cNvSpPr/>
            <p:nvPr/>
          </p:nvSpPr>
          <p:spPr>
            <a:xfrm>
              <a:off x="5473637" y="4141508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82" name="Oval 137"/>
            <p:cNvSpPr/>
            <p:nvPr/>
          </p:nvSpPr>
          <p:spPr>
            <a:xfrm>
              <a:off x="6066491" y="4141508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83" name="Oval 138"/>
            <p:cNvSpPr/>
            <p:nvPr/>
          </p:nvSpPr>
          <p:spPr>
            <a:xfrm>
              <a:off x="735496" y="450452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84" name="Oval 139"/>
            <p:cNvSpPr/>
            <p:nvPr/>
          </p:nvSpPr>
          <p:spPr>
            <a:xfrm>
              <a:off x="1328350" y="450452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85" name="Oval 140"/>
            <p:cNvSpPr/>
            <p:nvPr/>
          </p:nvSpPr>
          <p:spPr>
            <a:xfrm>
              <a:off x="1921204" y="450452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86" name="Oval 141"/>
            <p:cNvSpPr/>
            <p:nvPr/>
          </p:nvSpPr>
          <p:spPr>
            <a:xfrm>
              <a:off x="2514058" y="450452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87" name="Oval 142"/>
            <p:cNvSpPr/>
            <p:nvPr/>
          </p:nvSpPr>
          <p:spPr>
            <a:xfrm>
              <a:off x="3106912" y="450452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88" name="Oval 143"/>
            <p:cNvSpPr/>
            <p:nvPr/>
          </p:nvSpPr>
          <p:spPr>
            <a:xfrm>
              <a:off x="3695075" y="450452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89" name="Oval 144"/>
            <p:cNvSpPr/>
            <p:nvPr/>
          </p:nvSpPr>
          <p:spPr>
            <a:xfrm>
              <a:off x="4287929" y="450452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90" name="Oval 145"/>
            <p:cNvSpPr/>
            <p:nvPr/>
          </p:nvSpPr>
          <p:spPr>
            <a:xfrm>
              <a:off x="4880783" y="450452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91" name="Oval 146"/>
            <p:cNvSpPr/>
            <p:nvPr/>
          </p:nvSpPr>
          <p:spPr>
            <a:xfrm>
              <a:off x="5473637" y="450452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92" name="Oval 147"/>
            <p:cNvSpPr/>
            <p:nvPr/>
          </p:nvSpPr>
          <p:spPr>
            <a:xfrm>
              <a:off x="6066491" y="4504525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93" name="Oval 148"/>
            <p:cNvSpPr/>
            <p:nvPr/>
          </p:nvSpPr>
          <p:spPr>
            <a:xfrm>
              <a:off x="735496" y="486934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94" name="Oval 149"/>
            <p:cNvSpPr/>
            <p:nvPr/>
          </p:nvSpPr>
          <p:spPr>
            <a:xfrm>
              <a:off x="1328350" y="486934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95" name="Oval 150"/>
            <p:cNvSpPr/>
            <p:nvPr/>
          </p:nvSpPr>
          <p:spPr>
            <a:xfrm>
              <a:off x="1921204" y="486934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96" name="Oval 151"/>
            <p:cNvSpPr/>
            <p:nvPr/>
          </p:nvSpPr>
          <p:spPr>
            <a:xfrm>
              <a:off x="2514058" y="486934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97" name="Oval 152"/>
            <p:cNvSpPr/>
            <p:nvPr/>
          </p:nvSpPr>
          <p:spPr>
            <a:xfrm>
              <a:off x="3106912" y="486934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98" name="Oval 153"/>
            <p:cNvSpPr/>
            <p:nvPr/>
          </p:nvSpPr>
          <p:spPr>
            <a:xfrm>
              <a:off x="3695075" y="486934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99" name="Oval 154"/>
            <p:cNvSpPr/>
            <p:nvPr/>
          </p:nvSpPr>
          <p:spPr>
            <a:xfrm>
              <a:off x="4287929" y="486934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00" name="Oval 155"/>
            <p:cNvSpPr/>
            <p:nvPr/>
          </p:nvSpPr>
          <p:spPr>
            <a:xfrm>
              <a:off x="4880783" y="486934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01" name="Oval 156"/>
            <p:cNvSpPr/>
            <p:nvPr/>
          </p:nvSpPr>
          <p:spPr>
            <a:xfrm>
              <a:off x="5473637" y="486934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02" name="Oval 214"/>
            <p:cNvSpPr/>
            <p:nvPr/>
          </p:nvSpPr>
          <p:spPr>
            <a:xfrm>
              <a:off x="6066491" y="486934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03" name="Oval 218"/>
            <p:cNvSpPr/>
            <p:nvPr/>
          </p:nvSpPr>
          <p:spPr>
            <a:xfrm>
              <a:off x="735496" y="5234157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04" name="Oval 219"/>
            <p:cNvSpPr/>
            <p:nvPr/>
          </p:nvSpPr>
          <p:spPr>
            <a:xfrm>
              <a:off x="1328350" y="5234157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05" name="Oval 220"/>
            <p:cNvSpPr/>
            <p:nvPr/>
          </p:nvSpPr>
          <p:spPr>
            <a:xfrm>
              <a:off x="1921204" y="5234157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06" name="Oval 221"/>
            <p:cNvSpPr/>
            <p:nvPr/>
          </p:nvSpPr>
          <p:spPr>
            <a:xfrm>
              <a:off x="2514058" y="5234157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07" name="Oval 222"/>
            <p:cNvSpPr/>
            <p:nvPr/>
          </p:nvSpPr>
          <p:spPr>
            <a:xfrm>
              <a:off x="3106912" y="5234157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08" name="Oval 223"/>
            <p:cNvSpPr/>
            <p:nvPr/>
          </p:nvSpPr>
          <p:spPr>
            <a:xfrm>
              <a:off x="3695075" y="5234157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09" name="Oval 224"/>
            <p:cNvSpPr/>
            <p:nvPr/>
          </p:nvSpPr>
          <p:spPr>
            <a:xfrm>
              <a:off x="4287929" y="5234157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10" name="Oval 225"/>
            <p:cNvSpPr/>
            <p:nvPr/>
          </p:nvSpPr>
          <p:spPr>
            <a:xfrm>
              <a:off x="4880783" y="5234157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11" name="Oval 226"/>
            <p:cNvSpPr/>
            <p:nvPr/>
          </p:nvSpPr>
          <p:spPr>
            <a:xfrm>
              <a:off x="5473637" y="5234157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12" name="Oval 227"/>
            <p:cNvSpPr/>
            <p:nvPr/>
          </p:nvSpPr>
          <p:spPr>
            <a:xfrm>
              <a:off x="6066491" y="5234157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cxnSp>
        <p:nvCxnSpPr>
          <p:cNvPr id="113" name="Straight Connector 228"/>
          <p:cNvCxnSpPr/>
          <p:nvPr/>
        </p:nvCxnSpPr>
        <p:spPr>
          <a:xfrm>
            <a:off x="2204559" y="2426311"/>
            <a:ext cx="0" cy="289974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229"/>
          <p:cNvCxnSpPr/>
          <p:nvPr/>
        </p:nvCxnSpPr>
        <p:spPr>
          <a:xfrm>
            <a:off x="2204560" y="5326052"/>
            <a:ext cx="447260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230"/>
          <p:cNvGrpSpPr/>
          <p:nvPr/>
        </p:nvGrpSpPr>
        <p:grpSpPr>
          <a:xfrm>
            <a:off x="2258264" y="5374576"/>
            <a:ext cx="4417953" cy="230832"/>
            <a:chOff x="979017" y="5789637"/>
            <a:chExt cx="5890604" cy="307776"/>
          </a:xfrm>
        </p:grpSpPr>
        <p:sp>
          <p:nvSpPr>
            <p:cNvPr id="116" name="TextBox 231"/>
            <p:cNvSpPr txBox="1"/>
            <p:nvPr/>
          </p:nvSpPr>
          <p:spPr>
            <a:xfrm>
              <a:off x="979017" y="5789637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2001</a:t>
              </a:r>
            </a:p>
          </p:txBody>
        </p:sp>
        <p:sp>
          <p:nvSpPr>
            <p:cNvPr id="117" name="TextBox 232"/>
            <p:cNvSpPr txBox="1"/>
            <p:nvPr/>
          </p:nvSpPr>
          <p:spPr>
            <a:xfrm>
              <a:off x="1571872" y="5789637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2002</a:t>
              </a:r>
            </a:p>
          </p:txBody>
        </p:sp>
        <p:sp>
          <p:nvSpPr>
            <p:cNvPr id="118" name="TextBox 233"/>
            <p:cNvSpPr txBox="1"/>
            <p:nvPr/>
          </p:nvSpPr>
          <p:spPr>
            <a:xfrm>
              <a:off x="2164725" y="5789637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2003</a:t>
              </a:r>
            </a:p>
          </p:txBody>
        </p:sp>
        <p:sp>
          <p:nvSpPr>
            <p:cNvPr id="119" name="TextBox 234"/>
            <p:cNvSpPr txBox="1"/>
            <p:nvPr/>
          </p:nvSpPr>
          <p:spPr>
            <a:xfrm>
              <a:off x="2757580" y="5789637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2004</a:t>
              </a:r>
            </a:p>
          </p:txBody>
        </p:sp>
        <p:sp>
          <p:nvSpPr>
            <p:cNvPr id="120" name="TextBox 235"/>
            <p:cNvSpPr txBox="1"/>
            <p:nvPr/>
          </p:nvSpPr>
          <p:spPr>
            <a:xfrm>
              <a:off x="3350433" y="5789637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2005</a:t>
              </a:r>
            </a:p>
          </p:txBody>
        </p:sp>
        <p:sp>
          <p:nvSpPr>
            <p:cNvPr id="121" name="TextBox 236"/>
            <p:cNvSpPr txBox="1"/>
            <p:nvPr/>
          </p:nvSpPr>
          <p:spPr>
            <a:xfrm>
              <a:off x="3944208" y="5789637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2006</a:t>
              </a:r>
            </a:p>
          </p:txBody>
        </p:sp>
        <p:sp>
          <p:nvSpPr>
            <p:cNvPr id="122" name="TextBox 237"/>
            <p:cNvSpPr txBox="1"/>
            <p:nvPr/>
          </p:nvSpPr>
          <p:spPr>
            <a:xfrm>
              <a:off x="4537061" y="5789637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2007</a:t>
              </a:r>
            </a:p>
          </p:txBody>
        </p:sp>
        <p:sp>
          <p:nvSpPr>
            <p:cNvPr id="123" name="TextBox 238"/>
            <p:cNvSpPr txBox="1"/>
            <p:nvPr/>
          </p:nvSpPr>
          <p:spPr>
            <a:xfrm>
              <a:off x="5129916" y="5789637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2008</a:t>
              </a:r>
            </a:p>
          </p:txBody>
        </p:sp>
        <p:sp>
          <p:nvSpPr>
            <p:cNvPr id="124" name="TextBox 239"/>
            <p:cNvSpPr txBox="1"/>
            <p:nvPr/>
          </p:nvSpPr>
          <p:spPr>
            <a:xfrm>
              <a:off x="5722769" y="5789637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2009</a:t>
              </a:r>
            </a:p>
          </p:txBody>
        </p:sp>
        <p:sp>
          <p:nvSpPr>
            <p:cNvPr id="125" name="TextBox 240"/>
            <p:cNvSpPr txBox="1"/>
            <p:nvPr/>
          </p:nvSpPr>
          <p:spPr>
            <a:xfrm>
              <a:off x="6315624" y="5789637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2010</a:t>
              </a:r>
            </a:p>
          </p:txBody>
        </p:sp>
      </p:grpSp>
      <p:grpSp>
        <p:nvGrpSpPr>
          <p:cNvPr id="126" name="Group 241"/>
          <p:cNvGrpSpPr/>
          <p:nvPr/>
        </p:nvGrpSpPr>
        <p:grpSpPr>
          <a:xfrm>
            <a:off x="2340131" y="3045271"/>
            <a:ext cx="4221877" cy="1588992"/>
            <a:chOff x="1235765" y="2473426"/>
            <a:chExt cx="5629169" cy="2118656"/>
          </a:xfrm>
          <a:solidFill>
            <a:srgbClr val="2A93CD"/>
          </a:solidFill>
        </p:grpSpPr>
        <p:sp>
          <p:nvSpPr>
            <p:cNvPr id="127" name="Oval 242"/>
            <p:cNvSpPr/>
            <p:nvPr/>
          </p:nvSpPr>
          <p:spPr>
            <a:xfrm>
              <a:off x="5381052" y="2473426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28" name="Oval 243"/>
            <p:cNvSpPr/>
            <p:nvPr/>
          </p:nvSpPr>
          <p:spPr>
            <a:xfrm>
              <a:off x="3607181" y="2836443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29" name="Oval 244"/>
            <p:cNvSpPr/>
            <p:nvPr/>
          </p:nvSpPr>
          <p:spPr>
            <a:xfrm>
              <a:off x="4195344" y="2836443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30" name="Oval 245"/>
            <p:cNvSpPr/>
            <p:nvPr/>
          </p:nvSpPr>
          <p:spPr>
            <a:xfrm>
              <a:off x="5973906" y="2836443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31" name="Oval 246"/>
            <p:cNvSpPr/>
            <p:nvPr/>
          </p:nvSpPr>
          <p:spPr>
            <a:xfrm>
              <a:off x="6566760" y="2836443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32" name="Oval 247"/>
            <p:cNvSpPr/>
            <p:nvPr/>
          </p:nvSpPr>
          <p:spPr>
            <a:xfrm>
              <a:off x="3014327" y="320125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33" name="Oval 248"/>
            <p:cNvSpPr/>
            <p:nvPr/>
          </p:nvSpPr>
          <p:spPr>
            <a:xfrm>
              <a:off x="4788198" y="3201259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34" name="Oval 249"/>
            <p:cNvSpPr/>
            <p:nvPr/>
          </p:nvSpPr>
          <p:spPr>
            <a:xfrm>
              <a:off x="1828619" y="393089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35" name="Oval 250"/>
            <p:cNvSpPr/>
            <p:nvPr/>
          </p:nvSpPr>
          <p:spPr>
            <a:xfrm>
              <a:off x="2421473" y="3930891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36" name="Oval 251"/>
            <p:cNvSpPr/>
            <p:nvPr/>
          </p:nvSpPr>
          <p:spPr>
            <a:xfrm>
              <a:off x="1235765" y="4293908"/>
              <a:ext cx="298174" cy="2981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grpSp>
        <p:nvGrpSpPr>
          <p:cNvPr id="137" name="Group 262"/>
          <p:cNvGrpSpPr/>
          <p:nvPr/>
        </p:nvGrpSpPr>
        <p:grpSpPr>
          <a:xfrm>
            <a:off x="1827264" y="2519652"/>
            <a:ext cx="383038" cy="2685028"/>
            <a:chOff x="404352" y="1983071"/>
            <a:chExt cx="510718" cy="3580037"/>
          </a:xfrm>
        </p:grpSpPr>
        <p:sp>
          <p:nvSpPr>
            <p:cNvPr id="138" name="TextBox 263"/>
            <p:cNvSpPr txBox="1"/>
            <p:nvPr/>
          </p:nvSpPr>
          <p:spPr>
            <a:xfrm>
              <a:off x="481299" y="5255332"/>
              <a:ext cx="40010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9" name="TextBox 264"/>
            <p:cNvSpPr txBox="1"/>
            <p:nvPr/>
          </p:nvSpPr>
          <p:spPr>
            <a:xfrm>
              <a:off x="510152" y="4890516"/>
              <a:ext cx="40011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40" name="TextBox 265"/>
            <p:cNvSpPr txBox="1"/>
            <p:nvPr/>
          </p:nvSpPr>
          <p:spPr>
            <a:xfrm>
              <a:off x="510152" y="4525700"/>
              <a:ext cx="40011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41" name="TextBox 266"/>
            <p:cNvSpPr txBox="1"/>
            <p:nvPr/>
          </p:nvSpPr>
          <p:spPr>
            <a:xfrm>
              <a:off x="514960" y="4160884"/>
              <a:ext cx="40011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142" name="TextBox 267"/>
            <p:cNvSpPr txBox="1"/>
            <p:nvPr/>
          </p:nvSpPr>
          <p:spPr>
            <a:xfrm>
              <a:off x="511754" y="3796068"/>
              <a:ext cx="40011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143" name="TextBox 268"/>
            <p:cNvSpPr txBox="1"/>
            <p:nvPr/>
          </p:nvSpPr>
          <p:spPr>
            <a:xfrm>
              <a:off x="510482" y="3432874"/>
              <a:ext cx="40011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60</a:t>
              </a:r>
            </a:p>
          </p:txBody>
        </p:sp>
        <p:sp>
          <p:nvSpPr>
            <p:cNvPr id="144" name="TextBox 269"/>
            <p:cNvSpPr txBox="1"/>
            <p:nvPr/>
          </p:nvSpPr>
          <p:spPr>
            <a:xfrm>
              <a:off x="491026" y="3068058"/>
              <a:ext cx="40011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70</a:t>
              </a:r>
            </a:p>
          </p:txBody>
        </p:sp>
        <p:sp>
          <p:nvSpPr>
            <p:cNvPr id="145" name="TextBox 270"/>
            <p:cNvSpPr txBox="1"/>
            <p:nvPr/>
          </p:nvSpPr>
          <p:spPr>
            <a:xfrm>
              <a:off x="510482" y="2700107"/>
              <a:ext cx="40011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146" name="TextBox 271"/>
            <p:cNvSpPr txBox="1"/>
            <p:nvPr/>
          </p:nvSpPr>
          <p:spPr>
            <a:xfrm>
              <a:off x="510482" y="2352618"/>
              <a:ext cx="40011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</a:t>
              </a:r>
            </a:p>
          </p:txBody>
        </p:sp>
        <p:sp>
          <p:nvSpPr>
            <p:cNvPr id="147" name="TextBox 272"/>
            <p:cNvSpPr txBox="1"/>
            <p:nvPr/>
          </p:nvSpPr>
          <p:spPr>
            <a:xfrm>
              <a:off x="404352" y="1983071"/>
              <a:ext cx="4770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9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grpSp>
        <p:nvGrpSpPr>
          <p:cNvPr id="148" name="Group 273"/>
          <p:cNvGrpSpPr/>
          <p:nvPr/>
        </p:nvGrpSpPr>
        <p:grpSpPr>
          <a:xfrm>
            <a:off x="7496736" y="2621865"/>
            <a:ext cx="2595341" cy="866090"/>
            <a:chOff x="8198837" y="2976912"/>
            <a:chExt cx="3460454" cy="1154786"/>
          </a:xfrm>
        </p:grpSpPr>
        <p:sp>
          <p:nvSpPr>
            <p:cNvPr id="149" name="TextBox 274"/>
            <p:cNvSpPr txBox="1"/>
            <p:nvPr/>
          </p:nvSpPr>
          <p:spPr>
            <a:xfrm>
              <a:off x="8198838" y="2976912"/>
              <a:ext cx="1592744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b="1" dirty="0"/>
                <a:t>1.054.321</a:t>
              </a:r>
            </a:p>
          </p:txBody>
        </p:sp>
        <p:sp>
          <p:nvSpPr>
            <p:cNvPr id="150" name="TextBox 275"/>
            <p:cNvSpPr txBox="1"/>
            <p:nvPr/>
          </p:nvSpPr>
          <p:spPr>
            <a:xfrm>
              <a:off x="8198837" y="3362257"/>
              <a:ext cx="34604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双击输入替换内容 双击输入替换内容 双击输入替换内容 双击输入替换内容 </a:t>
              </a:r>
              <a:r>
                <a:rPr lang="en-US" altLang="zh-CN" sz="7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1" name="Group 276"/>
          <p:cNvGrpSpPr/>
          <p:nvPr/>
        </p:nvGrpSpPr>
        <p:grpSpPr>
          <a:xfrm>
            <a:off x="7459025" y="3736716"/>
            <a:ext cx="2021026" cy="542925"/>
            <a:chOff x="8198838" y="3752829"/>
            <a:chExt cx="2694701" cy="723899"/>
          </a:xfrm>
        </p:grpSpPr>
        <p:sp>
          <p:nvSpPr>
            <p:cNvPr id="152" name="TextBox 277"/>
            <p:cNvSpPr txBox="1"/>
            <p:nvPr/>
          </p:nvSpPr>
          <p:spPr>
            <a:xfrm>
              <a:off x="8198838" y="3752829"/>
              <a:ext cx="1346951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b="1" dirty="0"/>
                <a:t>800.654</a:t>
              </a:r>
            </a:p>
          </p:txBody>
        </p:sp>
        <p:sp>
          <p:nvSpPr>
            <p:cNvPr id="153" name="TextBox 278"/>
            <p:cNvSpPr txBox="1"/>
            <p:nvPr/>
          </p:nvSpPr>
          <p:spPr>
            <a:xfrm>
              <a:off x="8198838" y="4138174"/>
              <a:ext cx="26947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双击输入替换内容 双击输入替换内容 </a:t>
              </a:r>
              <a:r>
                <a:rPr lang="en-US" altLang="zh-CN" sz="7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4" name="TextBox 279"/>
          <p:cNvSpPr txBox="1"/>
          <p:nvPr/>
        </p:nvSpPr>
        <p:spPr>
          <a:xfrm>
            <a:off x="7451645" y="3257828"/>
            <a:ext cx="3272658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id-ID" sz="825" dirty="0">
              <a:latin typeface="+mj-lt"/>
            </a:endParaRPr>
          </a:p>
        </p:txBody>
      </p:sp>
      <p:cxnSp>
        <p:nvCxnSpPr>
          <p:cNvPr id="155" name="Straight Connector 280"/>
          <p:cNvCxnSpPr/>
          <p:nvPr/>
        </p:nvCxnSpPr>
        <p:spPr>
          <a:xfrm>
            <a:off x="7055702" y="2419405"/>
            <a:ext cx="0" cy="28140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箭头: 下 155"/>
          <p:cNvSpPr/>
          <p:nvPr/>
        </p:nvSpPr>
        <p:spPr>
          <a:xfrm>
            <a:off x="620815" y="261257"/>
            <a:ext cx="714197" cy="595164"/>
          </a:xfrm>
          <a:prstGeom prst="downArrow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443350" y="813817"/>
            <a:ext cx="2022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规划与展望</a:t>
            </a:r>
          </a:p>
        </p:txBody>
      </p:sp>
      <p:sp>
        <p:nvSpPr>
          <p:cNvPr id="158" name="矩形 157"/>
          <p:cNvSpPr/>
          <p:nvPr/>
        </p:nvSpPr>
        <p:spPr>
          <a:xfrm>
            <a:off x="798285" y="0"/>
            <a:ext cx="377372" cy="159657"/>
          </a:xfrm>
          <a:prstGeom prst="rect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5976532"/>
            <a:ext cx="10668000" cy="4306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" name="Freeform 4"/>
          <p:cNvSpPr/>
          <p:nvPr/>
        </p:nvSpPr>
        <p:spPr>
          <a:xfrm>
            <a:off x="5734306" y="5967521"/>
            <a:ext cx="1837705" cy="430619"/>
          </a:xfrm>
          <a:custGeom>
            <a:avLst/>
            <a:gdLst>
              <a:gd name="connsiteX0" fmla="*/ 0 w 2450273"/>
              <a:gd name="connsiteY0" fmla="*/ 0 h 574158"/>
              <a:gd name="connsiteX1" fmla="*/ 2450273 w 2450273"/>
              <a:gd name="connsiteY1" fmla="*/ 0 h 574158"/>
              <a:gd name="connsiteX2" fmla="*/ 2450273 w 2450273"/>
              <a:gd name="connsiteY2" fmla="*/ 574158 h 574158"/>
              <a:gd name="connsiteX3" fmla="*/ 451564 w 2450273"/>
              <a:gd name="connsiteY3" fmla="*/ 574158 h 574158"/>
              <a:gd name="connsiteX4" fmla="*/ 0 w 2450273"/>
              <a:gd name="connsiteY4" fmla="*/ 0 h 57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0273" h="574158">
                <a:moveTo>
                  <a:pt x="0" y="0"/>
                </a:moveTo>
                <a:lnTo>
                  <a:pt x="2450273" y="0"/>
                </a:lnTo>
                <a:lnTo>
                  <a:pt x="2450273" y="574158"/>
                </a:lnTo>
                <a:lnTo>
                  <a:pt x="451564" y="574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Freeform 7"/>
          <p:cNvSpPr/>
          <p:nvPr/>
        </p:nvSpPr>
        <p:spPr>
          <a:xfrm>
            <a:off x="5946088" y="5967521"/>
            <a:ext cx="1837705" cy="430619"/>
          </a:xfrm>
          <a:custGeom>
            <a:avLst/>
            <a:gdLst>
              <a:gd name="connsiteX0" fmla="*/ 0 w 2450273"/>
              <a:gd name="connsiteY0" fmla="*/ 0 h 574158"/>
              <a:gd name="connsiteX1" fmla="*/ 2450273 w 2450273"/>
              <a:gd name="connsiteY1" fmla="*/ 0 h 574158"/>
              <a:gd name="connsiteX2" fmla="*/ 2450273 w 2450273"/>
              <a:gd name="connsiteY2" fmla="*/ 574158 h 574158"/>
              <a:gd name="connsiteX3" fmla="*/ 451564 w 2450273"/>
              <a:gd name="connsiteY3" fmla="*/ 574158 h 574158"/>
              <a:gd name="connsiteX4" fmla="*/ 0 w 2450273"/>
              <a:gd name="connsiteY4" fmla="*/ 0 h 57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0273" h="574158">
                <a:moveTo>
                  <a:pt x="0" y="0"/>
                </a:moveTo>
                <a:lnTo>
                  <a:pt x="2450273" y="0"/>
                </a:lnTo>
                <a:lnTo>
                  <a:pt x="2450273" y="574158"/>
                </a:lnTo>
                <a:lnTo>
                  <a:pt x="451564" y="574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Freeform 8"/>
          <p:cNvSpPr/>
          <p:nvPr/>
        </p:nvSpPr>
        <p:spPr>
          <a:xfrm>
            <a:off x="6173812" y="5967521"/>
            <a:ext cx="1837705" cy="430619"/>
          </a:xfrm>
          <a:custGeom>
            <a:avLst/>
            <a:gdLst>
              <a:gd name="connsiteX0" fmla="*/ 0 w 2450273"/>
              <a:gd name="connsiteY0" fmla="*/ 0 h 574158"/>
              <a:gd name="connsiteX1" fmla="*/ 2450273 w 2450273"/>
              <a:gd name="connsiteY1" fmla="*/ 0 h 574158"/>
              <a:gd name="connsiteX2" fmla="*/ 2450273 w 2450273"/>
              <a:gd name="connsiteY2" fmla="*/ 574158 h 574158"/>
              <a:gd name="connsiteX3" fmla="*/ 451564 w 2450273"/>
              <a:gd name="connsiteY3" fmla="*/ 574158 h 574158"/>
              <a:gd name="connsiteX4" fmla="*/ 0 w 2450273"/>
              <a:gd name="connsiteY4" fmla="*/ 0 h 57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0273" h="574158">
                <a:moveTo>
                  <a:pt x="0" y="0"/>
                </a:moveTo>
                <a:lnTo>
                  <a:pt x="2450273" y="0"/>
                </a:lnTo>
                <a:lnTo>
                  <a:pt x="2450273" y="574158"/>
                </a:lnTo>
                <a:lnTo>
                  <a:pt x="451564" y="574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6" name="Group 9"/>
          <p:cNvGrpSpPr/>
          <p:nvPr/>
        </p:nvGrpSpPr>
        <p:grpSpPr>
          <a:xfrm>
            <a:off x="9605079" y="3046287"/>
            <a:ext cx="1062922" cy="3360865"/>
            <a:chOff x="10774771" y="2376847"/>
            <a:chExt cx="1417229" cy="4481153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1245724" y="2923196"/>
              <a:ext cx="946276" cy="39348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0774771" y="2376847"/>
              <a:ext cx="470953" cy="1099254"/>
            </a:xfrm>
            <a:custGeom>
              <a:avLst/>
              <a:gdLst>
                <a:gd name="T0" fmla="*/ 431 w 431"/>
                <a:gd name="T1" fmla="*/ 500 h 1006"/>
                <a:gd name="T2" fmla="*/ 0 w 431"/>
                <a:gd name="T3" fmla="*/ 0 h 1006"/>
                <a:gd name="T4" fmla="*/ 0 w 431"/>
                <a:gd name="T5" fmla="*/ 507 h 1006"/>
                <a:gd name="T6" fmla="*/ 431 w 431"/>
                <a:gd name="T7" fmla="*/ 1006 h 1006"/>
                <a:gd name="T8" fmla="*/ 431 w 431"/>
                <a:gd name="T9" fmla="*/ 50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1006">
                  <a:moveTo>
                    <a:pt x="431" y="500"/>
                  </a:moveTo>
                  <a:lnTo>
                    <a:pt x="0" y="0"/>
                  </a:lnTo>
                  <a:lnTo>
                    <a:pt x="0" y="507"/>
                  </a:lnTo>
                  <a:lnTo>
                    <a:pt x="431" y="1006"/>
                  </a:lnTo>
                  <a:lnTo>
                    <a:pt x="431" y="5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0774771" y="2376847"/>
              <a:ext cx="1417229" cy="546349"/>
            </a:xfrm>
            <a:custGeom>
              <a:avLst/>
              <a:gdLst>
                <a:gd name="T0" fmla="*/ 864 w 1297"/>
                <a:gd name="T1" fmla="*/ 0 h 500"/>
                <a:gd name="T2" fmla="*/ 0 w 1297"/>
                <a:gd name="T3" fmla="*/ 0 h 500"/>
                <a:gd name="T4" fmla="*/ 431 w 1297"/>
                <a:gd name="T5" fmla="*/ 500 h 500"/>
                <a:gd name="T6" fmla="*/ 1297 w 1297"/>
                <a:gd name="T7" fmla="*/ 500 h 500"/>
                <a:gd name="T8" fmla="*/ 864 w 1297"/>
                <a:gd name="T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7" h="500">
                  <a:moveTo>
                    <a:pt x="864" y="0"/>
                  </a:moveTo>
                  <a:lnTo>
                    <a:pt x="0" y="0"/>
                  </a:lnTo>
                  <a:lnTo>
                    <a:pt x="431" y="500"/>
                  </a:lnTo>
                  <a:lnTo>
                    <a:pt x="1297" y="500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0774771" y="2641280"/>
              <a:ext cx="470953" cy="638135"/>
            </a:xfrm>
            <a:custGeom>
              <a:avLst/>
              <a:gdLst>
                <a:gd name="T0" fmla="*/ 431 w 431"/>
                <a:gd name="T1" fmla="*/ 499 h 584"/>
                <a:gd name="T2" fmla="*/ 0 w 431"/>
                <a:gd name="T3" fmla="*/ 0 h 584"/>
                <a:gd name="T4" fmla="*/ 0 w 431"/>
                <a:gd name="T5" fmla="*/ 85 h 584"/>
                <a:gd name="T6" fmla="*/ 431 w 431"/>
                <a:gd name="T7" fmla="*/ 584 h 584"/>
                <a:gd name="T8" fmla="*/ 431 w 431"/>
                <a:gd name="T9" fmla="*/ 499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584">
                  <a:moveTo>
                    <a:pt x="431" y="499"/>
                  </a:moveTo>
                  <a:lnTo>
                    <a:pt x="0" y="0"/>
                  </a:lnTo>
                  <a:lnTo>
                    <a:pt x="0" y="85"/>
                  </a:lnTo>
                  <a:lnTo>
                    <a:pt x="431" y="584"/>
                  </a:lnTo>
                  <a:lnTo>
                    <a:pt x="431" y="49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1245724" y="3088193"/>
              <a:ext cx="640321" cy="289565"/>
            </a:xfrm>
            <a:custGeom>
              <a:avLst/>
              <a:gdLst>
                <a:gd name="T0" fmla="*/ 0 w 586"/>
                <a:gd name="T1" fmla="*/ 90 h 265"/>
                <a:gd name="T2" fmla="*/ 419 w 586"/>
                <a:gd name="T3" fmla="*/ 90 h 265"/>
                <a:gd name="T4" fmla="*/ 419 w 586"/>
                <a:gd name="T5" fmla="*/ 0 h 265"/>
                <a:gd name="T6" fmla="*/ 586 w 586"/>
                <a:gd name="T7" fmla="*/ 133 h 265"/>
                <a:gd name="T8" fmla="*/ 419 w 586"/>
                <a:gd name="T9" fmla="*/ 265 h 265"/>
                <a:gd name="T10" fmla="*/ 419 w 586"/>
                <a:gd name="T11" fmla="*/ 175 h 265"/>
                <a:gd name="T12" fmla="*/ 0 w 586"/>
                <a:gd name="T13" fmla="*/ 175 h 265"/>
                <a:gd name="T14" fmla="*/ 0 w 586"/>
                <a:gd name="T15" fmla="*/ 9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6" h="265">
                  <a:moveTo>
                    <a:pt x="0" y="90"/>
                  </a:moveTo>
                  <a:lnTo>
                    <a:pt x="419" y="90"/>
                  </a:lnTo>
                  <a:lnTo>
                    <a:pt x="419" y="0"/>
                  </a:lnTo>
                  <a:lnTo>
                    <a:pt x="586" y="133"/>
                  </a:lnTo>
                  <a:lnTo>
                    <a:pt x="419" y="265"/>
                  </a:lnTo>
                  <a:lnTo>
                    <a:pt x="419" y="175"/>
                  </a:lnTo>
                  <a:lnTo>
                    <a:pt x="0" y="175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8895372" y="3461784"/>
            <a:ext cx="1062922" cy="2945367"/>
            <a:chOff x="9828495" y="2930844"/>
            <a:chExt cx="1417229" cy="3927156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0301633" y="3476101"/>
              <a:ext cx="944091" cy="3381899"/>
            </a:xfrm>
            <a:prstGeom prst="rect">
              <a:avLst/>
            </a:prstGeom>
            <a:solidFill>
              <a:srgbClr val="FAD15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9828495" y="2930844"/>
              <a:ext cx="473138" cy="1098161"/>
            </a:xfrm>
            <a:custGeom>
              <a:avLst/>
              <a:gdLst>
                <a:gd name="T0" fmla="*/ 433 w 433"/>
                <a:gd name="T1" fmla="*/ 499 h 1005"/>
                <a:gd name="T2" fmla="*/ 0 w 433"/>
                <a:gd name="T3" fmla="*/ 0 h 1005"/>
                <a:gd name="T4" fmla="*/ 0 w 433"/>
                <a:gd name="T5" fmla="*/ 506 h 1005"/>
                <a:gd name="T6" fmla="*/ 433 w 433"/>
                <a:gd name="T7" fmla="*/ 1005 h 1005"/>
                <a:gd name="T8" fmla="*/ 433 w 433"/>
                <a:gd name="T9" fmla="*/ 49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1005">
                  <a:moveTo>
                    <a:pt x="433" y="499"/>
                  </a:moveTo>
                  <a:lnTo>
                    <a:pt x="0" y="0"/>
                  </a:lnTo>
                  <a:lnTo>
                    <a:pt x="0" y="506"/>
                  </a:lnTo>
                  <a:lnTo>
                    <a:pt x="433" y="1005"/>
                  </a:lnTo>
                  <a:lnTo>
                    <a:pt x="433" y="49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9828495" y="2930844"/>
              <a:ext cx="1417229" cy="545256"/>
            </a:xfrm>
            <a:custGeom>
              <a:avLst/>
              <a:gdLst>
                <a:gd name="T0" fmla="*/ 866 w 1297"/>
                <a:gd name="T1" fmla="*/ 0 h 499"/>
                <a:gd name="T2" fmla="*/ 0 w 1297"/>
                <a:gd name="T3" fmla="*/ 0 h 499"/>
                <a:gd name="T4" fmla="*/ 433 w 1297"/>
                <a:gd name="T5" fmla="*/ 499 h 499"/>
                <a:gd name="T6" fmla="*/ 1297 w 1297"/>
                <a:gd name="T7" fmla="*/ 499 h 499"/>
                <a:gd name="T8" fmla="*/ 866 w 1297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7" h="499">
                  <a:moveTo>
                    <a:pt x="866" y="0"/>
                  </a:moveTo>
                  <a:lnTo>
                    <a:pt x="0" y="0"/>
                  </a:lnTo>
                  <a:lnTo>
                    <a:pt x="433" y="499"/>
                  </a:lnTo>
                  <a:lnTo>
                    <a:pt x="1297" y="499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9828495" y="3194185"/>
              <a:ext cx="473138" cy="638135"/>
            </a:xfrm>
            <a:custGeom>
              <a:avLst/>
              <a:gdLst>
                <a:gd name="T0" fmla="*/ 433 w 433"/>
                <a:gd name="T1" fmla="*/ 499 h 584"/>
                <a:gd name="T2" fmla="*/ 0 w 433"/>
                <a:gd name="T3" fmla="*/ 0 h 584"/>
                <a:gd name="T4" fmla="*/ 0 w 433"/>
                <a:gd name="T5" fmla="*/ 88 h 584"/>
                <a:gd name="T6" fmla="*/ 433 w 433"/>
                <a:gd name="T7" fmla="*/ 584 h 584"/>
                <a:gd name="T8" fmla="*/ 433 w 433"/>
                <a:gd name="T9" fmla="*/ 499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584">
                  <a:moveTo>
                    <a:pt x="433" y="499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33" y="584"/>
                  </a:lnTo>
                  <a:lnTo>
                    <a:pt x="433" y="49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10301633" y="3641098"/>
              <a:ext cx="641414" cy="289565"/>
            </a:xfrm>
            <a:custGeom>
              <a:avLst/>
              <a:gdLst>
                <a:gd name="T0" fmla="*/ 0 w 587"/>
                <a:gd name="T1" fmla="*/ 90 h 265"/>
                <a:gd name="T2" fmla="*/ 419 w 587"/>
                <a:gd name="T3" fmla="*/ 90 h 265"/>
                <a:gd name="T4" fmla="*/ 419 w 587"/>
                <a:gd name="T5" fmla="*/ 0 h 265"/>
                <a:gd name="T6" fmla="*/ 587 w 587"/>
                <a:gd name="T7" fmla="*/ 133 h 265"/>
                <a:gd name="T8" fmla="*/ 419 w 587"/>
                <a:gd name="T9" fmla="*/ 265 h 265"/>
                <a:gd name="T10" fmla="*/ 419 w 587"/>
                <a:gd name="T11" fmla="*/ 175 h 265"/>
                <a:gd name="T12" fmla="*/ 0 w 587"/>
                <a:gd name="T13" fmla="*/ 175 h 265"/>
                <a:gd name="T14" fmla="*/ 0 w 587"/>
                <a:gd name="T15" fmla="*/ 9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7" h="265">
                  <a:moveTo>
                    <a:pt x="0" y="90"/>
                  </a:moveTo>
                  <a:lnTo>
                    <a:pt x="419" y="90"/>
                  </a:lnTo>
                  <a:lnTo>
                    <a:pt x="419" y="0"/>
                  </a:lnTo>
                  <a:lnTo>
                    <a:pt x="587" y="133"/>
                  </a:lnTo>
                  <a:lnTo>
                    <a:pt x="419" y="265"/>
                  </a:lnTo>
                  <a:lnTo>
                    <a:pt x="419" y="175"/>
                  </a:lnTo>
                  <a:lnTo>
                    <a:pt x="0" y="175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8188123" y="3876462"/>
            <a:ext cx="1062102" cy="2530688"/>
            <a:chOff x="8885497" y="3483749"/>
            <a:chExt cx="1416136" cy="3374251"/>
          </a:xfrm>
        </p:grpSpPr>
        <p:sp>
          <p:nvSpPr>
            <p:cNvPr id="19" name="Freeform 15"/>
            <p:cNvSpPr/>
            <p:nvPr/>
          </p:nvSpPr>
          <p:spPr bwMode="auto">
            <a:xfrm>
              <a:off x="8885497" y="3483749"/>
              <a:ext cx="473138" cy="1099254"/>
            </a:xfrm>
            <a:custGeom>
              <a:avLst/>
              <a:gdLst>
                <a:gd name="T0" fmla="*/ 433 w 433"/>
                <a:gd name="T1" fmla="*/ 499 h 1006"/>
                <a:gd name="T2" fmla="*/ 0 w 433"/>
                <a:gd name="T3" fmla="*/ 0 h 1006"/>
                <a:gd name="T4" fmla="*/ 0 w 433"/>
                <a:gd name="T5" fmla="*/ 506 h 1006"/>
                <a:gd name="T6" fmla="*/ 433 w 433"/>
                <a:gd name="T7" fmla="*/ 1006 h 1006"/>
                <a:gd name="T8" fmla="*/ 433 w 433"/>
                <a:gd name="T9" fmla="*/ 499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1006">
                  <a:moveTo>
                    <a:pt x="433" y="499"/>
                  </a:moveTo>
                  <a:lnTo>
                    <a:pt x="0" y="0"/>
                  </a:lnTo>
                  <a:lnTo>
                    <a:pt x="0" y="506"/>
                  </a:lnTo>
                  <a:lnTo>
                    <a:pt x="433" y="1006"/>
                  </a:lnTo>
                  <a:lnTo>
                    <a:pt x="433" y="499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grpSp>
          <p:nvGrpSpPr>
            <p:cNvPr id="20" name="Group 23"/>
            <p:cNvGrpSpPr/>
            <p:nvPr/>
          </p:nvGrpSpPr>
          <p:grpSpPr>
            <a:xfrm>
              <a:off x="8885497" y="3483749"/>
              <a:ext cx="1416136" cy="3374251"/>
              <a:chOff x="8885497" y="3483749"/>
              <a:chExt cx="1416136" cy="3374251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9358635" y="4029006"/>
                <a:ext cx="942998" cy="2828994"/>
              </a:xfrm>
              <a:prstGeom prst="rect">
                <a:avLst/>
              </a:prstGeom>
              <a:solidFill>
                <a:srgbClr val="2A93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8885497" y="3483749"/>
                <a:ext cx="1416136" cy="545256"/>
              </a:xfrm>
              <a:custGeom>
                <a:avLst/>
                <a:gdLst>
                  <a:gd name="T0" fmla="*/ 863 w 1296"/>
                  <a:gd name="T1" fmla="*/ 0 h 499"/>
                  <a:gd name="T2" fmla="*/ 0 w 1296"/>
                  <a:gd name="T3" fmla="*/ 0 h 499"/>
                  <a:gd name="T4" fmla="*/ 433 w 1296"/>
                  <a:gd name="T5" fmla="*/ 499 h 499"/>
                  <a:gd name="T6" fmla="*/ 1296 w 1296"/>
                  <a:gd name="T7" fmla="*/ 499 h 499"/>
                  <a:gd name="T8" fmla="*/ 863 w 1296"/>
                  <a:gd name="T9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6" h="499">
                    <a:moveTo>
                      <a:pt x="863" y="0"/>
                    </a:moveTo>
                    <a:lnTo>
                      <a:pt x="0" y="0"/>
                    </a:lnTo>
                    <a:lnTo>
                      <a:pt x="433" y="499"/>
                    </a:lnTo>
                    <a:lnTo>
                      <a:pt x="1296" y="499"/>
                    </a:lnTo>
                    <a:lnTo>
                      <a:pt x="863" y="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23" name="Freeform 18"/>
              <p:cNvSpPr/>
              <p:nvPr/>
            </p:nvSpPr>
            <p:spPr bwMode="auto">
              <a:xfrm>
                <a:off x="8885497" y="3747090"/>
                <a:ext cx="473138" cy="641413"/>
              </a:xfrm>
              <a:custGeom>
                <a:avLst/>
                <a:gdLst>
                  <a:gd name="T0" fmla="*/ 433 w 433"/>
                  <a:gd name="T1" fmla="*/ 500 h 587"/>
                  <a:gd name="T2" fmla="*/ 0 w 433"/>
                  <a:gd name="T3" fmla="*/ 0 h 587"/>
                  <a:gd name="T4" fmla="*/ 0 w 433"/>
                  <a:gd name="T5" fmla="*/ 88 h 587"/>
                  <a:gd name="T6" fmla="*/ 433 w 433"/>
                  <a:gd name="T7" fmla="*/ 587 h 587"/>
                  <a:gd name="T8" fmla="*/ 433 w 433"/>
                  <a:gd name="T9" fmla="*/ 50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587">
                    <a:moveTo>
                      <a:pt x="433" y="500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433" y="587"/>
                    </a:lnTo>
                    <a:lnTo>
                      <a:pt x="433" y="50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24" name="Freeform 19"/>
              <p:cNvSpPr/>
              <p:nvPr/>
            </p:nvSpPr>
            <p:spPr bwMode="auto">
              <a:xfrm>
                <a:off x="9358635" y="4195096"/>
                <a:ext cx="640321" cy="289565"/>
              </a:xfrm>
              <a:custGeom>
                <a:avLst/>
                <a:gdLst>
                  <a:gd name="T0" fmla="*/ 0 w 586"/>
                  <a:gd name="T1" fmla="*/ 90 h 265"/>
                  <a:gd name="T2" fmla="*/ 419 w 586"/>
                  <a:gd name="T3" fmla="*/ 90 h 265"/>
                  <a:gd name="T4" fmla="*/ 419 w 586"/>
                  <a:gd name="T5" fmla="*/ 0 h 265"/>
                  <a:gd name="T6" fmla="*/ 586 w 586"/>
                  <a:gd name="T7" fmla="*/ 132 h 265"/>
                  <a:gd name="T8" fmla="*/ 419 w 586"/>
                  <a:gd name="T9" fmla="*/ 265 h 265"/>
                  <a:gd name="T10" fmla="*/ 419 w 586"/>
                  <a:gd name="T11" fmla="*/ 177 h 265"/>
                  <a:gd name="T12" fmla="*/ 0 w 586"/>
                  <a:gd name="T13" fmla="*/ 177 h 265"/>
                  <a:gd name="T14" fmla="*/ 0 w 586"/>
                  <a:gd name="T15" fmla="*/ 9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6" h="265">
                    <a:moveTo>
                      <a:pt x="0" y="90"/>
                    </a:moveTo>
                    <a:lnTo>
                      <a:pt x="419" y="90"/>
                    </a:lnTo>
                    <a:lnTo>
                      <a:pt x="419" y="0"/>
                    </a:lnTo>
                    <a:lnTo>
                      <a:pt x="586" y="132"/>
                    </a:lnTo>
                    <a:lnTo>
                      <a:pt x="419" y="265"/>
                    </a:lnTo>
                    <a:lnTo>
                      <a:pt x="419" y="177"/>
                    </a:lnTo>
                    <a:lnTo>
                      <a:pt x="0" y="177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</p:grpSp>
      <p:grpSp>
        <p:nvGrpSpPr>
          <p:cNvPr id="25" name="Group 28"/>
          <p:cNvGrpSpPr/>
          <p:nvPr/>
        </p:nvGrpSpPr>
        <p:grpSpPr>
          <a:xfrm>
            <a:off x="7480056" y="4291140"/>
            <a:ext cx="1062922" cy="2116010"/>
            <a:chOff x="7941407" y="4036654"/>
            <a:chExt cx="1417229" cy="2821346"/>
          </a:xfrm>
          <a:solidFill>
            <a:schemeClr val="accent1"/>
          </a:solidFill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412359" y="4583003"/>
              <a:ext cx="946276" cy="2274997"/>
            </a:xfrm>
            <a:prstGeom prst="rect">
              <a:avLst/>
            </a:prstGeom>
            <a:solidFill>
              <a:srgbClr val="FAD15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7941407" y="4036654"/>
              <a:ext cx="470953" cy="1099254"/>
            </a:xfrm>
            <a:custGeom>
              <a:avLst/>
              <a:gdLst>
                <a:gd name="T0" fmla="*/ 431 w 431"/>
                <a:gd name="T1" fmla="*/ 500 h 1006"/>
                <a:gd name="T2" fmla="*/ 0 w 431"/>
                <a:gd name="T3" fmla="*/ 0 h 1006"/>
                <a:gd name="T4" fmla="*/ 0 w 431"/>
                <a:gd name="T5" fmla="*/ 507 h 1006"/>
                <a:gd name="T6" fmla="*/ 431 w 431"/>
                <a:gd name="T7" fmla="*/ 1006 h 1006"/>
                <a:gd name="T8" fmla="*/ 431 w 431"/>
                <a:gd name="T9" fmla="*/ 50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1006">
                  <a:moveTo>
                    <a:pt x="431" y="500"/>
                  </a:moveTo>
                  <a:lnTo>
                    <a:pt x="0" y="0"/>
                  </a:lnTo>
                  <a:lnTo>
                    <a:pt x="0" y="507"/>
                  </a:lnTo>
                  <a:lnTo>
                    <a:pt x="431" y="1006"/>
                  </a:lnTo>
                  <a:lnTo>
                    <a:pt x="431" y="50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7941407" y="4036654"/>
              <a:ext cx="1417229" cy="546349"/>
            </a:xfrm>
            <a:custGeom>
              <a:avLst/>
              <a:gdLst>
                <a:gd name="T0" fmla="*/ 864 w 1297"/>
                <a:gd name="T1" fmla="*/ 0 h 500"/>
                <a:gd name="T2" fmla="*/ 0 w 1297"/>
                <a:gd name="T3" fmla="*/ 0 h 500"/>
                <a:gd name="T4" fmla="*/ 431 w 1297"/>
                <a:gd name="T5" fmla="*/ 500 h 500"/>
                <a:gd name="T6" fmla="*/ 1297 w 1297"/>
                <a:gd name="T7" fmla="*/ 500 h 500"/>
                <a:gd name="T8" fmla="*/ 864 w 1297"/>
                <a:gd name="T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7" h="500">
                  <a:moveTo>
                    <a:pt x="864" y="0"/>
                  </a:moveTo>
                  <a:lnTo>
                    <a:pt x="0" y="0"/>
                  </a:lnTo>
                  <a:lnTo>
                    <a:pt x="431" y="500"/>
                  </a:lnTo>
                  <a:lnTo>
                    <a:pt x="1297" y="500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7941407" y="4301087"/>
              <a:ext cx="470953" cy="641413"/>
            </a:xfrm>
            <a:custGeom>
              <a:avLst/>
              <a:gdLst>
                <a:gd name="T0" fmla="*/ 431 w 431"/>
                <a:gd name="T1" fmla="*/ 499 h 587"/>
                <a:gd name="T2" fmla="*/ 0 w 431"/>
                <a:gd name="T3" fmla="*/ 0 h 587"/>
                <a:gd name="T4" fmla="*/ 0 w 431"/>
                <a:gd name="T5" fmla="*/ 87 h 587"/>
                <a:gd name="T6" fmla="*/ 431 w 431"/>
                <a:gd name="T7" fmla="*/ 587 h 587"/>
                <a:gd name="T8" fmla="*/ 431 w 431"/>
                <a:gd name="T9" fmla="*/ 499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587">
                  <a:moveTo>
                    <a:pt x="431" y="499"/>
                  </a:moveTo>
                  <a:lnTo>
                    <a:pt x="0" y="0"/>
                  </a:lnTo>
                  <a:lnTo>
                    <a:pt x="0" y="87"/>
                  </a:lnTo>
                  <a:lnTo>
                    <a:pt x="431" y="587"/>
                  </a:lnTo>
                  <a:lnTo>
                    <a:pt x="431" y="49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8412359" y="4750186"/>
              <a:ext cx="641414" cy="287379"/>
            </a:xfrm>
            <a:custGeom>
              <a:avLst/>
              <a:gdLst>
                <a:gd name="T0" fmla="*/ 0 w 587"/>
                <a:gd name="T1" fmla="*/ 88 h 263"/>
                <a:gd name="T2" fmla="*/ 419 w 587"/>
                <a:gd name="T3" fmla="*/ 88 h 263"/>
                <a:gd name="T4" fmla="*/ 419 w 587"/>
                <a:gd name="T5" fmla="*/ 0 h 263"/>
                <a:gd name="T6" fmla="*/ 587 w 587"/>
                <a:gd name="T7" fmla="*/ 131 h 263"/>
                <a:gd name="T8" fmla="*/ 419 w 587"/>
                <a:gd name="T9" fmla="*/ 263 h 263"/>
                <a:gd name="T10" fmla="*/ 419 w 587"/>
                <a:gd name="T11" fmla="*/ 176 h 263"/>
                <a:gd name="T12" fmla="*/ 0 w 587"/>
                <a:gd name="T13" fmla="*/ 176 h 263"/>
                <a:gd name="T14" fmla="*/ 0 w 587"/>
                <a:gd name="T1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7" h="263">
                  <a:moveTo>
                    <a:pt x="0" y="88"/>
                  </a:moveTo>
                  <a:lnTo>
                    <a:pt x="419" y="88"/>
                  </a:lnTo>
                  <a:lnTo>
                    <a:pt x="419" y="0"/>
                  </a:lnTo>
                  <a:lnTo>
                    <a:pt x="587" y="131"/>
                  </a:lnTo>
                  <a:lnTo>
                    <a:pt x="419" y="263"/>
                  </a:lnTo>
                  <a:lnTo>
                    <a:pt x="419" y="176"/>
                  </a:lnTo>
                  <a:lnTo>
                    <a:pt x="0" y="17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46" name="Group 49"/>
          <p:cNvGrpSpPr/>
          <p:nvPr/>
        </p:nvGrpSpPr>
        <p:grpSpPr>
          <a:xfrm>
            <a:off x="10170490" y="5976532"/>
            <a:ext cx="288524" cy="252576"/>
            <a:chOff x="6350" y="4763"/>
            <a:chExt cx="2446338" cy="2141537"/>
          </a:xfrm>
          <a:solidFill>
            <a:schemeClr val="bg1"/>
          </a:solidFill>
        </p:grpSpPr>
        <p:sp>
          <p:nvSpPr>
            <p:cNvPr id="47" name="Freeform 9"/>
            <p:cNvSpPr/>
            <p:nvPr/>
          </p:nvSpPr>
          <p:spPr bwMode="auto">
            <a:xfrm>
              <a:off x="6350" y="465138"/>
              <a:ext cx="306388" cy="1681162"/>
            </a:xfrm>
            <a:custGeom>
              <a:avLst/>
              <a:gdLst>
                <a:gd name="T0" fmla="*/ 0 w 81"/>
                <a:gd name="T1" fmla="*/ 81 h 446"/>
                <a:gd name="T2" fmla="*/ 0 w 81"/>
                <a:gd name="T3" fmla="*/ 365 h 446"/>
                <a:gd name="T4" fmla="*/ 81 w 81"/>
                <a:gd name="T5" fmla="*/ 446 h 446"/>
                <a:gd name="T6" fmla="*/ 81 w 81"/>
                <a:gd name="T7" fmla="*/ 0 h 446"/>
                <a:gd name="T8" fmla="*/ 0 w 81"/>
                <a:gd name="T9" fmla="*/ 8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46">
                  <a:moveTo>
                    <a:pt x="0" y="81"/>
                  </a:moveTo>
                  <a:cubicBezTo>
                    <a:pt x="0" y="365"/>
                    <a:pt x="0" y="365"/>
                    <a:pt x="0" y="365"/>
                  </a:cubicBezTo>
                  <a:cubicBezTo>
                    <a:pt x="0" y="409"/>
                    <a:pt x="37" y="446"/>
                    <a:pt x="81" y="446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7" y="0"/>
                    <a:pt x="0" y="36"/>
                    <a:pt x="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48" name="Freeform 10"/>
            <p:cNvSpPr>
              <a:spLocks noEditPoints="1"/>
            </p:cNvSpPr>
            <p:nvPr/>
          </p:nvSpPr>
          <p:spPr bwMode="auto">
            <a:xfrm>
              <a:off x="466725" y="4763"/>
              <a:ext cx="1525588" cy="2141537"/>
            </a:xfrm>
            <a:custGeom>
              <a:avLst/>
              <a:gdLst>
                <a:gd name="T0" fmla="*/ 324 w 405"/>
                <a:gd name="T1" fmla="*/ 41 h 568"/>
                <a:gd name="T2" fmla="*/ 284 w 405"/>
                <a:gd name="T3" fmla="*/ 0 h 568"/>
                <a:gd name="T4" fmla="*/ 121 w 405"/>
                <a:gd name="T5" fmla="*/ 0 h 568"/>
                <a:gd name="T6" fmla="*/ 81 w 405"/>
                <a:gd name="T7" fmla="*/ 41 h 568"/>
                <a:gd name="T8" fmla="*/ 81 w 405"/>
                <a:gd name="T9" fmla="*/ 122 h 568"/>
                <a:gd name="T10" fmla="*/ 0 w 405"/>
                <a:gd name="T11" fmla="*/ 122 h 568"/>
                <a:gd name="T12" fmla="*/ 0 w 405"/>
                <a:gd name="T13" fmla="*/ 568 h 568"/>
                <a:gd name="T14" fmla="*/ 405 w 405"/>
                <a:gd name="T15" fmla="*/ 568 h 568"/>
                <a:gd name="T16" fmla="*/ 405 w 405"/>
                <a:gd name="T17" fmla="*/ 122 h 568"/>
                <a:gd name="T18" fmla="*/ 324 w 405"/>
                <a:gd name="T19" fmla="*/ 122 h 568"/>
                <a:gd name="T20" fmla="*/ 324 w 405"/>
                <a:gd name="T21" fmla="*/ 41 h 568"/>
                <a:gd name="T22" fmla="*/ 284 w 405"/>
                <a:gd name="T23" fmla="*/ 122 h 568"/>
                <a:gd name="T24" fmla="*/ 121 w 405"/>
                <a:gd name="T25" fmla="*/ 122 h 568"/>
                <a:gd name="T26" fmla="*/ 121 w 405"/>
                <a:gd name="T27" fmla="*/ 41 h 568"/>
                <a:gd name="T28" fmla="*/ 284 w 405"/>
                <a:gd name="T29" fmla="*/ 41 h 568"/>
                <a:gd name="T30" fmla="*/ 284 w 405"/>
                <a:gd name="T31" fmla="*/ 122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5" h="568">
                  <a:moveTo>
                    <a:pt x="324" y="41"/>
                  </a:moveTo>
                  <a:cubicBezTo>
                    <a:pt x="324" y="18"/>
                    <a:pt x="306" y="0"/>
                    <a:pt x="28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99" y="0"/>
                    <a:pt x="81" y="18"/>
                    <a:pt x="81" y="41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05" y="568"/>
                    <a:pt x="405" y="568"/>
                    <a:pt x="405" y="568"/>
                  </a:cubicBezTo>
                  <a:cubicBezTo>
                    <a:pt x="405" y="122"/>
                    <a:pt x="405" y="122"/>
                    <a:pt x="405" y="122"/>
                  </a:cubicBezTo>
                  <a:cubicBezTo>
                    <a:pt x="324" y="122"/>
                    <a:pt x="324" y="122"/>
                    <a:pt x="324" y="122"/>
                  </a:cubicBezTo>
                  <a:lnTo>
                    <a:pt x="324" y="41"/>
                  </a:lnTo>
                  <a:close/>
                  <a:moveTo>
                    <a:pt x="284" y="122"/>
                  </a:moveTo>
                  <a:cubicBezTo>
                    <a:pt x="121" y="122"/>
                    <a:pt x="121" y="122"/>
                    <a:pt x="121" y="122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284" y="41"/>
                    <a:pt x="284" y="41"/>
                    <a:pt x="284" y="41"/>
                  </a:cubicBezTo>
                  <a:lnTo>
                    <a:pt x="284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49" name="Freeform 11"/>
            <p:cNvSpPr/>
            <p:nvPr/>
          </p:nvSpPr>
          <p:spPr bwMode="auto">
            <a:xfrm>
              <a:off x="2146300" y="465138"/>
              <a:ext cx="306388" cy="1681162"/>
            </a:xfrm>
            <a:custGeom>
              <a:avLst/>
              <a:gdLst>
                <a:gd name="T0" fmla="*/ 0 w 81"/>
                <a:gd name="T1" fmla="*/ 0 h 446"/>
                <a:gd name="T2" fmla="*/ 0 w 81"/>
                <a:gd name="T3" fmla="*/ 446 h 446"/>
                <a:gd name="T4" fmla="*/ 81 w 81"/>
                <a:gd name="T5" fmla="*/ 365 h 446"/>
                <a:gd name="T6" fmla="*/ 81 w 81"/>
                <a:gd name="T7" fmla="*/ 81 h 446"/>
                <a:gd name="T8" fmla="*/ 0 w 81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46">
                  <a:moveTo>
                    <a:pt x="0" y="0"/>
                  </a:moveTo>
                  <a:cubicBezTo>
                    <a:pt x="0" y="446"/>
                    <a:pt x="0" y="446"/>
                    <a:pt x="0" y="446"/>
                  </a:cubicBezTo>
                  <a:cubicBezTo>
                    <a:pt x="45" y="446"/>
                    <a:pt x="81" y="409"/>
                    <a:pt x="81" y="365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1" y="36"/>
                    <a:pt x="4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sp>
        <p:nvSpPr>
          <p:cNvPr id="50" name="Freeform 15"/>
          <p:cNvSpPr>
            <a:spLocks noEditPoints="1"/>
          </p:cNvSpPr>
          <p:nvPr/>
        </p:nvSpPr>
        <p:spPr bwMode="auto">
          <a:xfrm>
            <a:off x="8025788" y="5965783"/>
            <a:ext cx="320828" cy="261155"/>
          </a:xfrm>
          <a:custGeom>
            <a:avLst/>
            <a:gdLst>
              <a:gd name="T0" fmla="*/ 192 w 384"/>
              <a:gd name="T1" fmla="*/ 72 h 312"/>
              <a:gd name="T2" fmla="*/ 0 w 384"/>
              <a:gd name="T3" fmla="*/ 0 h 312"/>
              <a:gd name="T4" fmla="*/ 0 w 384"/>
              <a:gd name="T5" fmla="*/ 264 h 312"/>
              <a:gd name="T6" fmla="*/ 12 w 384"/>
              <a:gd name="T7" fmla="*/ 264 h 312"/>
              <a:gd name="T8" fmla="*/ 24 w 384"/>
              <a:gd name="T9" fmla="*/ 264 h 312"/>
              <a:gd name="T10" fmla="*/ 24 w 384"/>
              <a:gd name="T11" fmla="*/ 288 h 312"/>
              <a:gd name="T12" fmla="*/ 168 w 384"/>
              <a:gd name="T13" fmla="*/ 312 h 312"/>
              <a:gd name="T14" fmla="*/ 216 w 384"/>
              <a:gd name="T15" fmla="*/ 312 h 312"/>
              <a:gd name="T16" fmla="*/ 360 w 384"/>
              <a:gd name="T17" fmla="*/ 288 h 312"/>
              <a:gd name="T18" fmla="*/ 360 w 384"/>
              <a:gd name="T19" fmla="*/ 264 h 312"/>
              <a:gd name="T20" fmla="*/ 372 w 384"/>
              <a:gd name="T21" fmla="*/ 264 h 312"/>
              <a:gd name="T22" fmla="*/ 384 w 384"/>
              <a:gd name="T23" fmla="*/ 264 h 312"/>
              <a:gd name="T24" fmla="*/ 384 w 384"/>
              <a:gd name="T25" fmla="*/ 0 h 312"/>
              <a:gd name="T26" fmla="*/ 192 w 384"/>
              <a:gd name="T27" fmla="*/ 72 h 312"/>
              <a:gd name="T28" fmla="*/ 168 w 384"/>
              <a:gd name="T29" fmla="*/ 251 h 312"/>
              <a:gd name="T30" fmla="*/ 24 w 384"/>
              <a:gd name="T31" fmla="*/ 228 h 312"/>
              <a:gd name="T32" fmla="*/ 24 w 384"/>
              <a:gd name="T33" fmla="*/ 24 h 312"/>
              <a:gd name="T34" fmla="*/ 57 w 384"/>
              <a:gd name="T35" fmla="*/ 25 h 312"/>
              <a:gd name="T36" fmla="*/ 63 w 384"/>
              <a:gd name="T37" fmla="*/ 26 h 312"/>
              <a:gd name="T38" fmla="*/ 65 w 384"/>
              <a:gd name="T39" fmla="*/ 26 h 312"/>
              <a:gd name="T40" fmla="*/ 167 w 384"/>
              <a:gd name="T41" fmla="*/ 67 h 312"/>
              <a:gd name="T42" fmla="*/ 168 w 384"/>
              <a:gd name="T43" fmla="*/ 72 h 312"/>
              <a:gd name="T44" fmla="*/ 168 w 384"/>
              <a:gd name="T45" fmla="*/ 251 h 312"/>
              <a:gd name="T46" fmla="*/ 360 w 384"/>
              <a:gd name="T47" fmla="*/ 228 h 312"/>
              <a:gd name="T48" fmla="*/ 216 w 384"/>
              <a:gd name="T49" fmla="*/ 251 h 312"/>
              <a:gd name="T50" fmla="*/ 216 w 384"/>
              <a:gd name="T51" fmla="*/ 72 h 312"/>
              <a:gd name="T52" fmla="*/ 360 w 384"/>
              <a:gd name="T53" fmla="*/ 24 h 312"/>
              <a:gd name="T54" fmla="*/ 360 w 384"/>
              <a:gd name="T55" fmla="*/ 228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84" h="312">
                <a:moveTo>
                  <a:pt x="192" y="72"/>
                </a:moveTo>
                <a:cubicBezTo>
                  <a:pt x="192" y="12"/>
                  <a:pt x="58" y="0"/>
                  <a:pt x="0" y="0"/>
                </a:cubicBezTo>
                <a:cubicBezTo>
                  <a:pt x="0" y="264"/>
                  <a:pt x="0" y="264"/>
                  <a:pt x="0" y="264"/>
                </a:cubicBezTo>
                <a:cubicBezTo>
                  <a:pt x="12" y="264"/>
                  <a:pt x="12" y="264"/>
                  <a:pt x="12" y="264"/>
                </a:cubicBezTo>
                <a:cubicBezTo>
                  <a:pt x="16" y="264"/>
                  <a:pt x="20" y="264"/>
                  <a:pt x="24" y="264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72" y="288"/>
                  <a:pt x="168" y="274"/>
                  <a:pt x="168" y="312"/>
                </a:cubicBezTo>
                <a:cubicBezTo>
                  <a:pt x="216" y="312"/>
                  <a:pt x="216" y="312"/>
                  <a:pt x="216" y="312"/>
                </a:cubicBezTo>
                <a:cubicBezTo>
                  <a:pt x="216" y="274"/>
                  <a:pt x="312" y="288"/>
                  <a:pt x="360" y="288"/>
                </a:cubicBezTo>
                <a:cubicBezTo>
                  <a:pt x="360" y="264"/>
                  <a:pt x="360" y="264"/>
                  <a:pt x="360" y="264"/>
                </a:cubicBezTo>
                <a:cubicBezTo>
                  <a:pt x="364" y="264"/>
                  <a:pt x="368" y="264"/>
                  <a:pt x="372" y="264"/>
                </a:cubicBezTo>
                <a:cubicBezTo>
                  <a:pt x="384" y="264"/>
                  <a:pt x="384" y="264"/>
                  <a:pt x="384" y="264"/>
                </a:cubicBezTo>
                <a:cubicBezTo>
                  <a:pt x="384" y="0"/>
                  <a:pt x="384" y="0"/>
                  <a:pt x="384" y="0"/>
                </a:cubicBezTo>
                <a:cubicBezTo>
                  <a:pt x="326" y="0"/>
                  <a:pt x="192" y="12"/>
                  <a:pt x="192" y="72"/>
                </a:cubicBezTo>
                <a:close/>
                <a:moveTo>
                  <a:pt x="168" y="251"/>
                </a:moveTo>
                <a:cubicBezTo>
                  <a:pt x="133" y="230"/>
                  <a:pt x="67" y="228"/>
                  <a:pt x="24" y="228"/>
                </a:cubicBezTo>
                <a:cubicBezTo>
                  <a:pt x="24" y="24"/>
                  <a:pt x="24" y="24"/>
                  <a:pt x="24" y="24"/>
                </a:cubicBezTo>
                <a:cubicBezTo>
                  <a:pt x="36" y="24"/>
                  <a:pt x="47" y="25"/>
                  <a:pt x="57" y="25"/>
                </a:cubicBezTo>
                <a:cubicBezTo>
                  <a:pt x="63" y="26"/>
                  <a:pt x="63" y="26"/>
                  <a:pt x="63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112" y="29"/>
                  <a:pt x="162" y="39"/>
                  <a:pt x="167" y="67"/>
                </a:cubicBezTo>
                <a:cubicBezTo>
                  <a:pt x="168" y="72"/>
                  <a:pt x="168" y="72"/>
                  <a:pt x="168" y="72"/>
                </a:cubicBezTo>
                <a:lnTo>
                  <a:pt x="168" y="251"/>
                </a:lnTo>
                <a:close/>
                <a:moveTo>
                  <a:pt x="360" y="228"/>
                </a:moveTo>
                <a:cubicBezTo>
                  <a:pt x="317" y="228"/>
                  <a:pt x="251" y="230"/>
                  <a:pt x="216" y="251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16" y="56"/>
                  <a:pt x="241" y="25"/>
                  <a:pt x="360" y="24"/>
                </a:cubicBezTo>
                <a:lnTo>
                  <a:pt x="360" y="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grpSp>
        <p:nvGrpSpPr>
          <p:cNvPr id="51" name="Group 54"/>
          <p:cNvGrpSpPr/>
          <p:nvPr/>
        </p:nvGrpSpPr>
        <p:grpSpPr>
          <a:xfrm>
            <a:off x="8681179" y="5865182"/>
            <a:ext cx="417080" cy="417080"/>
            <a:chOff x="4763" y="-3175"/>
            <a:chExt cx="1450975" cy="1450976"/>
          </a:xfrm>
          <a:solidFill>
            <a:schemeClr val="bg1"/>
          </a:solidFill>
        </p:grpSpPr>
        <p:sp>
          <p:nvSpPr>
            <p:cNvPr id="52" name="Freeform 19"/>
            <p:cNvSpPr/>
            <p:nvPr/>
          </p:nvSpPr>
          <p:spPr bwMode="auto">
            <a:xfrm>
              <a:off x="231776" y="158750"/>
              <a:ext cx="161925" cy="161925"/>
            </a:xfrm>
            <a:custGeom>
              <a:avLst/>
              <a:gdLst>
                <a:gd name="T0" fmla="*/ 39 w 43"/>
                <a:gd name="T1" fmla="*/ 22 h 43"/>
                <a:gd name="T2" fmla="*/ 22 w 43"/>
                <a:gd name="T3" fmla="*/ 5 h 43"/>
                <a:gd name="T4" fmla="*/ 5 w 43"/>
                <a:gd name="T5" fmla="*/ 5 h 43"/>
                <a:gd name="T6" fmla="*/ 5 w 43"/>
                <a:gd name="T7" fmla="*/ 22 h 43"/>
                <a:gd name="T8" fmla="*/ 22 w 43"/>
                <a:gd name="T9" fmla="*/ 39 h 43"/>
                <a:gd name="T10" fmla="*/ 39 w 43"/>
                <a:gd name="T11" fmla="*/ 39 h 43"/>
                <a:gd name="T12" fmla="*/ 39 w 43"/>
                <a:gd name="T13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3">
                  <a:moveTo>
                    <a:pt x="39" y="22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17" y="0"/>
                    <a:pt x="9" y="0"/>
                    <a:pt x="5" y="5"/>
                  </a:cubicBezTo>
                  <a:cubicBezTo>
                    <a:pt x="0" y="9"/>
                    <a:pt x="0" y="17"/>
                    <a:pt x="5" y="22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6" y="43"/>
                    <a:pt x="34" y="43"/>
                    <a:pt x="39" y="39"/>
                  </a:cubicBezTo>
                  <a:cubicBezTo>
                    <a:pt x="43" y="34"/>
                    <a:pt x="43" y="26"/>
                    <a:pt x="3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53" name="Freeform 20"/>
            <p:cNvSpPr/>
            <p:nvPr/>
          </p:nvSpPr>
          <p:spPr bwMode="auto">
            <a:xfrm>
              <a:off x="4763" y="630238"/>
              <a:ext cx="180975" cy="92075"/>
            </a:xfrm>
            <a:custGeom>
              <a:avLst/>
              <a:gdLst>
                <a:gd name="T0" fmla="*/ 36 w 48"/>
                <a:gd name="T1" fmla="*/ 0 h 24"/>
                <a:gd name="T2" fmla="*/ 12 w 48"/>
                <a:gd name="T3" fmla="*/ 0 h 24"/>
                <a:gd name="T4" fmla="*/ 0 w 48"/>
                <a:gd name="T5" fmla="*/ 12 h 24"/>
                <a:gd name="T6" fmla="*/ 12 w 48"/>
                <a:gd name="T7" fmla="*/ 24 h 24"/>
                <a:gd name="T8" fmla="*/ 36 w 48"/>
                <a:gd name="T9" fmla="*/ 24 h 24"/>
                <a:gd name="T10" fmla="*/ 48 w 48"/>
                <a:gd name="T11" fmla="*/ 12 h 24"/>
                <a:gd name="T12" fmla="*/ 36 w 4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4">
                  <a:moveTo>
                    <a:pt x="3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43" y="24"/>
                    <a:pt x="48" y="19"/>
                    <a:pt x="48" y="12"/>
                  </a:cubicBezTo>
                  <a:cubicBezTo>
                    <a:pt x="48" y="5"/>
                    <a:pt x="43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54" name="Freeform 21"/>
            <p:cNvSpPr/>
            <p:nvPr/>
          </p:nvSpPr>
          <p:spPr bwMode="auto">
            <a:xfrm>
              <a:off x="1274763" y="722313"/>
              <a:ext cx="180975" cy="90488"/>
            </a:xfrm>
            <a:custGeom>
              <a:avLst/>
              <a:gdLst>
                <a:gd name="T0" fmla="*/ 36 w 48"/>
                <a:gd name="T1" fmla="*/ 0 h 24"/>
                <a:gd name="T2" fmla="*/ 12 w 48"/>
                <a:gd name="T3" fmla="*/ 0 h 24"/>
                <a:gd name="T4" fmla="*/ 0 w 48"/>
                <a:gd name="T5" fmla="*/ 12 h 24"/>
                <a:gd name="T6" fmla="*/ 12 w 48"/>
                <a:gd name="T7" fmla="*/ 24 h 24"/>
                <a:gd name="T8" fmla="*/ 36 w 48"/>
                <a:gd name="T9" fmla="*/ 24 h 24"/>
                <a:gd name="T10" fmla="*/ 48 w 48"/>
                <a:gd name="T11" fmla="*/ 12 h 24"/>
                <a:gd name="T12" fmla="*/ 36 w 4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4">
                  <a:moveTo>
                    <a:pt x="3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43" y="24"/>
                    <a:pt x="48" y="19"/>
                    <a:pt x="48" y="12"/>
                  </a:cubicBezTo>
                  <a:cubicBezTo>
                    <a:pt x="48" y="5"/>
                    <a:pt x="43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55" name="Freeform 22"/>
            <p:cNvSpPr/>
            <p:nvPr/>
          </p:nvSpPr>
          <p:spPr bwMode="auto">
            <a:xfrm>
              <a:off x="1130301" y="222250"/>
              <a:ext cx="163513" cy="163513"/>
            </a:xfrm>
            <a:custGeom>
              <a:avLst/>
              <a:gdLst>
                <a:gd name="T0" fmla="*/ 38 w 43"/>
                <a:gd name="T1" fmla="*/ 5 h 43"/>
                <a:gd name="T2" fmla="*/ 21 w 43"/>
                <a:gd name="T3" fmla="*/ 5 h 43"/>
                <a:gd name="T4" fmla="*/ 4 w 43"/>
                <a:gd name="T5" fmla="*/ 22 h 43"/>
                <a:gd name="T6" fmla="*/ 4 w 43"/>
                <a:gd name="T7" fmla="*/ 39 h 43"/>
                <a:gd name="T8" fmla="*/ 21 w 43"/>
                <a:gd name="T9" fmla="*/ 39 h 43"/>
                <a:gd name="T10" fmla="*/ 38 w 43"/>
                <a:gd name="T11" fmla="*/ 22 h 43"/>
                <a:gd name="T12" fmla="*/ 38 w 43"/>
                <a:gd name="T13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3">
                  <a:moveTo>
                    <a:pt x="38" y="5"/>
                  </a:moveTo>
                  <a:cubicBezTo>
                    <a:pt x="34" y="0"/>
                    <a:pt x="26" y="0"/>
                    <a:pt x="21" y="5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6"/>
                    <a:pt x="0" y="34"/>
                    <a:pt x="4" y="39"/>
                  </a:cubicBezTo>
                  <a:cubicBezTo>
                    <a:pt x="9" y="43"/>
                    <a:pt x="17" y="43"/>
                    <a:pt x="21" y="39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3" y="17"/>
                    <a:pt x="43" y="9"/>
                    <a:pt x="3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56" name="Freeform 23"/>
            <p:cNvSpPr/>
            <p:nvPr/>
          </p:nvSpPr>
          <p:spPr bwMode="auto">
            <a:xfrm>
              <a:off x="730251" y="-3175"/>
              <a:ext cx="90488" cy="180975"/>
            </a:xfrm>
            <a:custGeom>
              <a:avLst/>
              <a:gdLst>
                <a:gd name="T0" fmla="*/ 12 w 24"/>
                <a:gd name="T1" fmla="*/ 48 h 48"/>
                <a:gd name="T2" fmla="*/ 20 w 24"/>
                <a:gd name="T3" fmla="*/ 44 h 48"/>
                <a:gd name="T4" fmla="*/ 24 w 24"/>
                <a:gd name="T5" fmla="*/ 36 h 48"/>
                <a:gd name="T6" fmla="*/ 24 w 24"/>
                <a:gd name="T7" fmla="*/ 12 h 48"/>
                <a:gd name="T8" fmla="*/ 12 w 24"/>
                <a:gd name="T9" fmla="*/ 0 h 48"/>
                <a:gd name="T10" fmla="*/ 1 w 24"/>
                <a:gd name="T11" fmla="*/ 7 h 48"/>
                <a:gd name="T12" fmla="*/ 0 w 24"/>
                <a:gd name="T13" fmla="*/ 12 h 48"/>
                <a:gd name="T14" fmla="*/ 0 w 24"/>
                <a:gd name="T15" fmla="*/ 36 h 48"/>
                <a:gd name="T16" fmla="*/ 12 w 24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8">
                  <a:moveTo>
                    <a:pt x="12" y="48"/>
                  </a:moveTo>
                  <a:cubicBezTo>
                    <a:pt x="15" y="48"/>
                    <a:pt x="18" y="47"/>
                    <a:pt x="20" y="44"/>
                  </a:cubicBezTo>
                  <a:cubicBezTo>
                    <a:pt x="23" y="42"/>
                    <a:pt x="24" y="39"/>
                    <a:pt x="24" y="3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7" y="0"/>
                    <a:pt x="3" y="3"/>
                    <a:pt x="1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5" y="48"/>
                    <a:pt x="12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57" name="Freeform 24"/>
            <p:cNvSpPr>
              <a:spLocks noEditPoints="1"/>
            </p:cNvSpPr>
            <p:nvPr/>
          </p:nvSpPr>
          <p:spPr bwMode="auto">
            <a:xfrm>
              <a:off x="368301" y="358775"/>
              <a:ext cx="725488" cy="815975"/>
            </a:xfrm>
            <a:custGeom>
              <a:avLst/>
              <a:gdLst>
                <a:gd name="T0" fmla="*/ 96 w 192"/>
                <a:gd name="T1" fmla="*/ 0 h 216"/>
                <a:gd name="T2" fmla="*/ 0 w 192"/>
                <a:gd name="T3" fmla="*/ 96 h 216"/>
                <a:gd name="T4" fmla="*/ 48 w 192"/>
                <a:gd name="T5" fmla="*/ 179 h 216"/>
                <a:gd name="T6" fmla="*/ 48 w 192"/>
                <a:gd name="T7" fmla="*/ 216 h 216"/>
                <a:gd name="T8" fmla="*/ 144 w 192"/>
                <a:gd name="T9" fmla="*/ 216 h 216"/>
                <a:gd name="T10" fmla="*/ 144 w 192"/>
                <a:gd name="T11" fmla="*/ 179 h 216"/>
                <a:gd name="T12" fmla="*/ 192 w 192"/>
                <a:gd name="T13" fmla="*/ 96 h 216"/>
                <a:gd name="T14" fmla="*/ 96 w 192"/>
                <a:gd name="T15" fmla="*/ 0 h 216"/>
                <a:gd name="T16" fmla="*/ 132 w 192"/>
                <a:gd name="T17" fmla="*/ 158 h 216"/>
                <a:gd name="T18" fmla="*/ 120 w 192"/>
                <a:gd name="T19" fmla="*/ 165 h 216"/>
                <a:gd name="T20" fmla="*/ 120 w 192"/>
                <a:gd name="T21" fmla="*/ 179 h 216"/>
                <a:gd name="T22" fmla="*/ 120 w 192"/>
                <a:gd name="T23" fmla="*/ 192 h 216"/>
                <a:gd name="T24" fmla="*/ 72 w 192"/>
                <a:gd name="T25" fmla="*/ 192 h 216"/>
                <a:gd name="T26" fmla="*/ 72 w 192"/>
                <a:gd name="T27" fmla="*/ 179 h 216"/>
                <a:gd name="T28" fmla="*/ 72 w 192"/>
                <a:gd name="T29" fmla="*/ 165 h 216"/>
                <a:gd name="T30" fmla="*/ 60 w 192"/>
                <a:gd name="T31" fmla="*/ 158 h 216"/>
                <a:gd name="T32" fmla="*/ 24 w 192"/>
                <a:gd name="T33" fmla="*/ 96 h 216"/>
                <a:gd name="T34" fmla="*/ 96 w 192"/>
                <a:gd name="T35" fmla="*/ 24 h 216"/>
                <a:gd name="T36" fmla="*/ 168 w 192"/>
                <a:gd name="T37" fmla="*/ 96 h 216"/>
                <a:gd name="T38" fmla="*/ 132 w 192"/>
                <a:gd name="T39" fmla="*/ 15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16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31"/>
                    <a:pt x="19" y="162"/>
                    <a:pt x="48" y="179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73" y="162"/>
                    <a:pt x="192" y="131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32" y="158"/>
                  </a:moveTo>
                  <a:cubicBezTo>
                    <a:pt x="120" y="165"/>
                    <a:pt x="120" y="165"/>
                    <a:pt x="120" y="165"/>
                  </a:cubicBezTo>
                  <a:cubicBezTo>
                    <a:pt x="120" y="179"/>
                    <a:pt x="120" y="179"/>
                    <a:pt x="120" y="179"/>
                  </a:cubicBezTo>
                  <a:cubicBezTo>
                    <a:pt x="120" y="192"/>
                    <a:pt x="120" y="192"/>
                    <a:pt x="120" y="192"/>
                  </a:cubicBezTo>
                  <a:cubicBezTo>
                    <a:pt x="72" y="192"/>
                    <a:pt x="72" y="192"/>
                    <a:pt x="72" y="192"/>
                  </a:cubicBezTo>
                  <a:cubicBezTo>
                    <a:pt x="72" y="179"/>
                    <a:pt x="72" y="179"/>
                    <a:pt x="72" y="179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60" y="158"/>
                    <a:pt x="60" y="158"/>
                    <a:pt x="60" y="158"/>
                  </a:cubicBezTo>
                  <a:cubicBezTo>
                    <a:pt x="37" y="145"/>
                    <a:pt x="24" y="122"/>
                    <a:pt x="24" y="96"/>
                  </a:cubicBezTo>
                  <a:cubicBezTo>
                    <a:pt x="24" y="56"/>
                    <a:pt x="56" y="24"/>
                    <a:pt x="96" y="24"/>
                  </a:cubicBezTo>
                  <a:cubicBezTo>
                    <a:pt x="136" y="24"/>
                    <a:pt x="168" y="56"/>
                    <a:pt x="168" y="96"/>
                  </a:cubicBezTo>
                  <a:cubicBezTo>
                    <a:pt x="168" y="122"/>
                    <a:pt x="154" y="145"/>
                    <a:pt x="132" y="1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58" name="Freeform 25"/>
            <p:cNvSpPr/>
            <p:nvPr/>
          </p:nvSpPr>
          <p:spPr bwMode="auto">
            <a:xfrm>
              <a:off x="549276" y="1265238"/>
              <a:ext cx="361950" cy="182563"/>
            </a:xfrm>
            <a:custGeom>
              <a:avLst/>
              <a:gdLst>
                <a:gd name="T0" fmla="*/ 0 w 96"/>
                <a:gd name="T1" fmla="*/ 24 h 48"/>
                <a:gd name="T2" fmla="*/ 25 w 96"/>
                <a:gd name="T3" fmla="*/ 24 h 48"/>
                <a:gd name="T4" fmla="*/ 24 w 96"/>
                <a:gd name="T5" fmla="*/ 27 h 48"/>
                <a:gd name="T6" fmla="*/ 48 w 96"/>
                <a:gd name="T7" fmla="*/ 48 h 48"/>
                <a:gd name="T8" fmla="*/ 72 w 96"/>
                <a:gd name="T9" fmla="*/ 27 h 48"/>
                <a:gd name="T10" fmla="*/ 71 w 96"/>
                <a:gd name="T11" fmla="*/ 24 h 48"/>
                <a:gd name="T12" fmla="*/ 96 w 96"/>
                <a:gd name="T13" fmla="*/ 24 h 48"/>
                <a:gd name="T14" fmla="*/ 96 w 96"/>
                <a:gd name="T15" fmla="*/ 0 h 48"/>
                <a:gd name="T16" fmla="*/ 0 w 96"/>
                <a:gd name="T17" fmla="*/ 0 h 48"/>
                <a:gd name="T18" fmla="*/ 0 w 96"/>
                <a:gd name="T1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48">
                  <a:moveTo>
                    <a:pt x="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39"/>
                    <a:pt x="35" y="48"/>
                    <a:pt x="48" y="48"/>
                  </a:cubicBezTo>
                  <a:cubicBezTo>
                    <a:pt x="61" y="48"/>
                    <a:pt x="72" y="39"/>
                    <a:pt x="72" y="27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59" name="Group 62"/>
          <p:cNvGrpSpPr/>
          <p:nvPr/>
        </p:nvGrpSpPr>
        <p:grpSpPr>
          <a:xfrm>
            <a:off x="9477232" y="5959480"/>
            <a:ext cx="239876" cy="274364"/>
            <a:chOff x="0" y="3175"/>
            <a:chExt cx="1479550" cy="1692275"/>
          </a:xfrm>
          <a:solidFill>
            <a:schemeClr val="bg1"/>
          </a:solidFill>
        </p:grpSpPr>
        <p:sp>
          <p:nvSpPr>
            <p:cNvPr id="60" name="Freeform 29"/>
            <p:cNvSpPr>
              <a:spLocks noEditPoints="1"/>
            </p:cNvSpPr>
            <p:nvPr/>
          </p:nvSpPr>
          <p:spPr bwMode="auto">
            <a:xfrm>
              <a:off x="0" y="3175"/>
              <a:ext cx="1479550" cy="846138"/>
            </a:xfrm>
            <a:custGeom>
              <a:avLst/>
              <a:gdLst>
                <a:gd name="T0" fmla="*/ 28 w 392"/>
                <a:gd name="T1" fmla="*/ 224 h 224"/>
                <a:gd name="T2" fmla="*/ 364 w 392"/>
                <a:gd name="T3" fmla="*/ 224 h 224"/>
                <a:gd name="T4" fmla="*/ 392 w 392"/>
                <a:gd name="T5" fmla="*/ 196 h 224"/>
                <a:gd name="T6" fmla="*/ 364 w 392"/>
                <a:gd name="T7" fmla="*/ 168 h 224"/>
                <a:gd name="T8" fmla="*/ 280 w 392"/>
                <a:gd name="T9" fmla="*/ 168 h 224"/>
                <a:gd name="T10" fmla="*/ 252 w 392"/>
                <a:gd name="T11" fmla="*/ 140 h 224"/>
                <a:gd name="T12" fmla="*/ 252 w 392"/>
                <a:gd name="T13" fmla="*/ 28 h 224"/>
                <a:gd name="T14" fmla="*/ 224 w 392"/>
                <a:gd name="T15" fmla="*/ 0 h 224"/>
                <a:gd name="T16" fmla="*/ 168 w 392"/>
                <a:gd name="T17" fmla="*/ 0 h 224"/>
                <a:gd name="T18" fmla="*/ 140 w 392"/>
                <a:gd name="T19" fmla="*/ 28 h 224"/>
                <a:gd name="T20" fmla="*/ 140 w 392"/>
                <a:gd name="T21" fmla="*/ 140 h 224"/>
                <a:gd name="T22" fmla="*/ 112 w 392"/>
                <a:gd name="T23" fmla="*/ 168 h 224"/>
                <a:gd name="T24" fmla="*/ 28 w 392"/>
                <a:gd name="T25" fmla="*/ 168 h 224"/>
                <a:gd name="T26" fmla="*/ 0 w 392"/>
                <a:gd name="T27" fmla="*/ 196 h 224"/>
                <a:gd name="T28" fmla="*/ 28 w 392"/>
                <a:gd name="T29" fmla="*/ 224 h 224"/>
                <a:gd name="T30" fmla="*/ 182 w 392"/>
                <a:gd name="T31" fmla="*/ 28 h 224"/>
                <a:gd name="T32" fmla="*/ 210 w 392"/>
                <a:gd name="T33" fmla="*/ 28 h 224"/>
                <a:gd name="T34" fmla="*/ 224 w 392"/>
                <a:gd name="T35" fmla="*/ 42 h 224"/>
                <a:gd name="T36" fmla="*/ 210 w 392"/>
                <a:gd name="T37" fmla="*/ 56 h 224"/>
                <a:gd name="T38" fmla="*/ 182 w 392"/>
                <a:gd name="T39" fmla="*/ 56 h 224"/>
                <a:gd name="T40" fmla="*/ 168 w 392"/>
                <a:gd name="T41" fmla="*/ 42 h 224"/>
                <a:gd name="T42" fmla="*/ 182 w 392"/>
                <a:gd name="T43" fmla="*/ 2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2" h="224">
                  <a:moveTo>
                    <a:pt x="28" y="224"/>
                  </a:moveTo>
                  <a:cubicBezTo>
                    <a:pt x="364" y="224"/>
                    <a:pt x="364" y="224"/>
                    <a:pt x="364" y="224"/>
                  </a:cubicBezTo>
                  <a:cubicBezTo>
                    <a:pt x="379" y="224"/>
                    <a:pt x="392" y="211"/>
                    <a:pt x="392" y="196"/>
                  </a:cubicBezTo>
                  <a:cubicBezTo>
                    <a:pt x="392" y="181"/>
                    <a:pt x="379" y="168"/>
                    <a:pt x="364" y="168"/>
                  </a:cubicBezTo>
                  <a:cubicBezTo>
                    <a:pt x="280" y="168"/>
                    <a:pt x="280" y="168"/>
                    <a:pt x="280" y="168"/>
                  </a:cubicBezTo>
                  <a:cubicBezTo>
                    <a:pt x="265" y="168"/>
                    <a:pt x="252" y="155"/>
                    <a:pt x="252" y="140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2" y="13"/>
                    <a:pt x="239" y="0"/>
                    <a:pt x="224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53" y="0"/>
                    <a:pt x="140" y="13"/>
                    <a:pt x="140" y="28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40" y="155"/>
                    <a:pt x="127" y="168"/>
                    <a:pt x="112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13" y="168"/>
                    <a:pt x="0" y="181"/>
                    <a:pt x="0" y="196"/>
                  </a:cubicBezTo>
                  <a:cubicBezTo>
                    <a:pt x="0" y="211"/>
                    <a:pt x="13" y="224"/>
                    <a:pt x="28" y="224"/>
                  </a:cubicBezTo>
                  <a:close/>
                  <a:moveTo>
                    <a:pt x="182" y="28"/>
                  </a:moveTo>
                  <a:cubicBezTo>
                    <a:pt x="210" y="28"/>
                    <a:pt x="210" y="28"/>
                    <a:pt x="210" y="28"/>
                  </a:cubicBezTo>
                  <a:cubicBezTo>
                    <a:pt x="218" y="28"/>
                    <a:pt x="224" y="34"/>
                    <a:pt x="224" y="42"/>
                  </a:cubicBezTo>
                  <a:cubicBezTo>
                    <a:pt x="224" y="50"/>
                    <a:pt x="218" y="56"/>
                    <a:pt x="210" y="56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74" y="56"/>
                    <a:pt x="168" y="50"/>
                    <a:pt x="168" y="42"/>
                  </a:cubicBezTo>
                  <a:cubicBezTo>
                    <a:pt x="168" y="34"/>
                    <a:pt x="174" y="28"/>
                    <a:pt x="18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61" name="Freeform 30"/>
            <p:cNvSpPr/>
            <p:nvPr/>
          </p:nvSpPr>
          <p:spPr bwMode="auto">
            <a:xfrm>
              <a:off x="0" y="955675"/>
              <a:ext cx="1479550" cy="739775"/>
            </a:xfrm>
            <a:custGeom>
              <a:avLst/>
              <a:gdLst>
                <a:gd name="T0" fmla="*/ 352 w 392"/>
                <a:gd name="T1" fmla="*/ 0 h 196"/>
                <a:gd name="T2" fmla="*/ 40 w 392"/>
                <a:gd name="T3" fmla="*/ 0 h 196"/>
                <a:gd name="T4" fmla="*/ 26 w 392"/>
                <a:gd name="T5" fmla="*/ 12 h 196"/>
                <a:gd name="T6" fmla="*/ 0 w 392"/>
                <a:gd name="T7" fmla="*/ 196 h 196"/>
                <a:gd name="T8" fmla="*/ 84 w 392"/>
                <a:gd name="T9" fmla="*/ 196 h 196"/>
                <a:gd name="T10" fmla="*/ 112 w 392"/>
                <a:gd name="T11" fmla="*/ 112 h 196"/>
                <a:gd name="T12" fmla="*/ 112 w 392"/>
                <a:gd name="T13" fmla="*/ 196 h 196"/>
                <a:gd name="T14" fmla="*/ 280 w 392"/>
                <a:gd name="T15" fmla="*/ 196 h 196"/>
                <a:gd name="T16" fmla="*/ 280 w 392"/>
                <a:gd name="T17" fmla="*/ 112 h 196"/>
                <a:gd name="T18" fmla="*/ 308 w 392"/>
                <a:gd name="T19" fmla="*/ 196 h 196"/>
                <a:gd name="T20" fmla="*/ 392 w 392"/>
                <a:gd name="T21" fmla="*/ 196 h 196"/>
                <a:gd name="T22" fmla="*/ 366 w 392"/>
                <a:gd name="T23" fmla="*/ 12 h 196"/>
                <a:gd name="T24" fmla="*/ 352 w 39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196">
                  <a:moveTo>
                    <a:pt x="35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3" y="0"/>
                    <a:pt x="27" y="5"/>
                    <a:pt x="26" y="1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280" y="196"/>
                    <a:pt x="280" y="196"/>
                    <a:pt x="280" y="196"/>
                  </a:cubicBezTo>
                  <a:cubicBezTo>
                    <a:pt x="280" y="112"/>
                    <a:pt x="280" y="112"/>
                    <a:pt x="280" y="112"/>
                  </a:cubicBezTo>
                  <a:cubicBezTo>
                    <a:pt x="308" y="196"/>
                    <a:pt x="308" y="196"/>
                    <a:pt x="308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66" y="12"/>
                    <a:pt x="366" y="12"/>
                    <a:pt x="366" y="12"/>
                  </a:cubicBezTo>
                  <a:cubicBezTo>
                    <a:pt x="365" y="5"/>
                    <a:pt x="359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sp>
        <p:nvSpPr>
          <p:cNvPr id="62" name="TextBox 65"/>
          <p:cNvSpPr txBox="1"/>
          <p:nvPr/>
        </p:nvSpPr>
        <p:spPr>
          <a:xfrm>
            <a:off x="2871694" y="4285882"/>
            <a:ext cx="291346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双击输入替换内容 双击输入替换内容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6"/>
          <p:cNvSpPr txBox="1"/>
          <p:nvPr/>
        </p:nvSpPr>
        <p:spPr>
          <a:xfrm>
            <a:off x="3152928" y="310673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7"/>
          <p:cNvSpPr txBox="1"/>
          <p:nvPr/>
        </p:nvSpPr>
        <p:spPr>
          <a:xfrm>
            <a:off x="3911908" y="3581506"/>
            <a:ext cx="18732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8"/>
          <p:cNvSpPr txBox="1"/>
          <p:nvPr/>
        </p:nvSpPr>
        <p:spPr>
          <a:xfrm>
            <a:off x="2868110" y="3544091"/>
            <a:ext cx="108876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5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</a:p>
        </p:txBody>
      </p:sp>
      <p:grpSp>
        <p:nvGrpSpPr>
          <p:cNvPr id="66" name="Group 69"/>
          <p:cNvGrpSpPr/>
          <p:nvPr/>
        </p:nvGrpSpPr>
        <p:grpSpPr>
          <a:xfrm>
            <a:off x="6771167" y="4706640"/>
            <a:ext cx="1062102" cy="1700510"/>
            <a:chOff x="6996223" y="4590653"/>
            <a:chExt cx="1416136" cy="2267347"/>
          </a:xfrm>
        </p:grpSpPr>
        <p:sp>
          <p:nvSpPr>
            <p:cNvPr id="67" name="Freeform 20"/>
            <p:cNvSpPr/>
            <p:nvPr/>
          </p:nvSpPr>
          <p:spPr bwMode="auto">
            <a:xfrm>
              <a:off x="6996223" y="4590653"/>
              <a:ext cx="1416136" cy="545256"/>
            </a:xfrm>
            <a:custGeom>
              <a:avLst/>
              <a:gdLst>
                <a:gd name="T0" fmla="*/ 865 w 1296"/>
                <a:gd name="T1" fmla="*/ 0 h 499"/>
                <a:gd name="T2" fmla="*/ 0 w 1296"/>
                <a:gd name="T3" fmla="*/ 0 h 499"/>
                <a:gd name="T4" fmla="*/ 432 w 1296"/>
                <a:gd name="T5" fmla="*/ 499 h 499"/>
                <a:gd name="T6" fmla="*/ 1296 w 1296"/>
                <a:gd name="T7" fmla="*/ 499 h 499"/>
                <a:gd name="T8" fmla="*/ 865 w 1296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499">
                  <a:moveTo>
                    <a:pt x="865" y="0"/>
                  </a:moveTo>
                  <a:lnTo>
                    <a:pt x="0" y="0"/>
                  </a:lnTo>
                  <a:lnTo>
                    <a:pt x="432" y="499"/>
                  </a:lnTo>
                  <a:lnTo>
                    <a:pt x="1296" y="49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68" name="Rectangle 21"/>
            <p:cNvSpPr>
              <a:spLocks noChangeArrowheads="1"/>
            </p:cNvSpPr>
            <p:nvPr/>
          </p:nvSpPr>
          <p:spPr bwMode="auto">
            <a:xfrm>
              <a:off x="7468268" y="5135908"/>
              <a:ext cx="944091" cy="17220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69" name="Freeform 22"/>
            <p:cNvSpPr/>
            <p:nvPr/>
          </p:nvSpPr>
          <p:spPr bwMode="auto">
            <a:xfrm>
              <a:off x="6996223" y="4590653"/>
              <a:ext cx="472045" cy="2267347"/>
            </a:xfrm>
            <a:custGeom>
              <a:avLst/>
              <a:gdLst>
                <a:gd name="T0" fmla="*/ 432 w 432"/>
                <a:gd name="T1" fmla="*/ 499 h 2075"/>
                <a:gd name="T2" fmla="*/ 0 w 432"/>
                <a:gd name="T3" fmla="*/ 0 h 2075"/>
                <a:gd name="T4" fmla="*/ 0 w 432"/>
                <a:gd name="T5" fmla="*/ 1576 h 2075"/>
                <a:gd name="T6" fmla="*/ 432 w 432"/>
                <a:gd name="T7" fmla="*/ 2075 h 2075"/>
                <a:gd name="T8" fmla="*/ 432 w 432"/>
                <a:gd name="T9" fmla="*/ 49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2075">
                  <a:moveTo>
                    <a:pt x="432" y="499"/>
                  </a:moveTo>
                  <a:lnTo>
                    <a:pt x="0" y="0"/>
                  </a:lnTo>
                  <a:lnTo>
                    <a:pt x="0" y="1576"/>
                  </a:lnTo>
                  <a:lnTo>
                    <a:pt x="432" y="2075"/>
                  </a:lnTo>
                  <a:lnTo>
                    <a:pt x="432" y="499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70" name="Freeform 23"/>
            <p:cNvSpPr/>
            <p:nvPr/>
          </p:nvSpPr>
          <p:spPr bwMode="auto">
            <a:xfrm>
              <a:off x="7468268" y="5304184"/>
              <a:ext cx="641414" cy="286287"/>
            </a:xfrm>
            <a:custGeom>
              <a:avLst/>
              <a:gdLst>
                <a:gd name="T0" fmla="*/ 0 w 587"/>
                <a:gd name="T1" fmla="*/ 87 h 262"/>
                <a:gd name="T2" fmla="*/ 419 w 587"/>
                <a:gd name="T3" fmla="*/ 87 h 262"/>
                <a:gd name="T4" fmla="*/ 419 w 587"/>
                <a:gd name="T5" fmla="*/ 0 h 262"/>
                <a:gd name="T6" fmla="*/ 587 w 587"/>
                <a:gd name="T7" fmla="*/ 130 h 262"/>
                <a:gd name="T8" fmla="*/ 419 w 587"/>
                <a:gd name="T9" fmla="*/ 262 h 262"/>
                <a:gd name="T10" fmla="*/ 419 w 587"/>
                <a:gd name="T11" fmla="*/ 175 h 262"/>
                <a:gd name="T12" fmla="*/ 0 w 587"/>
                <a:gd name="T13" fmla="*/ 175 h 262"/>
                <a:gd name="T14" fmla="*/ 0 w 587"/>
                <a:gd name="T15" fmla="*/ 8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7" h="262">
                  <a:moveTo>
                    <a:pt x="0" y="87"/>
                  </a:moveTo>
                  <a:lnTo>
                    <a:pt x="419" y="87"/>
                  </a:lnTo>
                  <a:lnTo>
                    <a:pt x="419" y="0"/>
                  </a:lnTo>
                  <a:lnTo>
                    <a:pt x="587" y="130"/>
                  </a:lnTo>
                  <a:lnTo>
                    <a:pt x="419" y="262"/>
                  </a:lnTo>
                  <a:lnTo>
                    <a:pt x="419" y="175"/>
                  </a:lnTo>
                  <a:lnTo>
                    <a:pt x="0" y="17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71" name="Freeform 24"/>
            <p:cNvSpPr/>
            <p:nvPr/>
          </p:nvSpPr>
          <p:spPr bwMode="auto">
            <a:xfrm>
              <a:off x="6996223" y="4853992"/>
              <a:ext cx="472045" cy="641413"/>
            </a:xfrm>
            <a:custGeom>
              <a:avLst/>
              <a:gdLst>
                <a:gd name="T0" fmla="*/ 432 w 432"/>
                <a:gd name="T1" fmla="*/ 499 h 587"/>
                <a:gd name="T2" fmla="*/ 0 w 432"/>
                <a:gd name="T3" fmla="*/ 0 h 587"/>
                <a:gd name="T4" fmla="*/ 0 w 432"/>
                <a:gd name="T5" fmla="*/ 88 h 587"/>
                <a:gd name="T6" fmla="*/ 432 w 432"/>
                <a:gd name="T7" fmla="*/ 587 h 587"/>
                <a:gd name="T8" fmla="*/ 432 w 432"/>
                <a:gd name="T9" fmla="*/ 499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587">
                  <a:moveTo>
                    <a:pt x="432" y="499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32" y="587"/>
                  </a:lnTo>
                  <a:lnTo>
                    <a:pt x="432" y="49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sp>
        <p:nvSpPr>
          <p:cNvPr id="72" name="Freeform 5"/>
          <p:cNvSpPr/>
          <p:nvPr/>
        </p:nvSpPr>
        <p:spPr bwMode="auto">
          <a:xfrm>
            <a:off x="7338732" y="5962803"/>
            <a:ext cx="302206" cy="302206"/>
          </a:xfrm>
          <a:custGeom>
            <a:avLst/>
            <a:gdLst>
              <a:gd name="T0" fmla="*/ 1670 w 1670"/>
              <a:gd name="T1" fmla="*/ 835 h 1670"/>
              <a:gd name="T2" fmla="*/ 1252 w 1670"/>
              <a:gd name="T3" fmla="*/ 522 h 1670"/>
              <a:gd name="T4" fmla="*/ 1252 w 1670"/>
              <a:gd name="T5" fmla="*/ 730 h 1670"/>
              <a:gd name="T6" fmla="*/ 939 w 1670"/>
              <a:gd name="T7" fmla="*/ 730 h 1670"/>
              <a:gd name="T8" fmla="*/ 939 w 1670"/>
              <a:gd name="T9" fmla="*/ 417 h 1670"/>
              <a:gd name="T10" fmla="*/ 1153 w 1670"/>
              <a:gd name="T11" fmla="*/ 417 h 1670"/>
              <a:gd name="T12" fmla="*/ 840 w 1670"/>
              <a:gd name="T13" fmla="*/ 0 h 1670"/>
              <a:gd name="T14" fmla="*/ 527 w 1670"/>
              <a:gd name="T15" fmla="*/ 417 h 1670"/>
              <a:gd name="T16" fmla="*/ 730 w 1670"/>
              <a:gd name="T17" fmla="*/ 417 h 1670"/>
              <a:gd name="T18" fmla="*/ 730 w 1670"/>
              <a:gd name="T19" fmla="*/ 730 h 1670"/>
              <a:gd name="T20" fmla="*/ 417 w 1670"/>
              <a:gd name="T21" fmla="*/ 730 h 1670"/>
              <a:gd name="T22" fmla="*/ 417 w 1670"/>
              <a:gd name="T23" fmla="*/ 522 h 1670"/>
              <a:gd name="T24" fmla="*/ 0 w 1670"/>
              <a:gd name="T25" fmla="*/ 835 h 1670"/>
              <a:gd name="T26" fmla="*/ 417 w 1670"/>
              <a:gd name="T27" fmla="*/ 1148 h 1670"/>
              <a:gd name="T28" fmla="*/ 417 w 1670"/>
              <a:gd name="T29" fmla="*/ 939 h 1670"/>
              <a:gd name="T30" fmla="*/ 730 w 1670"/>
              <a:gd name="T31" fmla="*/ 939 h 1670"/>
              <a:gd name="T32" fmla="*/ 730 w 1670"/>
              <a:gd name="T33" fmla="*/ 1252 h 1670"/>
              <a:gd name="T34" fmla="*/ 527 w 1670"/>
              <a:gd name="T35" fmla="*/ 1252 h 1670"/>
              <a:gd name="T36" fmla="*/ 840 w 1670"/>
              <a:gd name="T37" fmla="*/ 1670 h 1670"/>
              <a:gd name="T38" fmla="*/ 1153 w 1670"/>
              <a:gd name="T39" fmla="*/ 1252 h 1670"/>
              <a:gd name="T40" fmla="*/ 939 w 1670"/>
              <a:gd name="T41" fmla="*/ 1252 h 1670"/>
              <a:gd name="T42" fmla="*/ 939 w 1670"/>
              <a:gd name="T43" fmla="*/ 939 h 1670"/>
              <a:gd name="T44" fmla="*/ 1252 w 1670"/>
              <a:gd name="T45" fmla="*/ 939 h 1670"/>
              <a:gd name="T46" fmla="*/ 1252 w 1670"/>
              <a:gd name="T47" fmla="*/ 1148 h 1670"/>
              <a:gd name="T48" fmla="*/ 1670 w 1670"/>
              <a:gd name="T49" fmla="*/ 835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70" h="1670">
                <a:moveTo>
                  <a:pt x="1670" y="835"/>
                </a:moveTo>
                <a:lnTo>
                  <a:pt x="1252" y="522"/>
                </a:lnTo>
                <a:lnTo>
                  <a:pt x="1252" y="730"/>
                </a:lnTo>
                <a:lnTo>
                  <a:pt x="939" y="730"/>
                </a:lnTo>
                <a:lnTo>
                  <a:pt x="939" y="417"/>
                </a:lnTo>
                <a:lnTo>
                  <a:pt x="1153" y="417"/>
                </a:lnTo>
                <a:lnTo>
                  <a:pt x="840" y="0"/>
                </a:lnTo>
                <a:lnTo>
                  <a:pt x="527" y="417"/>
                </a:lnTo>
                <a:lnTo>
                  <a:pt x="730" y="417"/>
                </a:lnTo>
                <a:lnTo>
                  <a:pt x="730" y="730"/>
                </a:lnTo>
                <a:lnTo>
                  <a:pt x="417" y="730"/>
                </a:lnTo>
                <a:lnTo>
                  <a:pt x="417" y="522"/>
                </a:lnTo>
                <a:lnTo>
                  <a:pt x="0" y="835"/>
                </a:lnTo>
                <a:lnTo>
                  <a:pt x="417" y="1148"/>
                </a:lnTo>
                <a:lnTo>
                  <a:pt x="417" y="939"/>
                </a:lnTo>
                <a:lnTo>
                  <a:pt x="730" y="939"/>
                </a:lnTo>
                <a:lnTo>
                  <a:pt x="730" y="1252"/>
                </a:lnTo>
                <a:lnTo>
                  <a:pt x="527" y="1252"/>
                </a:lnTo>
                <a:lnTo>
                  <a:pt x="840" y="1670"/>
                </a:lnTo>
                <a:lnTo>
                  <a:pt x="1153" y="1252"/>
                </a:lnTo>
                <a:lnTo>
                  <a:pt x="939" y="1252"/>
                </a:lnTo>
                <a:lnTo>
                  <a:pt x="939" y="939"/>
                </a:lnTo>
                <a:lnTo>
                  <a:pt x="1252" y="939"/>
                </a:lnTo>
                <a:lnTo>
                  <a:pt x="1252" y="1148"/>
                </a:lnTo>
                <a:lnTo>
                  <a:pt x="1670" y="8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73" name="箭头: 下 72"/>
          <p:cNvSpPr/>
          <p:nvPr/>
        </p:nvSpPr>
        <p:spPr>
          <a:xfrm>
            <a:off x="620815" y="261257"/>
            <a:ext cx="714197" cy="595164"/>
          </a:xfrm>
          <a:prstGeom prst="downArrow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43350" y="813817"/>
            <a:ext cx="2022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规划与展望</a:t>
            </a:r>
          </a:p>
        </p:txBody>
      </p:sp>
      <p:sp>
        <p:nvSpPr>
          <p:cNvPr id="75" name="矩形 74"/>
          <p:cNvSpPr/>
          <p:nvPr/>
        </p:nvSpPr>
        <p:spPr>
          <a:xfrm>
            <a:off x="798285" y="0"/>
            <a:ext cx="377372" cy="159657"/>
          </a:xfrm>
          <a:prstGeom prst="rect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Freeform 81"/>
          <p:cNvSpPr>
            <a:spLocks noEditPoints="1"/>
          </p:cNvSpPr>
          <p:nvPr/>
        </p:nvSpPr>
        <p:spPr bwMode="auto">
          <a:xfrm rot="20369754" flipH="1">
            <a:off x="7172669" y="2504589"/>
            <a:ext cx="2438859" cy="1355421"/>
          </a:xfrm>
          <a:custGeom>
            <a:avLst/>
            <a:gdLst>
              <a:gd name="T0" fmla="*/ 86 w 410"/>
              <a:gd name="T1" fmla="*/ 54 h 167"/>
              <a:gd name="T2" fmla="*/ 310 w 410"/>
              <a:gd name="T3" fmla="*/ 64 h 167"/>
              <a:gd name="T4" fmla="*/ 380 w 410"/>
              <a:gd name="T5" fmla="*/ 13 h 167"/>
              <a:gd name="T6" fmla="*/ 371 w 410"/>
              <a:gd name="T7" fmla="*/ 78 h 167"/>
              <a:gd name="T8" fmla="*/ 327 w 410"/>
              <a:gd name="T9" fmla="*/ 92 h 167"/>
              <a:gd name="T10" fmla="*/ 342 w 410"/>
              <a:gd name="T11" fmla="*/ 111 h 167"/>
              <a:gd name="T12" fmla="*/ 324 w 410"/>
              <a:gd name="T13" fmla="*/ 117 h 167"/>
              <a:gd name="T14" fmla="*/ 308 w 410"/>
              <a:gd name="T15" fmla="*/ 117 h 167"/>
              <a:gd name="T16" fmla="*/ 340 w 410"/>
              <a:gd name="T17" fmla="*/ 148 h 167"/>
              <a:gd name="T18" fmla="*/ 341 w 410"/>
              <a:gd name="T19" fmla="*/ 148 h 167"/>
              <a:gd name="T20" fmla="*/ 376 w 410"/>
              <a:gd name="T21" fmla="*/ 167 h 167"/>
              <a:gd name="T22" fmla="*/ 225 w 410"/>
              <a:gd name="T23" fmla="*/ 136 h 167"/>
              <a:gd name="T24" fmla="*/ 118 w 410"/>
              <a:gd name="T25" fmla="*/ 94 h 167"/>
              <a:gd name="T26" fmla="*/ 274 w 410"/>
              <a:gd name="T27" fmla="*/ 93 h 167"/>
              <a:gd name="T28" fmla="*/ 203 w 410"/>
              <a:gd name="T29" fmla="*/ 84 h 167"/>
              <a:gd name="T30" fmla="*/ 107 w 410"/>
              <a:gd name="T31" fmla="*/ 97 h 167"/>
              <a:gd name="T32" fmla="*/ 86 w 410"/>
              <a:gd name="T33" fmla="*/ 112 h 167"/>
              <a:gd name="T34" fmla="*/ 333 w 410"/>
              <a:gd name="T35" fmla="*/ 95 h 167"/>
              <a:gd name="T36" fmla="*/ 386 w 410"/>
              <a:gd name="T37" fmla="*/ 131 h 167"/>
              <a:gd name="T38" fmla="*/ 392 w 410"/>
              <a:gd name="T39" fmla="*/ 101 h 167"/>
              <a:gd name="T40" fmla="*/ 333 w 410"/>
              <a:gd name="T41" fmla="*/ 95 h 167"/>
              <a:gd name="T42" fmla="*/ 241 w 410"/>
              <a:gd name="T43" fmla="*/ 67 h 167"/>
              <a:gd name="T44" fmla="*/ 287 w 410"/>
              <a:gd name="T45" fmla="*/ 49 h 167"/>
              <a:gd name="T46" fmla="*/ 273 w 410"/>
              <a:gd name="T47" fmla="*/ 48 h 167"/>
              <a:gd name="T48" fmla="*/ 291 w 410"/>
              <a:gd name="T49" fmla="*/ 13 h 167"/>
              <a:gd name="T50" fmla="*/ 291 w 410"/>
              <a:gd name="T51" fmla="*/ 13 h 167"/>
              <a:gd name="T52" fmla="*/ 305 w 410"/>
              <a:gd name="T53" fmla="*/ 3 h 167"/>
              <a:gd name="T54" fmla="*/ 148 w 410"/>
              <a:gd name="T55" fmla="*/ 52 h 167"/>
              <a:gd name="T56" fmla="*/ 302 w 410"/>
              <a:gd name="T57" fmla="*/ 15 h 167"/>
              <a:gd name="T58" fmla="*/ 277 w 410"/>
              <a:gd name="T59" fmla="*/ 47 h 167"/>
              <a:gd name="T60" fmla="*/ 327 w 410"/>
              <a:gd name="T61" fmla="*/ 118 h 167"/>
              <a:gd name="T62" fmla="*/ 342 w 410"/>
              <a:gd name="T63" fmla="*/ 146 h 167"/>
              <a:gd name="T64" fmla="*/ 327 w 410"/>
              <a:gd name="T65" fmla="*/ 118 h 167"/>
              <a:gd name="T66" fmla="*/ 59 w 410"/>
              <a:gd name="T67" fmla="*/ 83 h 167"/>
              <a:gd name="T68" fmla="*/ 66 w 410"/>
              <a:gd name="T69" fmla="*/ 63 h 167"/>
              <a:gd name="T70" fmla="*/ 90 w 410"/>
              <a:gd name="T71" fmla="*/ 80 h 167"/>
              <a:gd name="T72" fmla="*/ 106 w 410"/>
              <a:gd name="T73" fmla="*/ 59 h 167"/>
              <a:gd name="T74" fmla="*/ 72 w 410"/>
              <a:gd name="T75" fmla="*/ 61 h 167"/>
              <a:gd name="T76" fmla="*/ 90 w 410"/>
              <a:gd name="T77" fmla="*/ 80 h 167"/>
              <a:gd name="T78" fmla="*/ 147 w 410"/>
              <a:gd name="T79" fmla="*/ 79 h 167"/>
              <a:gd name="T80" fmla="*/ 113 w 410"/>
              <a:gd name="T81" fmla="*/ 6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10" h="167">
                <a:moveTo>
                  <a:pt x="0" y="85"/>
                </a:moveTo>
                <a:cubicBezTo>
                  <a:pt x="0" y="85"/>
                  <a:pt x="52" y="57"/>
                  <a:pt x="86" y="54"/>
                </a:cubicBezTo>
                <a:cubicBezTo>
                  <a:pt x="111" y="51"/>
                  <a:pt x="201" y="67"/>
                  <a:pt x="239" y="75"/>
                </a:cubicBezTo>
                <a:cubicBezTo>
                  <a:pt x="310" y="64"/>
                  <a:pt x="310" y="64"/>
                  <a:pt x="310" y="64"/>
                </a:cubicBezTo>
                <a:cubicBezTo>
                  <a:pt x="338" y="13"/>
                  <a:pt x="338" y="13"/>
                  <a:pt x="338" y="13"/>
                </a:cubicBezTo>
                <a:cubicBezTo>
                  <a:pt x="380" y="13"/>
                  <a:pt x="380" y="13"/>
                  <a:pt x="380" y="13"/>
                </a:cubicBezTo>
                <a:cubicBezTo>
                  <a:pt x="371" y="78"/>
                  <a:pt x="371" y="78"/>
                  <a:pt x="371" y="78"/>
                </a:cubicBezTo>
                <a:cubicBezTo>
                  <a:pt x="371" y="78"/>
                  <a:pt x="371" y="78"/>
                  <a:pt x="371" y="78"/>
                </a:cubicBezTo>
                <a:cubicBezTo>
                  <a:pt x="375" y="82"/>
                  <a:pt x="377" y="87"/>
                  <a:pt x="378" y="91"/>
                </a:cubicBezTo>
                <a:cubicBezTo>
                  <a:pt x="327" y="92"/>
                  <a:pt x="327" y="92"/>
                  <a:pt x="327" y="92"/>
                </a:cubicBezTo>
                <a:cubicBezTo>
                  <a:pt x="327" y="98"/>
                  <a:pt x="327" y="98"/>
                  <a:pt x="327" y="98"/>
                </a:cubicBezTo>
                <a:cubicBezTo>
                  <a:pt x="342" y="111"/>
                  <a:pt x="342" y="111"/>
                  <a:pt x="342" y="111"/>
                </a:cubicBezTo>
                <a:cubicBezTo>
                  <a:pt x="318" y="111"/>
                  <a:pt x="318" y="111"/>
                  <a:pt x="318" y="111"/>
                </a:cubicBezTo>
                <a:cubicBezTo>
                  <a:pt x="324" y="117"/>
                  <a:pt x="324" y="117"/>
                  <a:pt x="324" y="117"/>
                </a:cubicBezTo>
                <a:cubicBezTo>
                  <a:pt x="310" y="117"/>
                  <a:pt x="310" y="117"/>
                  <a:pt x="310" y="117"/>
                </a:cubicBezTo>
                <a:cubicBezTo>
                  <a:pt x="308" y="117"/>
                  <a:pt x="308" y="117"/>
                  <a:pt x="308" y="117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40" y="148"/>
                  <a:pt x="340" y="148"/>
                  <a:pt x="340" y="148"/>
                </a:cubicBezTo>
                <a:cubicBezTo>
                  <a:pt x="340" y="148"/>
                  <a:pt x="340" y="148"/>
                  <a:pt x="340" y="148"/>
                </a:cubicBezTo>
                <a:cubicBezTo>
                  <a:pt x="341" y="148"/>
                  <a:pt x="341" y="148"/>
                  <a:pt x="341" y="148"/>
                </a:cubicBezTo>
                <a:cubicBezTo>
                  <a:pt x="356" y="148"/>
                  <a:pt x="356" y="148"/>
                  <a:pt x="356" y="148"/>
                </a:cubicBezTo>
                <a:cubicBezTo>
                  <a:pt x="376" y="167"/>
                  <a:pt x="376" y="167"/>
                  <a:pt x="376" y="167"/>
                </a:cubicBezTo>
                <a:cubicBezTo>
                  <a:pt x="330" y="167"/>
                  <a:pt x="330" y="167"/>
                  <a:pt x="330" y="167"/>
                </a:cubicBezTo>
                <a:cubicBezTo>
                  <a:pt x="225" y="136"/>
                  <a:pt x="225" y="136"/>
                  <a:pt x="225" y="136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4"/>
                  <a:pt x="118" y="94"/>
                  <a:pt x="118" y="94"/>
                </a:cubicBezTo>
                <a:cubicBezTo>
                  <a:pt x="206" y="89"/>
                  <a:pt x="206" y="89"/>
                  <a:pt x="206" y="89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1" y="88"/>
                  <a:pt x="271" y="88"/>
                  <a:pt x="271" y="88"/>
                </a:cubicBezTo>
                <a:cubicBezTo>
                  <a:pt x="203" y="84"/>
                  <a:pt x="203" y="84"/>
                  <a:pt x="203" y="84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34" y="112"/>
                  <a:pt x="134" y="112"/>
                  <a:pt x="134" y="112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55" y="111"/>
                  <a:pt x="26" y="103"/>
                  <a:pt x="0" y="85"/>
                </a:cubicBezTo>
                <a:close/>
                <a:moveTo>
                  <a:pt x="333" y="95"/>
                </a:moveTo>
                <a:cubicBezTo>
                  <a:pt x="333" y="99"/>
                  <a:pt x="333" y="99"/>
                  <a:pt x="333" y="99"/>
                </a:cubicBezTo>
                <a:cubicBezTo>
                  <a:pt x="386" y="131"/>
                  <a:pt x="386" y="131"/>
                  <a:pt x="386" y="131"/>
                </a:cubicBezTo>
                <a:cubicBezTo>
                  <a:pt x="410" y="131"/>
                  <a:pt x="410" y="131"/>
                  <a:pt x="410" y="131"/>
                </a:cubicBezTo>
                <a:cubicBezTo>
                  <a:pt x="392" y="101"/>
                  <a:pt x="392" y="101"/>
                  <a:pt x="392" y="101"/>
                </a:cubicBezTo>
                <a:cubicBezTo>
                  <a:pt x="378" y="95"/>
                  <a:pt x="378" y="95"/>
                  <a:pt x="378" y="95"/>
                </a:cubicBezTo>
                <a:cubicBezTo>
                  <a:pt x="333" y="95"/>
                  <a:pt x="333" y="95"/>
                  <a:pt x="333" y="95"/>
                </a:cubicBezTo>
                <a:close/>
                <a:moveTo>
                  <a:pt x="148" y="52"/>
                </a:moveTo>
                <a:cubicBezTo>
                  <a:pt x="241" y="67"/>
                  <a:pt x="241" y="67"/>
                  <a:pt x="241" y="67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7" y="49"/>
                  <a:pt x="287" y="49"/>
                  <a:pt x="287" y="49"/>
                </a:cubicBezTo>
                <a:cubicBezTo>
                  <a:pt x="282" y="49"/>
                  <a:pt x="274" y="48"/>
                  <a:pt x="274" y="48"/>
                </a:cubicBezTo>
                <a:cubicBezTo>
                  <a:pt x="273" y="48"/>
                  <a:pt x="273" y="48"/>
                  <a:pt x="273" y="48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91" y="13"/>
                  <a:pt x="291" y="13"/>
                  <a:pt x="291" y="13"/>
                </a:cubicBezTo>
                <a:cubicBezTo>
                  <a:pt x="291" y="13"/>
                  <a:pt x="291" y="13"/>
                  <a:pt x="291" y="13"/>
                </a:cubicBezTo>
                <a:cubicBezTo>
                  <a:pt x="291" y="13"/>
                  <a:pt x="291" y="13"/>
                  <a:pt x="291" y="13"/>
                </a:cubicBezTo>
                <a:cubicBezTo>
                  <a:pt x="301" y="13"/>
                  <a:pt x="301" y="13"/>
                  <a:pt x="301" y="13"/>
                </a:cubicBezTo>
                <a:cubicBezTo>
                  <a:pt x="305" y="3"/>
                  <a:pt x="305" y="3"/>
                  <a:pt x="305" y="3"/>
                </a:cubicBezTo>
                <a:cubicBezTo>
                  <a:pt x="265" y="0"/>
                  <a:pt x="265" y="0"/>
                  <a:pt x="265" y="0"/>
                </a:cubicBezTo>
                <a:cubicBezTo>
                  <a:pt x="148" y="52"/>
                  <a:pt x="148" y="52"/>
                  <a:pt x="148" y="52"/>
                </a:cubicBezTo>
                <a:close/>
                <a:moveTo>
                  <a:pt x="289" y="48"/>
                </a:moveTo>
                <a:cubicBezTo>
                  <a:pt x="302" y="15"/>
                  <a:pt x="302" y="15"/>
                  <a:pt x="302" y="15"/>
                </a:cubicBezTo>
                <a:cubicBezTo>
                  <a:pt x="293" y="15"/>
                  <a:pt x="293" y="15"/>
                  <a:pt x="293" y="15"/>
                </a:cubicBezTo>
                <a:cubicBezTo>
                  <a:pt x="277" y="47"/>
                  <a:pt x="277" y="47"/>
                  <a:pt x="277" y="47"/>
                </a:cubicBezTo>
                <a:cubicBezTo>
                  <a:pt x="279" y="47"/>
                  <a:pt x="285" y="47"/>
                  <a:pt x="289" y="48"/>
                </a:cubicBezTo>
                <a:close/>
                <a:moveTo>
                  <a:pt x="327" y="118"/>
                </a:moveTo>
                <a:cubicBezTo>
                  <a:pt x="313" y="118"/>
                  <a:pt x="313" y="118"/>
                  <a:pt x="313" y="118"/>
                </a:cubicBezTo>
                <a:cubicBezTo>
                  <a:pt x="342" y="146"/>
                  <a:pt x="342" y="146"/>
                  <a:pt x="342" y="146"/>
                </a:cubicBezTo>
                <a:cubicBezTo>
                  <a:pt x="355" y="146"/>
                  <a:pt x="355" y="146"/>
                  <a:pt x="355" y="146"/>
                </a:cubicBezTo>
                <a:cubicBezTo>
                  <a:pt x="327" y="118"/>
                  <a:pt x="327" y="118"/>
                  <a:pt x="327" y="118"/>
                </a:cubicBezTo>
                <a:close/>
                <a:moveTo>
                  <a:pt x="31" y="76"/>
                </a:moveTo>
                <a:cubicBezTo>
                  <a:pt x="40" y="78"/>
                  <a:pt x="50" y="81"/>
                  <a:pt x="59" y="83"/>
                </a:cubicBezTo>
                <a:cubicBezTo>
                  <a:pt x="66" y="82"/>
                  <a:pt x="73" y="81"/>
                  <a:pt x="81" y="81"/>
                </a:cubicBezTo>
                <a:cubicBezTo>
                  <a:pt x="74" y="76"/>
                  <a:pt x="68" y="70"/>
                  <a:pt x="66" y="63"/>
                </a:cubicBezTo>
                <a:cubicBezTo>
                  <a:pt x="54" y="66"/>
                  <a:pt x="43" y="70"/>
                  <a:pt x="31" y="76"/>
                </a:cubicBezTo>
                <a:close/>
                <a:moveTo>
                  <a:pt x="90" y="80"/>
                </a:moveTo>
                <a:cubicBezTo>
                  <a:pt x="99" y="79"/>
                  <a:pt x="108" y="79"/>
                  <a:pt x="118" y="79"/>
                </a:cubicBezTo>
                <a:cubicBezTo>
                  <a:pt x="112" y="73"/>
                  <a:pt x="107" y="67"/>
                  <a:pt x="106" y="59"/>
                </a:cubicBezTo>
                <a:cubicBezTo>
                  <a:pt x="97" y="58"/>
                  <a:pt x="89" y="58"/>
                  <a:pt x="84" y="59"/>
                </a:cubicBezTo>
                <a:cubicBezTo>
                  <a:pt x="80" y="60"/>
                  <a:pt x="76" y="60"/>
                  <a:pt x="72" y="61"/>
                </a:cubicBezTo>
                <a:cubicBezTo>
                  <a:pt x="75" y="69"/>
                  <a:pt x="83" y="75"/>
                  <a:pt x="90" y="80"/>
                </a:cubicBezTo>
                <a:cubicBezTo>
                  <a:pt x="90" y="80"/>
                  <a:pt x="90" y="80"/>
                  <a:pt x="90" y="80"/>
                </a:cubicBezTo>
                <a:close/>
                <a:moveTo>
                  <a:pt x="127" y="79"/>
                </a:moveTo>
                <a:cubicBezTo>
                  <a:pt x="134" y="78"/>
                  <a:pt x="141" y="79"/>
                  <a:pt x="147" y="79"/>
                </a:cubicBezTo>
                <a:cubicBezTo>
                  <a:pt x="148" y="74"/>
                  <a:pt x="149" y="70"/>
                  <a:pt x="150" y="66"/>
                </a:cubicBezTo>
                <a:cubicBezTo>
                  <a:pt x="137" y="63"/>
                  <a:pt x="124" y="61"/>
                  <a:pt x="113" y="60"/>
                </a:cubicBezTo>
                <a:cubicBezTo>
                  <a:pt x="115" y="67"/>
                  <a:pt x="121" y="73"/>
                  <a:pt x="127" y="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0" grpId="0" animBg="1"/>
      <p:bldP spid="62" grpId="0"/>
      <p:bldP spid="63" grpId="0"/>
      <p:bldP spid="64" grpId="0"/>
      <p:bldP spid="65" grpId="0"/>
      <p:bldP spid="72" grpId="0" animBg="1"/>
      <p:bldP spid="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4"/>
          <p:cNvGraphicFramePr/>
          <p:nvPr/>
        </p:nvGraphicFramePr>
        <p:xfrm>
          <a:off x="2395671" y="2032001"/>
          <a:ext cx="7487746" cy="311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reeform 5"/>
          <p:cNvSpPr/>
          <p:nvPr/>
        </p:nvSpPr>
        <p:spPr bwMode="auto">
          <a:xfrm>
            <a:off x="3009574" y="3171019"/>
            <a:ext cx="421504" cy="459343"/>
          </a:xfrm>
          <a:custGeom>
            <a:avLst/>
            <a:gdLst>
              <a:gd name="T0" fmla="*/ 461 w 461"/>
              <a:gd name="T1" fmla="*/ 230 h 461"/>
              <a:gd name="T2" fmla="*/ 346 w 461"/>
              <a:gd name="T3" fmla="*/ 144 h 461"/>
              <a:gd name="T4" fmla="*/ 346 w 461"/>
              <a:gd name="T5" fmla="*/ 202 h 461"/>
              <a:gd name="T6" fmla="*/ 259 w 461"/>
              <a:gd name="T7" fmla="*/ 202 h 461"/>
              <a:gd name="T8" fmla="*/ 259 w 461"/>
              <a:gd name="T9" fmla="*/ 115 h 461"/>
              <a:gd name="T10" fmla="*/ 317 w 461"/>
              <a:gd name="T11" fmla="*/ 115 h 461"/>
              <a:gd name="T12" fmla="*/ 231 w 461"/>
              <a:gd name="T13" fmla="*/ 0 h 461"/>
              <a:gd name="T14" fmla="*/ 144 w 461"/>
              <a:gd name="T15" fmla="*/ 115 h 461"/>
              <a:gd name="T16" fmla="*/ 202 w 461"/>
              <a:gd name="T17" fmla="*/ 115 h 461"/>
              <a:gd name="T18" fmla="*/ 202 w 461"/>
              <a:gd name="T19" fmla="*/ 202 h 461"/>
              <a:gd name="T20" fmla="*/ 115 w 461"/>
              <a:gd name="T21" fmla="*/ 202 h 461"/>
              <a:gd name="T22" fmla="*/ 115 w 461"/>
              <a:gd name="T23" fmla="*/ 144 h 461"/>
              <a:gd name="T24" fmla="*/ 0 w 461"/>
              <a:gd name="T25" fmla="*/ 230 h 461"/>
              <a:gd name="T26" fmla="*/ 115 w 461"/>
              <a:gd name="T27" fmla="*/ 317 h 461"/>
              <a:gd name="T28" fmla="*/ 115 w 461"/>
              <a:gd name="T29" fmla="*/ 259 h 461"/>
              <a:gd name="T30" fmla="*/ 202 w 461"/>
              <a:gd name="T31" fmla="*/ 259 h 461"/>
              <a:gd name="T32" fmla="*/ 202 w 461"/>
              <a:gd name="T33" fmla="*/ 346 h 461"/>
              <a:gd name="T34" fmla="*/ 144 w 461"/>
              <a:gd name="T35" fmla="*/ 346 h 461"/>
              <a:gd name="T36" fmla="*/ 231 w 461"/>
              <a:gd name="T37" fmla="*/ 461 h 461"/>
              <a:gd name="T38" fmla="*/ 317 w 461"/>
              <a:gd name="T39" fmla="*/ 346 h 461"/>
              <a:gd name="T40" fmla="*/ 259 w 461"/>
              <a:gd name="T41" fmla="*/ 346 h 461"/>
              <a:gd name="T42" fmla="*/ 259 w 461"/>
              <a:gd name="T43" fmla="*/ 259 h 461"/>
              <a:gd name="T44" fmla="*/ 346 w 461"/>
              <a:gd name="T45" fmla="*/ 259 h 461"/>
              <a:gd name="T46" fmla="*/ 346 w 461"/>
              <a:gd name="T47" fmla="*/ 317 h 461"/>
              <a:gd name="T48" fmla="*/ 461 w 461"/>
              <a:gd name="T49" fmla="*/ 23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61" h="461">
                <a:moveTo>
                  <a:pt x="461" y="230"/>
                </a:moveTo>
                <a:lnTo>
                  <a:pt x="346" y="144"/>
                </a:lnTo>
                <a:lnTo>
                  <a:pt x="346" y="202"/>
                </a:lnTo>
                <a:lnTo>
                  <a:pt x="259" y="202"/>
                </a:lnTo>
                <a:lnTo>
                  <a:pt x="259" y="115"/>
                </a:lnTo>
                <a:lnTo>
                  <a:pt x="317" y="115"/>
                </a:lnTo>
                <a:lnTo>
                  <a:pt x="231" y="0"/>
                </a:lnTo>
                <a:lnTo>
                  <a:pt x="144" y="115"/>
                </a:lnTo>
                <a:lnTo>
                  <a:pt x="202" y="115"/>
                </a:lnTo>
                <a:lnTo>
                  <a:pt x="202" y="202"/>
                </a:lnTo>
                <a:lnTo>
                  <a:pt x="115" y="202"/>
                </a:lnTo>
                <a:lnTo>
                  <a:pt x="115" y="144"/>
                </a:lnTo>
                <a:lnTo>
                  <a:pt x="0" y="230"/>
                </a:lnTo>
                <a:lnTo>
                  <a:pt x="115" y="317"/>
                </a:lnTo>
                <a:lnTo>
                  <a:pt x="115" y="259"/>
                </a:lnTo>
                <a:lnTo>
                  <a:pt x="202" y="259"/>
                </a:lnTo>
                <a:lnTo>
                  <a:pt x="202" y="346"/>
                </a:lnTo>
                <a:lnTo>
                  <a:pt x="144" y="346"/>
                </a:lnTo>
                <a:lnTo>
                  <a:pt x="231" y="461"/>
                </a:lnTo>
                <a:lnTo>
                  <a:pt x="317" y="346"/>
                </a:lnTo>
                <a:lnTo>
                  <a:pt x="259" y="346"/>
                </a:lnTo>
                <a:lnTo>
                  <a:pt x="259" y="259"/>
                </a:lnTo>
                <a:lnTo>
                  <a:pt x="346" y="259"/>
                </a:lnTo>
                <a:lnTo>
                  <a:pt x="346" y="317"/>
                </a:lnTo>
                <a:lnTo>
                  <a:pt x="461" y="2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4" name="Freeform 9"/>
          <p:cNvSpPr>
            <a:spLocks noEditPoints="1"/>
          </p:cNvSpPr>
          <p:nvPr/>
        </p:nvSpPr>
        <p:spPr bwMode="auto">
          <a:xfrm>
            <a:off x="4914553" y="3171615"/>
            <a:ext cx="420510" cy="458747"/>
          </a:xfrm>
          <a:custGeom>
            <a:avLst/>
            <a:gdLst>
              <a:gd name="T0" fmla="*/ 374 w 396"/>
              <a:gd name="T1" fmla="*/ 160 h 396"/>
              <a:gd name="T2" fmla="*/ 319 w 396"/>
              <a:gd name="T3" fmla="*/ 160 h 396"/>
              <a:gd name="T4" fmla="*/ 305 w 396"/>
              <a:gd name="T5" fmla="*/ 130 h 396"/>
              <a:gd name="T6" fmla="*/ 342 w 396"/>
              <a:gd name="T7" fmla="*/ 93 h 396"/>
              <a:gd name="T8" fmla="*/ 342 w 396"/>
              <a:gd name="T9" fmla="*/ 62 h 396"/>
              <a:gd name="T10" fmla="*/ 326 w 396"/>
              <a:gd name="T11" fmla="*/ 46 h 396"/>
              <a:gd name="T12" fmla="*/ 295 w 396"/>
              <a:gd name="T13" fmla="*/ 46 h 396"/>
              <a:gd name="T14" fmla="*/ 258 w 396"/>
              <a:gd name="T15" fmla="*/ 84 h 396"/>
              <a:gd name="T16" fmla="*/ 225 w 396"/>
              <a:gd name="T17" fmla="*/ 70 h 396"/>
              <a:gd name="T18" fmla="*/ 225 w 396"/>
              <a:gd name="T19" fmla="*/ 22 h 396"/>
              <a:gd name="T20" fmla="*/ 203 w 396"/>
              <a:gd name="T21" fmla="*/ 0 h 396"/>
              <a:gd name="T22" fmla="*/ 181 w 396"/>
              <a:gd name="T23" fmla="*/ 0 h 396"/>
              <a:gd name="T24" fmla="*/ 159 w 396"/>
              <a:gd name="T25" fmla="*/ 22 h 396"/>
              <a:gd name="T26" fmla="*/ 159 w 396"/>
              <a:gd name="T27" fmla="*/ 70 h 396"/>
              <a:gd name="T28" fmla="*/ 124 w 396"/>
              <a:gd name="T29" fmla="*/ 85 h 396"/>
              <a:gd name="T30" fmla="*/ 93 w 396"/>
              <a:gd name="T31" fmla="*/ 54 h 396"/>
              <a:gd name="T32" fmla="*/ 62 w 396"/>
              <a:gd name="T33" fmla="*/ 54 h 396"/>
              <a:gd name="T34" fmla="*/ 46 w 396"/>
              <a:gd name="T35" fmla="*/ 70 h 396"/>
              <a:gd name="T36" fmla="*/ 46 w 396"/>
              <a:gd name="T37" fmla="*/ 101 h 396"/>
              <a:gd name="T38" fmla="*/ 78 w 396"/>
              <a:gd name="T39" fmla="*/ 133 h 396"/>
              <a:gd name="T40" fmla="*/ 63 w 396"/>
              <a:gd name="T41" fmla="*/ 171 h 396"/>
              <a:gd name="T42" fmla="*/ 22 w 396"/>
              <a:gd name="T43" fmla="*/ 171 h 396"/>
              <a:gd name="T44" fmla="*/ 0 w 396"/>
              <a:gd name="T45" fmla="*/ 193 h 396"/>
              <a:gd name="T46" fmla="*/ 0 w 396"/>
              <a:gd name="T47" fmla="*/ 215 h 396"/>
              <a:gd name="T48" fmla="*/ 22 w 396"/>
              <a:gd name="T49" fmla="*/ 236 h 396"/>
              <a:gd name="T50" fmla="*/ 66 w 396"/>
              <a:gd name="T51" fmla="*/ 236 h 396"/>
              <a:gd name="T52" fmla="*/ 84 w 396"/>
              <a:gd name="T53" fmla="*/ 273 h 396"/>
              <a:gd name="T54" fmla="*/ 54 w 396"/>
              <a:gd name="T55" fmla="*/ 303 h 396"/>
              <a:gd name="T56" fmla="*/ 54 w 396"/>
              <a:gd name="T57" fmla="*/ 334 h 396"/>
              <a:gd name="T58" fmla="*/ 70 w 396"/>
              <a:gd name="T59" fmla="*/ 350 h 396"/>
              <a:gd name="T60" fmla="*/ 101 w 396"/>
              <a:gd name="T61" fmla="*/ 350 h 396"/>
              <a:gd name="T62" fmla="*/ 134 w 396"/>
              <a:gd name="T63" fmla="*/ 316 h 396"/>
              <a:gd name="T64" fmla="*/ 171 w 396"/>
              <a:gd name="T65" fmla="*/ 328 h 396"/>
              <a:gd name="T66" fmla="*/ 171 w 396"/>
              <a:gd name="T67" fmla="*/ 374 h 396"/>
              <a:gd name="T68" fmla="*/ 192 w 396"/>
              <a:gd name="T69" fmla="*/ 396 h 396"/>
              <a:gd name="T70" fmla="*/ 214 w 396"/>
              <a:gd name="T71" fmla="*/ 396 h 396"/>
              <a:gd name="T72" fmla="*/ 236 w 396"/>
              <a:gd name="T73" fmla="*/ 374 h 396"/>
              <a:gd name="T74" fmla="*/ 236 w 396"/>
              <a:gd name="T75" fmla="*/ 322 h 396"/>
              <a:gd name="T76" fmla="*/ 268 w 396"/>
              <a:gd name="T77" fmla="*/ 306 h 396"/>
              <a:gd name="T78" fmla="*/ 303 w 396"/>
              <a:gd name="T79" fmla="*/ 342 h 396"/>
              <a:gd name="T80" fmla="*/ 334 w 396"/>
              <a:gd name="T81" fmla="*/ 342 h 396"/>
              <a:gd name="T82" fmla="*/ 350 w 396"/>
              <a:gd name="T83" fmla="*/ 326 h 396"/>
              <a:gd name="T84" fmla="*/ 350 w 396"/>
              <a:gd name="T85" fmla="*/ 295 h 396"/>
              <a:gd name="T86" fmla="*/ 311 w 396"/>
              <a:gd name="T87" fmla="*/ 256 h 396"/>
              <a:gd name="T88" fmla="*/ 322 w 396"/>
              <a:gd name="T89" fmla="*/ 225 h 396"/>
              <a:gd name="T90" fmla="*/ 374 w 396"/>
              <a:gd name="T91" fmla="*/ 225 h 396"/>
              <a:gd name="T92" fmla="*/ 396 w 396"/>
              <a:gd name="T93" fmla="*/ 203 h 396"/>
              <a:gd name="T94" fmla="*/ 396 w 396"/>
              <a:gd name="T95" fmla="*/ 182 h 396"/>
              <a:gd name="T96" fmla="*/ 374 w 396"/>
              <a:gd name="T97" fmla="*/ 160 h 396"/>
              <a:gd name="T98" fmla="*/ 193 w 396"/>
              <a:gd name="T99" fmla="*/ 253 h 396"/>
              <a:gd name="T100" fmla="*/ 138 w 396"/>
              <a:gd name="T101" fmla="*/ 198 h 396"/>
              <a:gd name="T102" fmla="*/ 193 w 396"/>
              <a:gd name="T103" fmla="*/ 143 h 396"/>
              <a:gd name="T104" fmla="*/ 248 w 396"/>
              <a:gd name="T105" fmla="*/ 198 h 396"/>
              <a:gd name="T106" fmla="*/ 193 w 396"/>
              <a:gd name="T107" fmla="*/ 253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6" h="396">
                <a:moveTo>
                  <a:pt x="374" y="160"/>
                </a:moveTo>
                <a:cubicBezTo>
                  <a:pt x="319" y="160"/>
                  <a:pt x="319" y="160"/>
                  <a:pt x="319" y="160"/>
                </a:cubicBezTo>
                <a:cubicBezTo>
                  <a:pt x="315" y="149"/>
                  <a:pt x="311" y="139"/>
                  <a:pt x="305" y="130"/>
                </a:cubicBezTo>
                <a:cubicBezTo>
                  <a:pt x="342" y="93"/>
                  <a:pt x="342" y="93"/>
                  <a:pt x="342" y="93"/>
                </a:cubicBezTo>
                <a:cubicBezTo>
                  <a:pt x="351" y="84"/>
                  <a:pt x="351" y="70"/>
                  <a:pt x="342" y="62"/>
                </a:cubicBezTo>
                <a:cubicBezTo>
                  <a:pt x="326" y="46"/>
                  <a:pt x="326" y="46"/>
                  <a:pt x="326" y="46"/>
                </a:cubicBezTo>
                <a:cubicBezTo>
                  <a:pt x="318" y="38"/>
                  <a:pt x="304" y="38"/>
                  <a:pt x="295" y="46"/>
                </a:cubicBezTo>
                <a:cubicBezTo>
                  <a:pt x="258" y="84"/>
                  <a:pt x="258" y="84"/>
                  <a:pt x="258" y="84"/>
                </a:cubicBezTo>
                <a:cubicBezTo>
                  <a:pt x="248" y="78"/>
                  <a:pt x="237" y="73"/>
                  <a:pt x="225" y="70"/>
                </a:cubicBezTo>
                <a:cubicBezTo>
                  <a:pt x="225" y="22"/>
                  <a:pt x="225" y="22"/>
                  <a:pt x="225" y="22"/>
                </a:cubicBezTo>
                <a:cubicBezTo>
                  <a:pt x="225" y="10"/>
                  <a:pt x="216" y="0"/>
                  <a:pt x="203" y="0"/>
                </a:cubicBezTo>
                <a:cubicBezTo>
                  <a:pt x="181" y="0"/>
                  <a:pt x="181" y="0"/>
                  <a:pt x="181" y="0"/>
                </a:cubicBezTo>
                <a:cubicBezTo>
                  <a:pt x="169" y="0"/>
                  <a:pt x="159" y="10"/>
                  <a:pt x="159" y="22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47" y="74"/>
                  <a:pt x="135" y="79"/>
                  <a:pt x="124" y="85"/>
                </a:cubicBezTo>
                <a:cubicBezTo>
                  <a:pt x="93" y="54"/>
                  <a:pt x="93" y="54"/>
                  <a:pt x="93" y="54"/>
                </a:cubicBezTo>
                <a:cubicBezTo>
                  <a:pt x="84" y="46"/>
                  <a:pt x="70" y="46"/>
                  <a:pt x="62" y="54"/>
                </a:cubicBezTo>
                <a:cubicBezTo>
                  <a:pt x="46" y="70"/>
                  <a:pt x="46" y="70"/>
                  <a:pt x="46" y="70"/>
                </a:cubicBezTo>
                <a:cubicBezTo>
                  <a:pt x="38" y="78"/>
                  <a:pt x="38" y="92"/>
                  <a:pt x="46" y="101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1" y="144"/>
                  <a:pt x="66" y="157"/>
                  <a:pt x="63" y="171"/>
                </a:cubicBezTo>
                <a:cubicBezTo>
                  <a:pt x="22" y="171"/>
                  <a:pt x="22" y="171"/>
                  <a:pt x="22" y="171"/>
                </a:cubicBezTo>
                <a:cubicBezTo>
                  <a:pt x="10" y="171"/>
                  <a:pt x="0" y="180"/>
                  <a:pt x="0" y="193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27"/>
                  <a:pt x="10" y="236"/>
                  <a:pt x="22" y="236"/>
                </a:cubicBezTo>
                <a:cubicBezTo>
                  <a:pt x="66" y="236"/>
                  <a:pt x="66" y="236"/>
                  <a:pt x="66" y="236"/>
                </a:cubicBezTo>
                <a:cubicBezTo>
                  <a:pt x="70" y="250"/>
                  <a:pt x="76" y="262"/>
                  <a:pt x="84" y="273"/>
                </a:cubicBezTo>
                <a:cubicBezTo>
                  <a:pt x="54" y="303"/>
                  <a:pt x="54" y="303"/>
                  <a:pt x="54" y="303"/>
                </a:cubicBezTo>
                <a:cubicBezTo>
                  <a:pt x="45" y="312"/>
                  <a:pt x="45" y="326"/>
                  <a:pt x="54" y="334"/>
                </a:cubicBezTo>
                <a:cubicBezTo>
                  <a:pt x="70" y="350"/>
                  <a:pt x="70" y="350"/>
                  <a:pt x="70" y="350"/>
                </a:cubicBezTo>
                <a:cubicBezTo>
                  <a:pt x="78" y="358"/>
                  <a:pt x="92" y="358"/>
                  <a:pt x="101" y="350"/>
                </a:cubicBezTo>
                <a:cubicBezTo>
                  <a:pt x="134" y="316"/>
                  <a:pt x="134" y="316"/>
                  <a:pt x="134" y="316"/>
                </a:cubicBezTo>
                <a:cubicBezTo>
                  <a:pt x="145" y="322"/>
                  <a:pt x="158" y="326"/>
                  <a:pt x="171" y="328"/>
                </a:cubicBezTo>
                <a:cubicBezTo>
                  <a:pt x="171" y="374"/>
                  <a:pt x="171" y="374"/>
                  <a:pt x="171" y="374"/>
                </a:cubicBezTo>
                <a:cubicBezTo>
                  <a:pt x="171" y="386"/>
                  <a:pt x="180" y="396"/>
                  <a:pt x="192" y="396"/>
                </a:cubicBezTo>
                <a:cubicBezTo>
                  <a:pt x="214" y="396"/>
                  <a:pt x="214" y="396"/>
                  <a:pt x="214" y="396"/>
                </a:cubicBezTo>
                <a:cubicBezTo>
                  <a:pt x="227" y="396"/>
                  <a:pt x="236" y="386"/>
                  <a:pt x="236" y="374"/>
                </a:cubicBezTo>
                <a:cubicBezTo>
                  <a:pt x="236" y="322"/>
                  <a:pt x="236" y="322"/>
                  <a:pt x="236" y="322"/>
                </a:cubicBezTo>
                <a:cubicBezTo>
                  <a:pt x="248" y="318"/>
                  <a:pt x="258" y="313"/>
                  <a:pt x="268" y="306"/>
                </a:cubicBezTo>
                <a:cubicBezTo>
                  <a:pt x="303" y="342"/>
                  <a:pt x="303" y="342"/>
                  <a:pt x="303" y="342"/>
                </a:cubicBezTo>
                <a:cubicBezTo>
                  <a:pt x="312" y="351"/>
                  <a:pt x="325" y="351"/>
                  <a:pt x="334" y="342"/>
                </a:cubicBezTo>
                <a:cubicBezTo>
                  <a:pt x="350" y="326"/>
                  <a:pt x="350" y="326"/>
                  <a:pt x="350" y="326"/>
                </a:cubicBezTo>
                <a:cubicBezTo>
                  <a:pt x="358" y="318"/>
                  <a:pt x="358" y="304"/>
                  <a:pt x="350" y="295"/>
                </a:cubicBezTo>
                <a:cubicBezTo>
                  <a:pt x="311" y="256"/>
                  <a:pt x="311" y="256"/>
                  <a:pt x="311" y="256"/>
                </a:cubicBezTo>
                <a:cubicBezTo>
                  <a:pt x="316" y="247"/>
                  <a:pt x="319" y="236"/>
                  <a:pt x="322" y="225"/>
                </a:cubicBezTo>
                <a:cubicBezTo>
                  <a:pt x="374" y="225"/>
                  <a:pt x="374" y="225"/>
                  <a:pt x="374" y="225"/>
                </a:cubicBezTo>
                <a:cubicBezTo>
                  <a:pt x="386" y="225"/>
                  <a:pt x="396" y="216"/>
                  <a:pt x="396" y="203"/>
                </a:cubicBezTo>
                <a:cubicBezTo>
                  <a:pt x="396" y="182"/>
                  <a:pt x="396" y="182"/>
                  <a:pt x="396" y="182"/>
                </a:cubicBezTo>
                <a:cubicBezTo>
                  <a:pt x="396" y="169"/>
                  <a:pt x="386" y="160"/>
                  <a:pt x="374" y="160"/>
                </a:cubicBezTo>
                <a:close/>
                <a:moveTo>
                  <a:pt x="193" y="253"/>
                </a:moveTo>
                <a:cubicBezTo>
                  <a:pt x="162" y="253"/>
                  <a:pt x="138" y="228"/>
                  <a:pt x="138" y="198"/>
                </a:cubicBezTo>
                <a:cubicBezTo>
                  <a:pt x="138" y="168"/>
                  <a:pt x="162" y="143"/>
                  <a:pt x="193" y="143"/>
                </a:cubicBezTo>
                <a:cubicBezTo>
                  <a:pt x="223" y="143"/>
                  <a:pt x="248" y="168"/>
                  <a:pt x="248" y="198"/>
                </a:cubicBezTo>
                <a:cubicBezTo>
                  <a:pt x="248" y="228"/>
                  <a:pt x="223" y="253"/>
                  <a:pt x="193" y="2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grpSp>
        <p:nvGrpSpPr>
          <p:cNvPr id="5" name="Group 9"/>
          <p:cNvGrpSpPr/>
          <p:nvPr/>
        </p:nvGrpSpPr>
        <p:grpSpPr>
          <a:xfrm>
            <a:off x="6947650" y="3202539"/>
            <a:ext cx="341381" cy="396303"/>
            <a:chOff x="0" y="1588"/>
            <a:chExt cx="1946275" cy="2073276"/>
          </a:xfrm>
          <a:solidFill>
            <a:schemeClr val="bg1"/>
          </a:solidFill>
        </p:grpSpPr>
        <p:sp>
          <p:nvSpPr>
            <p:cNvPr id="6" name="Freeform 14"/>
            <p:cNvSpPr>
              <a:spLocks noEditPoints="1"/>
            </p:cNvSpPr>
            <p:nvPr/>
          </p:nvSpPr>
          <p:spPr bwMode="auto">
            <a:xfrm>
              <a:off x="1168400" y="777876"/>
              <a:ext cx="777875" cy="1296988"/>
            </a:xfrm>
            <a:custGeom>
              <a:avLst/>
              <a:gdLst>
                <a:gd name="T0" fmla="*/ 103 w 206"/>
                <a:gd name="T1" fmla="*/ 0 h 344"/>
                <a:gd name="T2" fmla="*/ 0 w 206"/>
                <a:gd name="T3" fmla="*/ 104 h 344"/>
                <a:gd name="T4" fmla="*/ 34 w 206"/>
                <a:gd name="T5" fmla="*/ 180 h 344"/>
                <a:gd name="T6" fmla="*/ 34 w 206"/>
                <a:gd name="T7" fmla="*/ 344 h 344"/>
                <a:gd name="T8" fmla="*/ 103 w 206"/>
                <a:gd name="T9" fmla="*/ 276 h 344"/>
                <a:gd name="T10" fmla="*/ 172 w 206"/>
                <a:gd name="T11" fmla="*/ 344 h 344"/>
                <a:gd name="T12" fmla="*/ 172 w 206"/>
                <a:gd name="T13" fmla="*/ 180 h 344"/>
                <a:gd name="T14" fmla="*/ 206 w 206"/>
                <a:gd name="T15" fmla="*/ 104 h 344"/>
                <a:gd name="T16" fmla="*/ 103 w 206"/>
                <a:gd name="T17" fmla="*/ 0 h 344"/>
                <a:gd name="T18" fmla="*/ 103 w 206"/>
                <a:gd name="T19" fmla="*/ 172 h 344"/>
                <a:gd name="T20" fmla="*/ 34 w 206"/>
                <a:gd name="T21" fmla="*/ 104 h 344"/>
                <a:gd name="T22" fmla="*/ 103 w 206"/>
                <a:gd name="T23" fmla="*/ 35 h 344"/>
                <a:gd name="T24" fmla="*/ 172 w 206"/>
                <a:gd name="T25" fmla="*/ 104 h 344"/>
                <a:gd name="T26" fmla="*/ 103 w 206"/>
                <a:gd name="T27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344">
                  <a:moveTo>
                    <a:pt x="103" y="0"/>
                  </a:moveTo>
                  <a:cubicBezTo>
                    <a:pt x="46" y="0"/>
                    <a:pt x="0" y="47"/>
                    <a:pt x="0" y="104"/>
                  </a:cubicBezTo>
                  <a:cubicBezTo>
                    <a:pt x="0" y="134"/>
                    <a:pt x="13" y="161"/>
                    <a:pt x="34" y="180"/>
                  </a:cubicBezTo>
                  <a:cubicBezTo>
                    <a:pt x="34" y="344"/>
                    <a:pt x="34" y="344"/>
                    <a:pt x="34" y="344"/>
                  </a:cubicBezTo>
                  <a:cubicBezTo>
                    <a:pt x="103" y="276"/>
                    <a:pt x="103" y="276"/>
                    <a:pt x="103" y="276"/>
                  </a:cubicBezTo>
                  <a:cubicBezTo>
                    <a:pt x="172" y="344"/>
                    <a:pt x="172" y="344"/>
                    <a:pt x="172" y="344"/>
                  </a:cubicBezTo>
                  <a:cubicBezTo>
                    <a:pt x="172" y="180"/>
                    <a:pt x="172" y="180"/>
                    <a:pt x="172" y="180"/>
                  </a:cubicBezTo>
                  <a:cubicBezTo>
                    <a:pt x="193" y="161"/>
                    <a:pt x="206" y="134"/>
                    <a:pt x="206" y="104"/>
                  </a:cubicBezTo>
                  <a:cubicBezTo>
                    <a:pt x="206" y="47"/>
                    <a:pt x="160" y="0"/>
                    <a:pt x="103" y="0"/>
                  </a:cubicBezTo>
                  <a:close/>
                  <a:moveTo>
                    <a:pt x="103" y="172"/>
                  </a:moveTo>
                  <a:cubicBezTo>
                    <a:pt x="65" y="172"/>
                    <a:pt x="34" y="142"/>
                    <a:pt x="34" y="104"/>
                  </a:cubicBezTo>
                  <a:cubicBezTo>
                    <a:pt x="34" y="66"/>
                    <a:pt x="65" y="35"/>
                    <a:pt x="103" y="35"/>
                  </a:cubicBezTo>
                  <a:cubicBezTo>
                    <a:pt x="141" y="35"/>
                    <a:pt x="172" y="66"/>
                    <a:pt x="172" y="104"/>
                  </a:cubicBezTo>
                  <a:cubicBezTo>
                    <a:pt x="172" y="142"/>
                    <a:pt x="141" y="172"/>
                    <a:pt x="103" y="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7" name="Freeform 15"/>
            <p:cNvSpPr/>
            <p:nvPr/>
          </p:nvSpPr>
          <p:spPr bwMode="auto">
            <a:xfrm>
              <a:off x="0" y="1588"/>
              <a:ext cx="1685925" cy="2073275"/>
            </a:xfrm>
            <a:custGeom>
              <a:avLst/>
              <a:gdLst>
                <a:gd name="T0" fmla="*/ 546 w 1062"/>
                <a:gd name="T1" fmla="*/ 1145 h 1306"/>
                <a:gd name="T2" fmla="*/ 163 w 1062"/>
                <a:gd name="T3" fmla="*/ 1145 h 1306"/>
                <a:gd name="T4" fmla="*/ 163 w 1062"/>
                <a:gd name="T5" fmla="*/ 164 h 1306"/>
                <a:gd name="T6" fmla="*/ 620 w 1062"/>
                <a:gd name="T7" fmla="*/ 164 h 1306"/>
                <a:gd name="T8" fmla="*/ 864 w 1062"/>
                <a:gd name="T9" fmla="*/ 409 h 1306"/>
                <a:gd name="T10" fmla="*/ 1062 w 1062"/>
                <a:gd name="T11" fmla="*/ 409 h 1306"/>
                <a:gd name="T12" fmla="*/ 1062 w 1062"/>
                <a:gd name="T13" fmla="*/ 375 h 1306"/>
                <a:gd name="T14" fmla="*/ 686 w 1062"/>
                <a:gd name="T15" fmla="*/ 0 h 1306"/>
                <a:gd name="T16" fmla="*/ 0 w 1062"/>
                <a:gd name="T17" fmla="*/ 0 h 1306"/>
                <a:gd name="T18" fmla="*/ 0 w 1062"/>
                <a:gd name="T19" fmla="*/ 1306 h 1306"/>
                <a:gd name="T20" fmla="*/ 703 w 1062"/>
                <a:gd name="T21" fmla="*/ 1306 h 1306"/>
                <a:gd name="T22" fmla="*/ 548 w 1062"/>
                <a:gd name="T23" fmla="*/ 1147 h 1306"/>
                <a:gd name="T24" fmla="*/ 546 w 1062"/>
                <a:gd name="T25" fmla="*/ 1145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2" h="1306">
                  <a:moveTo>
                    <a:pt x="546" y="1145"/>
                  </a:moveTo>
                  <a:lnTo>
                    <a:pt x="163" y="1145"/>
                  </a:lnTo>
                  <a:lnTo>
                    <a:pt x="163" y="164"/>
                  </a:lnTo>
                  <a:lnTo>
                    <a:pt x="620" y="164"/>
                  </a:lnTo>
                  <a:lnTo>
                    <a:pt x="864" y="409"/>
                  </a:lnTo>
                  <a:lnTo>
                    <a:pt x="1062" y="409"/>
                  </a:lnTo>
                  <a:lnTo>
                    <a:pt x="1062" y="375"/>
                  </a:lnTo>
                  <a:lnTo>
                    <a:pt x="686" y="0"/>
                  </a:lnTo>
                  <a:lnTo>
                    <a:pt x="0" y="0"/>
                  </a:lnTo>
                  <a:lnTo>
                    <a:pt x="0" y="1306"/>
                  </a:lnTo>
                  <a:lnTo>
                    <a:pt x="703" y="1306"/>
                  </a:lnTo>
                  <a:lnTo>
                    <a:pt x="548" y="1147"/>
                  </a:lnTo>
                  <a:lnTo>
                    <a:pt x="546" y="1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387350" y="650876"/>
              <a:ext cx="649288" cy="1270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387350" y="909638"/>
              <a:ext cx="649288" cy="1285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387350" y="1169988"/>
              <a:ext cx="649288" cy="1285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11" name="Group 15"/>
          <p:cNvGrpSpPr/>
          <p:nvPr/>
        </p:nvGrpSpPr>
        <p:grpSpPr>
          <a:xfrm>
            <a:off x="8922400" y="3240305"/>
            <a:ext cx="298098" cy="371143"/>
            <a:chOff x="0" y="-1587"/>
            <a:chExt cx="1181100" cy="1349376"/>
          </a:xfrm>
          <a:solidFill>
            <a:schemeClr val="bg1"/>
          </a:solidFill>
        </p:grpSpPr>
        <p:sp>
          <p:nvSpPr>
            <p:cNvPr id="12" name="Freeform 22"/>
            <p:cNvSpPr>
              <a:spLocks noEditPoints="1"/>
            </p:cNvSpPr>
            <p:nvPr/>
          </p:nvSpPr>
          <p:spPr bwMode="auto">
            <a:xfrm>
              <a:off x="252413" y="-1587"/>
              <a:ext cx="674688" cy="336550"/>
            </a:xfrm>
            <a:custGeom>
              <a:avLst/>
              <a:gdLst>
                <a:gd name="T0" fmla="*/ 178 w 178"/>
                <a:gd name="T1" fmla="*/ 45 h 89"/>
                <a:gd name="T2" fmla="*/ 134 w 178"/>
                <a:gd name="T3" fmla="*/ 45 h 89"/>
                <a:gd name="T4" fmla="*/ 89 w 178"/>
                <a:gd name="T5" fmla="*/ 0 h 89"/>
                <a:gd name="T6" fmla="*/ 44 w 178"/>
                <a:gd name="T7" fmla="*/ 45 h 89"/>
                <a:gd name="T8" fmla="*/ 0 w 178"/>
                <a:gd name="T9" fmla="*/ 45 h 89"/>
                <a:gd name="T10" fmla="*/ 0 w 178"/>
                <a:gd name="T11" fmla="*/ 89 h 89"/>
                <a:gd name="T12" fmla="*/ 178 w 178"/>
                <a:gd name="T13" fmla="*/ 89 h 89"/>
                <a:gd name="T14" fmla="*/ 178 w 178"/>
                <a:gd name="T15" fmla="*/ 45 h 89"/>
                <a:gd name="T16" fmla="*/ 89 w 178"/>
                <a:gd name="T17" fmla="*/ 67 h 89"/>
                <a:gd name="T18" fmla="*/ 67 w 178"/>
                <a:gd name="T19" fmla="*/ 45 h 89"/>
                <a:gd name="T20" fmla="*/ 89 w 178"/>
                <a:gd name="T21" fmla="*/ 22 h 89"/>
                <a:gd name="T22" fmla="*/ 111 w 178"/>
                <a:gd name="T23" fmla="*/ 45 h 89"/>
                <a:gd name="T24" fmla="*/ 89 w 178"/>
                <a:gd name="T25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89">
                  <a:moveTo>
                    <a:pt x="178" y="45"/>
                  </a:moveTo>
                  <a:cubicBezTo>
                    <a:pt x="134" y="45"/>
                    <a:pt x="134" y="45"/>
                    <a:pt x="134" y="45"/>
                  </a:cubicBezTo>
                  <a:cubicBezTo>
                    <a:pt x="134" y="20"/>
                    <a:pt x="114" y="0"/>
                    <a:pt x="89" y="0"/>
                  </a:cubicBezTo>
                  <a:cubicBezTo>
                    <a:pt x="64" y="0"/>
                    <a:pt x="44" y="20"/>
                    <a:pt x="44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78" y="89"/>
                    <a:pt x="178" y="89"/>
                    <a:pt x="178" y="89"/>
                  </a:cubicBezTo>
                  <a:lnTo>
                    <a:pt x="178" y="45"/>
                  </a:lnTo>
                  <a:close/>
                  <a:moveTo>
                    <a:pt x="89" y="67"/>
                  </a:moveTo>
                  <a:cubicBezTo>
                    <a:pt x="77" y="67"/>
                    <a:pt x="67" y="57"/>
                    <a:pt x="67" y="45"/>
                  </a:cubicBezTo>
                  <a:cubicBezTo>
                    <a:pt x="67" y="32"/>
                    <a:pt x="77" y="22"/>
                    <a:pt x="89" y="22"/>
                  </a:cubicBezTo>
                  <a:cubicBezTo>
                    <a:pt x="101" y="22"/>
                    <a:pt x="111" y="32"/>
                    <a:pt x="111" y="45"/>
                  </a:cubicBezTo>
                  <a:cubicBezTo>
                    <a:pt x="111" y="57"/>
                    <a:pt x="101" y="67"/>
                    <a:pt x="89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3" name="Freeform 23"/>
            <p:cNvSpPr>
              <a:spLocks noEditPoints="1"/>
            </p:cNvSpPr>
            <p:nvPr/>
          </p:nvSpPr>
          <p:spPr bwMode="auto">
            <a:xfrm>
              <a:off x="0" y="168276"/>
              <a:ext cx="1181100" cy="1179513"/>
            </a:xfrm>
            <a:custGeom>
              <a:avLst/>
              <a:gdLst>
                <a:gd name="T0" fmla="*/ 636 w 744"/>
                <a:gd name="T1" fmla="*/ 0 h 743"/>
                <a:gd name="T2" fmla="*/ 636 w 744"/>
                <a:gd name="T3" fmla="*/ 157 h 743"/>
                <a:gd name="T4" fmla="*/ 107 w 744"/>
                <a:gd name="T5" fmla="*/ 157 h 743"/>
                <a:gd name="T6" fmla="*/ 107 w 744"/>
                <a:gd name="T7" fmla="*/ 0 h 743"/>
                <a:gd name="T8" fmla="*/ 0 w 744"/>
                <a:gd name="T9" fmla="*/ 0 h 743"/>
                <a:gd name="T10" fmla="*/ 0 w 744"/>
                <a:gd name="T11" fmla="*/ 743 h 743"/>
                <a:gd name="T12" fmla="*/ 744 w 744"/>
                <a:gd name="T13" fmla="*/ 743 h 743"/>
                <a:gd name="T14" fmla="*/ 744 w 744"/>
                <a:gd name="T15" fmla="*/ 0 h 743"/>
                <a:gd name="T16" fmla="*/ 636 w 744"/>
                <a:gd name="T17" fmla="*/ 0 h 743"/>
                <a:gd name="T18" fmla="*/ 348 w 744"/>
                <a:gd name="T19" fmla="*/ 628 h 743"/>
                <a:gd name="T20" fmla="*/ 310 w 744"/>
                <a:gd name="T21" fmla="*/ 590 h 743"/>
                <a:gd name="T22" fmla="*/ 159 w 744"/>
                <a:gd name="T23" fmla="*/ 440 h 743"/>
                <a:gd name="T24" fmla="*/ 233 w 744"/>
                <a:gd name="T25" fmla="*/ 366 h 743"/>
                <a:gd name="T26" fmla="*/ 348 w 744"/>
                <a:gd name="T27" fmla="*/ 478 h 743"/>
                <a:gd name="T28" fmla="*/ 562 w 744"/>
                <a:gd name="T29" fmla="*/ 264 h 743"/>
                <a:gd name="T30" fmla="*/ 636 w 744"/>
                <a:gd name="T31" fmla="*/ 340 h 743"/>
                <a:gd name="T32" fmla="*/ 348 w 744"/>
                <a:gd name="T33" fmla="*/ 628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4" h="743">
                  <a:moveTo>
                    <a:pt x="636" y="0"/>
                  </a:moveTo>
                  <a:lnTo>
                    <a:pt x="636" y="157"/>
                  </a:lnTo>
                  <a:lnTo>
                    <a:pt x="107" y="157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743"/>
                  </a:lnTo>
                  <a:lnTo>
                    <a:pt x="744" y="743"/>
                  </a:lnTo>
                  <a:lnTo>
                    <a:pt x="744" y="0"/>
                  </a:lnTo>
                  <a:lnTo>
                    <a:pt x="636" y="0"/>
                  </a:lnTo>
                  <a:close/>
                  <a:moveTo>
                    <a:pt x="348" y="628"/>
                  </a:moveTo>
                  <a:lnTo>
                    <a:pt x="310" y="590"/>
                  </a:lnTo>
                  <a:lnTo>
                    <a:pt x="159" y="440"/>
                  </a:lnTo>
                  <a:lnTo>
                    <a:pt x="233" y="366"/>
                  </a:lnTo>
                  <a:lnTo>
                    <a:pt x="348" y="478"/>
                  </a:lnTo>
                  <a:lnTo>
                    <a:pt x="562" y="264"/>
                  </a:lnTo>
                  <a:lnTo>
                    <a:pt x="636" y="340"/>
                  </a:lnTo>
                  <a:lnTo>
                    <a:pt x="348" y="6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sp>
        <p:nvSpPr>
          <p:cNvPr id="14" name="TextBox 34"/>
          <p:cNvSpPr txBox="1"/>
          <p:nvPr/>
        </p:nvSpPr>
        <p:spPr>
          <a:xfrm>
            <a:off x="2185505" y="5307985"/>
            <a:ext cx="790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双击输入替换内容 双击输入替换内容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箭头: 下 14"/>
          <p:cNvSpPr/>
          <p:nvPr/>
        </p:nvSpPr>
        <p:spPr>
          <a:xfrm>
            <a:off x="620815" y="261257"/>
            <a:ext cx="714197" cy="595164"/>
          </a:xfrm>
          <a:prstGeom prst="downArrow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3350" y="813817"/>
            <a:ext cx="2022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规划与展望</a:t>
            </a:r>
          </a:p>
        </p:txBody>
      </p:sp>
      <p:sp>
        <p:nvSpPr>
          <p:cNvPr id="17" name="矩形 16"/>
          <p:cNvSpPr/>
          <p:nvPr/>
        </p:nvSpPr>
        <p:spPr>
          <a:xfrm>
            <a:off x="798285" y="0"/>
            <a:ext cx="377372" cy="159657"/>
          </a:xfrm>
          <a:prstGeom prst="rect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73434" y="2090046"/>
            <a:ext cx="5985292" cy="4488969"/>
            <a:chOff x="6573434" y="2090046"/>
            <a:chExt cx="5985292" cy="4488969"/>
          </a:xfrm>
        </p:grpSpPr>
        <p:grpSp>
          <p:nvGrpSpPr>
            <p:cNvPr id="7" name="组合 6"/>
            <p:cNvGrpSpPr/>
            <p:nvPr/>
          </p:nvGrpSpPr>
          <p:grpSpPr>
            <a:xfrm rot="162501">
              <a:off x="8219055" y="2792535"/>
              <a:ext cx="1448862" cy="2630321"/>
              <a:chOff x="9049610" y="2692243"/>
              <a:chExt cx="2211712" cy="3838889"/>
            </a:xfrm>
          </p:grpSpPr>
          <p:grpSp>
            <p:nvGrpSpPr>
              <p:cNvPr id="105" name="组合 104"/>
              <p:cNvGrpSpPr/>
              <p:nvPr/>
            </p:nvGrpSpPr>
            <p:grpSpPr>
              <a:xfrm>
                <a:off x="9049610" y="2692243"/>
                <a:ext cx="687386" cy="687385"/>
                <a:chOff x="7842250" y="3783013"/>
                <a:chExt cx="552450" cy="552450"/>
              </a:xfrm>
            </p:grpSpPr>
            <p:sp>
              <p:nvSpPr>
                <p:cNvPr id="106" name="Rectangle 1039"/>
                <p:cNvSpPr>
                  <a:spLocks noChangeArrowheads="1"/>
                </p:cNvSpPr>
                <p:nvPr/>
              </p:nvSpPr>
              <p:spPr bwMode="auto">
                <a:xfrm>
                  <a:off x="7842250" y="3783013"/>
                  <a:ext cx="552450" cy="552450"/>
                </a:xfrm>
                <a:prstGeom prst="rect">
                  <a:avLst/>
                </a:prstGeom>
                <a:solidFill>
                  <a:srgbClr val="FAD159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Freeform 1251"/>
                <p:cNvSpPr/>
                <p:nvPr/>
              </p:nvSpPr>
              <p:spPr bwMode="auto">
                <a:xfrm>
                  <a:off x="7986713" y="4048125"/>
                  <a:ext cx="1588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4662B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Freeform 1252"/>
                <p:cNvSpPr/>
                <p:nvPr/>
              </p:nvSpPr>
              <p:spPr bwMode="auto">
                <a:xfrm>
                  <a:off x="7900988" y="4221163"/>
                  <a:ext cx="436563" cy="26988"/>
                </a:xfrm>
                <a:custGeom>
                  <a:avLst/>
                  <a:gdLst>
                    <a:gd name="T0" fmla="*/ 638 w 657"/>
                    <a:gd name="T1" fmla="*/ 0 h 39"/>
                    <a:gd name="T2" fmla="*/ 520 w 657"/>
                    <a:gd name="T3" fmla="*/ 0 h 39"/>
                    <a:gd name="T4" fmla="*/ 510 w 657"/>
                    <a:gd name="T5" fmla="*/ 0 h 39"/>
                    <a:gd name="T6" fmla="*/ 452 w 657"/>
                    <a:gd name="T7" fmla="*/ 0 h 39"/>
                    <a:gd name="T8" fmla="*/ 302 w 657"/>
                    <a:gd name="T9" fmla="*/ 0 h 39"/>
                    <a:gd name="T10" fmla="*/ 214 w 657"/>
                    <a:gd name="T11" fmla="*/ 0 h 39"/>
                    <a:gd name="T12" fmla="*/ 20 w 657"/>
                    <a:gd name="T13" fmla="*/ 0 h 39"/>
                    <a:gd name="T14" fmla="*/ 0 w 657"/>
                    <a:gd name="T15" fmla="*/ 20 h 39"/>
                    <a:gd name="T16" fmla="*/ 20 w 657"/>
                    <a:gd name="T17" fmla="*/ 39 h 39"/>
                    <a:gd name="T18" fmla="*/ 638 w 657"/>
                    <a:gd name="T19" fmla="*/ 39 h 39"/>
                    <a:gd name="T20" fmla="*/ 657 w 657"/>
                    <a:gd name="T21" fmla="*/ 20 h 39"/>
                    <a:gd name="T22" fmla="*/ 638 w 657"/>
                    <a:gd name="T2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57" h="39">
                      <a:moveTo>
                        <a:pt x="638" y="0"/>
                      </a:moveTo>
                      <a:cubicBezTo>
                        <a:pt x="520" y="0"/>
                        <a:pt x="520" y="0"/>
                        <a:pt x="520" y="0"/>
                      </a:cubicBezTo>
                      <a:cubicBezTo>
                        <a:pt x="510" y="0"/>
                        <a:pt x="510" y="0"/>
                        <a:pt x="510" y="0"/>
                      </a:cubicBezTo>
                      <a:cubicBezTo>
                        <a:pt x="452" y="0"/>
                        <a:pt x="452" y="0"/>
                        <a:pt x="452" y="0"/>
                      </a:cubicBezTo>
                      <a:cubicBezTo>
                        <a:pt x="302" y="0"/>
                        <a:pt x="302" y="0"/>
                        <a:pt x="302" y="0"/>
                      </a:cubicBezTo>
                      <a:cubicBezTo>
                        <a:pt x="214" y="0"/>
                        <a:pt x="214" y="0"/>
                        <a:pt x="214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0"/>
                        <a:pt x="9" y="39"/>
                        <a:pt x="20" y="39"/>
                      </a:cubicBezTo>
                      <a:cubicBezTo>
                        <a:pt x="638" y="39"/>
                        <a:pt x="638" y="39"/>
                        <a:pt x="638" y="39"/>
                      </a:cubicBezTo>
                      <a:cubicBezTo>
                        <a:pt x="648" y="39"/>
                        <a:pt x="657" y="30"/>
                        <a:pt x="657" y="20"/>
                      </a:cubicBezTo>
                      <a:cubicBezTo>
                        <a:pt x="657" y="9"/>
                        <a:pt x="648" y="0"/>
                        <a:pt x="638" y="0"/>
                      </a:cubicBezTo>
                      <a:close/>
                    </a:path>
                  </a:pathLst>
                </a:custGeom>
                <a:solidFill>
                  <a:srgbClr val="24662B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Freeform 1253"/>
                <p:cNvSpPr/>
                <p:nvPr/>
              </p:nvSpPr>
              <p:spPr bwMode="auto">
                <a:xfrm>
                  <a:off x="8043863" y="4178300"/>
                  <a:ext cx="57150" cy="42863"/>
                </a:xfrm>
                <a:custGeom>
                  <a:avLst/>
                  <a:gdLst>
                    <a:gd name="T0" fmla="*/ 0 w 36"/>
                    <a:gd name="T1" fmla="*/ 27 h 27"/>
                    <a:gd name="T2" fmla="*/ 36 w 36"/>
                    <a:gd name="T3" fmla="*/ 27 h 27"/>
                    <a:gd name="T4" fmla="*/ 32 w 36"/>
                    <a:gd name="T5" fmla="*/ 0 h 27"/>
                    <a:gd name="T6" fmla="*/ 3 w 36"/>
                    <a:gd name="T7" fmla="*/ 0 h 27"/>
                    <a:gd name="T8" fmla="*/ 0 w 36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7">
                      <a:moveTo>
                        <a:pt x="0" y="27"/>
                      </a:moveTo>
                      <a:lnTo>
                        <a:pt x="36" y="27"/>
                      </a:lnTo>
                      <a:lnTo>
                        <a:pt x="32" y="0"/>
                      </a:lnTo>
                      <a:lnTo>
                        <a:pt x="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855412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Freeform 1254"/>
                <p:cNvSpPr/>
                <p:nvPr/>
              </p:nvSpPr>
              <p:spPr bwMode="auto">
                <a:xfrm>
                  <a:off x="7966075" y="3821113"/>
                  <a:ext cx="212725" cy="357188"/>
                </a:xfrm>
                <a:custGeom>
                  <a:avLst/>
                  <a:gdLst>
                    <a:gd name="T0" fmla="*/ 317 w 320"/>
                    <a:gd name="T1" fmla="*/ 522 h 537"/>
                    <a:gd name="T2" fmla="*/ 299 w 320"/>
                    <a:gd name="T3" fmla="*/ 494 h 537"/>
                    <a:gd name="T4" fmla="*/ 308 w 320"/>
                    <a:gd name="T5" fmla="*/ 495 h 537"/>
                    <a:gd name="T6" fmla="*/ 318 w 320"/>
                    <a:gd name="T7" fmla="*/ 491 h 537"/>
                    <a:gd name="T8" fmla="*/ 318 w 320"/>
                    <a:gd name="T9" fmla="*/ 480 h 537"/>
                    <a:gd name="T10" fmla="*/ 258 w 320"/>
                    <a:gd name="T11" fmla="*/ 380 h 537"/>
                    <a:gd name="T12" fmla="*/ 286 w 320"/>
                    <a:gd name="T13" fmla="*/ 383 h 537"/>
                    <a:gd name="T14" fmla="*/ 287 w 320"/>
                    <a:gd name="T15" fmla="*/ 383 h 537"/>
                    <a:gd name="T16" fmla="*/ 287 w 320"/>
                    <a:gd name="T17" fmla="*/ 383 h 537"/>
                    <a:gd name="T18" fmla="*/ 288 w 320"/>
                    <a:gd name="T19" fmla="*/ 383 h 537"/>
                    <a:gd name="T20" fmla="*/ 297 w 320"/>
                    <a:gd name="T21" fmla="*/ 374 h 537"/>
                    <a:gd name="T22" fmla="*/ 295 w 320"/>
                    <a:gd name="T23" fmla="*/ 368 h 537"/>
                    <a:gd name="T24" fmla="*/ 279 w 320"/>
                    <a:gd name="T25" fmla="*/ 340 h 537"/>
                    <a:gd name="T26" fmla="*/ 285 w 320"/>
                    <a:gd name="T27" fmla="*/ 341 h 537"/>
                    <a:gd name="T28" fmla="*/ 287 w 320"/>
                    <a:gd name="T29" fmla="*/ 341 h 537"/>
                    <a:gd name="T30" fmla="*/ 297 w 320"/>
                    <a:gd name="T31" fmla="*/ 332 h 537"/>
                    <a:gd name="T32" fmla="*/ 295 w 320"/>
                    <a:gd name="T33" fmla="*/ 326 h 537"/>
                    <a:gd name="T34" fmla="*/ 249 w 320"/>
                    <a:gd name="T35" fmla="*/ 250 h 537"/>
                    <a:gd name="T36" fmla="*/ 268 w 320"/>
                    <a:gd name="T37" fmla="*/ 250 h 537"/>
                    <a:gd name="T38" fmla="*/ 277 w 320"/>
                    <a:gd name="T39" fmla="*/ 240 h 537"/>
                    <a:gd name="T40" fmla="*/ 275 w 320"/>
                    <a:gd name="T41" fmla="*/ 234 h 537"/>
                    <a:gd name="T42" fmla="*/ 238 w 320"/>
                    <a:gd name="T43" fmla="*/ 185 h 537"/>
                    <a:gd name="T44" fmla="*/ 248 w 320"/>
                    <a:gd name="T45" fmla="*/ 185 h 537"/>
                    <a:gd name="T46" fmla="*/ 258 w 320"/>
                    <a:gd name="T47" fmla="*/ 176 h 537"/>
                    <a:gd name="T48" fmla="*/ 256 w 320"/>
                    <a:gd name="T49" fmla="*/ 170 h 537"/>
                    <a:gd name="T50" fmla="*/ 168 w 320"/>
                    <a:gd name="T51" fmla="*/ 5 h 537"/>
                    <a:gd name="T52" fmla="*/ 160 w 320"/>
                    <a:gd name="T53" fmla="*/ 0 h 537"/>
                    <a:gd name="T54" fmla="*/ 151 w 320"/>
                    <a:gd name="T55" fmla="*/ 5 h 537"/>
                    <a:gd name="T56" fmla="*/ 63 w 320"/>
                    <a:gd name="T57" fmla="*/ 171 h 537"/>
                    <a:gd name="T58" fmla="*/ 63 w 320"/>
                    <a:gd name="T59" fmla="*/ 181 h 537"/>
                    <a:gd name="T60" fmla="*/ 72 w 320"/>
                    <a:gd name="T61" fmla="*/ 185 h 537"/>
                    <a:gd name="T62" fmla="*/ 82 w 320"/>
                    <a:gd name="T63" fmla="*/ 185 h 537"/>
                    <a:gd name="T64" fmla="*/ 44 w 320"/>
                    <a:gd name="T65" fmla="*/ 235 h 537"/>
                    <a:gd name="T66" fmla="*/ 43 w 320"/>
                    <a:gd name="T67" fmla="*/ 245 h 537"/>
                    <a:gd name="T68" fmla="*/ 52 w 320"/>
                    <a:gd name="T69" fmla="*/ 250 h 537"/>
                    <a:gd name="T70" fmla="*/ 71 w 320"/>
                    <a:gd name="T71" fmla="*/ 250 h 537"/>
                    <a:gd name="T72" fmla="*/ 24 w 320"/>
                    <a:gd name="T73" fmla="*/ 326 h 537"/>
                    <a:gd name="T74" fmla="*/ 25 w 320"/>
                    <a:gd name="T75" fmla="*/ 337 h 537"/>
                    <a:gd name="T76" fmla="*/ 35 w 320"/>
                    <a:gd name="T77" fmla="*/ 341 h 537"/>
                    <a:gd name="T78" fmla="*/ 41 w 320"/>
                    <a:gd name="T79" fmla="*/ 340 h 537"/>
                    <a:gd name="T80" fmla="*/ 24 w 320"/>
                    <a:gd name="T81" fmla="*/ 369 h 537"/>
                    <a:gd name="T82" fmla="*/ 24 w 320"/>
                    <a:gd name="T83" fmla="*/ 379 h 537"/>
                    <a:gd name="T84" fmla="*/ 32 w 320"/>
                    <a:gd name="T85" fmla="*/ 383 h 537"/>
                    <a:gd name="T86" fmla="*/ 33 w 320"/>
                    <a:gd name="T87" fmla="*/ 383 h 537"/>
                    <a:gd name="T88" fmla="*/ 62 w 320"/>
                    <a:gd name="T89" fmla="*/ 380 h 537"/>
                    <a:gd name="T90" fmla="*/ 2 w 320"/>
                    <a:gd name="T91" fmla="*/ 480 h 537"/>
                    <a:gd name="T92" fmla="*/ 2 w 320"/>
                    <a:gd name="T93" fmla="*/ 491 h 537"/>
                    <a:gd name="T94" fmla="*/ 10 w 320"/>
                    <a:gd name="T95" fmla="*/ 495 h 537"/>
                    <a:gd name="T96" fmla="*/ 12 w 320"/>
                    <a:gd name="T97" fmla="*/ 495 h 537"/>
                    <a:gd name="T98" fmla="*/ 20 w 320"/>
                    <a:gd name="T99" fmla="*/ 494 h 537"/>
                    <a:gd name="T100" fmla="*/ 2 w 320"/>
                    <a:gd name="T101" fmla="*/ 522 h 537"/>
                    <a:gd name="T102" fmla="*/ 1 w 320"/>
                    <a:gd name="T103" fmla="*/ 532 h 537"/>
                    <a:gd name="T104" fmla="*/ 10 w 320"/>
                    <a:gd name="T105" fmla="*/ 537 h 537"/>
                    <a:gd name="T106" fmla="*/ 125 w 320"/>
                    <a:gd name="T107" fmla="*/ 537 h 537"/>
                    <a:gd name="T108" fmla="*/ 194 w 320"/>
                    <a:gd name="T109" fmla="*/ 537 h 537"/>
                    <a:gd name="T110" fmla="*/ 209 w 320"/>
                    <a:gd name="T111" fmla="*/ 537 h 537"/>
                    <a:gd name="T112" fmla="*/ 310 w 320"/>
                    <a:gd name="T113" fmla="*/ 537 h 537"/>
                    <a:gd name="T114" fmla="*/ 310 w 320"/>
                    <a:gd name="T115" fmla="*/ 537 h 537"/>
                    <a:gd name="T116" fmla="*/ 320 w 320"/>
                    <a:gd name="T117" fmla="*/ 528 h 537"/>
                    <a:gd name="T118" fmla="*/ 317 w 320"/>
                    <a:gd name="T119" fmla="*/ 522 h 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20" h="537">
                      <a:moveTo>
                        <a:pt x="317" y="522"/>
                      </a:moveTo>
                      <a:cubicBezTo>
                        <a:pt x="299" y="494"/>
                        <a:pt x="299" y="494"/>
                        <a:pt x="299" y="494"/>
                      </a:cubicBezTo>
                      <a:cubicBezTo>
                        <a:pt x="308" y="495"/>
                        <a:pt x="308" y="495"/>
                        <a:pt x="308" y="495"/>
                      </a:cubicBezTo>
                      <a:cubicBezTo>
                        <a:pt x="312" y="496"/>
                        <a:pt x="316" y="494"/>
                        <a:pt x="318" y="491"/>
                      </a:cubicBezTo>
                      <a:cubicBezTo>
                        <a:pt x="320" y="488"/>
                        <a:pt x="320" y="484"/>
                        <a:pt x="318" y="480"/>
                      </a:cubicBezTo>
                      <a:cubicBezTo>
                        <a:pt x="258" y="380"/>
                        <a:pt x="258" y="380"/>
                        <a:pt x="258" y="380"/>
                      </a:cubicBezTo>
                      <a:cubicBezTo>
                        <a:pt x="286" y="383"/>
                        <a:pt x="286" y="383"/>
                        <a:pt x="286" y="383"/>
                      </a:cubicBezTo>
                      <a:cubicBezTo>
                        <a:pt x="286" y="383"/>
                        <a:pt x="287" y="383"/>
                        <a:pt x="287" y="383"/>
                      </a:cubicBezTo>
                      <a:cubicBezTo>
                        <a:pt x="287" y="383"/>
                        <a:pt x="287" y="383"/>
                        <a:pt x="287" y="383"/>
                      </a:cubicBezTo>
                      <a:cubicBezTo>
                        <a:pt x="288" y="383"/>
                        <a:pt x="288" y="383"/>
                        <a:pt x="288" y="383"/>
                      </a:cubicBezTo>
                      <a:cubicBezTo>
                        <a:pt x="293" y="383"/>
                        <a:pt x="297" y="379"/>
                        <a:pt x="297" y="374"/>
                      </a:cubicBezTo>
                      <a:cubicBezTo>
                        <a:pt x="297" y="372"/>
                        <a:pt x="296" y="370"/>
                        <a:pt x="295" y="368"/>
                      </a:cubicBezTo>
                      <a:cubicBezTo>
                        <a:pt x="279" y="340"/>
                        <a:pt x="279" y="340"/>
                        <a:pt x="279" y="340"/>
                      </a:cubicBezTo>
                      <a:cubicBezTo>
                        <a:pt x="285" y="341"/>
                        <a:pt x="285" y="341"/>
                        <a:pt x="285" y="341"/>
                      </a:cubicBezTo>
                      <a:cubicBezTo>
                        <a:pt x="286" y="341"/>
                        <a:pt x="287" y="341"/>
                        <a:pt x="287" y="341"/>
                      </a:cubicBezTo>
                      <a:cubicBezTo>
                        <a:pt x="293" y="341"/>
                        <a:pt x="297" y="337"/>
                        <a:pt x="297" y="332"/>
                      </a:cubicBezTo>
                      <a:cubicBezTo>
                        <a:pt x="297" y="329"/>
                        <a:pt x="296" y="327"/>
                        <a:pt x="295" y="326"/>
                      </a:cubicBezTo>
                      <a:cubicBezTo>
                        <a:pt x="249" y="250"/>
                        <a:pt x="249" y="250"/>
                        <a:pt x="249" y="250"/>
                      </a:cubicBezTo>
                      <a:cubicBezTo>
                        <a:pt x="268" y="250"/>
                        <a:pt x="268" y="250"/>
                        <a:pt x="268" y="250"/>
                      </a:cubicBezTo>
                      <a:cubicBezTo>
                        <a:pt x="273" y="250"/>
                        <a:pt x="277" y="246"/>
                        <a:pt x="277" y="240"/>
                      </a:cubicBezTo>
                      <a:cubicBezTo>
                        <a:pt x="277" y="238"/>
                        <a:pt x="277" y="236"/>
                        <a:pt x="275" y="234"/>
                      </a:cubicBezTo>
                      <a:cubicBezTo>
                        <a:pt x="238" y="185"/>
                        <a:pt x="238" y="185"/>
                        <a:pt x="238" y="185"/>
                      </a:cubicBezTo>
                      <a:cubicBezTo>
                        <a:pt x="248" y="185"/>
                        <a:pt x="248" y="185"/>
                        <a:pt x="248" y="185"/>
                      </a:cubicBezTo>
                      <a:cubicBezTo>
                        <a:pt x="253" y="185"/>
                        <a:pt x="258" y="181"/>
                        <a:pt x="258" y="176"/>
                      </a:cubicBezTo>
                      <a:cubicBezTo>
                        <a:pt x="258" y="174"/>
                        <a:pt x="257" y="172"/>
                        <a:pt x="256" y="170"/>
                      </a:cubicBezTo>
                      <a:cubicBezTo>
                        <a:pt x="168" y="5"/>
                        <a:pt x="168" y="5"/>
                        <a:pt x="168" y="5"/>
                      </a:cubicBezTo>
                      <a:cubicBezTo>
                        <a:pt x="167" y="1"/>
                        <a:pt x="163" y="0"/>
                        <a:pt x="160" y="0"/>
                      </a:cubicBezTo>
                      <a:cubicBezTo>
                        <a:pt x="156" y="0"/>
                        <a:pt x="153" y="1"/>
                        <a:pt x="151" y="5"/>
                      </a:cubicBezTo>
                      <a:cubicBezTo>
                        <a:pt x="63" y="171"/>
                        <a:pt x="63" y="171"/>
                        <a:pt x="63" y="171"/>
                      </a:cubicBezTo>
                      <a:cubicBezTo>
                        <a:pt x="62" y="174"/>
                        <a:pt x="62" y="178"/>
                        <a:pt x="63" y="181"/>
                      </a:cubicBezTo>
                      <a:cubicBezTo>
                        <a:pt x="65" y="184"/>
                        <a:pt x="68" y="185"/>
                        <a:pt x="72" y="185"/>
                      </a:cubicBezTo>
                      <a:cubicBezTo>
                        <a:pt x="82" y="185"/>
                        <a:pt x="82" y="185"/>
                        <a:pt x="82" y="185"/>
                      </a:cubicBezTo>
                      <a:cubicBezTo>
                        <a:pt x="44" y="235"/>
                        <a:pt x="44" y="235"/>
                        <a:pt x="44" y="235"/>
                      </a:cubicBezTo>
                      <a:cubicBezTo>
                        <a:pt x="42" y="238"/>
                        <a:pt x="42" y="241"/>
                        <a:pt x="43" y="245"/>
                      </a:cubicBezTo>
                      <a:cubicBezTo>
                        <a:pt x="45" y="248"/>
                        <a:pt x="48" y="250"/>
                        <a:pt x="52" y="250"/>
                      </a:cubicBezTo>
                      <a:cubicBezTo>
                        <a:pt x="71" y="250"/>
                        <a:pt x="71" y="250"/>
                        <a:pt x="71" y="250"/>
                      </a:cubicBezTo>
                      <a:cubicBezTo>
                        <a:pt x="24" y="326"/>
                        <a:pt x="24" y="326"/>
                        <a:pt x="24" y="326"/>
                      </a:cubicBezTo>
                      <a:cubicBezTo>
                        <a:pt x="22" y="330"/>
                        <a:pt x="22" y="334"/>
                        <a:pt x="25" y="337"/>
                      </a:cubicBezTo>
                      <a:cubicBezTo>
                        <a:pt x="27" y="340"/>
                        <a:pt x="31" y="342"/>
                        <a:pt x="35" y="341"/>
                      </a:cubicBezTo>
                      <a:cubicBezTo>
                        <a:pt x="41" y="340"/>
                        <a:pt x="41" y="340"/>
                        <a:pt x="41" y="340"/>
                      </a:cubicBezTo>
                      <a:cubicBezTo>
                        <a:pt x="24" y="369"/>
                        <a:pt x="24" y="369"/>
                        <a:pt x="24" y="369"/>
                      </a:cubicBezTo>
                      <a:cubicBezTo>
                        <a:pt x="22" y="372"/>
                        <a:pt x="22" y="376"/>
                        <a:pt x="24" y="379"/>
                      </a:cubicBezTo>
                      <a:cubicBezTo>
                        <a:pt x="26" y="382"/>
                        <a:pt x="29" y="383"/>
                        <a:pt x="32" y="383"/>
                      </a:cubicBezTo>
                      <a:cubicBezTo>
                        <a:pt x="33" y="383"/>
                        <a:pt x="33" y="383"/>
                        <a:pt x="33" y="383"/>
                      </a:cubicBezTo>
                      <a:cubicBezTo>
                        <a:pt x="62" y="380"/>
                        <a:pt x="62" y="380"/>
                        <a:pt x="62" y="380"/>
                      </a:cubicBezTo>
                      <a:cubicBezTo>
                        <a:pt x="2" y="480"/>
                        <a:pt x="2" y="480"/>
                        <a:pt x="2" y="480"/>
                      </a:cubicBezTo>
                      <a:cubicBezTo>
                        <a:pt x="0" y="484"/>
                        <a:pt x="0" y="488"/>
                        <a:pt x="2" y="491"/>
                      </a:cubicBezTo>
                      <a:cubicBezTo>
                        <a:pt x="4" y="493"/>
                        <a:pt x="7" y="495"/>
                        <a:pt x="10" y="495"/>
                      </a:cubicBezTo>
                      <a:cubicBezTo>
                        <a:pt x="10" y="495"/>
                        <a:pt x="11" y="495"/>
                        <a:pt x="12" y="495"/>
                      </a:cubicBezTo>
                      <a:cubicBezTo>
                        <a:pt x="20" y="494"/>
                        <a:pt x="20" y="494"/>
                        <a:pt x="20" y="494"/>
                      </a:cubicBezTo>
                      <a:cubicBezTo>
                        <a:pt x="2" y="522"/>
                        <a:pt x="2" y="522"/>
                        <a:pt x="2" y="522"/>
                      </a:cubicBezTo>
                      <a:cubicBezTo>
                        <a:pt x="0" y="525"/>
                        <a:pt x="0" y="529"/>
                        <a:pt x="1" y="532"/>
                      </a:cubicBezTo>
                      <a:cubicBezTo>
                        <a:pt x="3" y="535"/>
                        <a:pt x="6" y="537"/>
                        <a:pt x="10" y="537"/>
                      </a:cubicBezTo>
                      <a:cubicBezTo>
                        <a:pt x="125" y="537"/>
                        <a:pt x="125" y="537"/>
                        <a:pt x="125" y="537"/>
                      </a:cubicBezTo>
                      <a:cubicBezTo>
                        <a:pt x="194" y="537"/>
                        <a:pt x="194" y="537"/>
                        <a:pt x="194" y="537"/>
                      </a:cubicBezTo>
                      <a:cubicBezTo>
                        <a:pt x="209" y="537"/>
                        <a:pt x="209" y="537"/>
                        <a:pt x="209" y="537"/>
                      </a:cubicBezTo>
                      <a:cubicBezTo>
                        <a:pt x="310" y="537"/>
                        <a:pt x="310" y="537"/>
                        <a:pt x="310" y="537"/>
                      </a:cubicBezTo>
                      <a:cubicBezTo>
                        <a:pt x="310" y="537"/>
                        <a:pt x="310" y="537"/>
                        <a:pt x="310" y="537"/>
                      </a:cubicBezTo>
                      <a:cubicBezTo>
                        <a:pt x="315" y="537"/>
                        <a:pt x="320" y="533"/>
                        <a:pt x="320" y="528"/>
                      </a:cubicBezTo>
                      <a:cubicBezTo>
                        <a:pt x="320" y="525"/>
                        <a:pt x="319" y="523"/>
                        <a:pt x="317" y="522"/>
                      </a:cubicBezTo>
                      <a:close/>
                    </a:path>
                  </a:pathLst>
                </a:custGeom>
                <a:solidFill>
                  <a:srgbClr val="00A63C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Freeform 1255"/>
                <p:cNvSpPr/>
                <p:nvPr/>
              </p:nvSpPr>
              <p:spPr bwMode="auto">
                <a:xfrm>
                  <a:off x="8201025" y="4195763"/>
                  <a:ext cx="39688" cy="25400"/>
                </a:xfrm>
                <a:custGeom>
                  <a:avLst/>
                  <a:gdLst>
                    <a:gd name="T0" fmla="*/ 0 w 25"/>
                    <a:gd name="T1" fmla="*/ 16 h 16"/>
                    <a:gd name="T2" fmla="*/ 25 w 25"/>
                    <a:gd name="T3" fmla="*/ 16 h 16"/>
                    <a:gd name="T4" fmla="*/ 22 w 25"/>
                    <a:gd name="T5" fmla="*/ 0 h 16"/>
                    <a:gd name="T6" fmla="*/ 2 w 25"/>
                    <a:gd name="T7" fmla="*/ 0 h 16"/>
                    <a:gd name="T8" fmla="*/ 0 w 25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16">
                      <a:moveTo>
                        <a:pt x="0" y="16"/>
                      </a:moveTo>
                      <a:lnTo>
                        <a:pt x="25" y="16"/>
                      </a:lnTo>
                      <a:lnTo>
                        <a:pt x="22" y="0"/>
                      </a:lnTo>
                      <a:lnTo>
                        <a:pt x="2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55412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Freeform 1256"/>
                <p:cNvSpPr/>
                <p:nvPr/>
              </p:nvSpPr>
              <p:spPr bwMode="auto">
                <a:xfrm>
                  <a:off x="8148638" y="3954463"/>
                  <a:ext cx="144463" cy="241300"/>
                </a:xfrm>
                <a:custGeom>
                  <a:avLst/>
                  <a:gdLst>
                    <a:gd name="T0" fmla="*/ 202 w 216"/>
                    <a:gd name="T1" fmla="*/ 333 h 363"/>
                    <a:gd name="T2" fmla="*/ 215 w 216"/>
                    <a:gd name="T3" fmla="*/ 332 h 363"/>
                    <a:gd name="T4" fmla="*/ 174 w 216"/>
                    <a:gd name="T5" fmla="*/ 257 h 363"/>
                    <a:gd name="T6" fmla="*/ 194 w 216"/>
                    <a:gd name="T7" fmla="*/ 259 h 363"/>
                    <a:gd name="T8" fmla="*/ 194 w 216"/>
                    <a:gd name="T9" fmla="*/ 259 h 363"/>
                    <a:gd name="T10" fmla="*/ 200 w 216"/>
                    <a:gd name="T11" fmla="*/ 249 h 363"/>
                    <a:gd name="T12" fmla="*/ 193 w 216"/>
                    <a:gd name="T13" fmla="*/ 230 h 363"/>
                    <a:gd name="T14" fmla="*/ 201 w 216"/>
                    <a:gd name="T15" fmla="*/ 224 h 363"/>
                    <a:gd name="T16" fmla="*/ 168 w 216"/>
                    <a:gd name="T17" fmla="*/ 169 h 363"/>
                    <a:gd name="T18" fmla="*/ 187 w 216"/>
                    <a:gd name="T19" fmla="*/ 162 h 363"/>
                    <a:gd name="T20" fmla="*/ 161 w 216"/>
                    <a:gd name="T21" fmla="*/ 125 h 363"/>
                    <a:gd name="T22" fmla="*/ 174 w 216"/>
                    <a:gd name="T23" fmla="*/ 119 h 363"/>
                    <a:gd name="T24" fmla="*/ 114 w 216"/>
                    <a:gd name="T25" fmla="*/ 3 h 363"/>
                    <a:gd name="T26" fmla="*/ 102 w 216"/>
                    <a:gd name="T27" fmla="*/ 3 h 363"/>
                    <a:gd name="T28" fmla="*/ 43 w 216"/>
                    <a:gd name="T29" fmla="*/ 122 h 363"/>
                    <a:gd name="T30" fmla="*/ 55 w 216"/>
                    <a:gd name="T31" fmla="*/ 125 h 363"/>
                    <a:gd name="T32" fmla="*/ 29 w 216"/>
                    <a:gd name="T33" fmla="*/ 162 h 363"/>
                    <a:gd name="T34" fmla="*/ 32 w 216"/>
                    <a:gd name="T35" fmla="*/ 172 h 363"/>
                    <a:gd name="T36" fmla="*/ 13 w 216"/>
                    <a:gd name="T37" fmla="*/ 191 h 363"/>
                    <a:gd name="T38" fmla="*/ 12 w 216"/>
                    <a:gd name="T39" fmla="*/ 191 h 363"/>
                    <a:gd name="T40" fmla="*/ 11 w 216"/>
                    <a:gd name="T41" fmla="*/ 191 h 363"/>
                    <a:gd name="T42" fmla="*/ 1 w 216"/>
                    <a:gd name="T43" fmla="*/ 190 h 363"/>
                    <a:gd name="T44" fmla="*/ 25 w 216"/>
                    <a:gd name="T45" fmla="*/ 230 h 363"/>
                    <a:gd name="T46" fmla="*/ 42 w 216"/>
                    <a:gd name="T47" fmla="*/ 257 h 363"/>
                    <a:gd name="T48" fmla="*/ 51 w 216"/>
                    <a:gd name="T49" fmla="*/ 273 h 363"/>
                    <a:gd name="T50" fmla="*/ 42 w 216"/>
                    <a:gd name="T51" fmla="*/ 301 h 363"/>
                    <a:gd name="T52" fmla="*/ 54 w 216"/>
                    <a:gd name="T53" fmla="*/ 326 h 363"/>
                    <a:gd name="T54" fmla="*/ 35 w 216"/>
                    <a:gd name="T55" fmla="*/ 345 h 363"/>
                    <a:gd name="T56" fmla="*/ 35 w 216"/>
                    <a:gd name="T57" fmla="*/ 345 h 363"/>
                    <a:gd name="T58" fmla="*/ 35 w 216"/>
                    <a:gd name="T59" fmla="*/ 345 h 363"/>
                    <a:gd name="T60" fmla="*/ 1 w 216"/>
                    <a:gd name="T61" fmla="*/ 353 h 363"/>
                    <a:gd name="T62" fmla="*/ 7 w 216"/>
                    <a:gd name="T63" fmla="*/ 363 h 363"/>
                    <a:gd name="T64" fmla="*/ 131 w 216"/>
                    <a:gd name="T65" fmla="*/ 363 h 363"/>
                    <a:gd name="T66" fmla="*/ 209 w 216"/>
                    <a:gd name="T67" fmla="*/ 363 h 363"/>
                    <a:gd name="T68" fmla="*/ 216 w 216"/>
                    <a:gd name="T69" fmla="*/ 356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6" h="363">
                      <a:moveTo>
                        <a:pt x="215" y="352"/>
                      </a:moveTo>
                      <a:cubicBezTo>
                        <a:pt x="202" y="333"/>
                        <a:pt x="202" y="333"/>
                        <a:pt x="202" y="333"/>
                      </a:cubicBezTo>
                      <a:cubicBezTo>
                        <a:pt x="208" y="334"/>
                        <a:pt x="208" y="334"/>
                        <a:pt x="208" y="334"/>
                      </a:cubicBezTo>
                      <a:cubicBezTo>
                        <a:pt x="211" y="335"/>
                        <a:pt x="213" y="334"/>
                        <a:pt x="215" y="332"/>
                      </a:cubicBezTo>
                      <a:cubicBezTo>
                        <a:pt x="216" y="329"/>
                        <a:pt x="216" y="327"/>
                        <a:pt x="215" y="325"/>
                      </a:cubicBezTo>
                      <a:cubicBezTo>
                        <a:pt x="174" y="257"/>
                        <a:pt x="174" y="257"/>
                        <a:pt x="174" y="257"/>
                      </a:cubicBezTo>
                      <a:cubicBezTo>
                        <a:pt x="193" y="259"/>
                        <a:pt x="193" y="259"/>
                        <a:pt x="193" y="259"/>
                      </a:cubicBezTo>
                      <a:cubicBezTo>
                        <a:pt x="194" y="259"/>
                        <a:pt x="194" y="259"/>
                        <a:pt x="194" y="259"/>
                      </a:cubicBezTo>
                      <a:cubicBezTo>
                        <a:pt x="194" y="259"/>
                        <a:pt x="194" y="259"/>
                        <a:pt x="194" y="259"/>
                      </a:cubicBezTo>
                      <a:cubicBezTo>
                        <a:pt x="194" y="259"/>
                        <a:pt x="194" y="259"/>
                        <a:pt x="194" y="259"/>
                      </a:cubicBezTo>
                      <a:cubicBezTo>
                        <a:pt x="198" y="259"/>
                        <a:pt x="201" y="256"/>
                        <a:pt x="201" y="252"/>
                      </a:cubicBezTo>
                      <a:cubicBezTo>
                        <a:pt x="201" y="251"/>
                        <a:pt x="200" y="250"/>
                        <a:pt x="200" y="249"/>
                      </a:cubicBezTo>
                      <a:cubicBezTo>
                        <a:pt x="189" y="230"/>
                        <a:pt x="189" y="230"/>
                        <a:pt x="189" y="230"/>
                      </a:cubicBezTo>
                      <a:cubicBezTo>
                        <a:pt x="193" y="230"/>
                        <a:pt x="193" y="230"/>
                        <a:pt x="193" y="230"/>
                      </a:cubicBezTo>
                      <a:cubicBezTo>
                        <a:pt x="193" y="231"/>
                        <a:pt x="194" y="231"/>
                        <a:pt x="194" y="231"/>
                      </a:cubicBezTo>
                      <a:cubicBezTo>
                        <a:pt x="198" y="231"/>
                        <a:pt x="201" y="228"/>
                        <a:pt x="201" y="224"/>
                      </a:cubicBezTo>
                      <a:cubicBezTo>
                        <a:pt x="201" y="223"/>
                        <a:pt x="200" y="221"/>
                        <a:pt x="199" y="220"/>
                      </a:cubicBezTo>
                      <a:cubicBezTo>
                        <a:pt x="168" y="169"/>
                        <a:pt x="168" y="169"/>
                        <a:pt x="168" y="169"/>
                      </a:cubicBezTo>
                      <a:cubicBezTo>
                        <a:pt x="181" y="169"/>
                        <a:pt x="181" y="169"/>
                        <a:pt x="181" y="169"/>
                      </a:cubicBezTo>
                      <a:cubicBezTo>
                        <a:pt x="185" y="169"/>
                        <a:pt x="187" y="166"/>
                        <a:pt x="187" y="162"/>
                      </a:cubicBezTo>
                      <a:cubicBezTo>
                        <a:pt x="187" y="161"/>
                        <a:pt x="187" y="159"/>
                        <a:pt x="186" y="158"/>
                      </a:cubicBezTo>
                      <a:cubicBezTo>
                        <a:pt x="161" y="125"/>
                        <a:pt x="161" y="125"/>
                        <a:pt x="161" y="125"/>
                      </a:cubicBezTo>
                      <a:cubicBezTo>
                        <a:pt x="168" y="125"/>
                        <a:pt x="168" y="125"/>
                        <a:pt x="168" y="125"/>
                      </a:cubicBezTo>
                      <a:cubicBezTo>
                        <a:pt x="171" y="125"/>
                        <a:pt x="174" y="122"/>
                        <a:pt x="174" y="119"/>
                      </a:cubicBezTo>
                      <a:cubicBezTo>
                        <a:pt x="174" y="118"/>
                        <a:pt x="174" y="116"/>
                        <a:pt x="173" y="115"/>
                      </a:cubicBezTo>
                      <a:cubicBezTo>
                        <a:pt x="114" y="3"/>
                        <a:pt x="114" y="3"/>
                        <a:pt x="114" y="3"/>
                      </a:cubicBezTo>
                      <a:cubicBezTo>
                        <a:pt x="113" y="1"/>
                        <a:pt x="111" y="0"/>
                        <a:pt x="108" y="0"/>
                      </a:cubicBezTo>
                      <a:cubicBezTo>
                        <a:pt x="106" y="0"/>
                        <a:pt x="103" y="1"/>
                        <a:pt x="102" y="3"/>
                      </a:cubicBezTo>
                      <a:cubicBezTo>
                        <a:pt x="43" y="116"/>
                        <a:pt x="43" y="116"/>
                        <a:pt x="43" y="116"/>
                      </a:cubicBezTo>
                      <a:cubicBezTo>
                        <a:pt x="42" y="118"/>
                        <a:pt x="42" y="120"/>
                        <a:pt x="43" y="122"/>
                      </a:cubicBezTo>
                      <a:cubicBezTo>
                        <a:pt x="44" y="124"/>
                        <a:pt x="46" y="125"/>
                        <a:pt x="49" y="125"/>
                      </a:cubicBezTo>
                      <a:cubicBezTo>
                        <a:pt x="55" y="125"/>
                        <a:pt x="55" y="125"/>
                        <a:pt x="55" y="125"/>
                      </a:cubicBezTo>
                      <a:cubicBezTo>
                        <a:pt x="30" y="159"/>
                        <a:pt x="30" y="159"/>
                        <a:pt x="30" y="159"/>
                      </a:cubicBezTo>
                      <a:cubicBezTo>
                        <a:pt x="29" y="159"/>
                        <a:pt x="29" y="161"/>
                        <a:pt x="29" y="162"/>
                      </a:cubicBezTo>
                      <a:cubicBezTo>
                        <a:pt x="30" y="163"/>
                        <a:pt x="31" y="165"/>
                        <a:pt x="31" y="168"/>
                      </a:cubicBezTo>
                      <a:cubicBezTo>
                        <a:pt x="32" y="169"/>
                        <a:pt x="32" y="170"/>
                        <a:pt x="32" y="172"/>
                      </a:cubicBezTo>
                      <a:cubicBezTo>
                        <a:pt x="32" y="182"/>
                        <a:pt x="23" y="191"/>
                        <a:pt x="13" y="191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12" y="191"/>
                        <a:pt x="12" y="191"/>
                        <a:pt x="12" y="191"/>
                      </a:cubicBezTo>
                      <a:cubicBezTo>
                        <a:pt x="11" y="191"/>
                        <a:pt x="11" y="191"/>
                        <a:pt x="11" y="191"/>
                      </a:cubicBezTo>
                      <a:cubicBezTo>
                        <a:pt x="11" y="191"/>
                        <a:pt x="11" y="191"/>
                        <a:pt x="11" y="191"/>
                      </a:cubicBezTo>
                      <a:cubicBezTo>
                        <a:pt x="11" y="191"/>
                        <a:pt x="10" y="191"/>
                        <a:pt x="10" y="191"/>
                      </a:cubicBezTo>
                      <a:cubicBezTo>
                        <a:pt x="1" y="190"/>
                        <a:pt x="1" y="190"/>
                        <a:pt x="1" y="190"/>
                      </a:cubicBezTo>
                      <a:cubicBezTo>
                        <a:pt x="18" y="218"/>
                        <a:pt x="18" y="218"/>
                        <a:pt x="18" y="218"/>
                      </a:cubicBezTo>
                      <a:cubicBezTo>
                        <a:pt x="25" y="230"/>
                        <a:pt x="25" y="230"/>
                        <a:pt x="25" y="230"/>
                      </a:cubicBezTo>
                      <a:cubicBezTo>
                        <a:pt x="26" y="232"/>
                        <a:pt x="26" y="232"/>
                        <a:pt x="26" y="232"/>
                      </a:cubicBezTo>
                      <a:cubicBezTo>
                        <a:pt x="42" y="257"/>
                        <a:pt x="42" y="257"/>
                        <a:pt x="42" y="257"/>
                      </a:cubicBezTo>
                      <a:cubicBezTo>
                        <a:pt x="42" y="257"/>
                        <a:pt x="42" y="257"/>
                        <a:pt x="42" y="257"/>
                      </a:cubicBezTo>
                      <a:cubicBezTo>
                        <a:pt x="51" y="273"/>
                        <a:pt x="51" y="273"/>
                        <a:pt x="51" y="273"/>
                      </a:cubicBezTo>
                      <a:cubicBezTo>
                        <a:pt x="55" y="280"/>
                        <a:pt x="55" y="288"/>
                        <a:pt x="51" y="294"/>
                      </a:cubicBezTo>
                      <a:cubicBezTo>
                        <a:pt x="49" y="297"/>
                        <a:pt x="46" y="300"/>
                        <a:pt x="42" y="301"/>
                      </a:cubicBezTo>
                      <a:cubicBezTo>
                        <a:pt x="50" y="314"/>
                        <a:pt x="50" y="314"/>
                        <a:pt x="50" y="314"/>
                      </a:cubicBezTo>
                      <a:cubicBezTo>
                        <a:pt x="53" y="317"/>
                        <a:pt x="54" y="321"/>
                        <a:pt x="54" y="326"/>
                      </a:cubicBezTo>
                      <a:cubicBezTo>
                        <a:pt x="54" y="336"/>
                        <a:pt x="46" y="345"/>
                        <a:pt x="36" y="345"/>
                      </a:cubicBezTo>
                      <a:cubicBezTo>
                        <a:pt x="35" y="345"/>
                        <a:pt x="35" y="345"/>
                        <a:pt x="35" y="345"/>
                      </a:cubicBezTo>
                      <a:cubicBezTo>
                        <a:pt x="35" y="345"/>
                        <a:pt x="35" y="345"/>
                        <a:pt x="35" y="345"/>
                      </a:cubicBezTo>
                      <a:cubicBezTo>
                        <a:pt x="35" y="345"/>
                        <a:pt x="35" y="345"/>
                        <a:pt x="35" y="345"/>
                      </a:cubicBezTo>
                      <a:cubicBezTo>
                        <a:pt x="35" y="345"/>
                        <a:pt x="35" y="345"/>
                        <a:pt x="35" y="345"/>
                      </a:cubicBezTo>
                      <a:cubicBezTo>
                        <a:pt x="35" y="345"/>
                        <a:pt x="35" y="345"/>
                        <a:pt x="35" y="345"/>
                      </a:cubicBezTo>
                      <a:cubicBezTo>
                        <a:pt x="6" y="345"/>
                        <a:pt x="6" y="345"/>
                        <a:pt x="6" y="345"/>
                      </a:cubicBezTo>
                      <a:cubicBezTo>
                        <a:pt x="1" y="353"/>
                        <a:pt x="1" y="353"/>
                        <a:pt x="1" y="353"/>
                      </a:cubicBezTo>
                      <a:cubicBezTo>
                        <a:pt x="0" y="355"/>
                        <a:pt x="0" y="357"/>
                        <a:pt x="1" y="360"/>
                      </a:cubicBezTo>
                      <a:cubicBezTo>
                        <a:pt x="2" y="362"/>
                        <a:pt x="4" y="363"/>
                        <a:pt x="7" y="363"/>
                      </a:cubicBezTo>
                      <a:cubicBezTo>
                        <a:pt x="84" y="363"/>
                        <a:pt x="84" y="363"/>
                        <a:pt x="84" y="363"/>
                      </a:cubicBezTo>
                      <a:cubicBezTo>
                        <a:pt x="131" y="363"/>
                        <a:pt x="131" y="363"/>
                        <a:pt x="131" y="363"/>
                      </a:cubicBezTo>
                      <a:cubicBezTo>
                        <a:pt x="141" y="363"/>
                        <a:pt x="141" y="363"/>
                        <a:pt x="141" y="363"/>
                      </a:cubicBezTo>
                      <a:cubicBezTo>
                        <a:pt x="209" y="363"/>
                        <a:pt x="209" y="363"/>
                        <a:pt x="209" y="363"/>
                      </a:cubicBezTo>
                      <a:cubicBezTo>
                        <a:pt x="210" y="363"/>
                        <a:pt x="210" y="363"/>
                        <a:pt x="210" y="363"/>
                      </a:cubicBezTo>
                      <a:cubicBezTo>
                        <a:pt x="213" y="363"/>
                        <a:pt x="216" y="360"/>
                        <a:pt x="216" y="356"/>
                      </a:cubicBezTo>
                      <a:cubicBezTo>
                        <a:pt x="216" y="355"/>
                        <a:pt x="215" y="353"/>
                        <a:pt x="215" y="352"/>
                      </a:cubicBezTo>
                      <a:close/>
                    </a:path>
                  </a:pathLst>
                </a:custGeom>
                <a:solidFill>
                  <a:srgbClr val="00973D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" name="组合 112"/>
              <p:cNvGrpSpPr/>
              <p:nvPr/>
            </p:nvGrpSpPr>
            <p:grpSpPr>
              <a:xfrm>
                <a:off x="9049610" y="3476415"/>
                <a:ext cx="687386" cy="687385"/>
                <a:chOff x="7842250" y="4413250"/>
                <a:chExt cx="552450" cy="552450"/>
              </a:xfrm>
            </p:grpSpPr>
            <p:sp>
              <p:nvSpPr>
                <p:cNvPr id="114" name="Rectangle 1034"/>
                <p:cNvSpPr>
                  <a:spLocks noChangeArrowheads="1"/>
                </p:cNvSpPr>
                <p:nvPr/>
              </p:nvSpPr>
              <p:spPr bwMode="auto">
                <a:xfrm>
                  <a:off x="7842250" y="4413250"/>
                  <a:ext cx="552450" cy="552450"/>
                </a:xfrm>
                <a:prstGeom prst="rect">
                  <a:avLst/>
                </a:prstGeom>
                <a:solidFill>
                  <a:srgbClr val="FF6868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Freeform 1314"/>
                <p:cNvSpPr/>
                <p:nvPr/>
              </p:nvSpPr>
              <p:spPr bwMode="auto">
                <a:xfrm>
                  <a:off x="8153400" y="4575175"/>
                  <a:ext cx="42863" cy="44450"/>
                </a:xfrm>
                <a:custGeom>
                  <a:avLst/>
                  <a:gdLst>
                    <a:gd name="T0" fmla="*/ 11 w 64"/>
                    <a:gd name="T1" fmla="*/ 55 h 66"/>
                    <a:gd name="T2" fmla="*/ 50 w 64"/>
                    <a:gd name="T3" fmla="*/ 55 h 66"/>
                    <a:gd name="T4" fmla="*/ 64 w 64"/>
                    <a:gd name="T5" fmla="*/ 0 h 66"/>
                    <a:gd name="T6" fmla="*/ 10 w 64"/>
                    <a:gd name="T7" fmla="*/ 16 h 66"/>
                    <a:gd name="T8" fmla="*/ 11 w 64"/>
                    <a:gd name="T9" fmla="*/ 55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6">
                      <a:moveTo>
                        <a:pt x="11" y="55"/>
                      </a:moveTo>
                      <a:cubicBezTo>
                        <a:pt x="22" y="66"/>
                        <a:pt x="39" y="65"/>
                        <a:pt x="50" y="55"/>
                      </a:cubicBezTo>
                      <a:cubicBezTo>
                        <a:pt x="60" y="44"/>
                        <a:pt x="64" y="0"/>
                        <a:pt x="64" y="0"/>
                      </a:cubicBezTo>
                      <a:cubicBezTo>
                        <a:pt x="64" y="0"/>
                        <a:pt x="21" y="5"/>
                        <a:pt x="10" y="16"/>
                      </a:cubicBezTo>
                      <a:cubicBezTo>
                        <a:pt x="0" y="27"/>
                        <a:pt x="0" y="44"/>
                        <a:pt x="11" y="55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Freeform 1315"/>
                <p:cNvSpPr/>
                <p:nvPr/>
              </p:nvSpPr>
              <p:spPr bwMode="auto">
                <a:xfrm>
                  <a:off x="8116888" y="4546600"/>
                  <a:ext cx="42863" cy="50800"/>
                </a:xfrm>
                <a:custGeom>
                  <a:avLst/>
                  <a:gdLst>
                    <a:gd name="T0" fmla="*/ 20 w 63"/>
                    <a:gd name="T1" fmla="*/ 70 h 76"/>
                    <a:gd name="T2" fmla="*/ 56 w 63"/>
                    <a:gd name="T3" fmla="*/ 56 h 76"/>
                    <a:gd name="T4" fmla="*/ 51 w 63"/>
                    <a:gd name="T5" fmla="*/ 0 h 76"/>
                    <a:gd name="T6" fmla="*/ 6 w 63"/>
                    <a:gd name="T7" fmla="*/ 33 h 76"/>
                    <a:gd name="T8" fmla="*/ 20 w 63"/>
                    <a:gd name="T9" fmla="*/ 7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6">
                      <a:moveTo>
                        <a:pt x="20" y="70"/>
                      </a:moveTo>
                      <a:cubicBezTo>
                        <a:pt x="33" y="76"/>
                        <a:pt x="50" y="70"/>
                        <a:pt x="56" y="56"/>
                      </a:cubicBezTo>
                      <a:cubicBezTo>
                        <a:pt x="63" y="42"/>
                        <a:pt x="51" y="0"/>
                        <a:pt x="51" y="0"/>
                      </a:cubicBezTo>
                      <a:cubicBezTo>
                        <a:pt x="51" y="0"/>
                        <a:pt x="12" y="19"/>
                        <a:pt x="6" y="33"/>
                      </a:cubicBezTo>
                      <a:cubicBezTo>
                        <a:pt x="0" y="47"/>
                        <a:pt x="6" y="63"/>
                        <a:pt x="20" y="70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Freeform 1316"/>
                <p:cNvSpPr/>
                <p:nvPr/>
              </p:nvSpPr>
              <p:spPr bwMode="auto">
                <a:xfrm>
                  <a:off x="8077200" y="4533900"/>
                  <a:ext cx="38100" cy="50800"/>
                </a:xfrm>
                <a:custGeom>
                  <a:avLst/>
                  <a:gdLst>
                    <a:gd name="T0" fmla="*/ 26 w 57"/>
                    <a:gd name="T1" fmla="*/ 77 h 78"/>
                    <a:gd name="T2" fmla="*/ 56 w 57"/>
                    <a:gd name="T3" fmla="*/ 51 h 78"/>
                    <a:gd name="T4" fmla="*/ 32 w 57"/>
                    <a:gd name="T5" fmla="*/ 0 h 78"/>
                    <a:gd name="T6" fmla="*/ 1 w 57"/>
                    <a:gd name="T7" fmla="*/ 47 h 78"/>
                    <a:gd name="T8" fmla="*/ 26 w 57"/>
                    <a:gd name="T9" fmla="*/ 77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78">
                      <a:moveTo>
                        <a:pt x="26" y="77"/>
                      </a:moveTo>
                      <a:cubicBezTo>
                        <a:pt x="41" y="78"/>
                        <a:pt x="55" y="66"/>
                        <a:pt x="56" y="51"/>
                      </a:cubicBezTo>
                      <a:cubicBezTo>
                        <a:pt x="57" y="36"/>
                        <a:pt x="32" y="0"/>
                        <a:pt x="32" y="0"/>
                      </a:cubicBezTo>
                      <a:cubicBezTo>
                        <a:pt x="32" y="0"/>
                        <a:pt x="2" y="32"/>
                        <a:pt x="1" y="47"/>
                      </a:cubicBezTo>
                      <a:cubicBezTo>
                        <a:pt x="0" y="62"/>
                        <a:pt x="11" y="75"/>
                        <a:pt x="26" y="77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Freeform 1317"/>
                <p:cNvSpPr/>
                <p:nvPr/>
              </p:nvSpPr>
              <p:spPr bwMode="auto">
                <a:xfrm>
                  <a:off x="8034338" y="4538663"/>
                  <a:ext cx="41275" cy="52388"/>
                </a:xfrm>
                <a:custGeom>
                  <a:avLst/>
                  <a:gdLst>
                    <a:gd name="T0" fmla="*/ 38 w 61"/>
                    <a:gd name="T1" fmla="*/ 74 h 78"/>
                    <a:gd name="T2" fmla="*/ 57 w 61"/>
                    <a:gd name="T3" fmla="*/ 40 h 78"/>
                    <a:gd name="T4" fmla="*/ 18 w 61"/>
                    <a:gd name="T5" fmla="*/ 0 h 78"/>
                    <a:gd name="T6" fmla="*/ 4 w 61"/>
                    <a:gd name="T7" fmla="*/ 55 h 78"/>
                    <a:gd name="T8" fmla="*/ 38 w 61"/>
                    <a:gd name="T9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78">
                      <a:moveTo>
                        <a:pt x="38" y="74"/>
                      </a:moveTo>
                      <a:cubicBezTo>
                        <a:pt x="53" y="70"/>
                        <a:pt x="61" y="55"/>
                        <a:pt x="57" y="40"/>
                      </a:cubicBezTo>
                      <a:cubicBezTo>
                        <a:pt x="53" y="25"/>
                        <a:pt x="18" y="0"/>
                        <a:pt x="18" y="0"/>
                      </a:cubicBezTo>
                      <a:cubicBezTo>
                        <a:pt x="18" y="0"/>
                        <a:pt x="0" y="40"/>
                        <a:pt x="4" y="55"/>
                      </a:cubicBezTo>
                      <a:cubicBezTo>
                        <a:pt x="8" y="70"/>
                        <a:pt x="23" y="78"/>
                        <a:pt x="38" y="74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Freeform 1318"/>
                <p:cNvSpPr/>
                <p:nvPr/>
              </p:nvSpPr>
              <p:spPr bwMode="auto">
                <a:xfrm>
                  <a:off x="7996238" y="4564063"/>
                  <a:ext cx="41275" cy="46038"/>
                </a:xfrm>
                <a:custGeom>
                  <a:avLst/>
                  <a:gdLst>
                    <a:gd name="T0" fmla="*/ 9 w 62"/>
                    <a:gd name="T1" fmla="*/ 56 h 71"/>
                    <a:gd name="T2" fmla="*/ 47 w 62"/>
                    <a:gd name="T3" fmla="*/ 63 h 71"/>
                    <a:gd name="T4" fmla="*/ 54 w 62"/>
                    <a:gd name="T5" fmla="*/ 24 h 71"/>
                    <a:gd name="T6" fmla="*/ 3 w 62"/>
                    <a:gd name="T7" fmla="*/ 0 h 71"/>
                    <a:gd name="T8" fmla="*/ 9 w 62"/>
                    <a:gd name="T9" fmla="*/ 5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71">
                      <a:moveTo>
                        <a:pt x="9" y="56"/>
                      </a:moveTo>
                      <a:cubicBezTo>
                        <a:pt x="17" y="69"/>
                        <a:pt x="35" y="71"/>
                        <a:pt x="47" y="63"/>
                      </a:cubicBezTo>
                      <a:cubicBezTo>
                        <a:pt x="59" y="54"/>
                        <a:pt x="62" y="36"/>
                        <a:pt x="54" y="24"/>
                      </a:cubicBezTo>
                      <a:cubicBezTo>
                        <a:pt x="45" y="12"/>
                        <a:pt x="3" y="0"/>
                        <a:pt x="3" y="0"/>
                      </a:cubicBezTo>
                      <a:cubicBezTo>
                        <a:pt x="3" y="0"/>
                        <a:pt x="0" y="44"/>
                        <a:pt x="9" y="56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Freeform 1319"/>
                <p:cNvSpPr/>
                <p:nvPr/>
              </p:nvSpPr>
              <p:spPr bwMode="auto">
                <a:xfrm>
                  <a:off x="7961313" y="4600575"/>
                  <a:ext cx="47625" cy="41275"/>
                </a:xfrm>
                <a:custGeom>
                  <a:avLst/>
                  <a:gdLst>
                    <a:gd name="T0" fmla="*/ 25 w 72"/>
                    <a:gd name="T1" fmla="*/ 54 h 63"/>
                    <a:gd name="T2" fmla="*/ 63 w 72"/>
                    <a:gd name="T3" fmla="*/ 47 h 63"/>
                    <a:gd name="T4" fmla="*/ 56 w 72"/>
                    <a:gd name="T5" fmla="*/ 9 h 63"/>
                    <a:gd name="T6" fmla="*/ 0 w 72"/>
                    <a:gd name="T7" fmla="*/ 3 h 63"/>
                    <a:gd name="T8" fmla="*/ 25 w 72"/>
                    <a:gd name="T9" fmla="*/ 5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25" y="54"/>
                      </a:moveTo>
                      <a:cubicBezTo>
                        <a:pt x="38" y="63"/>
                        <a:pt x="55" y="59"/>
                        <a:pt x="63" y="47"/>
                      </a:cubicBezTo>
                      <a:cubicBezTo>
                        <a:pt x="72" y="34"/>
                        <a:pt x="69" y="17"/>
                        <a:pt x="56" y="9"/>
                      </a:cubicBezTo>
                      <a:cubicBezTo>
                        <a:pt x="44" y="0"/>
                        <a:pt x="0" y="3"/>
                        <a:pt x="0" y="3"/>
                      </a:cubicBezTo>
                      <a:cubicBezTo>
                        <a:pt x="0" y="3"/>
                        <a:pt x="12" y="45"/>
                        <a:pt x="25" y="54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Freeform 1320"/>
                <p:cNvSpPr/>
                <p:nvPr/>
              </p:nvSpPr>
              <p:spPr bwMode="auto">
                <a:xfrm>
                  <a:off x="7940675" y="4638675"/>
                  <a:ext cx="50800" cy="41275"/>
                </a:xfrm>
                <a:custGeom>
                  <a:avLst/>
                  <a:gdLst>
                    <a:gd name="T0" fmla="*/ 74 w 78"/>
                    <a:gd name="T1" fmla="*/ 37 h 61"/>
                    <a:gd name="T2" fmla="*/ 55 w 78"/>
                    <a:gd name="T3" fmla="*/ 4 h 61"/>
                    <a:gd name="T4" fmla="*/ 0 w 78"/>
                    <a:gd name="T5" fmla="*/ 18 h 61"/>
                    <a:gd name="T6" fmla="*/ 41 w 78"/>
                    <a:gd name="T7" fmla="*/ 57 h 61"/>
                    <a:gd name="T8" fmla="*/ 74 w 78"/>
                    <a:gd name="T9" fmla="*/ 3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1">
                      <a:moveTo>
                        <a:pt x="74" y="37"/>
                      </a:moveTo>
                      <a:cubicBezTo>
                        <a:pt x="78" y="23"/>
                        <a:pt x="69" y="8"/>
                        <a:pt x="55" y="4"/>
                      </a:cubicBezTo>
                      <a:cubicBezTo>
                        <a:pt x="40" y="0"/>
                        <a:pt x="0" y="18"/>
                        <a:pt x="0" y="18"/>
                      </a:cubicBezTo>
                      <a:cubicBezTo>
                        <a:pt x="0" y="18"/>
                        <a:pt x="26" y="53"/>
                        <a:pt x="41" y="57"/>
                      </a:cubicBezTo>
                      <a:cubicBezTo>
                        <a:pt x="56" y="61"/>
                        <a:pt x="71" y="52"/>
                        <a:pt x="74" y="37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Freeform 1321"/>
                <p:cNvSpPr/>
                <p:nvPr/>
              </p:nvSpPr>
              <p:spPr bwMode="auto">
                <a:xfrm>
                  <a:off x="8188325" y="4694238"/>
                  <a:ext cx="50800" cy="41275"/>
                </a:xfrm>
                <a:custGeom>
                  <a:avLst/>
                  <a:gdLst>
                    <a:gd name="T0" fmla="*/ 4 w 78"/>
                    <a:gd name="T1" fmla="*/ 24 h 61"/>
                    <a:gd name="T2" fmla="*/ 24 w 78"/>
                    <a:gd name="T3" fmla="*/ 57 h 61"/>
                    <a:gd name="T4" fmla="*/ 78 w 78"/>
                    <a:gd name="T5" fmla="*/ 43 h 61"/>
                    <a:gd name="T6" fmla="*/ 38 w 78"/>
                    <a:gd name="T7" fmla="*/ 4 h 61"/>
                    <a:gd name="T8" fmla="*/ 4 w 78"/>
                    <a:gd name="T9" fmla="*/ 2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1">
                      <a:moveTo>
                        <a:pt x="4" y="24"/>
                      </a:moveTo>
                      <a:cubicBezTo>
                        <a:pt x="0" y="39"/>
                        <a:pt x="9" y="54"/>
                        <a:pt x="24" y="57"/>
                      </a:cubicBezTo>
                      <a:cubicBezTo>
                        <a:pt x="39" y="61"/>
                        <a:pt x="78" y="43"/>
                        <a:pt x="78" y="43"/>
                      </a:cubicBezTo>
                      <a:cubicBezTo>
                        <a:pt x="78" y="43"/>
                        <a:pt x="53" y="8"/>
                        <a:pt x="38" y="4"/>
                      </a:cubicBezTo>
                      <a:cubicBezTo>
                        <a:pt x="23" y="0"/>
                        <a:pt x="8" y="9"/>
                        <a:pt x="4" y="24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1322"/>
                <p:cNvSpPr/>
                <p:nvPr/>
              </p:nvSpPr>
              <p:spPr bwMode="auto">
                <a:xfrm>
                  <a:off x="8191500" y="4654550"/>
                  <a:ext cx="50800" cy="36513"/>
                </a:xfrm>
                <a:custGeom>
                  <a:avLst/>
                  <a:gdLst>
                    <a:gd name="T0" fmla="*/ 27 w 78"/>
                    <a:gd name="T1" fmla="*/ 1 h 57"/>
                    <a:gd name="T2" fmla="*/ 2 w 78"/>
                    <a:gd name="T3" fmla="*/ 31 h 57"/>
                    <a:gd name="T4" fmla="*/ 32 w 78"/>
                    <a:gd name="T5" fmla="*/ 56 h 57"/>
                    <a:gd name="T6" fmla="*/ 78 w 78"/>
                    <a:gd name="T7" fmla="*/ 24 h 57"/>
                    <a:gd name="T8" fmla="*/ 27 w 78"/>
                    <a:gd name="T9" fmla="*/ 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57">
                      <a:moveTo>
                        <a:pt x="27" y="1"/>
                      </a:moveTo>
                      <a:cubicBezTo>
                        <a:pt x="12" y="2"/>
                        <a:pt x="0" y="16"/>
                        <a:pt x="2" y="31"/>
                      </a:cubicBezTo>
                      <a:cubicBezTo>
                        <a:pt x="3" y="46"/>
                        <a:pt x="17" y="57"/>
                        <a:pt x="32" y="56"/>
                      </a:cubicBezTo>
                      <a:cubicBezTo>
                        <a:pt x="47" y="55"/>
                        <a:pt x="78" y="24"/>
                        <a:pt x="78" y="24"/>
                      </a:cubicBezTo>
                      <a:cubicBezTo>
                        <a:pt x="78" y="24"/>
                        <a:pt x="42" y="0"/>
                        <a:pt x="27" y="1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Freeform 1323"/>
                <p:cNvSpPr/>
                <p:nvPr/>
              </p:nvSpPr>
              <p:spPr bwMode="auto">
                <a:xfrm>
                  <a:off x="8177213" y="4611688"/>
                  <a:ext cx="50800" cy="41275"/>
                </a:xfrm>
                <a:custGeom>
                  <a:avLst/>
                  <a:gdLst>
                    <a:gd name="T0" fmla="*/ 6 w 75"/>
                    <a:gd name="T1" fmla="*/ 44 h 63"/>
                    <a:gd name="T2" fmla="*/ 43 w 75"/>
                    <a:gd name="T3" fmla="*/ 57 h 63"/>
                    <a:gd name="T4" fmla="*/ 75 w 75"/>
                    <a:gd name="T5" fmla="*/ 11 h 63"/>
                    <a:gd name="T6" fmla="*/ 19 w 75"/>
                    <a:gd name="T7" fmla="*/ 7 h 63"/>
                    <a:gd name="T8" fmla="*/ 6 w 75"/>
                    <a:gd name="T9" fmla="*/ 4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63">
                      <a:moveTo>
                        <a:pt x="6" y="44"/>
                      </a:moveTo>
                      <a:cubicBezTo>
                        <a:pt x="13" y="58"/>
                        <a:pt x="29" y="63"/>
                        <a:pt x="43" y="57"/>
                      </a:cubicBezTo>
                      <a:cubicBezTo>
                        <a:pt x="57" y="50"/>
                        <a:pt x="75" y="11"/>
                        <a:pt x="75" y="11"/>
                      </a:cubicBezTo>
                      <a:cubicBezTo>
                        <a:pt x="75" y="11"/>
                        <a:pt x="33" y="0"/>
                        <a:pt x="19" y="7"/>
                      </a:cubicBezTo>
                      <a:cubicBezTo>
                        <a:pt x="5" y="13"/>
                        <a:pt x="0" y="30"/>
                        <a:pt x="6" y="44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Freeform 1324"/>
                <p:cNvSpPr/>
                <p:nvPr/>
              </p:nvSpPr>
              <p:spPr bwMode="auto">
                <a:xfrm>
                  <a:off x="7997825" y="4579938"/>
                  <a:ext cx="188913" cy="141288"/>
                </a:xfrm>
                <a:custGeom>
                  <a:avLst/>
                  <a:gdLst>
                    <a:gd name="T0" fmla="*/ 276 w 284"/>
                    <a:gd name="T1" fmla="*/ 116 h 212"/>
                    <a:gd name="T2" fmla="*/ 239 w 284"/>
                    <a:gd name="T3" fmla="*/ 54 h 212"/>
                    <a:gd name="T4" fmla="*/ 40 w 284"/>
                    <a:gd name="T5" fmla="*/ 56 h 212"/>
                    <a:gd name="T6" fmla="*/ 0 w 284"/>
                    <a:gd name="T7" fmla="*/ 154 h 212"/>
                    <a:gd name="T8" fmla="*/ 266 w 284"/>
                    <a:gd name="T9" fmla="*/ 212 h 212"/>
                    <a:gd name="T10" fmla="*/ 276 w 284"/>
                    <a:gd name="T11" fmla="*/ 116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4" h="212">
                      <a:moveTo>
                        <a:pt x="276" y="116"/>
                      </a:moveTo>
                      <a:cubicBezTo>
                        <a:pt x="269" y="93"/>
                        <a:pt x="257" y="72"/>
                        <a:pt x="239" y="54"/>
                      </a:cubicBezTo>
                      <a:cubicBezTo>
                        <a:pt x="184" y="0"/>
                        <a:pt x="95" y="1"/>
                        <a:pt x="40" y="56"/>
                      </a:cubicBezTo>
                      <a:cubicBezTo>
                        <a:pt x="13" y="83"/>
                        <a:pt x="0" y="119"/>
                        <a:pt x="0" y="154"/>
                      </a:cubicBezTo>
                      <a:cubicBezTo>
                        <a:pt x="58" y="149"/>
                        <a:pt x="160" y="152"/>
                        <a:pt x="266" y="212"/>
                      </a:cubicBezTo>
                      <a:cubicBezTo>
                        <a:pt x="281" y="182"/>
                        <a:pt x="284" y="148"/>
                        <a:pt x="276" y="116"/>
                      </a:cubicBez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Freeform 1325"/>
                <p:cNvSpPr/>
                <p:nvPr/>
              </p:nvSpPr>
              <p:spPr bwMode="auto">
                <a:xfrm>
                  <a:off x="7943850" y="4683125"/>
                  <a:ext cx="368300" cy="165100"/>
                </a:xfrm>
                <a:custGeom>
                  <a:avLst/>
                  <a:gdLst>
                    <a:gd name="T0" fmla="*/ 555 w 555"/>
                    <a:gd name="T1" fmla="*/ 213 h 250"/>
                    <a:gd name="T2" fmla="*/ 360 w 555"/>
                    <a:gd name="T3" fmla="*/ 163 h 250"/>
                    <a:gd name="T4" fmla="*/ 92 w 555"/>
                    <a:gd name="T5" fmla="*/ 25 h 250"/>
                    <a:gd name="T6" fmla="*/ 96 w 555"/>
                    <a:gd name="T7" fmla="*/ 205 h 250"/>
                    <a:gd name="T8" fmla="*/ 226 w 555"/>
                    <a:gd name="T9" fmla="*/ 141 h 250"/>
                    <a:gd name="T10" fmla="*/ 173 w 555"/>
                    <a:gd name="T11" fmla="*/ 174 h 250"/>
                    <a:gd name="T12" fmla="*/ 165 w 555"/>
                    <a:gd name="T13" fmla="*/ 107 h 250"/>
                    <a:gd name="T14" fmla="*/ 413 w 555"/>
                    <a:gd name="T15" fmla="*/ 229 h 250"/>
                    <a:gd name="T16" fmla="*/ 555 w 555"/>
                    <a:gd name="T17" fmla="*/ 213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55" h="250">
                      <a:moveTo>
                        <a:pt x="555" y="213"/>
                      </a:moveTo>
                      <a:cubicBezTo>
                        <a:pt x="555" y="213"/>
                        <a:pt x="491" y="250"/>
                        <a:pt x="360" y="163"/>
                      </a:cubicBezTo>
                      <a:cubicBezTo>
                        <a:pt x="228" y="76"/>
                        <a:pt x="173" y="0"/>
                        <a:pt x="92" y="25"/>
                      </a:cubicBezTo>
                      <a:cubicBezTo>
                        <a:pt x="10" y="49"/>
                        <a:pt x="0" y="169"/>
                        <a:pt x="96" y="205"/>
                      </a:cubicBezTo>
                      <a:cubicBezTo>
                        <a:pt x="192" y="241"/>
                        <a:pt x="229" y="167"/>
                        <a:pt x="226" y="141"/>
                      </a:cubicBezTo>
                      <a:cubicBezTo>
                        <a:pt x="226" y="141"/>
                        <a:pt x="205" y="168"/>
                        <a:pt x="173" y="174"/>
                      </a:cubicBezTo>
                      <a:cubicBezTo>
                        <a:pt x="137" y="182"/>
                        <a:pt x="93" y="106"/>
                        <a:pt x="165" y="107"/>
                      </a:cubicBezTo>
                      <a:cubicBezTo>
                        <a:pt x="222" y="107"/>
                        <a:pt x="324" y="201"/>
                        <a:pt x="413" y="229"/>
                      </a:cubicBezTo>
                      <a:cubicBezTo>
                        <a:pt x="463" y="245"/>
                        <a:pt x="528" y="242"/>
                        <a:pt x="555" y="213"/>
                      </a:cubicBezTo>
                      <a:close/>
                    </a:path>
                  </a:pathLst>
                </a:custGeom>
                <a:solidFill>
                  <a:srgbClr val="00A09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Freeform 1326"/>
                <p:cNvSpPr/>
                <p:nvPr/>
              </p:nvSpPr>
              <p:spPr bwMode="auto">
                <a:xfrm>
                  <a:off x="8115300" y="4722813"/>
                  <a:ext cx="200025" cy="96838"/>
                </a:xfrm>
                <a:custGeom>
                  <a:avLst/>
                  <a:gdLst>
                    <a:gd name="T0" fmla="*/ 234 w 301"/>
                    <a:gd name="T1" fmla="*/ 126 h 146"/>
                    <a:gd name="T2" fmla="*/ 39 w 301"/>
                    <a:gd name="T3" fmla="*/ 4 h 146"/>
                    <a:gd name="T4" fmla="*/ 0 w 301"/>
                    <a:gd name="T5" fmla="*/ 5 h 146"/>
                    <a:gd name="T6" fmla="*/ 201 w 301"/>
                    <a:gd name="T7" fmla="*/ 133 h 146"/>
                    <a:gd name="T8" fmla="*/ 301 w 301"/>
                    <a:gd name="T9" fmla="*/ 135 h 146"/>
                    <a:gd name="T10" fmla="*/ 234 w 301"/>
                    <a:gd name="T11" fmla="*/ 12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1" h="146">
                      <a:moveTo>
                        <a:pt x="234" y="126"/>
                      </a:moveTo>
                      <a:cubicBezTo>
                        <a:pt x="158" y="98"/>
                        <a:pt x="89" y="4"/>
                        <a:pt x="39" y="4"/>
                      </a:cubicBezTo>
                      <a:cubicBezTo>
                        <a:pt x="26" y="4"/>
                        <a:pt x="5" y="0"/>
                        <a:pt x="0" y="5"/>
                      </a:cubicBezTo>
                      <a:cubicBezTo>
                        <a:pt x="31" y="15"/>
                        <a:pt x="149" y="114"/>
                        <a:pt x="201" y="133"/>
                      </a:cubicBezTo>
                      <a:cubicBezTo>
                        <a:pt x="233" y="144"/>
                        <a:pt x="272" y="146"/>
                        <a:pt x="301" y="135"/>
                      </a:cubicBezTo>
                      <a:cubicBezTo>
                        <a:pt x="278" y="137"/>
                        <a:pt x="255" y="133"/>
                        <a:pt x="234" y="126"/>
                      </a:cubicBezTo>
                      <a:close/>
                    </a:path>
                  </a:pathLst>
                </a:custGeom>
                <a:solidFill>
                  <a:srgbClr val="00A09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Freeform 1327"/>
                <p:cNvSpPr/>
                <p:nvPr/>
              </p:nvSpPr>
              <p:spPr bwMode="auto">
                <a:xfrm>
                  <a:off x="7886700" y="4699000"/>
                  <a:ext cx="141288" cy="160338"/>
                </a:xfrm>
                <a:custGeom>
                  <a:avLst/>
                  <a:gdLst>
                    <a:gd name="T0" fmla="*/ 159 w 213"/>
                    <a:gd name="T1" fmla="*/ 216 h 241"/>
                    <a:gd name="T2" fmla="*/ 120 w 213"/>
                    <a:gd name="T3" fmla="*/ 0 h 241"/>
                    <a:gd name="T4" fmla="*/ 87 w 213"/>
                    <a:gd name="T5" fmla="*/ 12 h 241"/>
                    <a:gd name="T6" fmla="*/ 120 w 213"/>
                    <a:gd name="T7" fmla="*/ 232 h 241"/>
                    <a:gd name="T8" fmla="*/ 213 w 213"/>
                    <a:gd name="T9" fmla="*/ 219 h 241"/>
                    <a:gd name="T10" fmla="*/ 159 w 213"/>
                    <a:gd name="T11" fmla="*/ 216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3" h="241">
                      <a:moveTo>
                        <a:pt x="159" y="216"/>
                      </a:moveTo>
                      <a:cubicBezTo>
                        <a:pt x="50" y="192"/>
                        <a:pt x="40" y="51"/>
                        <a:pt x="120" y="0"/>
                      </a:cubicBezTo>
                      <a:cubicBezTo>
                        <a:pt x="109" y="2"/>
                        <a:pt x="98" y="6"/>
                        <a:pt x="87" y="12"/>
                      </a:cubicBezTo>
                      <a:cubicBezTo>
                        <a:pt x="0" y="59"/>
                        <a:pt x="7" y="207"/>
                        <a:pt x="120" y="232"/>
                      </a:cubicBezTo>
                      <a:cubicBezTo>
                        <a:pt x="161" y="241"/>
                        <a:pt x="192" y="234"/>
                        <a:pt x="213" y="219"/>
                      </a:cubicBezTo>
                      <a:cubicBezTo>
                        <a:pt x="197" y="221"/>
                        <a:pt x="180" y="221"/>
                        <a:pt x="159" y="216"/>
                      </a:cubicBezTo>
                      <a:close/>
                    </a:path>
                  </a:pathLst>
                </a:custGeom>
                <a:solidFill>
                  <a:srgbClr val="00A09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9" name="组合 128"/>
              <p:cNvGrpSpPr/>
              <p:nvPr/>
            </p:nvGrpSpPr>
            <p:grpSpPr>
              <a:xfrm>
                <a:off x="9049610" y="4260588"/>
                <a:ext cx="687386" cy="687385"/>
                <a:chOff x="7842250" y="5043488"/>
                <a:chExt cx="552450" cy="552450"/>
              </a:xfrm>
            </p:grpSpPr>
            <p:sp>
              <p:nvSpPr>
                <p:cNvPr id="130" name="Rectangle 1044"/>
                <p:cNvSpPr>
                  <a:spLocks noChangeArrowheads="1"/>
                </p:cNvSpPr>
                <p:nvPr/>
              </p:nvSpPr>
              <p:spPr bwMode="auto">
                <a:xfrm>
                  <a:off x="7842250" y="5043488"/>
                  <a:ext cx="552450" cy="552450"/>
                </a:xfrm>
                <a:prstGeom prst="rect">
                  <a:avLst/>
                </a:prstGeom>
                <a:solidFill>
                  <a:srgbClr val="FF6868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Oval 1351"/>
                <p:cNvSpPr>
                  <a:spLocks noChangeArrowheads="1"/>
                </p:cNvSpPr>
                <p:nvPr/>
              </p:nvSpPr>
              <p:spPr bwMode="auto">
                <a:xfrm>
                  <a:off x="7929563" y="5145088"/>
                  <a:ext cx="382588" cy="381000"/>
                </a:xfrm>
                <a:prstGeom prst="ellipse">
                  <a:avLst/>
                </a:prstGeom>
                <a:solidFill>
                  <a:srgbClr val="D5D3C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1352"/>
                <p:cNvSpPr>
                  <a:spLocks noEditPoints="1"/>
                </p:cNvSpPr>
                <p:nvPr/>
              </p:nvSpPr>
              <p:spPr bwMode="auto">
                <a:xfrm>
                  <a:off x="7910513" y="5126038"/>
                  <a:ext cx="207963" cy="417513"/>
                </a:xfrm>
                <a:custGeom>
                  <a:avLst/>
                  <a:gdLst>
                    <a:gd name="T0" fmla="*/ 207 w 313"/>
                    <a:gd name="T1" fmla="*/ 17 h 627"/>
                    <a:gd name="T2" fmla="*/ 67 w 313"/>
                    <a:gd name="T3" fmla="*/ 119 h 627"/>
                    <a:gd name="T4" fmla="*/ 9 w 313"/>
                    <a:gd name="T5" fmla="*/ 242 h 627"/>
                    <a:gd name="T6" fmla="*/ 5 w 313"/>
                    <a:gd name="T7" fmla="*/ 259 h 627"/>
                    <a:gd name="T8" fmla="*/ 1 w 313"/>
                    <a:gd name="T9" fmla="*/ 305 h 627"/>
                    <a:gd name="T10" fmla="*/ 0 w 313"/>
                    <a:gd name="T11" fmla="*/ 315 h 627"/>
                    <a:gd name="T12" fmla="*/ 0 w 313"/>
                    <a:gd name="T13" fmla="*/ 316 h 627"/>
                    <a:gd name="T14" fmla="*/ 1 w 313"/>
                    <a:gd name="T15" fmla="*/ 329 h 627"/>
                    <a:gd name="T16" fmla="*/ 1 w 313"/>
                    <a:gd name="T17" fmla="*/ 331 h 627"/>
                    <a:gd name="T18" fmla="*/ 2 w 313"/>
                    <a:gd name="T19" fmla="*/ 342 h 627"/>
                    <a:gd name="T20" fmla="*/ 6 w 313"/>
                    <a:gd name="T21" fmla="*/ 373 h 627"/>
                    <a:gd name="T22" fmla="*/ 66 w 313"/>
                    <a:gd name="T23" fmla="*/ 506 h 627"/>
                    <a:gd name="T24" fmla="*/ 203 w 313"/>
                    <a:gd name="T25" fmla="*/ 608 h 627"/>
                    <a:gd name="T26" fmla="*/ 301 w 313"/>
                    <a:gd name="T27" fmla="*/ 627 h 627"/>
                    <a:gd name="T28" fmla="*/ 303 w 313"/>
                    <a:gd name="T29" fmla="*/ 627 h 627"/>
                    <a:gd name="T30" fmla="*/ 303 w 313"/>
                    <a:gd name="T31" fmla="*/ 627 h 627"/>
                    <a:gd name="T32" fmla="*/ 313 w 313"/>
                    <a:gd name="T33" fmla="*/ 627 h 627"/>
                    <a:gd name="T34" fmla="*/ 313 w 313"/>
                    <a:gd name="T35" fmla="*/ 0 h 627"/>
                    <a:gd name="T36" fmla="*/ 207 w 313"/>
                    <a:gd name="T37" fmla="*/ 17 h 627"/>
                    <a:gd name="T38" fmla="*/ 189 w 313"/>
                    <a:gd name="T39" fmla="*/ 85 h 627"/>
                    <a:gd name="T40" fmla="*/ 155 w 313"/>
                    <a:gd name="T41" fmla="*/ 159 h 627"/>
                    <a:gd name="T42" fmla="*/ 153 w 313"/>
                    <a:gd name="T43" fmla="*/ 163 h 627"/>
                    <a:gd name="T44" fmla="*/ 105 w 313"/>
                    <a:gd name="T45" fmla="*/ 155 h 627"/>
                    <a:gd name="T46" fmla="*/ 189 w 313"/>
                    <a:gd name="T47" fmla="*/ 85 h 627"/>
                    <a:gd name="T48" fmla="*/ 56 w 313"/>
                    <a:gd name="T49" fmla="*/ 265 h 627"/>
                    <a:gd name="T50" fmla="*/ 58 w 313"/>
                    <a:gd name="T51" fmla="*/ 258 h 627"/>
                    <a:gd name="T52" fmla="*/ 59 w 313"/>
                    <a:gd name="T53" fmla="*/ 254 h 627"/>
                    <a:gd name="T54" fmla="*/ 60 w 313"/>
                    <a:gd name="T55" fmla="*/ 248 h 627"/>
                    <a:gd name="T56" fmla="*/ 79 w 313"/>
                    <a:gd name="T57" fmla="*/ 195 h 627"/>
                    <a:gd name="T58" fmla="*/ 139 w 313"/>
                    <a:gd name="T59" fmla="*/ 205 h 627"/>
                    <a:gd name="T60" fmla="*/ 123 w 313"/>
                    <a:gd name="T61" fmla="*/ 293 h 627"/>
                    <a:gd name="T62" fmla="*/ 53 w 313"/>
                    <a:gd name="T63" fmla="*/ 293 h 627"/>
                    <a:gd name="T64" fmla="*/ 56 w 313"/>
                    <a:gd name="T65" fmla="*/ 265 h 627"/>
                    <a:gd name="T66" fmla="*/ 80 w 313"/>
                    <a:gd name="T67" fmla="*/ 433 h 627"/>
                    <a:gd name="T68" fmla="*/ 53 w 313"/>
                    <a:gd name="T69" fmla="*/ 334 h 627"/>
                    <a:gd name="T70" fmla="*/ 122 w 313"/>
                    <a:gd name="T71" fmla="*/ 334 h 627"/>
                    <a:gd name="T72" fmla="*/ 133 w 313"/>
                    <a:gd name="T73" fmla="*/ 422 h 627"/>
                    <a:gd name="T74" fmla="*/ 80 w 313"/>
                    <a:gd name="T75" fmla="*/ 433 h 627"/>
                    <a:gd name="T76" fmla="*/ 106 w 313"/>
                    <a:gd name="T77" fmla="*/ 472 h 627"/>
                    <a:gd name="T78" fmla="*/ 146 w 313"/>
                    <a:gd name="T79" fmla="*/ 463 h 627"/>
                    <a:gd name="T80" fmla="*/ 180 w 313"/>
                    <a:gd name="T81" fmla="*/ 537 h 627"/>
                    <a:gd name="T82" fmla="*/ 106 w 313"/>
                    <a:gd name="T83" fmla="*/ 472 h 627"/>
                    <a:gd name="T84" fmla="*/ 291 w 313"/>
                    <a:gd name="T85" fmla="*/ 573 h 627"/>
                    <a:gd name="T86" fmla="*/ 267 w 313"/>
                    <a:gd name="T87" fmla="*/ 571 h 627"/>
                    <a:gd name="T88" fmla="*/ 260 w 313"/>
                    <a:gd name="T89" fmla="*/ 565 h 627"/>
                    <a:gd name="T90" fmla="*/ 200 w 313"/>
                    <a:gd name="T91" fmla="*/ 456 h 627"/>
                    <a:gd name="T92" fmla="*/ 291 w 313"/>
                    <a:gd name="T93" fmla="*/ 450 h 627"/>
                    <a:gd name="T94" fmla="*/ 291 w 313"/>
                    <a:gd name="T95" fmla="*/ 573 h 627"/>
                    <a:gd name="T96" fmla="*/ 291 w 313"/>
                    <a:gd name="T97" fmla="*/ 407 h 627"/>
                    <a:gd name="T98" fmla="*/ 186 w 313"/>
                    <a:gd name="T99" fmla="*/ 414 h 627"/>
                    <a:gd name="T100" fmla="*/ 170 w 313"/>
                    <a:gd name="T101" fmla="*/ 334 h 627"/>
                    <a:gd name="T102" fmla="*/ 291 w 313"/>
                    <a:gd name="T103" fmla="*/ 334 h 627"/>
                    <a:gd name="T104" fmla="*/ 291 w 313"/>
                    <a:gd name="T105" fmla="*/ 407 h 627"/>
                    <a:gd name="T106" fmla="*/ 291 w 313"/>
                    <a:gd name="T107" fmla="*/ 293 h 627"/>
                    <a:gd name="T108" fmla="*/ 169 w 313"/>
                    <a:gd name="T109" fmla="*/ 293 h 627"/>
                    <a:gd name="T110" fmla="*/ 180 w 313"/>
                    <a:gd name="T111" fmla="*/ 213 h 627"/>
                    <a:gd name="T112" fmla="*/ 291 w 313"/>
                    <a:gd name="T113" fmla="*/ 220 h 627"/>
                    <a:gd name="T114" fmla="*/ 291 w 313"/>
                    <a:gd name="T115" fmla="*/ 293 h 627"/>
                    <a:gd name="T116" fmla="*/ 291 w 313"/>
                    <a:gd name="T117" fmla="*/ 176 h 627"/>
                    <a:gd name="T118" fmla="*/ 194 w 313"/>
                    <a:gd name="T119" fmla="*/ 170 h 627"/>
                    <a:gd name="T120" fmla="*/ 254 w 313"/>
                    <a:gd name="T121" fmla="*/ 65 h 627"/>
                    <a:gd name="T122" fmla="*/ 291 w 313"/>
                    <a:gd name="T123" fmla="*/ 54 h 627"/>
                    <a:gd name="T124" fmla="*/ 291 w 313"/>
                    <a:gd name="T125" fmla="*/ 176 h 6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13" h="627">
                      <a:moveTo>
                        <a:pt x="207" y="17"/>
                      </a:moveTo>
                      <a:cubicBezTo>
                        <a:pt x="153" y="39"/>
                        <a:pt x="103" y="73"/>
                        <a:pt x="67" y="119"/>
                      </a:cubicBezTo>
                      <a:cubicBezTo>
                        <a:pt x="39" y="156"/>
                        <a:pt x="19" y="197"/>
                        <a:pt x="9" y="242"/>
                      </a:cubicBezTo>
                      <a:cubicBezTo>
                        <a:pt x="7" y="247"/>
                        <a:pt x="6" y="253"/>
                        <a:pt x="5" y="259"/>
                      </a:cubicBezTo>
                      <a:cubicBezTo>
                        <a:pt x="2" y="274"/>
                        <a:pt x="1" y="289"/>
                        <a:pt x="1" y="305"/>
                      </a:cubicBezTo>
                      <a:cubicBezTo>
                        <a:pt x="0" y="308"/>
                        <a:pt x="0" y="312"/>
                        <a:pt x="0" y="315"/>
                      </a:cubicBezTo>
                      <a:cubicBezTo>
                        <a:pt x="0" y="315"/>
                        <a:pt x="0" y="316"/>
                        <a:pt x="0" y="316"/>
                      </a:cubicBezTo>
                      <a:cubicBezTo>
                        <a:pt x="0" y="320"/>
                        <a:pt x="1" y="325"/>
                        <a:pt x="1" y="329"/>
                      </a:cubicBezTo>
                      <a:cubicBezTo>
                        <a:pt x="1" y="330"/>
                        <a:pt x="1" y="331"/>
                        <a:pt x="1" y="331"/>
                      </a:cubicBezTo>
                      <a:cubicBezTo>
                        <a:pt x="1" y="335"/>
                        <a:pt x="1" y="338"/>
                        <a:pt x="2" y="342"/>
                      </a:cubicBezTo>
                      <a:cubicBezTo>
                        <a:pt x="3" y="352"/>
                        <a:pt x="4" y="363"/>
                        <a:pt x="6" y="373"/>
                      </a:cubicBezTo>
                      <a:cubicBezTo>
                        <a:pt x="15" y="422"/>
                        <a:pt x="36" y="467"/>
                        <a:pt x="66" y="506"/>
                      </a:cubicBezTo>
                      <a:cubicBezTo>
                        <a:pt x="101" y="552"/>
                        <a:pt x="150" y="587"/>
                        <a:pt x="203" y="608"/>
                      </a:cubicBezTo>
                      <a:cubicBezTo>
                        <a:pt x="235" y="620"/>
                        <a:pt x="268" y="626"/>
                        <a:pt x="301" y="627"/>
                      </a:cubicBezTo>
                      <a:cubicBezTo>
                        <a:pt x="301" y="627"/>
                        <a:pt x="302" y="627"/>
                        <a:pt x="303" y="627"/>
                      </a:cubicBezTo>
                      <a:cubicBezTo>
                        <a:pt x="303" y="627"/>
                        <a:pt x="303" y="627"/>
                        <a:pt x="303" y="627"/>
                      </a:cubicBezTo>
                      <a:cubicBezTo>
                        <a:pt x="306" y="627"/>
                        <a:pt x="310" y="627"/>
                        <a:pt x="313" y="627"/>
                      </a:cubicBezTo>
                      <a:cubicBezTo>
                        <a:pt x="313" y="0"/>
                        <a:pt x="313" y="0"/>
                        <a:pt x="313" y="0"/>
                      </a:cubicBezTo>
                      <a:cubicBezTo>
                        <a:pt x="277" y="0"/>
                        <a:pt x="241" y="6"/>
                        <a:pt x="207" y="17"/>
                      </a:cubicBezTo>
                      <a:close/>
                      <a:moveTo>
                        <a:pt x="189" y="85"/>
                      </a:moveTo>
                      <a:cubicBezTo>
                        <a:pt x="179" y="110"/>
                        <a:pt x="165" y="134"/>
                        <a:pt x="155" y="159"/>
                      </a:cubicBezTo>
                      <a:cubicBezTo>
                        <a:pt x="154" y="161"/>
                        <a:pt x="154" y="162"/>
                        <a:pt x="153" y="163"/>
                      </a:cubicBezTo>
                      <a:cubicBezTo>
                        <a:pt x="137" y="161"/>
                        <a:pt x="121" y="159"/>
                        <a:pt x="105" y="155"/>
                      </a:cubicBezTo>
                      <a:cubicBezTo>
                        <a:pt x="128" y="126"/>
                        <a:pt x="155" y="101"/>
                        <a:pt x="189" y="85"/>
                      </a:cubicBezTo>
                      <a:close/>
                      <a:moveTo>
                        <a:pt x="56" y="265"/>
                      </a:moveTo>
                      <a:cubicBezTo>
                        <a:pt x="57" y="263"/>
                        <a:pt x="57" y="260"/>
                        <a:pt x="58" y="258"/>
                      </a:cubicBezTo>
                      <a:cubicBezTo>
                        <a:pt x="58" y="257"/>
                        <a:pt x="58" y="255"/>
                        <a:pt x="59" y="254"/>
                      </a:cubicBezTo>
                      <a:cubicBezTo>
                        <a:pt x="59" y="252"/>
                        <a:pt x="60" y="250"/>
                        <a:pt x="60" y="248"/>
                      </a:cubicBezTo>
                      <a:cubicBezTo>
                        <a:pt x="65" y="229"/>
                        <a:pt x="72" y="212"/>
                        <a:pt x="79" y="195"/>
                      </a:cubicBezTo>
                      <a:cubicBezTo>
                        <a:pt x="99" y="198"/>
                        <a:pt x="119" y="202"/>
                        <a:pt x="139" y="205"/>
                      </a:cubicBezTo>
                      <a:cubicBezTo>
                        <a:pt x="132" y="235"/>
                        <a:pt x="126" y="263"/>
                        <a:pt x="123" y="293"/>
                      </a:cubicBezTo>
                      <a:cubicBezTo>
                        <a:pt x="99" y="293"/>
                        <a:pt x="76" y="293"/>
                        <a:pt x="53" y="293"/>
                      </a:cubicBezTo>
                      <a:cubicBezTo>
                        <a:pt x="53" y="284"/>
                        <a:pt x="55" y="274"/>
                        <a:pt x="56" y="265"/>
                      </a:cubicBezTo>
                      <a:close/>
                      <a:moveTo>
                        <a:pt x="80" y="433"/>
                      </a:moveTo>
                      <a:cubicBezTo>
                        <a:pt x="65" y="402"/>
                        <a:pt x="55" y="369"/>
                        <a:pt x="53" y="334"/>
                      </a:cubicBezTo>
                      <a:cubicBezTo>
                        <a:pt x="76" y="334"/>
                        <a:pt x="99" y="334"/>
                        <a:pt x="122" y="334"/>
                      </a:cubicBezTo>
                      <a:cubicBezTo>
                        <a:pt x="123" y="364"/>
                        <a:pt x="127" y="393"/>
                        <a:pt x="133" y="422"/>
                      </a:cubicBezTo>
                      <a:cubicBezTo>
                        <a:pt x="116" y="426"/>
                        <a:pt x="98" y="429"/>
                        <a:pt x="80" y="433"/>
                      </a:cubicBezTo>
                      <a:close/>
                      <a:moveTo>
                        <a:pt x="106" y="472"/>
                      </a:moveTo>
                      <a:cubicBezTo>
                        <a:pt x="119" y="468"/>
                        <a:pt x="133" y="466"/>
                        <a:pt x="146" y="463"/>
                      </a:cubicBezTo>
                      <a:cubicBezTo>
                        <a:pt x="157" y="488"/>
                        <a:pt x="169" y="512"/>
                        <a:pt x="180" y="537"/>
                      </a:cubicBezTo>
                      <a:cubicBezTo>
                        <a:pt x="151" y="521"/>
                        <a:pt x="126" y="498"/>
                        <a:pt x="106" y="472"/>
                      </a:cubicBezTo>
                      <a:close/>
                      <a:moveTo>
                        <a:pt x="291" y="573"/>
                      </a:moveTo>
                      <a:cubicBezTo>
                        <a:pt x="284" y="572"/>
                        <a:pt x="275" y="572"/>
                        <a:pt x="267" y="571"/>
                      </a:cubicBezTo>
                      <a:cubicBezTo>
                        <a:pt x="265" y="570"/>
                        <a:pt x="262" y="568"/>
                        <a:pt x="260" y="565"/>
                      </a:cubicBezTo>
                      <a:cubicBezTo>
                        <a:pt x="236" y="531"/>
                        <a:pt x="215" y="495"/>
                        <a:pt x="200" y="456"/>
                      </a:cubicBezTo>
                      <a:cubicBezTo>
                        <a:pt x="230" y="452"/>
                        <a:pt x="261" y="449"/>
                        <a:pt x="291" y="450"/>
                      </a:cubicBezTo>
                      <a:cubicBezTo>
                        <a:pt x="291" y="491"/>
                        <a:pt x="291" y="532"/>
                        <a:pt x="291" y="573"/>
                      </a:cubicBezTo>
                      <a:close/>
                      <a:moveTo>
                        <a:pt x="291" y="407"/>
                      </a:moveTo>
                      <a:cubicBezTo>
                        <a:pt x="256" y="407"/>
                        <a:pt x="221" y="410"/>
                        <a:pt x="186" y="414"/>
                      </a:cubicBezTo>
                      <a:cubicBezTo>
                        <a:pt x="178" y="388"/>
                        <a:pt x="171" y="361"/>
                        <a:pt x="170" y="334"/>
                      </a:cubicBezTo>
                      <a:cubicBezTo>
                        <a:pt x="211" y="334"/>
                        <a:pt x="251" y="334"/>
                        <a:pt x="291" y="334"/>
                      </a:cubicBezTo>
                      <a:cubicBezTo>
                        <a:pt x="291" y="358"/>
                        <a:pt x="291" y="382"/>
                        <a:pt x="291" y="407"/>
                      </a:cubicBezTo>
                      <a:close/>
                      <a:moveTo>
                        <a:pt x="291" y="293"/>
                      </a:moveTo>
                      <a:cubicBezTo>
                        <a:pt x="251" y="293"/>
                        <a:pt x="210" y="294"/>
                        <a:pt x="169" y="293"/>
                      </a:cubicBezTo>
                      <a:cubicBezTo>
                        <a:pt x="169" y="266"/>
                        <a:pt x="172" y="239"/>
                        <a:pt x="180" y="213"/>
                      </a:cubicBezTo>
                      <a:cubicBezTo>
                        <a:pt x="217" y="217"/>
                        <a:pt x="254" y="220"/>
                        <a:pt x="291" y="220"/>
                      </a:cubicBezTo>
                      <a:cubicBezTo>
                        <a:pt x="291" y="245"/>
                        <a:pt x="291" y="269"/>
                        <a:pt x="291" y="293"/>
                      </a:cubicBezTo>
                      <a:close/>
                      <a:moveTo>
                        <a:pt x="291" y="176"/>
                      </a:moveTo>
                      <a:cubicBezTo>
                        <a:pt x="259" y="177"/>
                        <a:pt x="226" y="174"/>
                        <a:pt x="194" y="170"/>
                      </a:cubicBezTo>
                      <a:cubicBezTo>
                        <a:pt x="209" y="132"/>
                        <a:pt x="228" y="96"/>
                        <a:pt x="254" y="65"/>
                      </a:cubicBezTo>
                      <a:cubicBezTo>
                        <a:pt x="262" y="53"/>
                        <a:pt x="278" y="55"/>
                        <a:pt x="291" y="54"/>
                      </a:cubicBezTo>
                      <a:cubicBezTo>
                        <a:pt x="291" y="94"/>
                        <a:pt x="291" y="136"/>
                        <a:pt x="291" y="176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Freeform 1353"/>
                <p:cNvSpPr>
                  <a:spLocks noEditPoints="1"/>
                </p:cNvSpPr>
                <p:nvPr/>
              </p:nvSpPr>
              <p:spPr bwMode="auto">
                <a:xfrm>
                  <a:off x="8118475" y="5126038"/>
                  <a:ext cx="207963" cy="417513"/>
                </a:xfrm>
                <a:custGeom>
                  <a:avLst/>
                  <a:gdLst>
                    <a:gd name="T0" fmla="*/ 313 w 313"/>
                    <a:gd name="T1" fmla="*/ 298 h 627"/>
                    <a:gd name="T2" fmla="*/ 312 w 313"/>
                    <a:gd name="T3" fmla="*/ 296 h 627"/>
                    <a:gd name="T4" fmla="*/ 312 w 313"/>
                    <a:gd name="T5" fmla="*/ 285 h 627"/>
                    <a:gd name="T6" fmla="*/ 307 w 313"/>
                    <a:gd name="T7" fmla="*/ 254 h 627"/>
                    <a:gd name="T8" fmla="*/ 248 w 313"/>
                    <a:gd name="T9" fmla="*/ 121 h 627"/>
                    <a:gd name="T10" fmla="*/ 110 w 313"/>
                    <a:gd name="T11" fmla="*/ 19 h 627"/>
                    <a:gd name="T12" fmla="*/ 13 w 313"/>
                    <a:gd name="T13" fmla="*/ 0 h 627"/>
                    <a:gd name="T14" fmla="*/ 11 w 313"/>
                    <a:gd name="T15" fmla="*/ 0 h 627"/>
                    <a:gd name="T16" fmla="*/ 11 w 313"/>
                    <a:gd name="T17" fmla="*/ 0 h 627"/>
                    <a:gd name="T18" fmla="*/ 0 w 313"/>
                    <a:gd name="T19" fmla="*/ 0 h 627"/>
                    <a:gd name="T20" fmla="*/ 0 w 313"/>
                    <a:gd name="T21" fmla="*/ 627 h 627"/>
                    <a:gd name="T22" fmla="*/ 107 w 313"/>
                    <a:gd name="T23" fmla="*/ 610 h 627"/>
                    <a:gd name="T24" fmla="*/ 246 w 313"/>
                    <a:gd name="T25" fmla="*/ 508 h 627"/>
                    <a:gd name="T26" fmla="*/ 305 w 313"/>
                    <a:gd name="T27" fmla="*/ 385 h 627"/>
                    <a:gd name="T28" fmla="*/ 308 w 313"/>
                    <a:gd name="T29" fmla="*/ 368 h 627"/>
                    <a:gd name="T30" fmla="*/ 313 w 313"/>
                    <a:gd name="T31" fmla="*/ 322 h 627"/>
                    <a:gd name="T32" fmla="*/ 313 w 313"/>
                    <a:gd name="T33" fmla="*/ 312 h 627"/>
                    <a:gd name="T34" fmla="*/ 313 w 313"/>
                    <a:gd name="T35" fmla="*/ 311 h 627"/>
                    <a:gd name="T36" fmla="*/ 313 w 313"/>
                    <a:gd name="T37" fmla="*/ 298 h 627"/>
                    <a:gd name="T38" fmla="*/ 208 w 313"/>
                    <a:gd name="T39" fmla="*/ 155 h 627"/>
                    <a:gd name="T40" fmla="*/ 168 w 313"/>
                    <a:gd name="T41" fmla="*/ 163 h 627"/>
                    <a:gd name="T42" fmla="*/ 133 w 313"/>
                    <a:gd name="T43" fmla="*/ 90 h 627"/>
                    <a:gd name="T44" fmla="*/ 208 w 313"/>
                    <a:gd name="T45" fmla="*/ 155 h 627"/>
                    <a:gd name="T46" fmla="*/ 22 w 313"/>
                    <a:gd name="T47" fmla="*/ 53 h 627"/>
                    <a:gd name="T48" fmla="*/ 46 w 313"/>
                    <a:gd name="T49" fmla="*/ 56 h 627"/>
                    <a:gd name="T50" fmla="*/ 53 w 313"/>
                    <a:gd name="T51" fmla="*/ 62 h 627"/>
                    <a:gd name="T52" fmla="*/ 113 w 313"/>
                    <a:gd name="T53" fmla="*/ 171 h 627"/>
                    <a:gd name="T54" fmla="*/ 22 w 313"/>
                    <a:gd name="T55" fmla="*/ 177 h 627"/>
                    <a:gd name="T56" fmla="*/ 22 w 313"/>
                    <a:gd name="T57" fmla="*/ 53 h 627"/>
                    <a:gd name="T58" fmla="*/ 22 w 313"/>
                    <a:gd name="T59" fmla="*/ 220 h 627"/>
                    <a:gd name="T60" fmla="*/ 128 w 313"/>
                    <a:gd name="T61" fmla="*/ 213 h 627"/>
                    <a:gd name="T62" fmla="*/ 143 w 313"/>
                    <a:gd name="T63" fmla="*/ 293 h 627"/>
                    <a:gd name="T64" fmla="*/ 22 w 313"/>
                    <a:gd name="T65" fmla="*/ 293 h 627"/>
                    <a:gd name="T66" fmla="*/ 22 w 313"/>
                    <a:gd name="T67" fmla="*/ 220 h 627"/>
                    <a:gd name="T68" fmla="*/ 22 w 313"/>
                    <a:gd name="T69" fmla="*/ 334 h 627"/>
                    <a:gd name="T70" fmla="*/ 144 w 313"/>
                    <a:gd name="T71" fmla="*/ 334 h 627"/>
                    <a:gd name="T72" fmla="*/ 133 w 313"/>
                    <a:gd name="T73" fmla="*/ 414 h 627"/>
                    <a:gd name="T74" fmla="*/ 22 w 313"/>
                    <a:gd name="T75" fmla="*/ 407 h 627"/>
                    <a:gd name="T76" fmla="*/ 22 w 313"/>
                    <a:gd name="T77" fmla="*/ 334 h 627"/>
                    <a:gd name="T78" fmla="*/ 60 w 313"/>
                    <a:gd name="T79" fmla="*/ 562 h 627"/>
                    <a:gd name="T80" fmla="*/ 22 w 313"/>
                    <a:gd name="T81" fmla="*/ 573 h 627"/>
                    <a:gd name="T82" fmla="*/ 22 w 313"/>
                    <a:gd name="T83" fmla="*/ 450 h 627"/>
                    <a:gd name="T84" fmla="*/ 120 w 313"/>
                    <a:gd name="T85" fmla="*/ 457 h 627"/>
                    <a:gd name="T86" fmla="*/ 60 w 313"/>
                    <a:gd name="T87" fmla="*/ 562 h 627"/>
                    <a:gd name="T88" fmla="*/ 124 w 313"/>
                    <a:gd name="T89" fmla="*/ 542 h 627"/>
                    <a:gd name="T90" fmla="*/ 158 w 313"/>
                    <a:gd name="T91" fmla="*/ 468 h 627"/>
                    <a:gd name="T92" fmla="*/ 161 w 313"/>
                    <a:gd name="T93" fmla="*/ 464 h 627"/>
                    <a:gd name="T94" fmla="*/ 208 w 313"/>
                    <a:gd name="T95" fmla="*/ 472 h 627"/>
                    <a:gd name="T96" fmla="*/ 124 w 313"/>
                    <a:gd name="T97" fmla="*/ 542 h 627"/>
                    <a:gd name="T98" fmla="*/ 257 w 313"/>
                    <a:gd name="T99" fmla="*/ 362 h 627"/>
                    <a:gd name="T100" fmla="*/ 256 w 313"/>
                    <a:gd name="T101" fmla="*/ 369 h 627"/>
                    <a:gd name="T102" fmla="*/ 255 w 313"/>
                    <a:gd name="T103" fmla="*/ 373 h 627"/>
                    <a:gd name="T104" fmla="*/ 253 w 313"/>
                    <a:gd name="T105" fmla="*/ 379 h 627"/>
                    <a:gd name="T106" fmla="*/ 234 w 313"/>
                    <a:gd name="T107" fmla="*/ 432 h 627"/>
                    <a:gd name="T108" fmla="*/ 175 w 313"/>
                    <a:gd name="T109" fmla="*/ 422 h 627"/>
                    <a:gd name="T110" fmla="*/ 191 w 313"/>
                    <a:gd name="T111" fmla="*/ 334 h 627"/>
                    <a:gd name="T112" fmla="*/ 260 w 313"/>
                    <a:gd name="T113" fmla="*/ 334 h 627"/>
                    <a:gd name="T114" fmla="*/ 257 w 313"/>
                    <a:gd name="T115" fmla="*/ 362 h 627"/>
                    <a:gd name="T116" fmla="*/ 191 w 313"/>
                    <a:gd name="T117" fmla="*/ 293 h 627"/>
                    <a:gd name="T118" fmla="*/ 180 w 313"/>
                    <a:gd name="T119" fmla="*/ 205 h 627"/>
                    <a:gd name="T120" fmla="*/ 233 w 313"/>
                    <a:gd name="T121" fmla="*/ 194 h 627"/>
                    <a:gd name="T122" fmla="*/ 261 w 313"/>
                    <a:gd name="T123" fmla="*/ 293 h 627"/>
                    <a:gd name="T124" fmla="*/ 191 w 313"/>
                    <a:gd name="T125" fmla="*/ 293 h 6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13" h="627">
                      <a:moveTo>
                        <a:pt x="313" y="298"/>
                      </a:moveTo>
                      <a:cubicBezTo>
                        <a:pt x="313" y="297"/>
                        <a:pt x="313" y="296"/>
                        <a:pt x="312" y="296"/>
                      </a:cubicBezTo>
                      <a:cubicBezTo>
                        <a:pt x="312" y="292"/>
                        <a:pt x="312" y="289"/>
                        <a:pt x="312" y="285"/>
                      </a:cubicBezTo>
                      <a:cubicBezTo>
                        <a:pt x="311" y="275"/>
                        <a:pt x="309" y="264"/>
                        <a:pt x="307" y="254"/>
                      </a:cubicBezTo>
                      <a:cubicBezTo>
                        <a:pt x="299" y="205"/>
                        <a:pt x="277" y="160"/>
                        <a:pt x="248" y="121"/>
                      </a:cubicBezTo>
                      <a:cubicBezTo>
                        <a:pt x="212" y="75"/>
                        <a:pt x="164" y="40"/>
                        <a:pt x="110" y="19"/>
                      </a:cubicBezTo>
                      <a:cubicBezTo>
                        <a:pt x="79" y="7"/>
                        <a:pt x="46" y="1"/>
                        <a:pt x="13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7" y="0"/>
                        <a:pt x="4" y="0"/>
                        <a:pt x="0" y="0"/>
                      </a:cubicBezTo>
                      <a:cubicBezTo>
                        <a:pt x="0" y="627"/>
                        <a:pt x="0" y="627"/>
                        <a:pt x="0" y="627"/>
                      </a:cubicBezTo>
                      <a:cubicBezTo>
                        <a:pt x="36" y="627"/>
                        <a:pt x="72" y="621"/>
                        <a:pt x="107" y="610"/>
                      </a:cubicBezTo>
                      <a:cubicBezTo>
                        <a:pt x="161" y="588"/>
                        <a:pt x="210" y="554"/>
                        <a:pt x="246" y="508"/>
                      </a:cubicBezTo>
                      <a:cubicBezTo>
                        <a:pt x="274" y="471"/>
                        <a:pt x="295" y="430"/>
                        <a:pt x="305" y="385"/>
                      </a:cubicBezTo>
                      <a:cubicBezTo>
                        <a:pt x="306" y="380"/>
                        <a:pt x="307" y="374"/>
                        <a:pt x="308" y="368"/>
                      </a:cubicBezTo>
                      <a:cubicBezTo>
                        <a:pt x="311" y="353"/>
                        <a:pt x="312" y="338"/>
                        <a:pt x="313" y="322"/>
                      </a:cubicBezTo>
                      <a:cubicBezTo>
                        <a:pt x="313" y="319"/>
                        <a:pt x="313" y="315"/>
                        <a:pt x="313" y="312"/>
                      </a:cubicBezTo>
                      <a:cubicBezTo>
                        <a:pt x="313" y="312"/>
                        <a:pt x="313" y="311"/>
                        <a:pt x="313" y="311"/>
                      </a:cubicBezTo>
                      <a:cubicBezTo>
                        <a:pt x="313" y="306"/>
                        <a:pt x="313" y="302"/>
                        <a:pt x="313" y="298"/>
                      </a:cubicBezTo>
                      <a:close/>
                      <a:moveTo>
                        <a:pt x="208" y="155"/>
                      </a:moveTo>
                      <a:cubicBezTo>
                        <a:pt x="194" y="159"/>
                        <a:pt x="181" y="161"/>
                        <a:pt x="168" y="163"/>
                      </a:cubicBezTo>
                      <a:cubicBezTo>
                        <a:pt x="156" y="139"/>
                        <a:pt x="144" y="115"/>
                        <a:pt x="133" y="90"/>
                      </a:cubicBezTo>
                      <a:cubicBezTo>
                        <a:pt x="163" y="106"/>
                        <a:pt x="188" y="129"/>
                        <a:pt x="208" y="155"/>
                      </a:cubicBezTo>
                      <a:close/>
                      <a:moveTo>
                        <a:pt x="22" y="53"/>
                      </a:moveTo>
                      <a:cubicBezTo>
                        <a:pt x="30" y="55"/>
                        <a:pt x="38" y="55"/>
                        <a:pt x="46" y="56"/>
                      </a:cubicBezTo>
                      <a:cubicBezTo>
                        <a:pt x="49" y="57"/>
                        <a:pt x="51" y="59"/>
                        <a:pt x="53" y="62"/>
                      </a:cubicBezTo>
                      <a:cubicBezTo>
                        <a:pt x="78" y="96"/>
                        <a:pt x="98" y="132"/>
                        <a:pt x="113" y="171"/>
                      </a:cubicBezTo>
                      <a:cubicBezTo>
                        <a:pt x="83" y="175"/>
                        <a:pt x="53" y="178"/>
                        <a:pt x="22" y="177"/>
                      </a:cubicBezTo>
                      <a:cubicBezTo>
                        <a:pt x="22" y="136"/>
                        <a:pt x="22" y="95"/>
                        <a:pt x="22" y="53"/>
                      </a:cubicBezTo>
                      <a:close/>
                      <a:moveTo>
                        <a:pt x="22" y="220"/>
                      </a:moveTo>
                      <a:cubicBezTo>
                        <a:pt x="57" y="220"/>
                        <a:pt x="93" y="217"/>
                        <a:pt x="128" y="213"/>
                      </a:cubicBezTo>
                      <a:cubicBezTo>
                        <a:pt x="136" y="239"/>
                        <a:pt x="142" y="266"/>
                        <a:pt x="143" y="293"/>
                      </a:cubicBezTo>
                      <a:cubicBezTo>
                        <a:pt x="103" y="293"/>
                        <a:pt x="63" y="293"/>
                        <a:pt x="22" y="293"/>
                      </a:cubicBezTo>
                      <a:cubicBezTo>
                        <a:pt x="22" y="269"/>
                        <a:pt x="22" y="244"/>
                        <a:pt x="22" y="220"/>
                      </a:cubicBezTo>
                      <a:close/>
                      <a:moveTo>
                        <a:pt x="22" y="334"/>
                      </a:moveTo>
                      <a:cubicBezTo>
                        <a:pt x="63" y="334"/>
                        <a:pt x="104" y="333"/>
                        <a:pt x="144" y="334"/>
                      </a:cubicBezTo>
                      <a:cubicBezTo>
                        <a:pt x="145" y="361"/>
                        <a:pt x="141" y="388"/>
                        <a:pt x="133" y="414"/>
                      </a:cubicBezTo>
                      <a:cubicBezTo>
                        <a:pt x="96" y="410"/>
                        <a:pt x="59" y="407"/>
                        <a:pt x="22" y="407"/>
                      </a:cubicBezTo>
                      <a:cubicBezTo>
                        <a:pt x="22" y="382"/>
                        <a:pt x="22" y="358"/>
                        <a:pt x="22" y="334"/>
                      </a:cubicBezTo>
                      <a:close/>
                      <a:moveTo>
                        <a:pt x="60" y="562"/>
                      </a:moveTo>
                      <a:cubicBezTo>
                        <a:pt x="51" y="574"/>
                        <a:pt x="36" y="572"/>
                        <a:pt x="22" y="573"/>
                      </a:cubicBezTo>
                      <a:cubicBezTo>
                        <a:pt x="22" y="533"/>
                        <a:pt x="22" y="491"/>
                        <a:pt x="22" y="450"/>
                      </a:cubicBezTo>
                      <a:cubicBezTo>
                        <a:pt x="55" y="450"/>
                        <a:pt x="87" y="453"/>
                        <a:pt x="120" y="457"/>
                      </a:cubicBezTo>
                      <a:cubicBezTo>
                        <a:pt x="105" y="495"/>
                        <a:pt x="85" y="531"/>
                        <a:pt x="60" y="562"/>
                      </a:cubicBezTo>
                      <a:close/>
                      <a:moveTo>
                        <a:pt x="124" y="542"/>
                      </a:moveTo>
                      <a:cubicBezTo>
                        <a:pt x="135" y="517"/>
                        <a:pt x="148" y="493"/>
                        <a:pt x="158" y="468"/>
                      </a:cubicBezTo>
                      <a:cubicBezTo>
                        <a:pt x="159" y="466"/>
                        <a:pt x="160" y="465"/>
                        <a:pt x="161" y="464"/>
                      </a:cubicBezTo>
                      <a:cubicBezTo>
                        <a:pt x="177" y="466"/>
                        <a:pt x="193" y="468"/>
                        <a:pt x="208" y="472"/>
                      </a:cubicBezTo>
                      <a:cubicBezTo>
                        <a:pt x="185" y="500"/>
                        <a:pt x="158" y="526"/>
                        <a:pt x="124" y="542"/>
                      </a:cubicBezTo>
                      <a:close/>
                      <a:moveTo>
                        <a:pt x="257" y="362"/>
                      </a:moveTo>
                      <a:cubicBezTo>
                        <a:pt x="257" y="364"/>
                        <a:pt x="256" y="366"/>
                        <a:pt x="256" y="369"/>
                      </a:cubicBezTo>
                      <a:cubicBezTo>
                        <a:pt x="255" y="370"/>
                        <a:pt x="255" y="372"/>
                        <a:pt x="255" y="373"/>
                      </a:cubicBezTo>
                      <a:cubicBezTo>
                        <a:pt x="254" y="375"/>
                        <a:pt x="254" y="377"/>
                        <a:pt x="253" y="379"/>
                      </a:cubicBezTo>
                      <a:cubicBezTo>
                        <a:pt x="248" y="397"/>
                        <a:pt x="242" y="415"/>
                        <a:pt x="234" y="432"/>
                      </a:cubicBezTo>
                      <a:cubicBezTo>
                        <a:pt x="214" y="429"/>
                        <a:pt x="194" y="425"/>
                        <a:pt x="175" y="422"/>
                      </a:cubicBezTo>
                      <a:cubicBezTo>
                        <a:pt x="181" y="392"/>
                        <a:pt x="188" y="363"/>
                        <a:pt x="191" y="334"/>
                      </a:cubicBezTo>
                      <a:cubicBezTo>
                        <a:pt x="214" y="334"/>
                        <a:pt x="237" y="334"/>
                        <a:pt x="260" y="334"/>
                      </a:cubicBezTo>
                      <a:cubicBezTo>
                        <a:pt x="260" y="343"/>
                        <a:pt x="259" y="353"/>
                        <a:pt x="257" y="362"/>
                      </a:cubicBezTo>
                      <a:close/>
                      <a:moveTo>
                        <a:pt x="191" y="293"/>
                      </a:moveTo>
                      <a:cubicBezTo>
                        <a:pt x="191" y="263"/>
                        <a:pt x="187" y="234"/>
                        <a:pt x="180" y="205"/>
                      </a:cubicBezTo>
                      <a:cubicBezTo>
                        <a:pt x="198" y="201"/>
                        <a:pt x="215" y="198"/>
                        <a:pt x="233" y="194"/>
                      </a:cubicBezTo>
                      <a:cubicBezTo>
                        <a:pt x="248" y="225"/>
                        <a:pt x="258" y="258"/>
                        <a:pt x="261" y="293"/>
                      </a:cubicBezTo>
                      <a:cubicBezTo>
                        <a:pt x="237" y="293"/>
                        <a:pt x="214" y="293"/>
                        <a:pt x="191" y="293"/>
                      </a:cubicBezTo>
                      <a:close/>
                    </a:path>
                  </a:pathLst>
                </a:custGeom>
                <a:solidFill>
                  <a:srgbClr val="566C6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4" name="组合 133"/>
              <p:cNvGrpSpPr/>
              <p:nvPr/>
            </p:nvGrpSpPr>
            <p:grpSpPr>
              <a:xfrm>
                <a:off x="9049610" y="5044760"/>
                <a:ext cx="687386" cy="689361"/>
                <a:chOff x="7842250" y="5673725"/>
                <a:chExt cx="552450" cy="554038"/>
              </a:xfrm>
            </p:grpSpPr>
            <p:sp>
              <p:nvSpPr>
                <p:cNvPr id="135" name="Rectangle 1050"/>
                <p:cNvSpPr>
                  <a:spLocks noChangeArrowheads="1"/>
                </p:cNvSpPr>
                <p:nvPr/>
              </p:nvSpPr>
              <p:spPr bwMode="auto">
                <a:xfrm>
                  <a:off x="7842250" y="5673725"/>
                  <a:ext cx="552450" cy="554038"/>
                </a:xfrm>
                <a:prstGeom prst="rect">
                  <a:avLst/>
                </a:prstGeom>
                <a:solidFill>
                  <a:srgbClr val="2A93CD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Oval 1360"/>
                <p:cNvSpPr>
                  <a:spLocks noChangeArrowheads="1"/>
                </p:cNvSpPr>
                <p:nvPr/>
              </p:nvSpPr>
              <p:spPr bwMode="auto">
                <a:xfrm>
                  <a:off x="7912100" y="5753100"/>
                  <a:ext cx="155575" cy="153988"/>
                </a:xfrm>
                <a:prstGeom prst="ellipse">
                  <a:avLst/>
                </a:prstGeom>
                <a:solidFill>
                  <a:srgbClr val="FCDE4C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1361"/>
                <p:cNvSpPr/>
                <p:nvPr/>
              </p:nvSpPr>
              <p:spPr bwMode="auto">
                <a:xfrm>
                  <a:off x="7975600" y="5927725"/>
                  <a:ext cx="84138" cy="111125"/>
                </a:xfrm>
                <a:custGeom>
                  <a:avLst/>
                  <a:gdLst>
                    <a:gd name="T0" fmla="*/ 31 w 53"/>
                    <a:gd name="T1" fmla="*/ 47 h 70"/>
                    <a:gd name="T2" fmla="*/ 44 w 53"/>
                    <a:gd name="T3" fmla="*/ 66 h 70"/>
                    <a:gd name="T4" fmla="*/ 53 w 53"/>
                    <a:gd name="T5" fmla="*/ 52 h 70"/>
                    <a:gd name="T6" fmla="*/ 29 w 53"/>
                    <a:gd name="T7" fmla="*/ 0 h 70"/>
                    <a:gd name="T8" fmla="*/ 0 w 53"/>
                    <a:gd name="T9" fmla="*/ 51 h 70"/>
                    <a:gd name="T10" fmla="*/ 13 w 53"/>
                    <a:gd name="T11" fmla="*/ 70 h 70"/>
                    <a:gd name="T12" fmla="*/ 31 w 53"/>
                    <a:gd name="T13" fmla="*/ 4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70">
                      <a:moveTo>
                        <a:pt x="31" y="47"/>
                      </a:moveTo>
                      <a:lnTo>
                        <a:pt x="44" y="66"/>
                      </a:lnTo>
                      <a:lnTo>
                        <a:pt x="53" y="52"/>
                      </a:lnTo>
                      <a:lnTo>
                        <a:pt x="29" y="0"/>
                      </a:lnTo>
                      <a:lnTo>
                        <a:pt x="0" y="51"/>
                      </a:lnTo>
                      <a:lnTo>
                        <a:pt x="13" y="70"/>
                      </a:lnTo>
                      <a:lnTo>
                        <a:pt x="31" y="47"/>
                      </a:lnTo>
                      <a:close/>
                    </a:path>
                  </a:pathLst>
                </a:custGeom>
                <a:solidFill>
                  <a:srgbClr val="00B1A4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Freeform 1362"/>
                <p:cNvSpPr/>
                <p:nvPr/>
              </p:nvSpPr>
              <p:spPr bwMode="auto">
                <a:xfrm>
                  <a:off x="8159750" y="5776913"/>
                  <a:ext cx="125413" cy="228600"/>
                </a:xfrm>
                <a:custGeom>
                  <a:avLst/>
                  <a:gdLst>
                    <a:gd name="T0" fmla="*/ 32 w 79"/>
                    <a:gd name="T1" fmla="*/ 102 h 144"/>
                    <a:gd name="T2" fmla="*/ 46 w 79"/>
                    <a:gd name="T3" fmla="*/ 144 h 144"/>
                    <a:gd name="T4" fmla="*/ 59 w 79"/>
                    <a:gd name="T5" fmla="*/ 93 h 144"/>
                    <a:gd name="T6" fmla="*/ 79 w 79"/>
                    <a:gd name="T7" fmla="*/ 105 h 144"/>
                    <a:gd name="T8" fmla="*/ 39 w 79"/>
                    <a:gd name="T9" fmla="*/ 0 h 144"/>
                    <a:gd name="T10" fmla="*/ 0 w 79"/>
                    <a:gd name="T11" fmla="*/ 87 h 144"/>
                    <a:gd name="T12" fmla="*/ 14 w 79"/>
                    <a:gd name="T13" fmla="*/ 122 h 144"/>
                    <a:gd name="T14" fmla="*/ 32 w 79"/>
                    <a:gd name="T15" fmla="*/ 10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9" h="144">
                      <a:moveTo>
                        <a:pt x="32" y="102"/>
                      </a:moveTo>
                      <a:lnTo>
                        <a:pt x="46" y="144"/>
                      </a:lnTo>
                      <a:lnTo>
                        <a:pt x="59" y="93"/>
                      </a:lnTo>
                      <a:lnTo>
                        <a:pt x="79" y="105"/>
                      </a:lnTo>
                      <a:lnTo>
                        <a:pt x="39" y="0"/>
                      </a:lnTo>
                      <a:lnTo>
                        <a:pt x="0" y="87"/>
                      </a:lnTo>
                      <a:lnTo>
                        <a:pt x="14" y="122"/>
                      </a:lnTo>
                      <a:lnTo>
                        <a:pt x="32" y="102"/>
                      </a:lnTo>
                      <a:close/>
                    </a:path>
                  </a:pathLst>
                </a:custGeom>
                <a:solidFill>
                  <a:srgbClr val="00B1A4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Freeform 1363"/>
                <p:cNvSpPr/>
                <p:nvPr/>
              </p:nvSpPr>
              <p:spPr bwMode="auto">
                <a:xfrm>
                  <a:off x="7883525" y="5915025"/>
                  <a:ext cx="488950" cy="255588"/>
                </a:xfrm>
                <a:custGeom>
                  <a:avLst/>
                  <a:gdLst>
                    <a:gd name="T0" fmla="*/ 253 w 308"/>
                    <a:gd name="T1" fmla="*/ 18 h 161"/>
                    <a:gd name="T2" fmla="*/ 233 w 308"/>
                    <a:gd name="T3" fmla="*/ 6 h 161"/>
                    <a:gd name="T4" fmla="*/ 220 w 308"/>
                    <a:gd name="T5" fmla="*/ 57 h 161"/>
                    <a:gd name="T6" fmla="*/ 206 w 308"/>
                    <a:gd name="T7" fmla="*/ 15 h 161"/>
                    <a:gd name="T8" fmla="*/ 188 w 308"/>
                    <a:gd name="T9" fmla="*/ 35 h 161"/>
                    <a:gd name="T10" fmla="*/ 174 w 308"/>
                    <a:gd name="T11" fmla="*/ 0 h 161"/>
                    <a:gd name="T12" fmla="*/ 130 w 308"/>
                    <a:gd name="T13" fmla="*/ 99 h 161"/>
                    <a:gd name="T14" fmla="*/ 111 w 308"/>
                    <a:gd name="T15" fmla="*/ 60 h 161"/>
                    <a:gd name="T16" fmla="*/ 102 w 308"/>
                    <a:gd name="T17" fmla="*/ 74 h 161"/>
                    <a:gd name="T18" fmla="*/ 89 w 308"/>
                    <a:gd name="T19" fmla="*/ 55 h 161"/>
                    <a:gd name="T20" fmla="*/ 71 w 308"/>
                    <a:gd name="T21" fmla="*/ 78 h 161"/>
                    <a:gd name="T22" fmla="*/ 58 w 308"/>
                    <a:gd name="T23" fmla="*/ 59 h 161"/>
                    <a:gd name="T24" fmla="*/ 0 w 308"/>
                    <a:gd name="T25" fmla="*/ 161 h 161"/>
                    <a:gd name="T26" fmla="*/ 308 w 308"/>
                    <a:gd name="T27" fmla="*/ 161 h 161"/>
                    <a:gd name="T28" fmla="*/ 253 w 308"/>
                    <a:gd name="T29" fmla="*/ 18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08" h="161">
                      <a:moveTo>
                        <a:pt x="253" y="18"/>
                      </a:moveTo>
                      <a:lnTo>
                        <a:pt x="233" y="6"/>
                      </a:lnTo>
                      <a:lnTo>
                        <a:pt x="220" y="57"/>
                      </a:lnTo>
                      <a:lnTo>
                        <a:pt x="206" y="15"/>
                      </a:lnTo>
                      <a:lnTo>
                        <a:pt x="188" y="35"/>
                      </a:lnTo>
                      <a:lnTo>
                        <a:pt x="174" y="0"/>
                      </a:lnTo>
                      <a:lnTo>
                        <a:pt x="130" y="99"/>
                      </a:lnTo>
                      <a:lnTo>
                        <a:pt x="111" y="60"/>
                      </a:lnTo>
                      <a:lnTo>
                        <a:pt x="102" y="74"/>
                      </a:lnTo>
                      <a:lnTo>
                        <a:pt x="89" y="55"/>
                      </a:lnTo>
                      <a:lnTo>
                        <a:pt x="71" y="78"/>
                      </a:lnTo>
                      <a:lnTo>
                        <a:pt x="58" y="59"/>
                      </a:lnTo>
                      <a:lnTo>
                        <a:pt x="0" y="161"/>
                      </a:lnTo>
                      <a:lnTo>
                        <a:pt x="308" y="161"/>
                      </a:lnTo>
                      <a:lnTo>
                        <a:pt x="253" y="18"/>
                      </a:lnTo>
                      <a:close/>
                    </a:path>
                  </a:pathLst>
                </a:custGeom>
                <a:solidFill>
                  <a:srgbClr val="2C3C4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" name="组合 139"/>
              <p:cNvGrpSpPr/>
              <p:nvPr/>
            </p:nvGrpSpPr>
            <p:grpSpPr>
              <a:xfrm>
                <a:off x="9049610" y="5830908"/>
                <a:ext cx="687386" cy="687385"/>
                <a:chOff x="7842250" y="6305550"/>
                <a:chExt cx="552450" cy="552450"/>
              </a:xfrm>
            </p:grpSpPr>
            <p:sp>
              <p:nvSpPr>
                <p:cNvPr id="141" name="Rectangle 1054"/>
                <p:cNvSpPr>
                  <a:spLocks noChangeArrowheads="1"/>
                </p:cNvSpPr>
                <p:nvPr/>
              </p:nvSpPr>
              <p:spPr bwMode="auto">
                <a:xfrm>
                  <a:off x="7842250" y="6305550"/>
                  <a:ext cx="552450" cy="552450"/>
                </a:xfrm>
                <a:prstGeom prst="rect">
                  <a:avLst/>
                </a:prstGeom>
                <a:solidFill>
                  <a:srgbClr val="2A93CD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Freeform 1387"/>
                <p:cNvSpPr>
                  <a:spLocks noEditPoints="1"/>
                </p:cNvSpPr>
                <p:nvPr/>
              </p:nvSpPr>
              <p:spPr bwMode="auto">
                <a:xfrm>
                  <a:off x="7945438" y="6359525"/>
                  <a:ext cx="336550" cy="434975"/>
                </a:xfrm>
                <a:custGeom>
                  <a:avLst/>
                  <a:gdLst>
                    <a:gd name="T0" fmla="*/ 52 w 504"/>
                    <a:gd name="T1" fmla="*/ 560 h 655"/>
                    <a:gd name="T2" fmla="*/ 210 w 504"/>
                    <a:gd name="T3" fmla="*/ 650 h 655"/>
                    <a:gd name="T4" fmla="*/ 311 w 504"/>
                    <a:gd name="T5" fmla="*/ 652 h 655"/>
                    <a:gd name="T6" fmla="*/ 479 w 504"/>
                    <a:gd name="T7" fmla="*/ 525 h 655"/>
                    <a:gd name="T8" fmla="*/ 493 w 504"/>
                    <a:gd name="T9" fmla="*/ 385 h 655"/>
                    <a:gd name="T10" fmla="*/ 404 w 504"/>
                    <a:gd name="T11" fmla="*/ 188 h 655"/>
                    <a:gd name="T12" fmla="*/ 263 w 504"/>
                    <a:gd name="T13" fmla="*/ 0 h 655"/>
                    <a:gd name="T14" fmla="*/ 220 w 504"/>
                    <a:gd name="T15" fmla="*/ 42 h 655"/>
                    <a:gd name="T16" fmla="*/ 55 w 504"/>
                    <a:gd name="T17" fmla="*/ 281 h 655"/>
                    <a:gd name="T18" fmla="*/ 10 w 504"/>
                    <a:gd name="T19" fmla="*/ 410 h 655"/>
                    <a:gd name="T20" fmla="*/ 52 w 504"/>
                    <a:gd name="T21" fmla="*/ 560 h 655"/>
                    <a:gd name="T22" fmla="*/ 248 w 504"/>
                    <a:gd name="T23" fmla="*/ 403 h 655"/>
                    <a:gd name="T24" fmla="*/ 203 w 504"/>
                    <a:gd name="T25" fmla="*/ 362 h 655"/>
                    <a:gd name="T26" fmla="*/ 252 w 504"/>
                    <a:gd name="T27" fmla="*/ 392 h 655"/>
                    <a:gd name="T28" fmla="*/ 254 w 504"/>
                    <a:gd name="T29" fmla="*/ 310 h 655"/>
                    <a:gd name="T30" fmla="*/ 219 w 504"/>
                    <a:gd name="T31" fmla="*/ 277 h 655"/>
                    <a:gd name="T32" fmla="*/ 255 w 504"/>
                    <a:gd name="T33" fmla="*/ 296 h 655"/>
                    <a:gd name="T34" fmla="*/ 257 w 504"/>
                    <a:gd name="T35" fmla="*/ 233 h 655"/>
                    <a:gd name="T36" fmla="*/ 244 w 504"/>
                    <a:gd name="T37" fmla="*/ 216 h 655"/>
                    <a:gd name="T38" fmla="*/ 258 w 504"/>
                    <a:gd name="T39" fmla="*/ 222 h 655"/>
                    <a:gd name="T40" fmla="*/ 265 w 504"/>
                    <a:gd name="T41" fmla="*/ 111 h 655"/>
                    <a:gd name="T42" fmla="*/ 267 w 504"/>
                    <a:gd name="T43" fmla="*/ 111 h 655"/>
                    <a:gd name="T44" fmla="*/ 271 w 504"/>
                    <a:gd name="T45" fmla="*/ 203 h 655"/>
                    <a:gd name="T46" fmla="*/ 273 w 504"/>
                    <a:gd name="T47" fmla="*/ 294 h 655"/>
                    <a:gd name="T48" fmla="*/ 293 w 504"/>
                    <a:gd name="T49" fmla="*/ 285 h 655"/>
                    <a:gd name="T50" fmla="*/ 274 w 504"/>
                    <a:gd name="T51" fmla="*/ 305 h 655"/>
                    <a:gd name="T52" fmla="*/ 275 w 504"/>
                    <a:gd name="T53" fmla="*/ 387 h 655"/>
                    <a:gd name="T54" fmla="*/ 327 w 504"/>
                    <a:gd name="T55" fmla="*/ 358 h 655"/>
                    <a:gd name="T56" fmla="*/ 276 w 504"/>
                    <a:gd name="T57" fmla="*/ 404 h 655"/>
                    <a:gd name="T58" fmla="*/ 274 w 504"/>
                    <a:gd name="T59" fmla="*/ 474 h 655"/>
                    <a:gd name="T60" fmla="*/ 361 w 504"/>
                    <a:gd name="T61" fmla="*/ 422 h 655"/>
                    <a:gd name="T62" fmla="*/ 276 w 504"/>
                    <a:gd name="T63" fmla="*/ 492 h 655"/>
                    <a:gd name="T64" fmla="*/ 261 w 504"/>
                    <a:gd name="T65" fmla="*/ 628 h 655"/>
                    <a:gd name="T66" fmla="*/ 254 w 504"/>
                    <a:gd name="T67" fmla="*/ 611 h 655"/>
                    <a:gd name="T68" fmla="*/ 247 w 504"/>
                    <a:gd name="T69" fmla="*/ 491 h 655"/>
                    <a:gd name="T70" fmla="*/ 170 w 504"/>
                    <a:gd name="T71" fmla="*/ 425 h 655"/>
                    <a:gd name="T72" fmla="*/ 249 w 504"/>
                    <a:gd name="T73" fmla="*/ 472 h 655"/>
                    <a:gd name="T74" fmla="*/ 248 w 504"/>
                    <a:gd name="T75" fmla="*/ 403 h 6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04" h="655">
                      <a:moveTo>
                        <a:pt x="52" y="560"/>
                      </a:moveTo>
                      <a:cubicBezTo>
                        <a:pt x="92" y="607"/>
                        <a:pt x="150" y="636"/>
                        <a:pt x="210" y="650"/>
                      </a:cubicBezTo>
                      <a:cubicBezTo>
                        <a:pt x="243" y="655"/>
                        <a:pt x="277" y="654"/>
                        <a:pt x="311" y="652"/>
                      </a:cubicBezTo>
                      <a:cubicBezTo>
                        <a:pt x="384" y="643"/>
                        <a:pt x="448" y="592"/>
                        <a:pt x="479" y="525"/>
                      </a:cubicBezTo>
                      <a:cubicBezTo>
                        <a:pt x="501" y="482"/>
                        <a:pt x="504" y="432"/>
                        <a:pt x="493" y="385"/>
                      </a:cubicBezTo>
                      <a:cubicBezTo>
                        <a:pt x="474" y="315"/>
                        <a:pt x="442" y="250"/>
                        <a:pt x="404" y="188"/>
                      </a:cubicBezTo>
                      <a:cubicBezTo>
                        <a:pt x="363" y="121"/>
                        <a:pt x="316" y="57"/>
                        <a:pt x="263" y="0"/>
                      </a:cubicBezTo>
                      <a:cubicBezTo>
                        <a:pt x="248" y="13"/>
                        <a:pt x="233" y="27"/>
                        <a:pt x="220" y="42"/>
                      </a:cubicBezTo>
                      <a:cubicBezTo>
                        <a:pt x="155" y="114"/>
                        <a:pt x="98" y="194"/>
                        <a:pt x="55" y="281"/>
                      </a:cubicBezTo>
                      <a:cubicBezTo>
                        <a:pt x="35" y="322"/>
                        <a:pt x="17" y="365"/>
                        <a:pt x="10" y="410"/>
                      </a:cubicBezTo>
                      <a:cubicBezTo>
                        <a:pt x="0" y="463"/>
                        <a:pt x="16" y="520"/>
                        <a:pt x="52" y="560"/>
                      </a:cubicBezTo>
                      <a:close/>
                      <a:moveTo>
                        <a:pt x="248" y="403"/>
                      </a:moveTo>
                      <a:cubicBezTo>
                        <a:pt x="235" y="387"/>
                        <a:pt x="217" y="377"/>
                        <a:pt x="203" y="362"/>
                      </a:cubicBezTo>
                      <a:cubicBezTo>
                        <a:pt x="222" y="368"/>
                        <a:pt x="238" y="379"/>
                        <a:pt x="252" y="392"/>
                      </a:cubicBezTo>
                      <a:cubicBezTo>
                        <a:pt x="252" y="365"/>
                        <a:pt x="256" y="337"/>
                        <a:pt x="254" y="310"/>
                      </a:cubicBezTo>
                      <a:cubicBezTo>
                        <a:pt x="246" y="296"/>
                        <a:pt x="230" y="288"/>
                        <a:pt x="219" y="277"/>
                      </a:cubicBezTo>
                      <a:cubicBezTo>
                        <a:pt x="231" y="283"/>
                        <a:pt x="242" y="289"/>
                        <a:pt x="255" y="296"/>
                      </a:cubicBezTo>
                      <a:cubicBezTo>
                        <a:pt x="256" y="275"/>
                        <a:pt x="260" y="254"/>
                        <a:pt x="257" y="233"/>
                      </a:cubicBezTo>
                      <a:cubicBezTo>
                        <a:pt x="253" y="228"/>
                        <a:pt x="249" y="222"/>
                        <a:pt x="244" y="216"/>
                      </a:cubicBezTo>
                      <a:cubicBezTo>
                        <a:pt x="249" y="218"/>
                        <a:pt x="254" y="220"/>
                        <a:pt x="258" y="222"/>
                      </a:cubicBezTo>
                      <a:cubicBezTo>
                        <a:pt x="260" y="185"/>
                        <a:pt x="262" y="148"/>
                        <a:pt x="265" y="111"/>
                      </a:cubicBezTo>
                      <a:cubicBezTo>
                        <a:pt x="267" y="111"/>
                        <a:pt x="267" y="111"/>
                        <a:pt x="267" y="111"/>
                      </a:cubicBezTo>
                      <a:cubicBezTo>
                        <a:pt x="268" y="142"/>
                        <a:pt x="268" y="172"/>
                        <a:pt x="271" y="203"/>
                      </a:cubicBezTo>
                      <a:cubicBezTo>
                        <a:pt x="274" y="233"/>
                        <a:pt x="271" y="263"/>
                        <a:pt x="273" y="294"/>
                      </a:cubicBezTo>
                      <a:cubicBezTo>
                        <a:pt x="279" y="291"/>
                        <a:pt x="286" y="288"/>
                        <a:pt x="293" y="285"/>
                      </a:cubicBezTo>
                      <a:cubicBezTo>
                        <a:pt x="287" y="292"/>
                        <a:pt x="280" y="298"/>
                        <a:pt x="274" y="305"/>
                      </a:cubicBezTo>
                      <a:cubicBezTo>
                        <a:pt x="274" y="333"/>
                        <a:pt x="274" y="360"/>
                        <a:pt x="275" y="387"/>
                      </a:cubicBezTo>
                      <a:cubicBezTo>
                        <a:pt x="291" y="376"/>
                        <a:pt x="308" y="365"/>
                        <a:pt x="327" y="358"/>
                      </a:cubicBezTo>
                      <a:cubicBezTo>
                        <a:pt x="311" y="375"/>
                        <a:pt x="289" y="385"/>
                        <a:pt x="276" y="404"/>
                      </a:cubicBezTo>
                      <a:cubicBezTo>
                        <a:pt x="273" y="427"/>
                        <a:pt x="275" y="451"/>
                        <a:pt x="274" y="474"/>
                      </a:cubicBezTo>
                      <a:cubicBezTo>
                        <a:pt x="298" y="450"/>
                        <a:pt x="327" y="431"/>
                        <a:pt x="361" y="422"/>
                      </a:cubicBezTo>
                      <a:cubicBezTo>
                        <a:pt x="332" y="444"/>
                        <a:pt x="299" y="463"/>
                        <a:pt x="276" y="492"/>
                      </a:cubicBezTo>
                      <a:cubicBezTo>
                        <a:pt x="270" y="537"/>
                        <a:pt x="277" y="584"/>
                        <a:pt x="261" y="628"/>
                      </a:cubicBezTo>
                      <a:cubicBezTo>
                        <a:pt x="259" y="622"/>
                        <a:pt x="256" y="617"/>
                        <a:pt x="254" y="611"/>
                      </a:cubicBezTo>
                      <a:cubicBezTo>
                        <a:pt x="246" y="571"/>
                        <a:pt x="253" y="530"/>
                        <a:pt x="247" y="491"/>
                      </a:cubicBezTo>
                      <a:cubicBezTo>
                        <a:pt x="226" y="464"/>
                        <a:pt x="195" y="448"/>
                        <a:pt x="170" y="425"/>
                      </a:cubicBezTo>
                      <a:cubicBezTo>
                        <a:pt x="201" y="432"/>
                        <a:pt x="225" y="452"/>
                        <a:pt x="249" y="472"/>
                      </a:cubicBezTo>
                      <a:cubicBezTo>
                        <a:pt x="250" y="449"/>
                        <a:pt x="254" y="426"/>
                        <a:pt x="248" y="403"/>
                      </a:cubicBezTo>
                      <a:close/>
                    </a:path>
                  </a:pathLst>
                </a:custGeom>
                <a:solidFill>
                  <a:srgbClr val="90C42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1388"/>
                <p:cNvSpPr/>
                <p:nvPr/>
              </p:nvSpPr>
              <p:spPr bwMode="auto">
                <a:xfrm>
                  <a:off x="8059738" y="6432550"/>
                  <a:ext cx="127000" cy="344488"/>
                </a:xfrm>
                <a:custGeom>
                  <a:avLst/>
                  <a:gdLst>
                    <a:gd name="T0" fmla="*/ 0 w 191"/>
                    <a:gd name="T1" fmla="*/ 314 h 517"/>
                    <a:gd name="T2" fmla="*/ 77 w 191"/>
                    <a:gd name="T3" fmla="*/ 380 h 517"/>
                    <a:gd name="T4" fmla="*/ 84 w 191"/>
                    <a:gd name="T5" fmla="*/ 500 h 517"/>
                    <a:gd name="T6" fmla="*/ 91 w 191"/>
                    <a:gd name="T7" fmla="*/ 517 h 517"/>
                    <a:gd name="T8" fmla="*/ 106 w 191"/>
                    <a:gd name="T9" fmla="*/ 381 h 517"/>
                    <a:gd name="T10" fmla="*/ 191 w 191"/>
                    <a:gd name="T11" fmla="*/ 311 h 517"/>
                    <a:gd name="T12" fmla="*/ 104 w 191"/>
                    <a:gd name="T13" fmla="*/ 363 h 517"/>
                    <a:gd name="T14" fmla="*/ 106 w 191"/>
                    <a:gd name="T15" fmla="*/ 293 h 517"/>
                    <a:gd name="T16" fmla="*/ 157 w 191"/>
                    <a:gd name="T17" fmla="*/ 247 h 517"/>
                    <a:gd name="T18" fmla="*/ 105 w 191"/>
                    <a:gd name="T19" fmla="*/ 276 h 517"/>
                    <a:gd name="T20" fmla="*/ 104 w 191"/>
                    <a:gd name="T21" fmla="*/ 194 h 517"/>
                    <a:gd name="T22" fmla="*/ 123 w 191"/>
                    <a:gd name="T23" fmla="*/ 174 h 517"/>
                    <a:gd name="T24" fmla="*/ 103 w 191"/>
                    <a:gd name="T25" fmla="*/ 183 h 517"/>
                    <a:gd name="T26" fmla="*/ 101 w 191"/>
                    <a:gd name="T27" fmla="*/ 92 h 517"/>
                    <a:gd name="T28" fmla="*/ 97 w 191"/>
                    <a:gd name="T29" fmla="*/ 0 h 517"/>
                    <a:gd name="T30" fmla="*/ 95 w 191"/>
                    <a:gd name="T31" fmla="*/ 0 h 517"/>
                    <a:gd name="T32" fmla="*/ 88 w 191"/>
                    <a:gd name="T33" fmla="*/ 111 h 517"/>
                    <a:gd name="T34" fmla="*/ 74 w 191"/>
                    <a:gd name="T35" fmla="*/ 105 h 517"/>
                    <a:gd name="T36" fmla="*/ 87 w 191"/>
                    <a:gd name="T37" fmla="*/ 122 h 517"/>
                    <a:gd name="T38" fmla="*/ 85 w 191"/>
                    <a:gd name="T39" fmla="*/ 185 h 517"/>
                    <a:gd name="T40" fmla="*/ 49 w 191"/>
                    <a:gd name="T41" fmla="*/ 166 h 517"/>
                    <a:gd name="T42" fmla="*/ 84 w 191"/>
                    <a:gd name="T43" fmla="*/ 199 h 517"/>
                    <a:gd name="T44" fmla="*/ 82 w 191"/>
                    <a:gd name="T45" fmla="*/ 281 h 517"/>
                    <a:gd name="T46" fmla="*/ 33 w 191"/>
                    <a:gd name="T47" fmla="*/ 251 h 517"/>
                    <a:gd name="T48" fmla="*/ 78 w 191"/>
                    <a:gd name="T49" fmla="*/ 292 h 517"/>
                    <a:gd name="T50" fmla="*/ 79 w 191"/>
                    <a:gd name="T51" fmla="*/ 361 h 517"/>
                    <a:gd name="T52" fmla="*/ 0 w 191"/>
                    <a:gd name="T53" fmla="*/ 314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91" h="517">
                      <a:moveTo>
                        <a:pt x="0" y="314"/>
                      </a:moveTo>
                      <a:cubicBezTo>
                        <a:pt x="25" y="337"/>
                        <a:pt x="56" y="353"/>
                        <a:pt x="77" y="380"/>
                      </a:cubicBezTo>
                      <a:cubicBezTo>
                        <a:pt x="83" y="419"/>
                        <a:pt x="76" y="460"/>
                        <a:pt x="84" y="500"/>
                      </a:cubicBezTo>
                      <a:cubicBezTo>
                        <a:pt x="86" y="506"/>
                        <a:pt x="89" y="511"/>
                        <a:pt x="91" y="517"/>
                      </a:cubicBezTo>
                      <a:cubicBezTo>
                        <a:pt x="107" y="473"/>
                        <a:pt x="100" y="426"/>
                        <a:pt x="106" y="381"/>
                      </a:cubicBezTo>
                      <a:cubicBezTo>
                        <a:pt x="129" y="352"/>
                        <a:pt x="162" y="333"/>
                        <a:pt x="191" y="311"/>
                      </a:cubicBezTo>
                      <a:cubicBezTo>
                        <a:pt x="157" y="320"/>
                        <a:pt x="128" y="339"/>
                        <a:pt x="104" y="363"/>
                      </a:cubicBezTo>
                      <a:cubicBezTo>
                        <a:pt x="105" y="340"/>
                        <a:pt x="103" y="316"/>
                        <a:pt x="106" y="293"/>
                      </a:cubicBezTo>
                      <a:cubicBezTo>
                        <a:pt x="119" y="274"/>
                        <a:pt x="141" y="264"/>
                        <a:pt x="157" y="247"/>
                      </a:cubicBezTo>
                      <a:cubicBezTo>
                        <a:pt x="138" y="254"/>
                        <a:pt x="121" y="265"/>
                        <a:pt x="105" y="276"/>
                      </a:cubicBezTo>
                      <a:cubicBezTo>
                        <a:pt x="104" y="249"/>
                        <a:pt x="104" y="222"/>
                        <a:pt x="104" y="194"/>
                      </a:cubicBezTo>
                      <a:cubicBezTo>
                        <a:pt x="110" y="187"/>
                        <a:pt x="117" y="181"/>
                        <a:pt x="123" y="174"/>
                      </a:cubicBezTo>
                      <a:cubicBezTo>
                        <a:pt x="116" y="177"/>
                        <a:pt x="109" y="180"/>
                        <a:pt x="103" y="183"/>
                      </a:cubicBezTo>
                      <a:cubicBezTo>
                        <a:pt x="101" y="152"/>
                        <a:pt x="104" y="122"/>
                        <a:pt x="101" y="92"/>
                      </a:cubicBezTo>
                      <a:cubicBezTo>
                        <a:pt x="98" y="61"/>
                        <a:pt x="98" y="31"/>
                        <a:pt x="97" y="0"/>
                      </a:cubicBezTo>
                      <a:cubicBezTo>
                        <a:pt x="95" y="0"/>
                        <a:pt x="95" y="0"/>
                        <a:pt x="95" y="0"/>
                      </a:cubicBezTo>
                      <a:cubicBezTo>
                        <a:pt x="92" y="37"/>
                        <a:pt x="90" y="74"/>
                        <a:pt x="88" y="111"/>
                      </a:cubicBezTo>
                      <a:cubicBezTo>
                        <a:pt x="84" y="109"/>
                        <a:pt x="79" y="107"/>
                        <a:pt x="74" y="105"/>
                      </a:cubicBezTo>
                      <a:cubicBezTo>
                        <a:pt x="79" y="111"/>
                        <a:pt x="83" y="117"/>
                        <a:pt x="87" y="122"/>
                      </a:cubicBezTo>
                      <a:cubicBezTo>
                        <a:pt x="90" y="143"/>
                        <a:pt x="86" y="164"/>
                        <a:pt x="85" y="185"/>
                      </a:cubicBezTo>
                      <a:cubicBezTo>
                        <a:pt x="72" y="178"/>
                        <a:pt x="61" y="172"/>
                        <a:pt x="49" y="166"/>
                      </a:cubicBezTo>
                      <a:cubicBezTo>
                        <a:pt x="60" y="177"/>
                        <a:pt x="76" y="185"/>
                        <a:pt x="84" y="199"/>
                      </a:cubicBezTo>
                      <a:cubicBezTo>
                        <a:pt x="86" y="226"/>
                        <a:pt x="82" y="254"/>
                        <a:pt x="82" y="281"/>
                      </a:cubicBezTo>
                      <a:cubicBezTo>
                        <a:pt x="68" y="268"/>
                        <a:pt x="52" y="257"/>
                        <a:pt x="33" y="251"/>
                      </a:cubicBezTo>
                      <a:cubicBezTo>
                        <a:pt x="47" y="266"/>
                        <a:pt x="65" y="276"/>
                        <a:pt x="78" y="292"/>
                      </a:cubicBezTo>
                      <a:cubicBezTo>
                        <a:pt x="84" y="315"/>
                        <a:pt x="80" y="338"/>
                        <a:pt x="79" y="361"/>
                      </a:cubicBezTo>
                      <a:cubicBezTo>
                        <a:pt x="55" y="341"/>
                        <a:pt x="31" y="321"/>
                        <a:pt x="0" y="314"/>
                      </a:cubicBezTo>
                      <a:close/>
                    </a:path>
                  </a:pathLst>
                </a:custGeom>
                <a:solidFill>
                  <a:srgbClr val="00903D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Freeform 1389"/>
                <p:cNvSpPr>
                  <a:spLocks noEditPoints="1"/>
                </p:cNvSpPr>
                <p:nvPr/>
              </p:nvSpPr>
              <p:spPr bwMode="auto">
                <a:xfrm>
                  <a:off x="7931150" y="6334125"/>
                  <a:ext cx="366713" cy="477838"/>
                </a:xfrm>
                <a:custGeom>
                  <a:avLst/>
                  <a:gdLst>
                    <a:gd name="T0" fmla="*/ 538 w 550"/>
                    <a:gd name="T1" fmla="*/ 410 h 720"/>
                    <a:gd name="T2" fmla="*/ 536 w 550"/>
                    <a:gd name="T3" fmla="*/ 401 h 720"/>
                    <a:gd name="T4" fmla="*/ 522 w 550"/>
                    <a:gd name="T5" fmla="*/ 357 h 720"/>
                    <a:gd name="T6" fmla="*/ 458 w 550"/>
                    <a:gd name="T7" fmla="*/ 228 h 720"/>
                    <a:gd name="T8" fmla="*/ 314 w 550"/>
                    <a:gd name="T9" fmla="*/ 30 h 720"/>
                    <a:gd name="T10" fmla="*/ 286 w 550"/>
                    <a:gd name="T11" fmla="*/ 0 h 720"/>
                    <a:gd name="T12" fmla="*/ 216 w 550"/>
                    <a:gd name="T13" fmla="*/ 70 h 720"/>
                    <a:gd name="T14" fmla="*/ 97 w 550"/>
                    <a:gd name="T15" fmla="*/ 228 h 720"/>
                    <a:gd name="T16" fmla="*/ 55 w 550"/>
                    <a:gd name="T17" fmla="*/ 304 h 720"/>
                    <a:gd name="T18" fmla="*/ 55 w 550"/>
                    <a:gd name="T19" fmla="*/ 304 h 720"/>
                    <a:gd name="T20" fmla="*/ 34 w 550"/>
                    <a:gd name="T21" fmla="*/ 346 h 720"/>
                    <a:gd name="T22" fmla="*/ 34 w 550"/>
                    <a:gd name="T23" fmla="*/ 346 h 720"/>
                    <a:gd name="T24" fmla="*/ 19 w 550"/>
                    <a:gd name="T25" fmla="*/ 387 h 720"/>
                    <a:gd name="T26" fmla="*/ 4 w 550"/>
                    <a:gd name="T27" fmla="*/ 499 h 720"/>
                    <a:gd name="T28" fmla="*/ 70 w 550"/>
                    <a:gd name="T29" fmla="*/ 635 h 720"/>
                    <a:gd name="T30" fmla="*/ 246 w 550"/>
                    <a:gd name="T31" fmla="*/ 718 h 720"/>
                    <a:gd name="T32" fmla="*/ 327 w 550"/>
                    <a:gd name="T33" fmla="*/ 718 h 720"/>
                    <a:gd name="T34" fmla="*/ 488 w 550"/>
                    <a:gd name="T35" fmla="*/ 635 h 720"/>
                    <a:gd name="T36" fmla="*/ 544 w 550"/>
                    <a:gd name="T37" fmla="*/ 515 h 720"/>
                    <a:gd name="T38" fmla="*/ 546 w 550"/>
                    <a:gd name="T39" fmla="*/ 506 h 720"/>
                    <a:gd name="T40" fmla="*/ 538 w 550"/>
                    <a:gd name="T41" fmla="*/ 410 h 720"/>
                    <a:gd name="T42" fmla="*/ 501 w 550"/>
                    <a:gd name="T43" fmla="*/ 564 h 720"/>
                    <a:gd name="T44" fmla="*/ 333 w 550"/>
                    <a:gd name="T45" fmla="*/ 691 h 720"/>
                    <a:gd name="T46" fmla="*/ 232 w 550"/>
                    <a:gd name="T47" fmla="*/ 689 h 720"/>
                    <a:gd name="T48" fmla="*/ 74 w 550"/>
                    <a:gd name="T49" fmla="*/ 599 h 720"/>
                    <a:gd name="T50" fmla="*/ 32 w 550"/>
                    <a:gd name="T51" fmla="*/ 449 h 720"/>
                    <a:gd name="T52" fmla="*/ 77 w 550"/>
                    <a:gd name="T53" fmla="*/ 320 h 720"/>
                    <a:gd name="T54" fmla="*/ 242 w 550"/>
                    <a:gd name="T55" fmla="*/ 81 h 720"/>
                    <a:gd name="T56" fmla="*/ 285 w 550"/>
                    <a:gd name="T57" fmla="*/ 39 h 720"/>
                    <a:gd name="T58" fmla="*/ 426 w 550"/>
                    <a:gd name="T59" fmla="*/ 227 h 720"/>
                    <a:gd name="T60" fmla="*/ 515 w 550"/>
                    <a:gd name="T61" fmla="*/ 424 h 720"/>
                    <a:gd name="T62" fmla="*/ 501 w 550"/>
                    <a:gd name="T63" fmla="*/ 564 h 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50" h="720">
                      <a:moveTo>
                        <a:pt x="538" y="410"/>
                      </a:moveTo>
                      <a:cubicBezTo>
                        <a:pt x="537" y="407"/>
                        <a:pt x="536" y="404"/>
                        <a:pt x="536" y="401"/>
                      </a:cubicBezTo>
                      <a:cubicBezTo>
                        <a:pt x="531" y="384"/>
                        <a:pt x="526" y="369"/>
                        <a:pt x="522" y="357"/>
                      </a:cubicBezTo>
                      <a:cubicBezTo>
                        <a:pt x="503" y="312"/>
                        <a:pt x="483" y="269"/>
                        <a:pt x="458" y="228"/>
                      </a:cubicBezTo>
                      <a:cubicBezTo>
                        <a:pt x="416" y="158"/>
                        <a:pt x="367" y="92"/>
                        <a:pt x="314" y="30"/>
                      </a:cubicBezTo>
                      <a:cubicBezTo>
                        <a:pt x="305" y="20"/>
                        <a:pt x="296" y="10"/>
                        <a:pt x="286" y="0"/>
                      </a:cubicBezTo>
                      <a:cubicBezTo>
                        <a:pt x="262" y="22"/>
                        <a:pt x="239" y="45"/>
                        <a:pt x="216" y="70"/>
                      </a:cubicBezTo>
                      <a:cubicBezTo>
                        <a:pt x="173" y="120"/>
                        <a:pt x="132" y="172"/>
                        <a:pt x="97" y="228"/>
                      </a:cubicBezTo>
                      <a:cubicBezTo>
                        <a:pt x="81" y="252"/>
                        <a:pt x="68" y="278"/>
                        <a:pt x="55" y="304"/>
                      </a:cubicBezTo>
                      <a:cubicBezTo>
                        <a:pt x="55" y="304"/>
                        <a:pt x="55" y="304"/>
                        <a:pt x="55" y="304"/>
                      </a:cubicBezTo>
                      <a:cubicBezTo>
                        <a:pt x="48" y="318"/>
                        <a:pt x="41" y="332"/>
                        <a:pt x="34" y="346"/>
                      </a:cubicBezTo>
                      <a:cubicBezTo>
                        <a:pt x="34" y="346"/>
                        <a:pt x="34" y="346"/>
                        <a:pt x="34" y="346"/>
                      </a:cubicBezTo>
                      <a:cubicBezTo>
                        <a:pt x="29" y="358"/>
                        <a:pt x="24" y="372"/>
                        <a:pt x="19" y="387"/>
                      </a:cubicBezTo>
                      <a:cubicBezTo>
                        <a:pt x="9" y="424"/>
                        <a:pt x="0" y="461"/>
                        <a:pt x="4" y="499"/>
                      </a:cubicBezTo>
                      <a:cubicBezTo>
                        <a:pt x="7" y="551"/>
                        <a:pt x="35" y="598"/>
                        <a:pt x="70" y="635"/>
                      </a:cubicBezTo>
                      <a:cubicBezTo>
                        <a:pt x="120" y="678"/>
                        <a:pt x="181" y="709"/>
                        <a:pt x="246" y="718"/>
                      </a:cubicBezTo>
                      <a:cubicBezTo>
                        <a:pt x="273" y="720"/>
                        <a:pt x="300" y="720"/>
                        <a:pt x="327" y="718"/>
                      </a:cubicBezTo>
                      <a:cubicBezTo>
                        <a:pt x="389" y="714"/>
                        <a:pt x="446" y="680"/>
                        <a:pt x="488" y="635"/>
                      </a:cubicBezTo>
                      <a:cubicBezTo>
                        <a:pt x="515" y="600"/>
                        <a:pt x="537" y="560"/>
                        <a:pt x="544" y="515"/>
                      </a:cubicBezTo>
                      <a:cubicBezTo>
                        <a:pt x="545" y="512"/>
                        <a:pt x="546" y="509"/>
                        <a:pt x="546" y="506"/>
                      </a:cubicBezTo>
                      <a:cubicBezTo>
                        <a:pt x="550" y="473"/>
                        <a:pt x="545" y="439"/>
                        <a:pt x="538" y="410"/>
                      </a:cubicBezTo>
                      <a:close/>
                      <a:moveTo>
                        <a:pt x="501" y="564"/>
                      </a:moveTo>
                      <a:cubicBezTo>
                        <a:pt x="470" y="631"/>
                        <a:pt x="406" y="682"/>
                        <a:pt x="333" y="691"/>
                      </a:cubicBezTo>
                      <a:cubicBezTo>
                        <a:pt x="299" y="693"/>
                        <a:pt x="265" y="694"/>
                        <a:pt x="232" y="689"/>
                      </a:cubicBezTo>
                      <a:cubicBezTo>
                        <a:pt x="172" y="675"/>
                        <a:pt x="114" y="646"/>
                        <a:pt x="74" y="599"/>
                      </a:cubicBezTo>
                      <a:cubicBezTo>
                        <a:pt x="38" y="559"/>
                        <a:pt x="22" y="502"/>
                        <a:pt x="32" y="449"/>
                      </a:cubicBezTo>
                      <a:cubicBezTo>
                        <a:pt x="39" y="404"/>
                        <a:pt x="57" y="361"/>
                        <a:pt x="77" y="320"/>
                      </a:cubicBezTo>
                      <a:cubicBezTo>
                        <a:pt x="120" y="233"/>
                        <a:pt x="177" y="153"/>
                        <a:pt x="242" y="81"/>
                      </a:cubicBezTo>
                      <a:cubicBezTo>
                        <a:pt x="255" y="66"/>
                        <a:pt x="270" y="52"/>
                        <a:pt x="285" y="39"/>
                      </a:cubicBezTo>
                      <a:cubicBezTo>
                        <a:pt x="338" y="96"/>
                        <a:pt x="385" y="160"/>
                        <a:pt x="426" y="227"/>
                      </a:cubicBezTo>
                      <a:cubicBezTo>
                        <a:pt x="464" y="289"/>
                        <a:pt x="496" y="354"/>
                        <a:pt x="515" y="424"/>
                      </a:cubicBezTo>
                      <a:cubicBezTo>
                        <a:pt x="526" y="471"/>
                        <a:pt x="523" y="521"/>
                        <a:pt x="501" y="564"/>
                      </a:cubicBezTo>
                      <a:close/>
                    </a:path>
                  </a:pathLst>
                </a:custGeom>
                <a:solidFill>
                  <a:srgbClr val="00903D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5" name="组合 144"/>
              <p:cNvGrpSpPr/>
              <p:nvPr/>
            </p:nvGrpSpPr>
            <p:grpSpPr>
              <a:xfrm>
                <a:off x="9797665" y="2699155"/>
                <a:ext cx="689361" cy="689361"/>
                <a:chOff x="9042400" y="3787775"/>
                <a:chExt cx="554038" cy="554038"/>
              </a:xfrm>
            </p:grpSpPr>
            <p:sp>
              <p:nvSpPr>
                <p:cNvPr id="146" name="Rectangle 1399"/>
                <p:cNvSpPr>
                  <a:spLocks noChangeArrowheads="1"/>
                </p:cNvSpPr>
                <p:nvPr/>
              </p:nvSpPr>
              <p:spPr bwMode="auto">
                <a:xfrm>
                  <a:off x="9042400" y="3787775"/>
                  <a:ext cx="554038" cy="554038"/>
                </a:xfrm>
                <a:prstGeom prst="rect">
                  <a:avLst/>
                </a:prstGeom>
                <a:solidFill>
                  <a:srgbClr val="FF6868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Freeform 1400"/>
                <p:cNvSpPr/>
                <p:nvPr/>
              </p:nvSpPr>
              <p:spPr bwMode="auto">
                <a:xfrm>
                  <a:off x="9042400" y="3787775"/>
                  <a:ext cx="554038" cy="554038"/>
                </a:xfrm>
                <a:custGeom>
                  <a:avLst/>
                  <a:gdLst>
                    <a:gd name="T0" fmla="*/ 349 w 349"/>
                    <a:gd name="T1" fmla="*/ 349 h 349"/>
                    <a:gd name="T2" fmla="*/ 0 w 349"/>
                    <a:gd name="T3" fmla="*/ 349 h 349"/>
                    <a:gd name="T4" fmla="*/ 0 w 349"/>
                    <a:gd name="T5" fmla="*/ 0 h 349"/>
                    <a:gd name="T6" fmla="*/ 349 w 349"/>
                    <a:gd name="T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9" h="349">
                      <a:moveTo>
                        <a:pt x="349" y="349"/>
                      </a:moveTo>
                      <a:lnTo>
                        <a:pt x="0" y="349"/>
                      </a:lnTo>
                      <a:lnTo>
                        <a:pt x="0" y="0"/>
                      </a:lnTo>
                      <a:lnTo>
                        <a:pt x="349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Freeform 1542"/>
                <p:cNvSpPr/>
                <p:nvPr/>
              </p:nvSpPr>
              <p:spPr bwMode="auto">
                <a:xfrm>
                  <a:off x="9094788" y="3962400"/>
                  <a:ext cx="96838" cy="100013"/>
                </a:xfrm>
                <a:custGeom>
                  <a:avLst/>
                  <a:gdLst>
                    <a:gd name="T0" fmla="*/ 104 w 146"/>
                    <a:gd name="T1" fmla="*/ 149 h 149"/>
                    <a:gd name="T2" fmla="*/ 142 w 146"/>
                    <a:gd name="T3" fmla="*/ 58 h 149"/>
                    <a:gd name="T4" fmla="*/ 132 w 146"/>
                    <a:gd name="T5" fmla="*/ 33 h 149"/>
                    <a:gd name="T6" fmla="*/ 63 w 146"/>
                    <a:gd name="T7" fmla="*/ 4 h 149"/>
                    <a:gd name="T8" fmla="*/ 38 w 146"/>
                    <a:gd name="T9" fmla="*/ 14 h 149"/>
                    <a:gd name="T10" fmla="*/ 0 w 146"/>
                    <a:gd name="T11" fmla="*/ 105 h 149"/>
                    <a:gd name="T12" fmla="*/ 23 w 146"/>
                    <a:gd name="T13" fmla="*/ 115 h 149"/>
                    <a:gd name="T14" fmla="*/ 104 w 146"/>
                    <a:gd name="T15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6" h="149">
                      <a:moveTo>
                        <a:pt x="104" y="149"/>
                      </a:moveTo>
                      <a:cubicBezTo>
                        <a:pt x="142" y="58"/>
                        <a:pt x="142" y="58"/>
                        <a:pt x="142" y="58"/>
                      </a:cubicBezTo>
                      <a:cubicBezTo>
                        <a:pt x="146" y="48"/>
                        <a:pt x="141" y="37"/>
                        <a:pt x="132" y="33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53" y="0"/>
                        <a:pt x="42" y="5"/>
                        <a:pt x="38" y="14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lnTo>
                        <a:pt x="104" y="149"/>
                      </a:lnTo>
                      <a:close/>
                    </a:path>
                  </a:pathLst>
                </a:custGeom>
                <a:solidFill>
                  <a:srgbClr val="E4BD4B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Freeform 1543"/>
                <p:cNvSpPr/>
                <p:nvPr/>
              </p:nvSpPr>
              <p:spPr bwMode="auto">
                <a:xfrm>
                  <a:off x="9066213" y="4032250"/>
                  <a:ext cx="98425" cy="100013"/>
                </a:xfrm>
                <a:custGeom>
                  <a:avLst/>
                  <a:gdLst>
                    <a:gd name="T0" fmla="*/ 108 w 147"/>
                    <a:gd name="T1" fmla="*/ 135 h 149"/>
                    <a:gd name="T2" fmla="*/ 147 w 147"/>
                    <a:gd name="T3" fmla="*/ 44 h 149"/>
                    <a:gd name="T4" fmla="*/ 66 w 147"/>
                    <a:gd name="T5" fmla="*/ 10 h 149"/>
                    <a:gd name="T6" fmla="*/ 43 w 147"/>
                    <a:gd name="T7" fmla="*/ 0 h 149"/>
                    <a:gd name="T8" fmla="*/ 5 w 147"/>
                    <a:gd name="T9" fmla="*/ 91 h 149"/>
                    <a:gd name="T10" fmla="*/ 15 w 147"/>
                    <a:gd name="T11" fmla="*/ 116 h 149"/>
                    <a:gd name="T12" fmla="*/ 84 w 147"/>
                    <a:gd name="T13" fmla="*/ 145 h 149"/>
                    <a:gd name="T14" fmla="*/ 108 w 147"/>
                    <a:gd name="T15" fmla="*/ 135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7" h="149">
                      <a:moveTo>
                        <a:pt x="108" y="135"/>
                      </a:moveTo>
                      <a:cubicBezTo>
                        <a:pt x="147" y="44"/>
                        <a:pt x="147" y="44"/>
                        <a:pt x="147" y="44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5" y="91"/>
                        <a:pt x="5" y="91"/>
                        <a:pt x="5" y="91"/>
                      </a:cubicBezTo>
                      <a:cubicBezTo>
                        <a:pt x="0" y="101"/>
                        <a:pt x="5" y="112"/>
                        <a:pt x="15" y="116"/>
                      </a:cubicBezTo>
                      <a:cubicBezTo>
                        <a:pt x="84" y="145"/>
                        <a:pt x="84" y="145"/>
                        <a:pt x="84" y="145"/>
                      </a:cubicBezTo>
                      <a:cubicBezTo>
                        <a:pt x="93" y="149"/>
                        <a:pt x="104" y="144"/>
                        <a:pt x="108" y="135"/>
                      </a:cubicBezTo>
                      <a:close/>
                    </a:path>
                  </a:pathLst>
                </a:custGeom>
                <a:solidFill>
                  <a:srgbClr val="FBD82C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Freeform 1544"/>
                <p:cNvSpPr/>
                <p:nvPr/>
              </p:nvSpPr>
              <p:spPr bwMode="auto">
                <a:xfrm>
                  <a:off x="9096375" y="4089400"/>
                  <a:ext cx="28575" cy="26988"/>
                </a:xfrm>
                <a:custGeom>
                  <a:avLst/>
                  <a:gdLst>
                    <a:gd name="T0" fmla="*/ 14 w 42"/>
                    <a:gd name="T1" fmla="*/ 37 h 41"/>
                    <a:gd name="T2" fmla="*/ 4 w 42"/>
                    <a:gd name="T3" fmla="*/ 13 h 41"/>
                    <a:gd name="T4" fmla="*/ 28 w 42"/>
                    <a:gd name="T5" fmla="*/ 4 h 41"/>
                    <a:gd name="T6" fmla="*/ 38 w 42"/>
                    <a:gd name="T7" fmla="*/ 28 h 41"/>
                    <a:gd name="T8" fmla="*/ 14 w 42"/>
                    <a:gd name="T9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41">
                      <a:moveTo>
                        <a:pt x="14" y="37"/>
                      </a:moveTo>
                      <a:cubicBezTo>
                        <a:pt x="5" y="33"/>
                        <a:pt x="0" y="23"/>
                        <a:pt x="4" y="13"/>
                      </a:cubicBezTo>
                      <a:cubicBezTo>
                        <a:pt x="8" y="4"/>
                        <a:pt x="19" y="0"/>
                        <a:pt x="28" y="4"/>
                      </a:cubicBezTo>
                      <a:cubicBezTo>
                        <a:pt x="37" y="8"/>
                        <a:pt x="42" y="18"/>
                        <a:pt x="38" y="28"/>
                      </a:cubicBezTo>
                      <a:cubicBezTo>
                        <a:pt x="34" y="37"/>
                        <a:pt x="23" y="41"/>
                        <a:pt x="14" y="37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Freeform 1545"/>
                <p:cNvSpPr/>
                <p:nvPr/>
              </p:nvSpPr>
              <p:spPr bwMode="auto">
                <a:xfrm>
                  <a:off x="9418638" y="3973513"/>
                  <a:ext cx="101600" cy="101600"/>
                </a:xfrm>
                <a:custGeom>
                  <a:avLst/>
                  <a:gdLst>
                    <a:gd name="T0" fmla="*/ 49 w 151"/>
                    <a:gd name="T1" fmla="*/ 153 h 153"/>
                    <a:gd name="T2" fmla="*/ 5 w 151"/>
                    <a:gd name="T3" fmla="*/ 63 h 153"/>
                    <a:gd name="T4" fmla="*/ 13 w 151"/>
                    <a:gd name="T5" fmla="*/ 38 h 153"/>
                    <a:gd name="T6" fmla="*/ 82 w 151"/>
                    <a:gd name="T7" fmla="*/ 4 h 153"/>
                    <a:gd name="T8" fmla="*/ 107 w 151"/>
                    <a:gd name="T9" fmla="*/ 13 h 153"/>
                    <a:gd name="T10" fmla="*/ 151 w 151"/>
                    <a:gd name="T11" fmla="*/ 103 h 153"/>
                    <a:gd name="T12" fmla="*/ 128 w 151"/>
                    <a:gd name="T13" fmla="*/ 114 h 153"/>
                    <a:gd name="T14" fmla="*/ 49 w 151"/>
                    <a:gd name="T15" fmla="*/ 15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1" h="153">
                      <a:moveTo>
                        <a:pt x="49" y="153"/>
                      </a:move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0" y="54"/>
                        <a:pt x="4" y="42"/>
                        <a:pt x="13" y="38"/>
                      </a:cubicBezTo>
                      <a:cubicBezTo>
                        <a:pt x="82" y="4"/>
                        <a:pt x="82" y="4"/>
                        <a:pt x="82" y="4"/>
                      </a:cubicBezTo>
                      <a:cubicBezTo>
                        <a:pt x="91" y="0"/>
                        <a:pt x="102" y="4"/>
                        <a:pt x="107" y="13"/>
                      </a:cubicBezTo>
                      <a:cubicBezTo>
                        <a:pt x="151" y="103"/>
                        <a:pt x="151" y="103"/>
                        <a:pt x="151" y="103"/>
                      </a:cubicBezTo>
                      <a:cubicBezTo>
                        <a:pt x="128" y="114"/>
                        <a:pt x="128" y="114"/>
                        <a:pt x="128" y="114"/>
                      </a:cubicBezTo>
                      <a:lnTo>
                        <a:pt x="49" y="153"/>
                      </a:lnTo>
                      <a:close/>
                    </a:path>
                  </a:pathLst>
                </a:custGeom>
                <a:solidFill>
                  <a:srgbClr val="DFB62C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Freeform 1546"/>
                <p:cNvSpPr/>
                <p:nvPr/>
              </p:nvSpPr>
              <p:spPr bwMode="auto">
                <a:xfrm>
                  <a:off x="9451975" y="4041775"/>
                  <a:ext cx="100013" cy="101600"/>
                </a:xfrm>
                <a:custGeom>
                  <a:avLst/>
                  <a:gdLst>
                    <a:gd name="T0" fmla="*/ 44 w 151"/>
                    <a:gd name="T1" fmla="*/ 140 h 153"/>
                    <a:gd name="T2" fmla="*/ 0 w 151"/>
                    <a:gd name="T3" fmla="*/ 50 h 153"/>
                    <a:gd name="T4" fmla="*/ 79 w 151"/>
                    <a:gd name="T5" fmla="*/ 11 h 153"/>
                    <a:gd name="T6" fmla="*/ 102 w 151"/>
                    <a:gd name="T7" fmla="*/ 0 h 153"/>
                    <a:gd name="T8" fmla="*/ 146 w 151"/>
                    <a:gd name="T9" fmla="*/ 89 h 153"/>
                    <a:gd name="T10" fmla="*/ 137 w 151"/>
                    <a:gd name="T11" fmla="*/ 115 h 153"/>
                    <a:gd name="T12" fmla="*/ 69 w 151"/>
                    <a:gd name="T13" fmla="*/ 148 h 153"/>
                    <a:gd name="T14" fmla="*/ 44 w 151"/>
                    <a:gd name="T15" fmla="*/ 14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1" h="153">
                      <a:moveTo>
                        <a:pt x="44" y="140"/>
                      </a:move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79" y="11"/>
                        <a:pt x="79" y="11"/>
                        <a:pt x="79" y="11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146" y="89"/>
                        <a:pt x="146" y="89"/>
                        <a:pt x="146" y="89"/>
                      </a:cubicBezTo>
                      <a:cubicBezTo>
                        <a:pt x="151" y="99"/>
                        <a:pt x="147" y="110"/>
                        <a:pt x="137" y="115"/>
                      </a:cubicBezTo>
                      <a:cubicBezTo>
                        <a:pt x="69" y="148"/>
                        <a:pt x="69" y="148"/>
                        <a:pt x="69" y="148"/>
                      </a:cubicBezTo>
                      <a:cubicBezTo>
                        <a:pt x="60" y="153"/>
                        <a:pt x="48" y="149"/>
                        <a:pt x="44" y="140"/>
                      </a:cubicBezTo>
                      <a:close/>
                    </a:path>
                  </a:pathLst>
                </a:custGeom>
                <a:solidFill>
                  <a:srgbClr val="C6A52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Freeform 1547"/>
                <p:cNvSpPr/>
                <p:nvPr/>
              </p:nvSpPr>
              <p:spPr bwMode="auto">
                <a:xfrm>
                  <a:off x="9493250" y="4098925"/>
                  <a:ext cx="28575" cy="28575"/>
                </a:xfrm>
                <a:custGeom>
                  <a:avLst/>
                  <a:gdLst>
                    <a:gd name="T0" fmla="*/ 30 w 43"/>
                    <a:gd name="T1" fmla="*/ 37 h 42"/>
                    <a:gd name="T2" fmla="*/ 38 w 43"/>
                    <a:gd name="T3" fmla="*/ 13 h 42"/>
                    <a:gd name="T4" fmla="*/ 13 w 43"/>
                    <a:gd name="T5" fmla="*/ 4 h 42"/>
                    <a:gd name="T6" fmla="*/ 5 w 43"/>
                    <a:gd name="T7" fmla="*/ 29 h 42"/>
                    <a:gd name="T8" fmla="*/ 30 w 43"/>
                    <a:gd name="T9" fmla="*/ 37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2">
                      <a:moveTo>
                        <a:pt x="30" y="37"/>
                      </a:moveTo>
                      <a:cubicBezTo>
                        <a:pt x="39" y="33"/>
                        <a:pt x="43" y="22"/>
                        <a:pt x="38" y="13"/>
                      </a:cubicBezTo>
                      <a:cubicBezTo>
                        <a:pt x="34" y="3"/>
                        <a:pt x="23" y="0"/>
                        <a:pt x="13" y="4"/>
                      </a:cubicBezTo>
                      <a:cubicBezTo>
                        <a:pt x="4" y="9"/>
                        <a:pt x="0" y="20"/>
                        <a:pt x="5" y="29"/>
                      </a:cubicBezTo>
                      <a:cubicBezTo>
                        <a:pt x="9" y="38"/>
                        <a:pt x="21" y="42"/>
                        <a:pt x="30" y="37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Rectangle 1548"/>
                <p:cNvSpPr>
                  <a:spLocks noChangeArrowheads="1"/>
                </p:cNvSpPr>
                <p:nvPr/>
              </p:nvSpPr>
              <p:spPr bwMode="auto">
                <a:xfrm>
                  <a:off x="9312275" y="4056063"/>
                  <a:ext cx="1588" cy="1588"/>
                </a:xfrm>
                <a:prstGeom prst="rect">
                  <a:avLst/>
                </a:prstGeom>
                <a:solidFill>
                  <a:srgbClr val="3F4E50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Freeform 1549"/>
                <p:cNvSpPr/>
                <p:nvPr/>
              </p:nvSpPr>
              <p:spPr bwMode="auto">
                <a:xfrm>
                  <a:off x="9345613" y="4005263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Freeform 1550"/>
                <p:cNvSpPr/>
                <p:nvPr/>
              </p:nvSpPr>
              <p:spPr bwMode="auto">
                <a:xfrm>
                  <a:off x="9348788" y="4006850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Freeform 1551"/>
                <p:cNvSpPr/>
                <p:nvPr/>
              </p:nvSpPr>
              <p:spPr bwMode="auto">
                <a:xfrm>
                  <a:off x="9383713" y="4027488"/>
                  <a:ext cx="0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Freeform 1552"/>
                <p:cNvSpPr/>
                <p:nvPr/>
              </p:nvSpPr>
              <p:spPr bwMode="auto">
                <a:xfrm>
                  <a:off x="9331325" y="4003675"/>
                  <a:ext cx="1588" cy="0"/>
                </a:xfrm>
                <a:custGeom>
                  <a:avLst/>
                  <a:gdLst>
                    <a:gd name="T0" fmla="*/ 1 w 2"/>
                    <a:gd name="T1" fmla="*/ 0 w 2"/>
                    <a:gd name="T2" fmla="*/ 2 w 2"/>
                    <a:gd name="T3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Freeform 1553"/>
                <p:cNvSpPr/>
                <p:nvPr/>
              </p:nvSpPr>
              <p:spPr bwMode="auto">
                <a:xfrm>
                  <a:off x="9334500" y="4003675"/>
                  <a:ext cx="0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1554"/>
                <p:cNvSpPr/>
                <p:nvPr/>
              </p:nvSpPr>
              <p:spPr bwMode="auto">
                <a:xfrm>
                  <a:off x="9337675" y="4003675"/>
                  <a:ext cx="0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Freeform 1555"/>
                <p:cNvSpPr/>
                <p:nvPr/>
              </p:nvSpPr>
              <p:spPr bwMode="auto">
                <a:xfrm>
                  <a:off x="9339263" y="4003675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Freeform 1556"/>
                <p:cNvSpPr/>
                <p:nvPr/>
              </p:nvSpPr>
              <p:spPr bwMode="auto">
                <a:xfrm>
                  <a:off x="9380538" y="4025900"/>
                  <a:ext cx="0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Freeform 1557"/>
                <p:cNvSpPr/>
                <p:nvPr/>
              </p:nvSpPr>
              <p:spPr bwMode="auto">
                <a:xfrm>
                  <a:off x="9328150" y="4003675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Freeform 1558"/>
                <p:cNvSpPr/>
                <p:nvPr/>
              </p:nvSpPr>
              <p:spPr bwMode="auto">
                <a:xfrm>
                  <a:off x="9378950" y="4024313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Freeform 1559"/>
                <p:cNvSpPr/>
                <p:nvPr/>
              </p:nvSpPr>
              <p:spPr bwMode="auto">
                <a:xfrm>
                  <a:off x="9377363" y="4024313"/>
                  <a:ext cx="1588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Freeform 1560"/>
                <p:cNvSpPr/>
                <p:nvPr/>
              </p:nvSpPr>
              <p:spPr bwMode="auto">
                <a:xfrm>
                  <a:off x="9382125" y="4025900"/>
                  <a:ext cx="0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Freeform 1561"/>
                <p:cNvSpPr/>
                <p:nvPr/>
              </p:nvSpPr>
              <p:spPr bwMode="auto">
                <a:xfrm>
                  <a:off x="9375775" y="4022725"/>
                  <a:ext cx="0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Freeform 1562"/>
                <p:cNvSpPr/>
                <p:nvPr/>
              </p:nvSpPr>
              <p:spPr bwMode="auto">
                <a:xfrm>
                  <a:off x="9372600" y="4021138"/>
                  <a:ext cx="1588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Freeform 1563"/>
                <p:cNvSpPr/>
                <p:nvPr/>
              </p:nvSpPr>
              <p:spPr bwMode="auto">
                <a:xfrm>
                  <a:off x="9350375" y="4008438"/>
                  <a:ext cx="1588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Freeform 1564"/>
                <p:cNvSpPr/>
                <p:nvPr/>
              </p:nvSpPr>
              <p:spPr bwMode="auto">
                <a:xfrm>
                  <a:off x="9375775" y="4022725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Freeform 1565"/>
                <p:cNvSpPr/>
                <p:nvPr/>
              </p:nvSpPr>
              <p:spPr bwMode="auto">
                <a:xfrm>
                  <a:off x="9342438" y="4005263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Freeform 1566"/>
                <p:cNvSpPr/>
                <p:nvPr/>
              </p:nvSpPr>
              <p:spPr bwMode="auto">
                <a:xfrm>
                  <a:off x="9324975" y="4003675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Freeform 1567"/>
                <p:cNvSpPr/>
                <p:nvPr/>
              </p:nvSpPr>
              <p:spPr bwMode="auto">
                <a:xfrm>
                  <a:off x="9317038" y="4056063"/>
                  <a:ext cx="0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Freeform 1568"/>
                <p:cNvSpPr/>
                <p:nvPr/>
              </p:nvSpPr>
              <p:spPr bwMode="auto">
                <a:xfrm>
                  <a:off x="9313863" y="405606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Freeform 1569"/>
                <p:cNvSpPr/>
                <p:nvPr/>
              </p:nvSpPr>
              <p:spPr bwMode="auto">
                <a:xfrm>
                  <a:off x="9315450" y="405606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Freeform 1570"/>
                <p:cNvSpPr/>
                <p:nvPr/>
              </p:nvSpPr>
              <p:spPr bwMode="auto">
                <a:xfrm>
                  <a:off x="9321800" y="4062413"/>
                  <a:ext cx="3175" cy="1588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Freeform 1571"/>
                <p:cNvSpPr/>
                <p:nvPr/>
              </p:nvSpPr>
              <p:spPr bwMode="auto">
                <a:xfrm>
                  <a:off x="9318625" y="4057650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Freeform 1572"/>
                <p:cNvSpPr/>
                <p:nvPr/>
              </p:nvSpPr>
              <p:spPr bwMode="auto">
                <a:xfrm>
                  <a:off x="9321800" y="4060825"/>
                  <a:ext cx="0" cy="1588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Freeform 1573"/>
                <p:cNvSpPr/>
                <p:nvPr/>
              </p:nvSpPr>
              <p:spPr bwMode="auto">
                <a:xfrm>
                  <a:off x="9317038" y="4057650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Freeform 1574"/>
                <p:cNvSpPr/>
                <p:nvPr/>
              </p:nvSpPr>
              <p:spPr bwMode="auto">
                <a:xfrm>
                  <a:off x="9320213" y="4005263"/>
                  <a:ext cx="1588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Freeform 1575"/>
                <p:cNvSpPr/>
                <p:nvPr/>
              </p:nvSpPr>
              <p:spPr bwMode="auto">
                <a:xfrm>
                  <a:off x="9317038" y="4005263"/>
                  <a:ext cx="1588" cy="1588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0 h 1"/>
                    <a:gd name="T4" fmla="*/ 0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Freeform 1576"/>
                <p:cNvSpPr/>
                <p:nvPr/>
              </p:nvSpPr>
              <p:spPr bwMode="auto">
                <a:xfrm>
                  <a:off x="9323388" y="4003675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" name="Freeform 1577"/>
                <p:cNvSpPr/>
                <p:nvPr/>
              </p:nvSpPr>
              <p:spPr bwMode="auto">
                <a:xfrm>
                  <a:off x="9313863" y="4006850"/>
                  <a:ext cx="1588" cy="0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" name="Freeform 1578"/>
                <p:cNvSpPr/>
                <p:nvPr/>
              </p:nvSpPr>
              <p:spPr bwMode="auto">
                <a:xfrm>
                  <a:off x="9301163" y="4013200"/>
                  <a:ext cx="1588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Freeform 1579"/>
                <p:cNvSpPr/>
                <p:nvPr/>
              </p:nvSpPr>
              <p:spPr bwMode="auto">
                <a:xfrm>
                  <a:off x="9310688" y="4008438"/>
                  <a:ext cx="3175" cy="0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0 h 2"/>
                    <a:gd name="T4" fmla="*/ 0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2" y="1"/>
                        <a:pt x="3" y="1"/>
                        <a:pt x="4" y="0"/>
                      </a:cubicBezTo>
                      <a:cubicBezTo>
                        <a:pt x="3" y="1"/>
                        <a:pt x="2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Freeform 1580"/>
                <p:cNvSpPr/>
                <p:nvPr/>
              </p:nvSpPr>
              <p:spPr bwMode="auto">
                <a:xfrm>
                  <a:off x="9313863" y="40560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" name="Freeform 1581"/>
                <p:cNvSpPr/>
                <p:nvPr/>
              </p:nvSpPr>
              <p:spPr bwMode="auto">
                <a:xfrm>
                  <a:off x="9404350" y="4027488"/>
                  <a:ext cx="0" cy="1588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" name="Freeform 1582"/>
                <p:cNvSpPr/>
                <p:nvPr/>
              </p:nvSpPr>
              <p:spPr bwMode="auto">
                <a:xfrm>
                  <a:off x="9394825" y="4030663"/>
                  <a:ext cx="1588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" name="Freeform 1583"/>
                <p:cNvSpPr/>
                <p:nvPr/>
              </p:nvSpPr>
              <p:spPr bwMode="auto">
                <a:xfrm>
                  <a:off x="9391650" y="4030663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" name="Freeform 1584"/>
                <p:cNvSpPr/>
                <p:nvPr/>
              </p:nvSpPr>
              <p:spPr bwMode="auto">
                <a:xfrm>
                  <a:off x="9391650" y="4029075"/>
                  <a:ext cx="0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" name="Freeform 1585"/>
                <p:cNvSpPr/>
                <p:nvPr/>
              </p:nvSpPr>
              <p:spPr bwMode="auto">
                <a:xfrm>
                  <a:off x="9396413" y="4029075"/>
                  <a:ext cx="3175" cy="1588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0 h 1"/>
                    <a:gd name="T4" fmla="*/ 0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2" name="Freeform 1586"/>
                <p:cNvSpPr/>
                <p:nvPr/>
              </p:nvSpPr>
              <p:spPr bwMode="auto">
                <a:xfrm>
                  <a:off x="9405938" y="4027488"/>
                  <a:ext cx="1588" cy="0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" name="Freeform 1587"/>
                <p:cNvSpPr/>
                <p:nvPr/>
              </p:nvSpPr>
              <p:spPr bwMode="auto">
                <a:xfrm>
                  <a:off x="9399588" y="4029075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" name="Freeform 1588"/>
                <p:cNvSpPr/>
                <p:nvPr/>
              </p:nvSpPr>
              <p:spPr bwMode="auto">
                <a:xfrm>
                  <a:off x="9401175" y="4029075"/>
                  <a:ext cx="1588" cy="0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0 h 1"/>
                    <a:gd name="T4" fmla="*/ 0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Freeform 1589"/>
                <p:cNvSpPr/>
                <p:nvPr/>
              </p:nvSpPr>
              <p:spPr bwMode="auto">
                <a:xfrm>
                  <a:off x="9407525" y="4025900"/>
                  <a:ext cx="1588" cy="1588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0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Freeform 1590"/>
                <p:cNvSpPr/>
                <p:nvPr/>
              </p:nvSpPr>
              <p:spPr bwMode="auto">
                <a:xfrm>
                  <a:off x="9409113" y="4024313"/>
                  <a:ext cx="3175" cy="0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Freeform 1591"/>
                <p:cNvSpPr/>
                <p:nvPr/>
              </p:nvSpPr>
              <p:spPr bwMode="auto">
                <a:xfrm>
                  <a:off x="9393238" y="4030663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Freeform 1592"/>
                <p:cNvSpPr/>
                <p:nvPr/>
              </p:nvSpPr>
              <p:spPr bwMode="auto">
                <a:xfrm>
                  <a:off x="9388475" y="4029075"/>
                  <a:ext cx="1588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Freeform 1594"/>
                <p:cNvSpPr/>
                <p:nvPr/>
              </p:nvSpPr>
              <p:spPr bwMode="auto">
                <a:xfrm>
                  <a:off x="9390063" y="4029076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Freeform 1595"/>
                <p:cNvSpPr/>
                <p:nvPr/>
              </p:nvSpPr>
              <p:spPr bwMode="auto">
                <a:xfrm>
                  <a:off x="9383713" y="4027488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Freeform 1596"/>
                <p:cNvSpPr/>
                <p:nvPr/>
              </p:nvSpPr>
              <p:spPr bwMode="auto">
                <a:xfrm>
                  <a:off x="9385300" y="4029076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" name="Freeform 1597"/>
                <p:cNvSpPr/>
                <p:nvPr/>
              </p:nvSpPr>
              <p:spPr bwMode="auto">
                <a:xfrm>
                  <a:off x="9386888" y="4029076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" name="Freeform 1598"/>
                <p:cNvSpPr/>
                <p:nvPr/>
              </p:nvSpPr>
              <p:spPr bwMode="auto">
                <a:xfrm>
                  <a:off x="9320213" y="4059238"/>
                  <a:ext cx="0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" name="Freeform 1599"/>
                <p:cNvSpPr/>
                <p:nvPr/>
              </p:nvSpPr>
              <p:spPr bwMode="auto">
                <a:xfrm>
                  <a:off x="9312275" y="4056063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" name="Freeform 1600"/>
                <p:cNvSpPr/>
                <p:nvPr/>
              </p:nvSpPr>
              <p:spPr bwMode="auto">
                <a:xfrm>
                  <a:off x="9285288" y="4230688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" name="Freeform 1601"/>
                <p:cNvSpPr/>
                <p:nvPr/>
              </p:nvSpPr>
              <p:spPr bwMode="auto">
                <a:xfrm>
                  <a:off x="9312275" y="4243388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" name="Freeform 1602"/>
                <p:cNvSpPr/>
                <p:nvPr/>
              </p:nvSpPr>
              <p:spPr bwMode="auto">
                <a:xfrm>
                  <a:off x="9285288" y="4232276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" name="Freeform 1603"/>
                <p:cNvSpPr/>
                <p:nvPr/>
              </p:nvSpPr>
              <p:spPr bwMode="auto">
                <a:xfrm>
                  <a:off x="9285288" y="423386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" name="Freeform 1604"/>
                <p:cNvSpPr/>
                <p:nvPr/>
              </p:nvSpPr>
              <p:spPr bwMode="auto">
                <a:xfrm>
                  <a:off x="9286875" y="4235451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" name="Freeform 1605"/>
                <p:cNvSpPr/>
                <p:nvPr/>
              </p:nvSpPr>
              <p:spPr bwMode="auto">
                <a:xfrm>
                  <a:off x="9304338" y="424656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" name="Freeform 1606"/>
                <p:cNvSpPr/>
                <p:nvPr/>
              </p:nvSpPr>
              <p:spPr bwMode="auto">
                <a:xfrm>
                  <a:off x="9285288" y="4222751"/>
                  <a:ext cx="0" cy="158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" name="Freeform 1607"/>
                <p:cNvSpPr/>
                <p:nvPr/>
              </p:nvSpPr>
              <p:spPr bwMode="auto">
                <a:xfrm>
                  <a:off x="9313863" y="4241801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" name="Freeform 1608"/>
                <p:cNvSpPr/>
                <p:nvPr/>
              </p:nvSpPr>
              <p:spPr bwMode="auto">
                <a:xfrm>
                  <a:off x="9313863" y="424338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4" name="Freeform 1609"/>
                <p:cNvSpPr/>
                <p:nvPr/>
              </p:nvSpPr>
              <p:spPr bwMode="auto">
                <a:xfrm>
                  <a:off x="9285288" y="4229101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5" name="Freeform 1610"/>
                <p:cNvSpPr/>
                <p:nvPr/>
              </p:nvSpPr>
              <p:spPr bwMode="auto">
                <a:xfrm>
                  <a:off x="9285288" y="4224338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6" name="Freeform 1611"/>
                <p:cNvSpPr/>
                <p:nvPr/>
              </p:nvSpPr>
              <p:spPr bwMode="auto">
                <a:xfrm>
                  <a:off x="9285288" y="42259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7" name="Freeform 1612"/>
                <p:cNvSpPr/>
                <p:nvPr/>
              </p:nvSpPr>
              <p:spPr bwMode="auto">
                <a:xfrm>
                  <a:off x="9286875" y="4235451"/>
                  <a:ext cx="0" cy="1588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" name="Freeform 1613"/>
                <p:cNvSpPr/>
                <p:nvPr/>
              </p:nvSpPr>
              <p:spPr bwMode="auto">
                <a:xfrm>
                  <a:off x="9294813" y="4243388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9" name="Freeform 1614"/>
                <p:cNvSpPr/>
                <p:nvPr/>
              </p:nvSpPr>
              <p:spPr bwMode="auto">
                <a:xfrm>
                  <a:off x="9297988" y="4244976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" name="Freeform 1615"/>
                <p:cNvSpPr/>
                <p:nvPr/>
              </p:nvSpPr>
              <p:spPr bwMode="auto">
                <a:xfrm>
                  <a:off x="9305925" y="4244976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1" name="Freeform 1616"/>
                <p:cNvSpPr/>
                <p:nvPr/>
              </p:nvSpPr>
              <p:spPr bwMode="auto">
                <a:xfrm>
                  <a:off x="9296400" y="4244976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2" name="Freeform 1617"/>
                <p:cNvSpPr/>
                <p:nvPr/>
              </p:nvSpPr>
              <p:spPr bwMode="auto">
                <a:xfrm>
                  <a:off x="9302750" y="4246563"/>
                  <a:ext cx="0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3" name="Freeform 1618"/>
                <p:cNvSpPr/>
                <p:nvPr/>
              </p:nvSpPr>
              <p:spPr bwMode="auto">
                <a:xfrm>
                  <a:off x="9301163" y="4246563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4" name="Freeform 1619"/>
                <p:cNvSpPr/>
                <p:nvPr/>
              </p:nvSpPr>
              <p:spPr bwMode="auto">
                <a:xfrm>
                  <a:off x="9288463" y="4237038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5" name="Freeform 1620"/>
                <p:cNvSpPr/>
                <p:nvPr/>
              </p:nvSpPr>
              <p:spPr bwMode="auto">
                <a:xfrm>
                  <a:off x="9299575" y="4246563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6" name="Freeform 1621"/>
                <p:cNvSpPr/>
                <p:nvPr/>
              </p:nvSpPr>
              <p:spPr bwMode="auto">
                <a:xfrm>
                  <a:off x="9288463" y="4238626"/>
                  <a:ext cx="0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7" name="Freeform 1622"/>
                <p:cNvSpPr/>
                <p:nvPr/>
              </p:nvSpPr>
              <p:spPr bwMode="auto">
                <a:xfrm>
                  <a:off x="9309100" y="4243388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8" name="Freeform 1623"/>
                <p:cNvSpPr/>
                <p:nvPr/>
              </p:nvSpPr>
              <p:spPr bwMode="auto">
                <a:xfrm>
                  <a:off x="9293225" y="4243388"/>
                  <a:ext cx="1588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" name="Freeform 1624"/>
                <p:cNvSpPr/>
                <p:nvPr/>
              </p:nvSpPr>
              <p:spPr bwMode="auto">
                <a:xfrm>
                  <a:off x="9288463" y="4240213"/>
                  <a:ext cx="1588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" name="Freeform 1625"/>
                <p:cNvSpPr/>
                <p:nvPr/>
              </p:nvSpPr>
              <p:spPr bwMode="auto">
                <a:xfrm>
                  <a:off x="9290050" y="4240213"/>
                  <a:ext cx="1588" cy="1588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" name="Freeform 1626"/>
                <p:cNvSpPr/>
                <p:nvPr/>
              </p:nvSpPr>
              <p:spPr bwMode="auto">
                <a:xfrm>
                  <a:off x="9291638" y="4241801"/>
                  <a:ext cx="1588" cy="1588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" name="Freeform 1627"/>
                <p:cNvSpPr/>
                <p:nvPr/>
              </p:nvSpPr>
              <p:spPr bwMode="auto">
                <a:xfrm>
                  <a:off x="9309100" y="424497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" name="Freeform 1628"/>
                <p:cNvSpPr/>
                <p:nvPr/>
              </p:nvSpPr>
              <p:spPr bwMode="auto">
                <a:xfrm>
                  <a:off x="9285288" y="4227513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" name="Freeform 1629"/>
                <p:cNvSpPr/>
                <p:nvPr/>
              </p:nvSpPr>
              <p:spPr bwMode="auto">
                <a:xfrm>
                  <a:off x="9261475" y="4227513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" name="Freeform 1630"/>
                <p:cNvSpPr/>
                <p:nvPr/>
              </p:nvSpPr>
              <p:spPr bwMode="auto">
                <a:xfrm>
                  <a:off x="9259888" y="4227513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" name="Freeform 1631"/>
                <p:cNvSpPr/>
                <p:nvPr/>
              </p:nvSpPr>
              <p:spPr bwMode="auto">
                <a:xfrm>
                  <a:off x="9256713" y="4227513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" name="Freeform 1632"/>
                <p:cNvSpPr/>
                <p:nvPr/>
              </p:nvSpPr>
              <p:spPr bwMode="auto">
                <a:xfrm>
                  <a:off x="9258300" y="422751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" name="Freeform 1633"/>
                <p:cNvSpPr/>
                <p:nvPr/>
              </p:nvSpPr>
              <p:spPr bwMode="auto">
                <a:xfrm>
                  <a:off x="9253538" y="4225926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" name="Freeform 1634"/>
                <p:cNvSpPr/>
                <p:nvPr/>
              </p:nvSpPr>
              <p:spPr bwMode="auto">
                <a:xfrm>
                  <a:off x="9255125" y="4227513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" name="Freeform 1635"/>
                <p:cNvSpPr/>
                <p:nvPr/>
              </p:nvSpPr>
              <p:spPr bwMode="auto">
                <a:xfrm>
                  <a:off x="9271000" y="422592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" name="Freeform 1636"/>
                <p:cNvSpPr/>
                <p:nvPr/>
              </p:nvSpPr>
              <p:spPr bwMode="auto">
                <a:xfrm>
                  <a:off x="9263063" y="4227513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" name="Freeform 1637"/>
                <p:cNvSpPr/>
                <p:nvPr/>
              </p:nvSpPr>
              <p:spPr bwMode="auto">
                <a:xfrm>
                  <a:off x="9244013" y="42068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" name="Freeform 1638"/>
                <p:cNvSpPr/>
                <p:nvPr/>
              </p:nvSpPr>
              <p:spPr bwMode="auto">
                <a:xfrm>
                  <a:off x="9251950" y="4224338"/>
                  <a:ext cx="1588" cy="1588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" name="Freeform 1639"/>
                <p:cNvSpPr/>
                <p:nvPr/>
              </p:nvSpPr>
              <p:spPr bwMode="auto">
                <a:xfrm>
                  <a:off x="9267825" y="422751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" name="Freeform 1640"/>
                <p:cNvSpPr/>
                <p:nvPr/>
              </p:nvSpPr>
              <p:spPr bwMode="auto">
                <a:xfrm>
                  <a:off x="9264650" y="4227513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" name="Freeform 1641"/>
                <p:cNvSpPr/>
                <p:nvPr/>
              </p:nvSpPr>
              <p:spPr bwMode="auto">
                <a:xfrm>
                  <a:off x="9244013" y="4210051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" name="Freeform 1642"/>
                <p:cNvSpPr/>
                <p:nvPr/>
              </p:nvSpPr>
              <p:spPr bwMode="auto">
                <a:xfrm>
                  <a:off x="9244013" y="42116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" name="Freeform 1643"/>
                <p:cNvSpPr/>
                <p:nvPr/>
              </p:nvSpPr>
              <p:spPr bwMode="auto">
                <a:xfrm>
                  <a:off x="9244013" y="42148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" name="Freeform 1644"/>
                <p:cNvSpPr/>
                <p:nvPr/>
              </p:nvSpPr>
              <p:spPr bwMode="auto">
                <a:xfrm>
                  <a:off x="9244013" y="4213226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" name="Freeform 1645"/>
                <p:cNvSpPr/>
                <p:nvPr/>
              </p:nvSpPr>
              <p:spPr bwMode="auto">
                <a:xfrm>
                  <a:off x="9244013" y="42084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" name="Freeform 1646"/>
                <p:cNvSpPr/>
                <p:nvPr/>
              </p:nvSpPr>
              <p:spPr bwMode="auto">
                <a:xfrm>
                  <a:off x="9271000" y="4224338"/>
                  <a:ext cx="1588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" name="Freeform 1647"/>
                <p:cNvSpPr/>
                <p:nvPr/>
              </p:nvSpPr>
              <p:spPr bwMode="auto">
                <a:xfrm>
                  <a:off x="9248775" y="4222751"/>
                  <a:ext cx="1588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" name="Freeform 1648"/>
                <p:cNvSpPr/>
                <p:nvPr/>
              </p:nvSpPr>
              <p:spPr bwMode="auto">
                <a:xfrm>
                  <a:off x="9250363" y="4222751"/>
                  <a:ext cx="1588" cy="1588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" name="Freeform 1649"/>
                <p:cNvSpPr/>
                <p:nvPr/>
              </p:nvSpPr>
              <p:spPr bwMode="auto">
                <a:xfrm>
                  <a:off x="9247188" y="4221163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" name="Freeform 1650"/>
                <p:cNvSpPr/>
                <p:nvPr/>
              </p:nvSpPr>
              <p:spPr bwMode="auto">
                <a:xfrm>
                  <a:off x="9245600" y="4217988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" name="Freeform 1651"/>
                <p:cNvSpPr/>
                <p:nvPr/>
              </p:nvSpPr>
              <p:spPr bwMode="auto">
                <a:xfrm>
                  <a:off x="9247188" y="4219576"/>
                  <a:ext cx="0" cy="1588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" name="Freeform 1652"/>
                <p:cNvSpPr/>
                <p:nvPr/>
              </p:nvSpPr>
              <p:spPr bwMode="auto">
                <a:xfrm>
                  <a:off x="9245600" y="4216401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" name="Freeform 1653"/>
                <p:cNvSpPr/>
                <p:nvPr/>
              </p:nvSpPr>
              <p:spPr bwMode="auto">
                <a:xfrm>
                  <a:off x="9267825" y="4225926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" name="Freeform 1654"/>
                <p:cNvSpPr/>
                <p:nvPr/>
              </p:nvSpPr>
              <p:spPr bwMode="auto">
                <a:xfrm>
                  <a:off x="9274175" y="4222751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" name="Freeform 1655"/>
                <p:cNvSpPr/>
                <p:nvPr/>
              </p:nvSpPr>
              <p:spPr bwMode="auto">
                <a:xfrm>
                  <a:off x="9182100" y="4170363"/>
                  <a:ext cx="1588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" name="Freeform 1656"/>
                <p:cNvSpPr/>
                <p:nvPr/>
              </p:nvSpPr>
              <p:spPr bwMode="auto">
                <a:xfrm>
                  <a:off x="9183688" y="4170363"/>
                  <a:ext cx="0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" name="Freeform 1657"/>
                <p:cNvSpPr/>
                <p:nvPr/>
              </p:nvSpPr>
              <p:spPr bwMode="auto">
                <a:xfrm>
                  <a:off x="9180513" y="41687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" name="Freeform 1658"/>
                <p:cNvSpPr/>
                <p:nvPr/>
              </p:nvSpPr>
              <p:spPr bwMode="auto">
                <a:xfrm>
                  <a:off x="9178925" y="4165601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" name="Freeform 1659"/>
                <p:cNvSpPr/>
                <p:nvPr/>
              </p:nvSpPr>
              <p:spPr bwMode="auto">
                <a:xfrm>
                  <a:off x="9178925" y="4164013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" name="Freeform 1660"/>
                <p:cNvSpPr/>
                <p:nvPr/>
              </p:nvSpPr>
              <p:spPr bwMode="auto">
                <a:xfrm>
                  <a:off x="9185275" y="4171951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" name="Freeform 1661"/>
                <p:cNvSpPr/>
                <p:nvPr/>
              </p:nvSpPr>
              <p:spPr bwMode="auto">
                <a:xfrm>
                  <a:off x="9190038" y="417353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" name="Freeform 1662"/>
                <p:cNvSpPr/>
                <p:nvPr/>
              </p:nvSpPr>
              <p:spPr bwMode="auto">
                <a:xfrm>
                  <a:off x="9186863" y="417353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" name="Freeform 1663"/>
                <p:cNvSpPr/>
                <p:nvPr/>
              </p:nvSpPr>
              <p:spPr bwMode="auto">
                <a:xfrm>
                  <a:off x="9191625" y="4173538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" name="Freeform 1664"/>
                <p:cNvSpPr/>
                <p:nvPr/>
              </p:nvSpPr>
              <p:spPr bwMode="auto">
                <a:xfrm>
                  <a:off x="9188450" y="417353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" name="Freeform 1665"/>
                <p:cNvSpPr/>
                <p:nvPr/>
              </p:nvSpPr>
              <p:spPr bwMode="auto">
                <a:xfrm>
                  <a:off x="9188450" y="4173538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" name="Freeform 1666"/>
                <p:cNvSpPr/>
                <p:nvPr/>
              </p:nvSpPr>
              <p:spPr bwMode="auto">
                <a:xfrm>
                  <a:off x="9177338" y="41560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" name="Freeform 1667"/>
                <p:cNvSpPr/>
                <p:nvPr/>
              </p:nvSpPr>
              <p:spPr bwMode="auto">
                <a:xfrm>
                  <a:off x="9196388" y="4173538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" name="Freeform 1668"/>
                <p:cNvSpPr/>
                <p:nvPr/>
              </p:nvSpPr>
              <p:spPr bwMode="auto">
                <a:xfrm>
                  <a:off x="9197975" y="417353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" name="Freeform 1669"/>
                <p:cNvSpPr/>
                <p:nvPr/>
              </p:nvSpPr>
              <p:spPr bwMode="auto">
                <a:xfrm>
                  <a:off x="9199563" y="4171951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" name="Freeform 1670"/>
                <p:cNvSpPr/>
                <p:nvPr/>
              </p:nvSpPr>
              <p:spPr bwMode="auto">
                <a:xfrm>
                  <a:off x="9194800" y="417353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6" name="Freeform 1671"/>
                <p:cNvSpPr/>
                <p:nvPr/>
              </p:nvSpPr>
              <p:spPr bwMode="auto">
                <a:xfrm>
                  <a:off x="9177338" y="41608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7" name="Freeform 1672"/>
                <p:cNvSpPr/>
                <p:nvPr/>
              </p:nvSpPr>
              <p:spPr bwMode="auto">
                <a:xfrm>
                  <a:off x="9193213" y="417353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8" name="Freeform 1673"/>
                <p:cNvSpPr/>
                <p:nvPr/>
              </p:nvSpPr>
              <p:spPr bwMode="auto">
                <a:xfrm>
                  <a:off x="9201150" y="4170363"/>
                  <a:ext cx="0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9" name="Freeform 1674"/>
                <p:cNvSpPr/>
                <p:nvPr/>
              </p:nvSpPr>
              <p:spPr bwMode="auto">
                <a:xfrm>
                  <a:off x="9177338" y="41544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0" name="Freeform 1675"/>
                <p:cNvSpPr/>
                <p:nvPr/>
              </p:nvSpPr>
              <p:spPr bwMode="auto">
                <a:xfrm>
                  <a:off x="9177338" y="41576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1" name="Freeform 1676"/>
                <p:cNvSpPr/>
                <p:nvPr/>
              </p:nvSpPr>
              <p:spPr bwMode="auto">
                <a:xfrm>
                  <a:off x="9201150" y="4170363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2" name="Freeform 1677"/>
                <p:cNvSpPr/>
                <p:nvPr/>
              </p:nvSpPr>
              <p:spPr bwMode="auto">
                <a:xfrm>
                  <a:off x="9177338" y="4162426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3" name="Freeform 1678"/>
                <p:cNvSpPr/>
                <p:nvPr/>
              </p:nvSpPr>
              <p:spPr bwMode="auto">
                <a:xfrm>
                  <a:off x="9231313" y="4203701"/>
                  <a:ext cx="1588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4" name="Freeform 1679"/>
                <p:cNvSpPr/>
                <p:nvPr/>
              </p:nvSpPr>
              <p:spPr bwMode="auto">
                <a:xfrm>
                  <a:off x="9229725" y="4203701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5" name="Freeform 1680"/>
                <p:cNvSpPr/>
                <p:nvPr/>
              </p:nvSpPr>
              <p:spPr bwMode="auto">
                <a:xfrm>
                  <a:off x="9226550" y="4205288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6" name="Freeform 1681"/>
                <p:cNvSpPr/>
                <p:nvPr/>
              </p:nvSpPr>
              <p:spPr bwMode="auto">
                <a:xfrm>
                  <a:off x="9224963" y="420528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7" name="Freeform 1682"/>
                <p:cNvSpPr/>
                <p:nvPr/>
              </p:nvSpPr>
              <p:spPr bwMode="auto">
                <a:xfrm>
                  <a:off x="9236075" y="4200526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8" name="Freeform 1683"/>
                <p:cNvSpPr/>
                <p:nvPr/>
              </p:nvSpPr>
              <p:spPr bwMode="auto">
                <a:xfrm>
                  <a:off x="9232900" y="4202113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9" name="Freeform 1684"/>
                <p:cNvSpPr/>
                <p:nvPr/>
              </p:nvSpPr>
              <p:spPr bwMode="auto">
                <a:xfrm>
                  <a:off x="9234488" y="4202113"/>
                  <a:ext cx="1588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0" name="Freeform 1685"/>
                <p:cNvSpPr/>
                <p:nvPr/>
              </p:nvSpPr>
              <p:spPr bwMode="auto">
                <a:xfrm>
                  <a:off x="9223375" y="4203701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1" name="Freeform 1686"/>
                <p:cNvSpPr/>
                <p:nvPr/>
              </p:nvSpPr>
              <p:spPr bwMode="auto">
                <a:xfrm>
                  <a:off x="9217025" y="4202113"/>
                  <a:ext cx="1588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2" name="Freeform 1687"/>
                <p:cNvSpPr/>
                <p:nvPr/>
              </p:nvSpPr>
              <p:spPr bwMode="auto">
                <a:xfrm>
                  <a:off x="9215438" y="4200526"/>
                  <a:ext cx="1588" cy="1588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3" name="Freeform 1688"/>
                <p:cNvSpPr/>
                <p:nvPr/>
              </p:nvSpPr>
              <p:spPr bwMode="auto">
                <a:xfrm>
                  <a:off x="9218613" y="4202113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4" name="Freeform 1689"/>
                <p:cNvSpPr/>
                <p:nvPr/>
              </p:nvSpPr>
              <p:spPr bwMode="auto">
                <a:xfrm>
                  <a:off x="9237663" y="420052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5" name="Freeform 1690"/>
                <p:cNvSpPr/>
                <p:nvPr/>
              </p:nvSpPr>
              <p:spPr bwMode="auto">
                <a:xfrm>
                  <a:off x="9220200" y="4203701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6" name="Freeform 1691"/>
                <p:cNvSpPr/>
                <p:nvPr/>
              </p:nvSpPr>
              <p:spPr bwMode="auto">
                <a:xfrm>
                  <a:off x="9221788" y="4203701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7" name="Freeform 1692"/>
                <p:cNvSpPr/>
                <p:nvPr/>
              </p:nvSpPr>
              <p:spPr bwMode="auto">
                <a:xfrm>
                  <a:off x="9228138" y="4203701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3F4E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8" name="Freeform 1693"/>
                <p:cNvSpPr/>
                <p:nvPr/>
              </p:nvSpPr>
              <p:spPr bwMode="auto">
                <a:xfrm>
                  <a:off x="9144000" y="3989388"/>
                  <a:ext cx="279400" cy="260350"/>
                </a:xfrm>
                <a:custGeom>
                  <a:avLst/>
                  <a:gdLst>
                    <a:gd name="T0" fmla="*/ 418 w 420"/>
                    <a:gd name="T1" fmla="*/ 284 h 392"/>
                    <a:gd name="T2" fmla="*/ 414 w 420"/>
                    <a:gd name="T3" fmla="*/ 280 h 392"/>
                    <a:gd name="T4" fmla="*/ 401 w 420"/>
                    <a:gd name="T5" fmla="*/ 265 h 392"/>
                    <a:gd name="T6" fmla="*/ 373 w 420"/>
                    <a:gd name="T7" fmla="*/ 234 h 392"/>
                    <a:gd name="T8" fmla="*/ 359 w 420"/>
                    <a:gd name="T9" fmla="*/ 219 h 392"/>
                    <a:gd name="T10" fmla="*/ 266 w 420"/>
                    <a:gd name="T11" fmla="*/ 116 h 392"/>
                    <a:gd name="T12" fmla="*/ 255 w 420"/>
                    <a:gd name="T13" fmla="*/ 107 h 392"/>
                    <a:gd name="T14" fmla="*/ 243 w 420"/>
                    <a:gd name="T15" fmla="*/ 112 h 392"/>
                    <a:gd name="T16" fmla="*/ 242 w 420"/>
                    <a:gd name="T17" fmla="*/ 113 h 392"/>
                    <a:gd name="T18" fmla="*/ 181 w 420"/>
                    <a:gd name="T19" fmla="*/ 145 h 392"/>
                    <a:gd name="T20" fmla="*/ 157 w 420"/>
                    <a:gd name="T21" fmla="*/ 157 h 392"/>
                    <a:gd name="T22" fmla="*/ 152 w 420"/>
                    <a:gd name="T23" fmla="*/ 160 h 392"/>
                    <a:gd name="T24" fmla="*/ 134 w 420"/>
                    <a:gd name="T25" fmla="*/ 164 h 392"/>
                    <a:gd name="T26" fmla="*/ 112 w 420"/>
                    <a:gd name="T27" fmla="*/ 152 h 392"/>
                    <a:gd name="T28" fmla="*/ 121 w 420"/>
                    <a:gd name="T29" fmla="*/ 108 h 392"/>
                    <a:gd name="T30" fmla="*/ 198 w 420"/>
                    <a:gd name="T31" fmla="*/ 53 h 392"/>
                    <a:gd name="T32" fmla="*/ 230 w 420"/>
                    <a:gd name="T33" fmla="*/ 34 h 392"/>
                    <a:gd name="T34" fmla="*/ 100 w 420"/>
                    <a:gd name="T35" fmla="*/ 48 h 392"/>
                    <a:gd name="T36" fmla="*/ 62 w 420"/>
                    <a:gd name="T37" fmla="*/ 39 h 392"/>
                    <a:gd name="T38" fmla="*/ 16 w 420"/>
                    <a:gd name="T39" fmla="*/ 166 h 392"/>
                    <a:gd name="T40" fmla="*/ 46 w 420"/>
                    <a:gd name="T41" fmla="*/ 244 h 392"/>
                    <a:gd name="T42" fmla="*/ 51 w 420"/>
                    <a:gd name="T43" fmla="*/ 235 h 392"/>
                    <a:gd name="T44" fmla="*/ 60 w 420"/>
                    <a:gd name="T45" fmla="*/ 226 h 392"/>
                    <a:gd name="T46" fmla="*/ 81 w 420"/>
                    <a:gd name="T47" fmla="*/ 216 h 392"/>
                    <a:gd name="T48" fmla="*/ 101 w 420"/>
                    <a:gd name="T49" fmla="*/ 224 h 392"/>
                    <a:gd name="T50" fmla="*/ 103 w 420"/>
                    <a:gd name="T51" fmla="*/ 265 h 392"/>
                    <a:gd name="T52" fmla="*/ 97 w 420"/>
                    <a:gd name="T53" fmla="*/ 272 h 392"/>
                    <a:gd name="T54" fmla="*/ 101 w 420"/>
                    <a:gd name="T55" fmla="*/ 275 h 392"/>
                    <a:gd name="T56" fmla="*/ 126 w 420"/>
                    <a:gd name="T57" fmla="*/ 246 h 392"/>
                    <a:gd name="T58" fmla="*/ 150 w 420"/>
                    <a:gd name="T59" fmla="*/ 235 h 392"/>
                    <a:gd name="T60" fmla="*/ 172 w 420"/>
                    <a:gd name="T61" fmla="*/ 242 h 392"/>
                    <a:gd name="T62" fmla="*/ 182 w 420"/>
                    <a:gd name="T63" fmla="*/ 274 h 392"/>
                    <a:gd name="T64" fmla="*/ 206 w 420"/>
                    <a:gd name="T65" fmla="*/ 264 h 392"/>
                    <a:gd name="T66" fmla="*/ 227 w 420"/>
                    <a:gd name="T67" fmla="*/ 272 h 392"/>
                    <a:gd name="T68" fmla="*/ 228 w 420"/>
                    <a:gd name="T69" fmla="*/ 272 h 392"/>
                    <a:gd name="T70" fmla="*/ 239 w 420"/>
                    <a:gd name="T71" fmla="*/ 294 h 392"/>
                    <a:gd name="T72" fmla="*/ 237 w 420"/>
                    <a:gd name="T73" fmla="*/ 309 h 392"/>
                    <a:gd name="T74" fmla="*/ 242 w 420"/>
                    <a:gd name="T75" fmla="*/ 303 h 392"/>
                    <a:gd name="T76" fmla="*/ 268 w 420"/>
                    <a:gd name="T77" fmla="*/ 291 h 392"/>
                    <a:gd name="T78" fmla="*/ 289 w 420"/>
                    <a:gd name="T79" fmla="*/ 299 h 392"/>
                    <a:gd name="T80" fmla="*/ 289 w 420"/>
                    <a:gd name="T81" fmla="*/ 299 h 392"/>
                    <a:gd name="T82" fmla="*/ 301 w 420"/>
                    <a:gd name="T83" fmla="*/ 322 h 392"/>
                    <a:gd name="T84" fmla="*/ 293 w 420"/>
                    <a:gd name="T85" fmla="*/ 346 h 392"/>
                    <a:gd name="T86" fmla="*/ 266 w 420"/>
                    <a:gd name="T87" fmla="*/ 379 h 392"/>
                    <a:gd name="T88" fmla="*/ 270 w 420"/>
                    <a:gd name="T89" fmla="*/ 384 h 392"/>
                    <a:gd name="T90" fmla="*/ 301 w 420"/>
                    <a:gd name="T91" fmla="*/ 384 h 392"/>
                    <a:gd name="T92" fmla="*/ 301 w 420"/>
                    <a:gd name="T93" fmla="*/ 384 h 392"/>
                    <a:gd name="T94" fmla="*/ 308 w 420"/>
                    <a:gd name="T95" fmla="*/ 367 h 392"/>
                    <a:gd name="T96" fmla="*/ 338 w 420"/>
                    <a:gd name="T97" fmla="*/ 366 h 392"/>
                    <a:gd name="T98" fmla="*/ 338 w 420"/>
                    <a:gd name="T99" fmla="*/ 366 h 392"/>
                    <a:gd name="T100" fmla="*/ 344 w 420"/>
                    <a:gd name="T101" fmla="*/ 345 h 392"/>
                    <a:gd name="T102" fmla="*/ 371 w 420"/>
                    <a:gd name="T103" fmla="*/ 339 h 392"/>
                    <a:gd name="T104" fmla="*/ 371 w 420"/>
                    <a:gd name="T105" fmla="*/ 339 h 392"/>
                    <a:gd name="T106" fmla="*/ 376 w 420"/>
                    <a:gd name="T107" fmla="*/ 307 h 392"/>
                    <a:gd name="T108" fmla="*/ 411 w 420"/>
                    <a:gd name="T109" fmla="*/ 305 h 392"/>
                    <a:gd name="T110" fmla="*/ 411 w 420"/>
                    <a:gd name="T111" fmla="*/ 305 h 392"/>
                    <a:gd name="T112" fmla="*/ 419 w 420"/>
                    <a:gd name="T113" fmla="*/ 284 h 392"/>
                    <a:gd name="T114" fmla="*/ 418 w 420"/>
                    <a:gd name="T115" fmla="*/ 284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20" h="392">
                      <a:moveTo>
                        <a:pt x="418" y="284"/>
                      </a:moveTo>
                      <a:cubicBezTo>
                        <a:pt x="414" y="280"/>
                        <a:pt x="414" y="280"/>
                        <a:pt x="414" y="280"/>
                      </a:cubicBezTo>
                      <a:cubicBezTo>
                        <a:pt x="410" y="275"/>
                        <a:pt x="405" y="270"/>
                        <a:pt x="401" y="265"/>
                      </a:cubicBezTo>
                      <a:cubicBezTo>
                        <a:pt x="391" y="254"/>
                        <a:pt x="382" y="244"/>
                        <a:pt x="373" y="234"/>
                      </a:cubicBezTo>
                      <a:cubicBezTo>
                        <a:pt x="359" y="219"/>
                        <a:pt x="359" y="219"/>
                        <a:pt x="359" y="219"/>
                      </a:cubicBezTo>
                      <a:cubicBezTo>
                        <a:pt x="328" y="185"/>
                        <a:pt x="297" y="150"/>
                        <a:pt x="266" y="116"/>
                      </a:cubicBezTo>
                      <a:cubicBezTo>
                        <a:pt x="262" y="112"/>
                        <a:pt x="257" y="107"/>
                        <a:pt x="255" y="107"/>
                      </a:cubicBezTo>
                      <a:cubicBezTo>
                        <a:pt x="253" y="107"/>
                        <a:pt x="249" y="109"/>
                        <a:pt x="243" y="112"/>
                      </a:cubicBezTo>
                      <a:cubicBezTo>
                        <a:pt x="242" y="113"/>
                        <a:pt x="242" y="113"/>
                        <a:pt x="242" y="113"/>
                      </a:cubicBezTo>
                      <a:cubicBezTo>
                        <a:pt x="221" y="124"/>
                        <a:pt x="201" y="135"/>
                        <a:pt x="181" y="145"/>
                      </a:cubicBezTo>
                      <a:cubicBezTo>
                        <a:pt x="173" y="149"/>
                        <a:pt x="165" y="153"/>
                        <a:pt x="157" y="157"/>
                      </a:cubicBezTo>
                      <a:cubicBezTo>
                        <a:pt x="156" y="158"/>
                        <a:pt x="154" y="159"/>
                        <a:pt x="152" y="160"/>
                      </a:cubicBezTo>
                      <a:cubicBezTo>
                        <a:pt x="146" y="162"/>
                        <a:pt x="140" y="164"/>
                        <a:pt x="134" y="164"/>
                      </a:cubicBezTo>
                      <a:cubicBezTo>
                        <a:pt x="124" y="164"/>
                        <a:pt x="116" y="159"/>
                        <a:pt x="112" y="152"/>
                      </a:cubicBezTo>
                      <a:cubicBezTo>
                        <a:pt x="103" y="138"/>
                        <a:pt x="107" y="119"/>
                        <a:pt x="121" y="108"/>
                      </a:cubicBezTo>
                      <a:cubicBezTo>
                        <a:pt x="144" y="92"/>
                        <a:pt x="170" y="72"/>
                        <a:pt x="198" y="53"/>
                      </a:cubicBezTo>
                      <a:cubicBezTo>
                        <a:pt x="208" y="46"/>
                        <a:pt x="219" y="40"/>
                        <a:pt x="230" y="34"/>
                      </a:cubicBezTo>
                      <a:cubicBezTo>
                        <a:pt x="165" y="0"/>
                        <a:pt x="100" y="48"/>
                        <a:pt x="100" y="48"/>
                      </a:cubicBezTo>
                      <a:cubicBezTo>
                        <a:pt x="73" y="25"/>
                        <a:pt x="62" y="39"/>
                        <a:pt x="62" y="39"/>
                      </a:cubicBezTo>
                      <a:cubicBezTo>
                        <a:pt x="16" y="166"/>
                        <a:pt x="16" y="166"/>
                        <a:pt x="16" y="166"/>
                      </a:cubicBezTo>
                      <a:cubicBezTo>
                        <a:pt x="0" y="200"/>
                        <a:pt x="21" y="226"/>
                        <a:pt x="46" y="244"/>
                      </a:cubicBezTo>
                      <a:cubicBezTo>
                        <a:pt x="47" y="241"/>
                        <a:pt x="49" y="238"/>
                        <a:pt x="51" y="235"/>
                      </a:cubicBezTo>
                      <a:cubicBezTo>
                        <a:pt x="60" y="226"/>
                        <a:pt x="60" y="226"/>
                        <a:pt x="60" y="226"/>
                      </a:cubicBezTo>
                      <a:cubicBezTo>
                        <a:pt x="65" y="220"/>
                        <a:pt x="73" y="216"/>
                        <a:pt x="81" y="216"/>
                      </a:cubicBezTo>
                      <a:cubicBezTo>
                        <a:pt x="89" y="216"/>
                        <a:pt x="96" y="219"/>
                        <a:pt x="101" y="224"/>
                      </a:cubicBezTo>
                      <a:cubicBezTo>
                        <a:pt x="113" y="235"/>
                        <a:pt x="114" y="253"/>
                        <a:pt x="103" y="265"/>
                      </a:cubicBezTo>
                      <a:cubicBezTo>
                        <a:pt x="97" y="272"/>
                        <a:pt x="97" y="272"/>
                        <a:pt x="97" y="272"/>
                      </a:cubicBezTo>
                      <a:cubicBezTo>
                        <a:pt x="98" y="273"/>
                        <a:pt x="99" y="274"/>
                        <a:pt x="101" y="275"/>
                      </a:cubicBezTo>
                      <a:cubicBezTo>
                        <a:pt x="126" y="246"/>
                        <a:pt x="126" y="246"/>
                        <a:pt x="126" y="246"/>
                      </a:cubicBezTo>
                      <a:cubicBezTo>
                        <a:pt x="132" y="239"/>
                        <a:pt x="141" y="235"/>
                        <a:pt x="150" y="235"/>
                      </a:cubicBezTo>
                      <a:cubicBezTo>
                        <a:pt x="158" y="235"/>
                        <a:pt x="166" y="237"/>
                        <a:pt x="172" y="242"/>
                      </a:cubicBezTo>
                      <a:cubicBezTo>
                        <a:pt x="181" y="250"/>
                        <a:pt x="185" y="263"/>
                        <a:pt x="182" y="274"/>
                      </a:cubicBezTo>
                      <a:cubicBezTo>
                        <a:pt x="189" y="267"/>
                        <a:pt x="197" y="264"/>
                        <a:pt x="206" y="264"/>
                      </a:cubicBezTo>
                      <a:cubicBezTo>
                        <a:pt x="214" y="264"/>
                        <a:pt x="221" y="267"/>
                        <a:pt x="227" y="272"/>
                      </a:cubicBezTo>
                      <a:cubicBezTo>
                        <a:pt x="228" y="272"/>
                        <a:pt x="228" y="272"/>
                        <a:pt x="228" y="272"/>
                      </a:cubicBezTo>
                      <a:cubicBezTo>
                        <a:pt x="234" y="277"/>
                        <a:pt x="239" y="286"/>
                        <a:pt x="239" y="294"/>
                      </a:cubicBezTo>
                      <a:cubicBezTo>
                        <a:pt x="240" y="299"/>
                        <a:pt x="239" y="304"/>
                        <a:pt x="237" y="309"/>
                      </a:cubicBezTo>
                      <a:cubicBezTo>
                        <a:pt x="242" y="303"/>
                        <a:pt x="242" y="303"/>
                        <a:pt x="242" y="303"/>
                      </a:cubicBezTo>
                      <a:cubicBezTo>
                        <a:pt x="249" y="296"/>
                        <a:pt x="258" y="291"/>
                        <a:pt x="268" y="291"/>
                      </a:cubicBezTo>
                      <a:cubicBezTo>
                        <a:pt x="276" y="291"/>
                        <a:pt x="283" y="294"/>
                        <a:pt x="289" y="299"/>
                      </a:cubicBezTo>
                      <a:cubicBezTo>
                        <a:pt x="289" y="299"/>
                        <a:pt x="289" y="299"/>
                        <a:pt x="289" y="299"/>
                      </a:cubicBezTo>
                      <a:cubicBezTo>
                        <a:pt x="296" y="305"/>
                        <a:pt x="300" y="313"/>
                        <a:pt x="301" y="322"/>
                      </a:cubicBezTo>
                      <a:cubicBezTo>
                        <a:pt x="302" y="331"/>
                        <a:pt x="299" y="339"/>
                        <a:pt x="293" y="346"/>
                      </a:cubicBezTo>
                      <a:cubicBezTo>
                        <a:pt x="266" y="379"/>
                        <a:pt x="266" y="379"/>
                        <a:pt x="266" y="379"/>
                      </a:cubicBezTo>
                      <a:cubicBezTo>
                        <a:pt x="270" y="384"/>
                        <a:pt x="270" y="384"/>
                        <a:pt x="270" y="384"/>
                      </a:cubicBezTo>
                      <a:cubicBezTo>
                        <a:pt x="278" y="392"/>
                        <a:pt x="293" y="392"/>
                        <a:pt x="301" y="384"/>
                      </a:cubicBezTo>
                      <a:cubicBezTo>
                        <a:pt x="301" y="384"/>
                        <a:pt x="301" y="384"/>
                        <a:pt x="301" y="384"/>
                      </a:cubicBezTo>
                      <a:cubicBezTo>
                        <a:pt x="306" y="379"/>
                        <a:pt x="308" y="373"/>
                        <a:pt x="308" y="367"/>
                      </a:cubicBezTo>
                      <a:cubicBezTo>
                        <a:pt x="316" y="375"/>
                        <a:pt x="330" y="375"/>
                        <a:pt x="338" y="366"/>
                      </a:cubicBezTo>
                      <a:cubicBezTo>
                        <a:pt x="338" y="366"/>
                        <a:pt x="338" y="366"/>
                        <a:pt x="338" y="366"/>
                      </a:cubicBezTo>
                      <a:cubicBezTo>
                        <a:pt x="344" y="361"/>
                        <a:pt x="346" y="353"/>
                        <a:pt x="344" y="345"/>
                      </a:cubicBezTo>
                      <a:cubicBezTo>
                        <a:pt x="354" y="348"/>
                        <a:pt x="364" y="346"/>
                        <a:pt x="371" y="339"/>
                      </a:cubicBezTo>
                      <a:cubicBezTo>
                        <a:pt x="371" y="339"/>
                        <a:pt x="371" y="339"/>
                        <a:pt x="371" y="339"/>
                      </a:cubicBezTo>
                      <a:cubicBezTo>
                        <a:pt x="380" y="330"/>
                        <a:pt x="382" y="317"/>
                        <a:pt x="376" y="307"/>
                      </a:cubicBezTo>
                      <a:cubicBezTo>
                        <a:pt x="386" y="315"/>
                        <a:pt x="401" y="315"/>
                        <a:pt x="411" y="305"/>
                      </a:cubicBezTo>
                      <a:cubicBezTo>
                        <a:pt x="411" y="305"/>
                        <a:pt x="411" y="305"/>
                        <a:pt x="411" y="305"/>
                      </a:cubicBezTo>
                      <a:cubicBezTo>
                        <a:pt x="417" y="299"/>
                        <a:pt x="420" y="291"/>
                        <a:pt x="419" y="284"/>
                      </a:cubicBezTo>
                      <a:lnTo>
                        <a:pt x="418" y="284"/>
                      </a:lnTo>
                      <a:close/>
                    </a:path>
                  </a:pathLst>
                </a:custGeom>
                <a:solidFill>
                  <a:srgbClr val="F5D2A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9" name="Freeform 1694"/>
                <p:cNvSpPr/>
                <p:nvPr/>
              </p:nvSpPr>
              <p:spPr bwMode="auto">
                <a:xfrm>
                  <a:off x="9313863" y="4056063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0" name="Freeform 1695"/>
                <p:cNvSpPr/>
                <p:nvPr/>
              </p:nvSpPr>
              <p:spPr bwMode="auto">
                <a:xfrm>
                  <a:off x="9383713" y="4027488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1" name="Freeform 1696"/>
                <p:cNvSpPr/>
                <p:nvPr/>
              </p:nvSpPr>
              <p:spPr bwMode="auto">
                <a:xfrm>
                  <a:off x="9380538" y="4025901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2" name="Freeform 1697"/>
                <p:cNvSpPr/>
                <p:nvPr/>
              </p:nvSpPr>
              <p:spPr bwMode="auto">
                <a:xfrm>
                  <a:off x="9402763" y="4029076"/>
                  <a:ext cx="1588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3" name="Freeform 1698"/>
                <p:cNvSpPr/>
                <p:nvPr/>
              </p:nvSpPr>
              <p:spPr bwMode="auto">
                <a:xfrm>
                  <a:off x="9404350" y="4027488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4" name="Freeform 1699"/>
                <p:cNvSpPr/>
                <p:nvPr/>
              </p:nvSpPr>
              <p:spPr bwMode="auto">
                <a:xfrm>
                  <a:off x="9313863" y="4056063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5" name="Freeform 1700"/>
                <p:cNvSpPr/>
                <p:nvPr/>
              </p:nvSpPr>
              <p:spPr bwMode="auto">
                <a:xfrm>
                  <a:off x="9320213" y="4059238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6" name="Freeform 1701"/>
                <p:cNvSpPr/>
                <p:nvPr/>
              </p:nvSpPr>
              <p:spPr bwMode="auto">
                <a:xfrm>
                  <a:off x="9329738" y="4003676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7" name="Freeform 1702"/>
                <p:cNvSpPr/>
                <p:nvPr/>
              </p:nvSpPr>
              <p:spPr bwMode="auto">
                <a:xfrm>
                  <a:off x="9326563" y="4003676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8" name="Freeform 1703"/>
                <p:cNvSpPr/>
                <p:nvPr/>
              </p:nvSpPr>
              <p:spPr bwMode="auto">
                <a:xfrm>
                  <a:off x="9393238" y="40306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9" name="Freeform 1704"/>
                <p:cNvSpPr/>
                <p:nvPr/>
              </p:nvSpPr>
              <p:spPr bwMode="auto">
                <a:xfrm>
                  <a:off x="9321800" y="4003676"/>
                  <a:ext cx="1588" cy="1588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0" name="Freeform 1705"/>
                <p:cNvSpPr/>
                <p:nvPr/>
              </p:nvSpPr>
              <p:spPr bwMode="auto">
                <a:xfrm>
                  <a:off x="9382125" y="4027488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" name="Freeform 1706"/>
                <p:cNvSpPr/>
                <p:nvPr/>
              </p:nvSpPr>
              <p:spPr bwMode="auto">
                <a:xfrm>
                  <a:off x="9396413" y="40306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" name="Freeform 1707"/>
                <p:cNvSpPr/>
                <p:nvPr/>
              </p:nvSpPr>
              <p:spPr bwMode="auto">
                <a:xfrm>
                  <a:off x="9324975" y="4003676"/>
                  <a:ext cx="0" cy="0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" name="Freeform 1708"/>
                <p:cNvSpPr/>
                <p:nvPr/>
              </p:nvSpPr>
              <p:spPr bwMode="auto">
                <a:xfrm>
                  <a:off x="9318625" y="4057651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4" name="Freeform 1709"/>
                <p:cNvSpPr/>
                <p:nvPr/>
              </p:nvSpPr>
              <p:spPr bwMode="auto">
                <a:xfrm>
                  <a:off x="9401175" y="40290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5" name="Freeform 1710"/>
                <p:cNvSpPr/>
                <p:nvPr/>
              </p:nvSpPr>
              <p:spPr bwMode="auto">
                <a:xfrm>
                  <a:off x="9315450" y="4006851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6" name="Freeform 1711"/>
                <p:cNvSpPr/>
                <p:nvPr/>
              </p:nvSpPr>
              <p:spPr bwMode="auto">
                <a:xfrm>
                  <a:off x="9332913" y="4003676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7" name="Freeform 1712"/>
                <p:cNvSpPr/>
                <p:nvPr/>
              </p:nvSpPr>
              <p:spPr bwMode="auto">
                <a:xfrm>
                  <a:off x="9321800" y="40624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8" name="Freeform 1713"/>
                <p:cNvSpPr/>
                <p:nvPr/>
              </p:nvSpPr>
              <p:spPr bwMode="auto">
                <a:xfrm>
                  <a:off x="9313863" y="4006851"/>
                  <a:ext cx="0" cy="1588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9" name="Freeform 1714"/>
                <p:cNvSpPr/>
                <p:nvPr/>
              </p:nvSpPr>
              <p:spPr bwMode="auto">
                <a:xfrm>
                  <a:off x="9394825" y="40306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0" name="Freeform 1715"/>
                <p:cNvSpPr/>
                <p:nvPr/>
              </p:nvSpPr>
              <p:spPr bwMode="auto">
                <a:xfrm>
                  <a:off x="9313863" y="40560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1" name="Freeform 1716"/>
                <p:cNvSpPr/>
                <p:nvPr/>
              </p:nvSpPr>
              <p:spPr bwMode="auto">
                <a:xfrm>
                  <a:off x="9344025" y="4005263"/>
                  <a:ext cx="1588" cy="0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1 h 1"/>
                    <a:gd name="T4" fmla="*/ 0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2" name="Freeform 1717"/>
                <p:cNvSpPr/>
                <p:nvPr/>
              </p:nvSpPr>
              <p:spPr bwMode="auto">
                <a:xfrm>
                  <a:off x="9315450" y="4056063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3" name="Freeform 1718"/>
                <p:cNvSpPr/>
                <p:nvPr/>
              </p:nvSpPr>
              <p:spPr bwMode="auto">
                <a:xfrm>
                  <a:off x="9407525" y="4027488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4" name="Freeform 1719"/>
                <p:cNvSpPr/>
                <p:nvPr/>
              </p:nvSpPr>
              <p:spPr bwMode="auto">
                <a:xfrm>
                  <a:off x="9302750" y="4008438"/>
                  <a:ext cx="7938" cy="4763"/>
                </a:xfrm>
                <a:custGeom>
                  <a:avLst/>
                  <a:gdLst>
                    <a:gd name="T0" fmla="*/ 0 w 12"/>
                    <a:gd name="T1" fmla="*/ 7 h 7"/>
                    <a:gd name="T2" fmla="*/ 12 w 12"/>
                    <a:gd name="T3" fmla="*/ 0 h 7"/>
                    <a:gd name="T4" fmla="*/ 0 w 12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7">
                      <a:moveTo>
                        <a:pt x="0" y="7"/>
                      </a:moveTo>
                      <a:cubicBezTo>
                        <a:pt x="4" y="4"/>
                        <a:pt x="8" y="2"/>
                        <a:pt x="12" y="0"/>
                      </a:cubicBezTo>
                      <a:cubicBezTo>
                        <a:pt x="8" y="2"/>
                        <a:pt x="4" y="4"/>
                        <a:pt x="0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5" name="Freeform 1720"/>
                <p:cNvSpPr/>
                <p:nvPr/>
              </p:nvSpPr>
              <p:spPr bwMode="auto">
                <a:xfrm>
                  <a:off x="9409113" y="4024313"/>
                  <a:ext cx="0" cy="1588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6" name="Freeform 1721"/>
                <p:cNvSpPr/>
                <p:nvPr/>
              </p:nvSpPr>
              <p:spPr bwMode="auto">
                <a:xfrm>
                  <a:off x="9317038" y="4057651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7" name="Freeform 1722"/>
                <p:cNvSpPr/>
                <p:nvPr/>
              </p:nvSpPr>
              <p:spPr bwMode="auto">
                <a:xfrm>
                  <a:off x="9317038" y="40576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8" name="Freeform 1723"/>
                <p:cNvSpPr/>
                <p:nvPr/>
              </p:nvSpPr>
              <p:spPr bwMode="auto">
                <a:xfrm>
                  <a:off x="9399588" y="4029076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9" name="Freeform 1724"/>
                <p:cNvSpPr/>
                <p:nvPr/>
              </p:nvSpPr>
              <p:spPr bwMode="auto">
                <a:xfrm>
                  <a:off x="9318625" y="4005263"/>
                  <a:ext cx="1588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0" name="Freeform 1725"/>
                <p:cNvSpPr/>
                <p:nvPr/>
              </p:nvSpPr>
              <p:spPr bwMode="auto">
                <a:xfrm>
                  <a:off x="9377363" y="4024313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1" name="Freeform 1726"/>
                <p:cNvSpPr/>
                <p:nvPr/>
              </p:nvSpPr>
              <p:spPr bwMode="auto">
                <a:xfrm>
                  <a:off x="9334500" y="4003676"/>
                  <a:ext cx="3175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2" name="Freeform 1727"/>
                <p:cNvSpPr/>
                <p:nvPr/>
              </p:nvSpPr>
              <p:spPr bwMode="auto">
                <a:xfrm>
                  <a:off x="9375775" y="4022726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3" name="Freeform 1728"/>
                <p:cNvSpPr/>
                <p:nvPr/>
              </p:nvSpPr>
              <p:spPr bwMode="auto">
                <a:xfrm>
                  <a:off x="9374188" y="4021138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4" name="Freeform 1729"/>
                <p:cNvSpPr/>
                <p:nvPr/>
              </p:nvSpPr>
              <p:spPr bwMode="auto">
                <a:xfrm>
                  <a:off x="9378950" y="4024313"/>
                  <a:ext cx="0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5" name="Freeform 1730"/>
                <p:cNvSpPr/>
                <p:nvPr/>
              </p:nvSpPr>
              <p:spPr bwMode="auto">
                <a:xfrm>
                  <a:off x="9386888" y="4029076"/>
                  <a:ext cx="0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6" name="Freeform 1731"/>
                <p:cNvSpPr/>
                <p:nvPr/>
              </p:nvSpPr>
              <p:spPr bwMode="auto">
                <a:xfrm>
                  <a:off x="9391650" y="40290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7" name="Freeform 1732"/>
                <p:cNvSpPr/>
                <p:nvPr/>
              </p:nvSpPr>
              <p:spPr bwMode="auto">
                <a:xfrm>
                  <a:off x="9391650" y="4029076"/>
                  <a:ext cx="0" cy="158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8" name="Freeform 1733"/>
                <p:cNvSpPr/>
                <p:nvPr/>
              </p:nvSpPr>
              <p:spPr bwMode="auto">
                <a:xfrm>
                  <a:off x="9340850" y="4003676"/>
                  <a:ext cx="1588" cy="1588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9" name="Freeform 1734"/>
                <p:cNvSpPr/>
                <p:nvPr/>
              </p:nvSpPr>
              <p:spPr bwMode="auto">
                <a:xfrm>
                  <a:off x="9380538" y="40259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0" name="Freeform 1735"/>
                <p:cNvSpPr/>
                <p:nvPr/>
              </p:nvSpPr>
              <p:spPr bwMode="auto">
                <a:xfrm>
                  <a:off x="9385300" y="4029076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1" name="Freeform 1736"/>
                <p:cNvSpPr/>
                <p:nvPr/>
              </p:nvSpPr>
              <p:spPr bwMode="auto">
                <a:xfrm>
                  <a:off x="9337675" y="4003676"/>
                  <a:ext cx="1588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2" name="Freeform 1737"/>
                <p:cNvSpPr/>
                <p:nvPr/>
              </p:nvSpPr>
              <p:spPr bwMode="auto">
                <a:xfrm>
                  <a:off x="9390063" y="40290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3" name="Freeform 1738"/>
                <p:cNvSpPr/>
                <p:nvPr/>
              </p:nvSpPr>
              <p:spPr bwMode="auto">
                <a:xfrm>
                  <a:off x="9351963" y="4008438"/>
                  <a:ext cx="3175" cy="1588"/>
                </a:xfrm>
                <a:custGeom>
                  <a:avLst/>
                  <a:gdLst>
                    <a:gd name="T0" fmla="*/ 0 w 4"/>
                    <a:gd name="T1" fmla="*/ 0 h 2"/>
                    <a:gd name="T2" fmla="*/ 4 w 4"/>
                    <a:gd name="T3" fmla="*/ 2 h 2"/>
                    <a:gd name="T4" fmla="*/ 0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cubicBezTo>
                        <a:pt x="1" y="1"/>
                        <a:pt x="3" y="2"/>
                        <a:pt x="4" y="2"/>
                      </a:cubicBezTo>
                      <a:cubicBezTo>
                        <a:pt x="3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4" name="Freeform 1739"/>
                <p:cNvSpPr/>
                <p:nvPr/>
              </p:nvSpPr>
              <p:spPr bwMode="auto">
                <a:xfrm>
                  <a:off x="9350375" y="4006851"/>
                  <a:ext cx="0" cy="1588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5" name="Freeform 1740"/>
                <p:cNvSpPr/>
                <p:nvPr/>
              </p:nvSpPr>
              <p:spPr bwMode="auto">
                <a:xfrm>
                  <a:off x="9388475" y="40290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6" name="Freeform 1741"/>
                <p:cNvSpPr/>
                <p:nvPr/>
              </p:nvSpPr>
              <p:spPr bwMode="auto">
                <a:xfrm>
                  <a:off x="9347200" y="4005263"/>
                  <a:ext cx="1588" cy="1588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2 h 2"/>
                    <a:gd name="T4" fmla="*/ 0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1" y="1"/>
                        <a:pt x="2" y="1"/>
                        <a:pt x="3" y="2"/>
                      </a:cubicBezTo>
                      <a:cubicBezTo>
                        <a:pt x="2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7" name="Freeform 1742"/>
                <p:cNvSpPr/>
                <p:nvPr/>
              </p:nvSpPr>
              <p:spPr bwMode="auto">
                <a:xfrm>
                  <a:off x="9217025" y="4003676"/>
                  <a:ext cx="249238" cy="168275"/>
                </a:xfrm>
                <a:custGeom>
                  <a:avLst/>
                  <a:gdLst>
                    <a:gd name="T0" fmla="*/ 304 w 372"/>
                    <a:gd name="T1" fmla="*/ 55 h 253"/>
                    <a:gd name="T2" fmla="*/ 287 w 372"/>
                    <a:gd name="T3" fmla="*/ 33 h 253"/>
                    <a:gd name="T4" fmla="*/ 282 w 372"/>
                    <a:gd name="T5" fmla="*/ 36 h 253"/>
                    <a:gd name="T6" fmla="*/ 278 w 372"/>
                    <a:gd name="T7" fmla="*/ 38 h 253"/>
                    <a:gd name="T8" fmla="*/ 273 w 372"/>
                    <a:gd name="T9" fmla="*/ 39 h 253"/>
                    <a:gd name="T10" fmla="*/ 269 w 372"/>
                    <a:gd name="T11" fmla="*/ 40 h 253"/>
                    <a:gd name="T12" fmla="*/ 266 w 372"/>
                    <a:gd name="T13" fmla="*/ 40 h 253"/>
                    <a:gd name="T14" fmla="*/ 262 w 372"/>
                    <a:gd name="T15" fmla="*/ 40 h 253"/>
                    <a:gd name="T16" fmla="*/ 260 w 372"/>
                    <a:gd name="T17" fmla="*/ 39 h 253"/>
                    <a:gd name="T18" fmla="*/ 256 w 372"/>
                    <a:gd name="T19" fmla="*/ 38 h 253"/>
                    <a:gd name="T20" fmla="*/ 253 w 372"/>
                    <a:gd name="T21" fmla="*/ 37 h 253"/>
                    <a:gd name="T22" fmla="*/ 250 w 372"/>
                    <a:gd name="T23" fmla="*/ 36 h 253"/>
                    <a:gd name="T24" fmla="*/ 247 w 372"/>
                    <a:gd name="T25" fmla="*/ 35 h 253"/>
                    <a:gd name="T26" fmla="*/ 243 w 372"/>
                    <a:gd name="T27" fmla="*/ 33 h 253"/>
                    <a:gd name="T28" fmla="*/ 241 w 372"/>
                    <a:gd name="T29" fmla="*/ 31 h 253"/>
                    <a:gd name="T30" fmla="*/ 238 w 372"/>
                    <a:gd name="T31" fmla="*/ 29 h 253"/>
                    <a:gd name="T32" fmla="*/ 235 w 372"/>
                    <a:gd name="T33" fmla="*/ 27 h 253"/>
                    <a:gd name="T34" fmla="*/ 202 w 372"/>
                    <a:gd name="T35" fmla="*/ 7 h 253"/>
                    <a:gd name="T36" fmla="*/ 196 w 372"/>
                    <a:gd name="T37" fmla="*/ 5 h 253"/>
                    <a:gd name="T38" fmla="*/ 189 w 372"/>
                    <a:gd name="T39" fmla="*/ 2 h 253"/>
                    <a:gd name="T40" fmla="*/ 183 w 372"/>
                    <a:gd name="T41" fmla="*/ 1 h 253"/>
                    <a:gd name="T42" fmla="*/ 176 w 372"/>
                    <a:gd name="T43" fmla="*/ 0 h 253"/>
                    <a:gd name="T44" fmla="*/ 170 w 372"/>
                    <a:gd name="T45" fmla="*/ 0 h 253"/>
                    <a:gd name="T46" fmla="*/ 164 w 372"/>
                    <a:gd name="T47" fmla="*/ 0 h 253"/>
                    <a:gd name="T48" fmla="*/ 158 w 372"/>
                    <a:gd name="T49" fmla="*/ 1 h 253"/>
                    <a:gd name="T50" fmla="*/ 152 w 372"/>
                    <a:gd name="T51" fmla="*/ 3 h 253"/>
                    <a:gd name="T52" fmla="*/ 145 w 372"/>
                    <a:gd name="T53" fmla="*/ 5 h 253"/>
                    <a:gd name="T54" fmla="*/ 127 w 372"/>
                    <a:gd name="T55" fmla="*/ 15 h 253"/>
                    <a:gd name="T56" fmla="*/ 116 w 372"/>
                    <a:gd name="T57" fmla="*/ 21 h 253"/>
                    <a:gd name="T58" fmla="*/ 100 w 372"/>
                    <a:gd name="T59" fmla="*/ 30 h 253"/>
                    <a:gd name="T60" fmla="*/ 14 w 372"/>
                    <a:gd name="T61" fmla="*/ 92 h 253"/>
                    <a:gd name="T62" fmla="*/ 8 w 372"/>
                    <a:gd name="T63" fmla="*/ 129 h 253"/>
                    <a:gd name="T64" fmla="*/ 11 w 372"/>
                    <a:gd name="T65" fmla="*/ 131 h 253"/>
                    <a:gd name="T66" fmla="*/ 13 w 372"/>
                    <a:gd name="T67" fmla="*/ 133 h 253"/>
                    <a:gd name="T68" fmla="*/ 18 w 372"/>
                    <a:gd name="T69" fmla="*/ 134 h 253"/>
                    <a:gd name="T70" fmla="*/ 21 w 372"/>
                    <a:gd name="T71" fmla="*/ 135 h 253"/>
                    <a:gd name="T72" fmla="*/ 23 w 372"/>
                    <a:gd name="T73" fmla="*/ 135 h 253"/>
                    <a:gd name="T74" fmla="*/ 30 w 372"/>
                    <a:gd name="T75" fmla="*/ 134 h 253"/>
                    <a:gd name="T76" fmla="*/ 35 w 372"/>
                    <a:gd name="T77" fmla="*/ 133 h 253"/>
                    <a:gd name="T78" fmla="*/ 128 w 372"/>
                    <a:gd name="T79" fmla="*/ 85 h 253"/>
                    <a:gd name="T80" fmla="*/ 134 w 372"/>
                    <a:gd name="T81" fmla="*/ 82 h 253"/>
                    <a:gd name="T82" fmla="*/ 140 w 372"/>
                    <a:gd name="T83" fmla="*/ 79 h 253"/>
                    <a:gd name="T84" fmla="*/ 142 w 372"/>
                    <a:gd name="T85" fmla="*/ 78 h 253"/>
                    <a:gd name="T86" fmla="*/ 143 w 372"/>
                    <a:gd name="T87" fmla="*/ 78 h 253"/>
                    <a:gd name="T88" fmla="*/ 144 w 372"/>
                    <a:gd name="T89" fmla="*/ 78 h 253"/>
                    <a:gd name="T90" fmla="*/ 146 w 372"/>
                    <a:gd name="T91" fmla="*/ 78 h 253"/>
                    <a:gd name="T92" fmla="*/ 149 w 372"/>
                    <a:gd name="T93" fmla="*/ 80 h 253"/>
                    <a:gd name="T94" fmla="*/ 151 w 372"/>
                    <a:gd name="T95" fmla="*/ 81 h 253"/>
                    <a:gd name="T96" fmla="*/ 154 w 372"/>
                    <a:gd name="T97" fmla="*/ 84 h 253"/>
                    <a:gd name="T98" fmla="*/ 157 w 372"/>
                    <a:gd name="T99" fmla="*/ 87 h 253"/>
                    <a:gd name="T100" fmla="*/ 308 w 372"/>
                    <a:gd name="T101" fmla="*/ 253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72" h="253">
                      <a:moveTo>
                        <a:pt x="367" y="174"/>
                      </a:moveTo>
                      <a:cubicBezTo>
                        <a:pt x="364" y="169"/>
                        <a:pt x="360" y="165"/>
                        <a:pt x="358" y="160"/>
                      </a:cubicBezTo>
                      <a:cubicBezTo>
                        <a:pt x="340" y="125"/>
                        <a:pt x="322" y="90"/>
                        <a:pt x="304" y="55"/>
                      </a:cubicBezTo>
                      <a:cubicBezTo>
                        <a:pt x="300" y="47"/>
                        <a:pt x="296" y="39"/>
                        <a:pt x="291" y="30"/>
                      </a:cubicBezTo>
                      <a:cubicBezTo>
                        <a:pt x="290" y="31"/>
                        <a:pt x="289" y="32"/>
                        <a:pt x="288" y="32"/>
                      </a:cubicBezTo>
                      <a:cubicBezTo>
                        <a:pt x="288" y="33"/>
                        <a:pt x="288" y="33"/>
                        <a:pt x="287" y="33"/>
                      </a:cubicBezTo>
                      <a:cubicBezTo>
                        <a:pt x="287" y="33"/>
                        <a:pt x="286" y="34"/>
                        <a:pt x="285" y="35"/>
                      </a:cubicBezTo>
                      <a:cubicBezTo>
                        <a:pt x="285" y="35"/>
                        <a:pt x="284" y="35"/>
                        <a:pt x="284" y="35"/>
                      </a:cubicBezTo>
                      <a:cubicBezTo>
                        <a:pt x="283" y="35"/>
                        <a:pt x="283" y="36"/>
                        <a:pt x="282" y="36"/>
                      </a:cubicBezTo>
                      <a:cubicBezTo>
                        <a:pt x="282" y="36"/>
                        <a:pt x="281" y="36"/>
                        <a:pt x="281" y="36"/>
                      </a:cubicBezTo>
                      <a:cubicBezTo>
                        <a:pt x="280" y="37"/>
                        <a:pt x="280" y="37"/>
                        <a:pt x="279" y="37"/>
                      </a:cubicBezTo>
                      <a:cubicBezTo>
                        <a:pt x="278" y="38"/>
                        <a:pt x="278" y="38"/>
                        <a:pt x="278" y="38"/>
                      </a:cubicBezTo>
                      <a:cubicBezTo>
                        <a:pt x="277" y="38"/>
                        <a:pt x="276" y="38"/>
                        <a:pt x="275" y="39"/>
                      </a:cubicBezTo>
                      <a:cubicBezTo>
                        <a:pt x="275" y="39"/>
                        <a:pt x="275" y="39"/>
                        <a:pt x="275" y="39"/>
                      </a:cubicBezTo>
                      <a:cubicBezTo>
                        <a:pt x="274" y="39"/>
                        <a:pt x="273" y="39"/>
                        <a:pt x="273" y="39"/>
                      </a:cubicBezTo>
                      <a:cubicBezTo>
                        <a:pt x="272" y="39"/>
                        <a:pt x="272" y="39"/>
                        <a:pt x="272" y="39"/>
                      </a:cubicBezTo>
                      <a:cubicBezTo>
                        <a:pt x="271" y="39"/>
                        <a:pt x="270" y="40"/>
                        <a:pt x="269" y="40"/>
                      </a:cubicBezTo>
                      <a:cubicBezTo>
                        <a:pt x="269" y="40"/>
                        <a:pt x="269" y="40"/>
                        <a:pt x="269" y="40"/>
                      </a:cubicBezTo>
                      <a:cubicBezTo>
                        <a:pt x="268" y="40"/>
                        <a:pt x="267" y="40"/>
                        <a:pt x="266" y="40"/>
                      </a:cubicBezTo>
                      <a:cubicBezTo>
                        <a:pt x="266" y="40"/>
                        <a:pt x="266" y="40"/>
                        <a:pt x="266" y="40"/>
                      </a:cubicBezTo>
                      <a:cubicBezTo>
                        <a:pt x="266" y="40"/>
                        <a:pt x="266" y="40"/>
                        <a:pt x="266" y="40"/>
                      </a:cubicBezTo>
                      <a:cubicBezTo>
                        <a:pt x="266" y="40"/>
                        <a:pt x="265" y="40"/>
                        <a:pt x="264" y="40"/>
                      </a:cubicBezTo>
                      <a:cubicBezTo>
                        <a:pt x="264" y="40"/>
                        <a:pt x="264" y="40"/>
                        <a:pt x="264" y="40"/>
                      </a:cubicBezTo>
                      <a:cubicBezTo>
                        <a:pt x="263" y="40"/>
                        <a:pt x="263" y="40"/>
                        <a:pt x="262" y="40"/>
                      </a:cubicBezTo>
                      <a:cubicBezTo>
                        <a:pt x="262" y="39"/>
                        <a:pt x="262" y="39"/>
                        <a:pt x="262" y="39"/>
                      </a:cubicBezTo>
                      <a:cubicBezTo>
                        <a:pt x="261" y="39"/>
                        <a:pt x="261" y="39"/>
                        <a:pt x="260" y="39"/>
                      </a:cubicBezTo>
                      <a:cubicBezTo>
                        <a:pt x="260" y="39"/>
                        <a:pt x="260" y="39"/>
                        <a:pt x="260" y="39"/>
                      </a:cubicBezTo>
                      <a:cubicBezTo>
                        <a:pt x="259" y="39"/>
                        <a:pt x="259" y="39"/>
                        <a:pt x="258" y="39"/>
                      </a:cubicBezTo>
                      <a:cubicBezTo>
                        <a:pt x="258" y="39"/>
                        <a:pt x="258" y="39"/>
                        <a:pt x="258" y="39"/>
                      </a:cubicBezTo>
                      <a:cubicBezTo>
                        <a:pt x="257" y="39"/>
                        <a:pt x="257" y="38"/>
                        <a:pt x="256" y="38"/>
                      </a:cubicBezTo>
                      <a:cubicBezTo>
                        <a:pt x="256" y="38"/>
                        <a:pt x="256" y="38"/>
                        <a:pt x="256" y="38"/>
                      </a:cubicBezTo>
                      <a:cubicBezTo>
                        <a:pt x="255" y="38"/>
                        <a:pt x="254" y="38"/>
                        <a:pt x="254" y="38"/>
                      </a:cubicBezTo>
                      <a:cubicBezTo>
                        <a:pt x="254" y="37"/>
                        <a:pt x="253" y="37"/>
                        <a:pt x="253" y="37"/>
                      </a:cubicBezTo>
                      <a:cubicBezTo>
                        <a:pt x="253" y="37"/>
                        <a:pt x="252" y="37"/>
                        <a:pt x="252" y="37"/>
                      </a:cubicBezTo>
                      <a:cubicBezTo>
                        <a:pt x="252" y="37"/>
                        <a:pt x="251" y="37"/>
                        <a:pt x="251" y="37"/>
                      </a:cubicBezTo>
                      <a:cubicBezTo>
                        <a:pt x="251" y="36"/>
                        <a:pt x="250" y="36"/>
                        <a:pt x="250" y="36"/>
                      </a:cubicBezTo>
                      <a:cubicBezTo>
                        <a:pt x="250" y="36"/>
                        <a:pt x="249" y="36"/>
                        <a:pt x="249" y="36"/>
                      </a:cubicBezTo>
                      <a:cubicBezTo>
                        <a:pt x="249" y="36"/>
                        <a:pt x="248" y="35"/>
                        <a:pt x="248" y="35"/>
                      </a:cubicBezTo>
                      <a:cubicBezTo>
                        <a:pt x="248" y="35"/>
                        <a:pt x="247" y="35"/>
                        <a:pt x="247" y="35"/>
                      </a:cubicBezTo>
                      <a:cubicBezTo>
                        <a:pt x="247" y="35"/>
                        <a:pt x="246" y="34"/>
                        <a:pt x="246" y="34"/>
                      </a:cubicBezTo>
                      <a:cubicBezTo>
                        <a:pt x="246" y="34"/>
                        <a:pt x="246" y="34"/>
                        <a:pt x="245" y="34"/>
                      </a:cubicBezTo>
                      <a:cubicBezTo>
                        <a:pt x="245" y="33"/>
                        <a:pt x="244" y="33"/>
                        <a:pt x="243" y="33"/>
                      </a:cubicBezTo>
                      <a:cubicBezTo>
                        <a:pt x="243" y="33"/>
                        <a:pt x="243" y="33"/>
                        <a:pt x="243" y="33"/>
                      </a:cubicBezTo>
                      <a:cubicBezTo>
                        <a:pt x="243" y="32"/>
                        <a:pt x="242" y="32"/>
                        <a:pt x="242" y="32"/>
                      </a:cubicBezTo>
                      <a:cubicBezTo>
                        <a:pt x="241" y="32"/>
                        <a:pt x="241" y="31"/>
                        <a:pt x="241" y="31"/>
                      </a:cubicBezTo>
                      <a:cubicBezTo>
                        <a:pt x="241" y="31"/>
                        <a:pt x="240" y="31"/>
                        <a:pt x="240" y="30"/>
                      </a:cubicBezTo>
                      <a:cubicBezTo>
                        <a:pt x="239" y="30"/>
                        <a:pt x="239" y="30"/>
                        <a:pt x="239" y="30"/>
                      </a:cubicBezTo>
                      <a:cubicBezTo>
                        <a:pt x="239" y="30"/>
                        <a:pt x="238" y="30"/>
                        <a:pt x="238" y="29"/>
                      </a:cubicBezTo>
                      <a:cubicBezTo>
                        <a:pt x="238" y="29"/>
                        <a:pt x="237" y="29"/>
                        <a:pt x="237" y="29"/>
                      </a:cubicBezTo>
                      <a:cubicBezTo>
                        <a:pt x="237" y="28"/>
                        <a:pt x="236" y="28"/>
                        <a:pt x="236" y="28"/>
                      </a:cubicBezTo>
                      <a:cubicBezTo>
                        <a:pt x="236" y="28"/>
                        <a:pt x="235" y="28"/>
                        <a:pt x="235" y="27"/>
                      </a:cubicBezTo>
                      <a:cubicBezTo>
                        <a:pt x="235" y="27"/>
                        <a:pt x="234" y="27"/>
                        <a:pt x="233" y="26"/>
                      </a:cubicBezTo>
                      <a:cubicBezTo>
                        <a:pt x="225" y="20"/>
                        <a:pt x="215" y="15"/>
                        <a:pt x="206" y="9"/>
                      </a:cubicBezTo>
                      <a:cubicBezTo>
                        <a:pt x="205" y="9"/>
                        <a:pt x="203" y="8"/>
                        <a:pt x="202" y="7"/>
                      </a:cubicBezTo>
                      <a:cubicBezTo>
                        <a:pt x="201" y="7"/>
                        <a:pt x="201" y="7"/>
                        <a:pt x="200" y="6"/>
                      </a:cubicBezTo>
                      <a:cubicBezTo>
                        <a:pt x="199" y="6"/>
                        <a:pt x="198" y="6"/>
                        <a:pt x="198" y="5"/>
                      </a:cubicBezTo>
                      <a:cubicBezTo>
                        <a:pt x="197" y="5"/>
                        <a:pt x="196" y="5"/>
                        <a:pt x="196" y="5"/>
                      </a:cubicBezTo>
                      <a:cubicBezTo>
                        <a:pt x="195" y="4"/>
                        <a:pt x="194" y="4"/>
                        <a:pt x="193" y="3"/>
                      </a:cubicBezTo>
                      <a:cubicBezTo>
                        <a:pt x="193" y="3"/>
                        <a:pt x="192" y="3"/>
                        <a:pt x="192" y="3"/>
                      </a:cubicBezTo>
                      <a:cubicBezTo>
                        <a:pt x="191" y="3"/>
                        <a:pt x="190" y="2"/>
                        <a:pt x="189" y="2"/>
                      </a:cubicBezTo>
                      <a:cubicBezTo>
                        <a:pt x="188" y="2"/>
                        <a:pt x="188" y="2"/>
                        <a:pt x="187" y="2"/>
                      </a:cubicBezTo>
                      <a:cubicBezTo>
                        <a:pt x="186" y="1"/>
                        <a:pt x="186" y="1"/>
                        <a:pt x="185" y="1"/>
                      </a:cubicBezTo>
                      <a:cubicBezTo>
                        <a:pt x="184" y="1"/>
                        <a:pt x="184" y="1"/>
                        <a:pt x="183" y="1"/>
                      </a:cubicBezTo>
                      <a:cubicBezTo>
                        <a:pt x="182" y="1"/>
                        <a:pt x="181" y="0"/>
                        <a:pt x="181" y="0"/>
                      </a:cubicBezTo>
                      <a:cubicBezTo>
                        <a:pt x="180" y="0"/>
                        <a:pt x="179" y="0"/>
                        <a:pt x="179" y="0"/>
                      </a:cubicBezTo>
                      <a:cubicBezTo>
                        <a:pt x="178" y="0"/>
                        <a:pt x="177" y="0"/>
                        <a:pt x="176" y="0"/>
                      </a:cubicBezTo>
                      <a:cubicBezTo>
                        <a:pt x="176" y="0"/>
                        <a:pt x="175" y="0"/>
                        <a:pt x="174" y="0"/>
                      </a:cubicBezTo>
                      <a:cubicBezTo>
                        <a:pt x="174" y="0"/>
                        <a:pt x="173" y="0"/>
                        <a:pt x="172" y="0"/>
                      </a:cubicBezTo>
                      <a:cubicBezTo>
                        <a:pt x="171" y="0"/>
                        <a:pt x="171" y="0"/>
                        <a:pt x="170" y="0"/>
                      </a:cubicBezTo>
                      <a:cubicBezTo>
                        <a:pt x="169" y="0"/>
                        <a:pt x="169" y="0"/>
                        <a:pt x="168" y="0"/>
                      </a:cubicBezTo>
                      <a:cubicBezTo>
                        <a:pt x="167" y="0"/>
                        <a:pt x="166" y="0"/>
                        <a:pt x="166" y="0"/>
                      </a:cubicBezTo>
                      <a:cubicBezTo>
                        <a:pt x="165" y="0"/>
                        <a:pt x="165" y="0"/>
                        <a:pt x="164" y="0"/>
                      </a:cubicBezTo>
                      <a:cubicBezTo>
                        <a:pt x="163" y="0"/>
                        <a:pt x="162" y="0"/>
                        <a:pt x="162" y="0"/>
                      </a:cubicBezTo>
                      <a:cubicBezTo>
                        <a:pt x="161" y="0"/>
                        <a:pt x="160" y="1"/>
                        <a:pt x="160" y="1"/>
                      </a:cubicBezTo>
                      <a:cubicBezTo>
                        <a:pt x="159" y="1"/>
                        <a:pt x="158" y="1"/>
                        <a:pt x="158" y="1"/>
                      </a:cubicBezTo>
                      <a:cubicBezTo>
                        <a:pt x="157" y="1"/>
                        <a:pt x="156" y="1"/>
                        <a:pt x="156" y="2"/>
                      </a:cubicBezTo>
                      <a:cubicBezTo>
                        <a:pt x="155" y="2"/>
                        <a:pt x="154" y="2"/>
                        <a:pt x="153" y="2"/>
                      </a:cubicBezTo>
                      <a:cubicBezTo>
                        <a:pt x="153" y="2"/>
                        <a:pt x="152" y="3"/>
                        <a:pt x="152" y="3"/>
                      </a:cubicBezTo>
                      <a:cubicBezTo>
                        <a:pt x="151" y="3"/>
                        <a:pt x="150" y="3"/>
                        <a:pt x="149" y="4"/>
                      </a:cubicBezTo>
                      <a:cubicBezTo>
                        <a:pt x="149" y="4"/>
                        <a:pt x="148" y="4"/>
                        <a:pt x="147" y="4"/>
                      </a:cubicBezTo>
                      <a:cubicBezTo>
                        <a:pt x="147" y="5"/>
                        <a:pt x="146" y="5"/>
                        <a:pt x="145" y="5"/>
                      </a:cubicBezTo>
                      <a:cubicBezTo>
                        <a:pt x="144" y="6"/>
                        <a:pt x="144" y="6"/>
                        <a:pt x="143" y="6"/>
                      </a:cubicBezTo>
                      <a:cubicBezTo>
                        <a:pt x="142" y="7"/>
                        <a:pt x="141" y="7"/>
                        <a:pt x="139" y="8"/>
                      </a:cubicBezTo>
                      <a:cubicBezTo>
                        <a:pt x="135" y="10"/>
                        <a:pt x="131" y="12"/>
                        <a:pt x="127" y="15"/>
                      </a:cubicBezTo>
                      <a:cubicBezTo>
                        <a:pt x="127" y="15"/>
                        <a:pt x="126" y="15"/>
                        <a:pt x="126" y="15"/>
                      </a:cubicBezTo>
                      <a:cubicBezTo>
                        <a:pt x="123" y="17"/>
                        <a:pt x="120" y="19"/>
                        <a:pt x="117" y="20"/>
                      </a:cubicBezTo>
                      <a:cubicBezTo>
                        <a:pt x="117" y="20"/>
                        <a:pt x="117" y="20"/>
                        <a:pt x="116" y="21"/>
                      </a:cubicBezTo>
                      <a:cubicBezTo>
                        <a:pt x="113" y="22"/>
                        <a:pt x="111" y="24"/>
                        <a:pt x="108" y="25"/>
                      </a:cubicBezTo>
                      <a:cubicBezTo>
                        <a:pt x="108" y="26"/>
                        <a:pt x="108" y="26"/>
                        <a:pt x="107" y="26"/>
                      </a:cubicBezTo>
                      <a:cubicBezTo>
                        <a:pt x="105" y="27"/>
                        <a:pt x="103" y="29"/>
                        <a:pt x="100" y="30"/>
                      </a:cubicBezTo>
                      <a:cubicBezTo>
                        <a:pt x="100" y="31"/>
                        <a:pt x="99" y="31"/>
                        <a:pt x="98" y="31"/>
                      </a:cubicBezTo>
                      <a:cubicBezTo>
                        <a:pt x="96" y="33"/>
                        <a:pt x="93" y="35"/>
                        <a:pt x="91" y="37"/>
                      </a:cubicBezTo>
                      <a:cubicBezTo>
                        <a:pt x="65" y="54"/>
                        <a:pt x="39" y="73"/>
                        <a:pt x="14" y="92"/>
                      </a:cubicBezTo>
                      <a:cubicBezTo>
                        <a:pt x="2" y="101"/>
                        <a:pt x="0" y="115"/>
                        <a:pt x="6" y="126"/>
                      </a:cubicBezTo>
                      <a:cubicBezTo>
                        <a:pt x="7" y="127"/>
                        <a:pt x="7" y="128"/>
                        <a:pt x="8" y="128"/>
                      </a:cubicBezTo>
                      <a:cubicBezTo>
                        <a:pt x="8" y="128"/>
                        <a:pt x="8" y="129"/>
                        <a:pt x="8" y="129"/>
                      </a:cubicBezTo>
                      <a:cubicBezTo>
                        <a:pt x="8" y="129"/>
                        <a:pt x="9" y="129"/>
                        <a:pt x="9" y="130"/>
                      </a:cubicBezTo>
                      <a:cubicBezTo>
                        <a:pt x="9" y="130"/>
                        <a:pt x="10" y="130"/>
                        <a:pt x="10" y="130"/>
                      </a:cubicBezTo>
                      <a:cubicBezTo>
                        <a:pt x="10" y="131"/>
                        <a:pt x="10" y="131"/>
                        <a:pt x="11" y="131"/>
                      </a:cubicBezTo>
                      <a:cubicBezTo>
                        <a:pt x="11" y="131"/>
                        <a:pt x="11" y="132"/>
                        <a:pt x="11" y="132"/>
                      </a:cubicBezTo>
                      <a:cubicBezTo>
                        <a:pt x="12" y="132"/>
                        <a:pt x="12" y="132"/>
                        <a:pt x="13" y="133"/>
                      </a:cubicBezTo>
                      <a:cubicBezTo>
                        <a:pt x="13" y="133"/>
                        <a:pt x="13" y="133"/>
                        <a:pt x="13" y="133"/>
                      </a:cubicBezTo>
                      <a:cubicBezTo>
                        <a:pt x="14" y="133"/>
                        <a:pt x="15" y="133"/>
                        <a:pt x="15" y="134"/>
                      </a:cubicBez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6" y="134"/>
                        <a:pt x="17" y="134"/>
                        <a:pt x="18" y="134"/>
                      </a:cubicBezTo>
                      <a:cubicBezTo>
                        <a:pt x="18" y="134"/>
                        <a:pt x="18" y="134"/>
                        <a:pt x="18" y="135"/>
                      </a:cubicBezTo>
                      <a:cubicBezTo>
                        <a:pt x="19" y="135"/>
                        <a:pt x="19" y="135"/>
                        <a:pt x="20" y="135"/>
                      </a:cubicBezTo>
                      <a:cubicBezTo>
                        <a:pt x="20" y="135"/>
                        <a:pt x="20" y="135"/>
                        <a:pt x="21" y="135"/>
                      </a:cubicBezTo>
                      <a:cubicBezTo>
                        <a:pt x="21" y="135"/>
                        <a:pt x="22" y="135"/>
                        <a:pt x="23" y="135"/>
                      </a:cubicBezTo>
                      <a:cubicBezTo>
                        <a:pt x="23" y="135"/>
                        <a:pt x="23" y="135"/>
                        <a:pt x="23" y="135"/>
                      </a:cubicBezTo>
                      <a:cubicBezTo>
                        <a:pt x="23" y="135"/>
                        <a:pt x="23" y="135"/>
                        <a:pt x="23" y="135"/>
                      </a:cubicBezTo>
                      <a:cubicBezTo>
                        <a:pt x="24" y="135"/>
                        <a:pt x="25" y="135"/>
                        <a:pt x="26" y="135"/>
                      </a:cubicBezTo>
                      <a:cubicBezTo>
                        <a:pt x="27" y="135"/>
                        <a:pt x="27" y="135"/>
                        <a:pt x="27" y="135"/>
                      </a:cubicBezTo>
                      <a:cubicBezTo>
                        <a:pt x="28" y="135"/>
                        <a:pt x="29" y="134"/>
                        <a:pt x="30" y="134"/>
                      </a:cubicBezTo>
                      <a:cubicBezTo>
                        <a:pt x="30" y="134"/>
                        <a:pt x="30" y="134"/>
                        <a:pt x="30" y="134"/>
                      </a:cubicBezTo>
                      <a:cubicBezTo>
                        <a:pt x="32" y="134"/>
                        <a:pt x="33" y="134"/>
                        <a:pt x="34" y="133"/>
                      </a:cubicBezTo>
                      <a:cubicBezTo>
                        <a:pt x="34" y="133"/>
                        <a:pt x="34" y="133"/>
                        <a:pt x="35" y="133"/>
                      </a:cubicBezTo>
                      <a:cubicBezTo>
                        <a:pt x="36" y="133"/>
                        <a:pt x="37" y="132"/>
                        <a:pt x="38" y="132"/>
                      </a:cubicBezTo>
                      <a:cubicBezTo>
                        <a:pt x="40" y="131"/>
                        <a:pt x="42" y="130"/>
                        <a:pt x="43" y="129"/>
                      </a:cubicBezTo>
                      <a:cubicBezTo>
                        <a:pt x="71" y="114"/>
                        <a:pt x="100" y="100"/>
                        <a:pt x="128" y="85"/>
                      </a:cubicBezTo>
                      <a:cubicBezTo>
                        <a:pt x="129" y="84"/>
                        <a:pt x="131" y="83"/>
                        <a:pt x="132" y="83"/>
                      </a:cubicBezTo>
                      <a:cubicBezTo>
                        <a:pt x="132" y="83"/>
                        <a:pt x="132" y="83"/>
                        <a:pt x="133" y="82"/>
                      </a:cubicBezTo>
                      <a:cubicBezTo>
                        <a:pt x="133" y="82"/>
                        <a:pt x="134" y="82"/>
                        <a:pt x="134" y="82"/>
                      </a:cubicBezTo>
                      <a:cubicBezTo>
                        <a:pt x="134" y="81"/>
                        <a:pt x="135" y="81"/>
                        <a:pt x="135" y="81"/>
                      </a:cubicBezTo>
                      <a:cubicBezTo>
                        <a:pt x="136" y="80"/>
                        <a:pt x="138" y="80"/>
                        <a:pt x="139" y="79"/>
                      </a:cubicBezTo>
                      <a:cubicBezTo>
                        <a:pt x="139" y="79"/>
                        <a:pt x="139" y="79"/>
                        <a:pt x="140" y="79"/>
                      </a:cubicBezTo>
                      <a:cubicBezTo>
                        <a:pt x="140" y="79"/>
                        <a:pt x="140" y="79"/>
                        <a:pt x="141" y="79"/>
                      </a:cubicBezTo>
                      <a:cubicBezTo>
                        <a:pt x="141" y="79"/>
                        <a:pt x="141" y="79"/>
                        <a:pt x="141" y="79"/>
                      </a:cubicBezTo>
                      <a:cubicBezTo>
                        <a:pt x="141" y="79"/>
                        <a:pt x="142" y="78"/>
                        <a:pt x="142" y="78"/>
                      </a:cubicBezTo>
                      <a:cubicBezTo>
                        <a:pt x="142" y="78"/>
                        <a:pt x="142" y="78"/>
                        <a:pt x="142" y="78"/>
                      </a:cubicBezTo>
                      <a:cubicBezTo>
                        <a:pt x="142" y="78"/>
                        <a:pt x="142" y="78"/>
                        <a:pt x="142" y="78"/>
                      </a:cubicBezTo>
                      <a:cubicBezTo>
                        <a:pt x="142" y="78"/>
                        <a:pt x="143" y="78"/>
                        <a:pt x="143" y="78"/>
                      </a:cubicBezTo>
                      <a:cubicBezTo>
                        <a:pt x="143" y="78"/>
                        <a:pt x="143" y="78"/>
                        <a:pt x="143" y="78"/>
                      </a:cubicBezTo>
                      <a:cubicBezTo>
                        <a:pt x="143" y="78"/>
                        <a:pt x="143" y="78"/>
                        <a:pt x="143" y="78"/>
                      </a:cubicBezTo>
                      <a:cubicBezTo>
                        <a:pt x="143" y="78"/>
                        <a:pt x="144" y="78"/>
                        <a:pt x="144" y="78"/>
                      </a:cubicBezTo>
                      <a:cubicBezTo>
                        <a:pt x="144" y="78"/>
                        <a:pt x="144" y="78"/>
                        <a:pt x="144" y="78"/>
                      </a:cubicBezTo>
                      <a:cubicBezTo>
                        <a:pt x="145" y="78"/>
                        <a:pt x="145" y="78"/>
                        <a:pt x="145" y="78"/>
                      </a:cubicBezTo>
                      <a:cubicBezTo>
                        <a:pt x="146" y="78"/>
                        <a:pt x="146" y="78"/>
                        <a:pt x="146" y="78"/>
                      </a:cubicBezTo>
                      <a:cubicBezTo>
                        <a:pt x="146" y="79"/>
                        <a:pt x="147" y="79"/>
                        <a:pt x="147" y="79"/>
                      </a:cubicBezTo>
                      <a:cubicBezTo>
                        <a:pt x="147" y="79"/>
                        <a:pt x="147" y="79"/>
                        <a:pt x="148" y="79"/>
                      </a:cubicBezTo>
                      <a:cubicBezTo>
                        <a:pt x="148" y="79"/>
                        <a:pt x="148" y="79"/>
                        <a:pt x="149" y="80"/>
                      </a:cubicBezTo>
                      <a:cubicBezTo>
                        <a:pt x="149" y="80"/>
                        <a:pt x="149" y="80"/>
                        <a:pt x="149" y="80"/>
                      </a:cubicBezTo>
                      <a:cubicBezTo>
                        <a:pt x="150" y="80"/>
                        <a:pt x="150" y="81"/>
                        <a:pt x="150" y="81"/>
                      </a:cubicBezTo>
                      <a:cubicBezTo>
                        <a:pt x="151" y="81"/>
                        <a:pt x="151" y="81"/>
                        <a:pt x="151" y="81"/>
                      </a:cubicBezTo>
                      <a:cubicBezTo>
                        <a:pt x="151" y="82"/>
                        <a:pt x="152" y="82"/>
                        <a:pt x="152" y="82"/>
                      </a:cubicBezTo>
                      <a:cubicBezTo>
                        <a:pt x="152" y="83"/>
                        <a:pt x="153" y="83"/>
                        <a:pt x="153" y="83"/>
                      </a:cubicBezTo>
                      <a:cubicBezTo>
                        <a:pt x="153" y="83"/>
                        <a:pt x="154" y="84"/>
                        <a:pt x="154" y="84"/>
                      </a:cubicBezTo>
                      <a:cubicBezTo>
                        <a:pt x="155" y="85"/>
                        <a:pt x="155" y="85"/>
                        <a:pt x="155" y="85"/>
                      </a:cubicBezTo>
                      <a:cubicBezTo>
                        <a:pt x="155" y="86"/>
                        <a:pt x="156" y="86"/>
                        <a:pt x="157" y="87"/>
                      </a:cubicBezTo>
                      <a:cubicBezTo>
                        <a:pt x="157" y="87"/>
                        <a:pt x="157" y="87"/>
                        <a:pt x="157" y="87"/>
                      </a:cubicBezTo>
                      <a:cubicBezTo>
                        <a:pt x="158" y="88"/>
                        <a:pt x="159" y="89"/>
                        <a:pt x="160" y="90"/>
                      </a:cubicBezTo>
                      <a:cubicBezTo>
                        <a:pt x="196" y="129"/>
                        <a:pt x="231" y="168"/>
                        <a:pt x="267" y="207"/>
                      </a:cubicBezTo>
                      <a:cubicBezTo>
                        <a:pt x="281" y="222"/>
                        <a:pt x="294" y="238"/>
                        <a:pt x="308" y="253"/>
                      </a:cubicBezTo>
                      <a:cubicBezTo>
                        <a:pt x="331" y="235"/>
                        <a:pt x="350" y="215"/>
                        <a:pt x="366" y="193"/>
                      </a:cubicBezTo>
                      <a:cubicBezTo>
                        <a:pt x="371" y="186"/>
                        <a:pt x="372" y="180"/>
                        <a:pt x="367" y="174"/>
                      </a:cubicBezTo>
                      <a:close/>
                    </a:path>
                  </a:pathLst>
                </a:custGeom>
                <a:solidFill>
                  <a:srgbClr val="F5D2A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8" name="Freeform 1743"/>
                <p:cNvSpPr/>
                <p:nvPr/>
              </p:nvSpPr>
              <p:spPr bwMode="auto">
                <a:xfrm>
                  <a:off x="9191625" y="4173538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9" name="Freeform 1744"/>
                <p:cNvSpPr/>
                <p:nvPr/>
              </p:nvSpPr>
              <p:spPr bwMode="auto">
                <a:xfrm>
                  <a:off x="9201150" y="4170363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0" name="Freeform 1745"/>
                <p:cNvSpPr/>
                <p:nvPr/>
              </p:nvSpPr>
              <p:spPr bwMode="auto">
                <a:xfrm>
                  <a:off x="9197975" y="4171951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1" name="Freeform 1746"/>
                <p:cNvSpPr/>
                <p:nvPr/>
              </p:nvSpPr>
              <p:spPr bwMode="auto">
                <a:xfrm>
                  <a:off x="9199563" y="4171951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2" name="Freeform 1747"/>
                <p:cNvSpPr/>
                <p:nvPr/>
              </p:nvSpPr>
              <p:spPr bwMode="auto">
                <a:xfrm>
                  <a:off x="9202738" y="4168776"/>
                  <a:ext cx="0" cy="158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3" name="Freeform 1748"/>
                <p:cNvSpPr/>
                <p:nvPr/>
              </p:nvSpPr>
              <p:spPr bwMode="auto">
                <a:xfrm>
                  <a:off x="9185275" y="4171951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4" name="Freeform 1749"/>
                <p:cNvSpPr/>
                <p:nvPr/>
              </p:nvSpPr>
              <p:spPr bwMode="auto">
                <a:xfrm>
                  <a:off x="9196388" y="417353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5" name="Freeform 1750"/>
                <p:cNvSpPr/>
                <p:nvPr/>
              </p:nvSpPr>
              <p:spPr bwMode="auto">
                <a:xfrm>
                  <a:off x="9196388" y="417353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6" name="Freeform 1751"/>
                <p:cNvSpPr/>
                <p:nvPr/>
              </p:nvSpPr>
              <p:spPr bwMode="auto">
                <a:xfrm>
                  <a:off x="9193213" y="4173538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7" name="Freeform 1752"/>
                <p:cNvSpPr/>
                <p:nvPr/>
              </p:nvSpPr>
              <p:spPr bwMode="auto">
                <a:xfrm>
                  <a:off x="9186863" y="417353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8" name="Freeform 1753"/>
                <p:cNvSpPr/>
                <p:nvPr/>
              </p:nvSpPr>
              <p:spPr bwMode="auto">
                <a:xfrm>
                  <a:off x="9178925" y="4167188"/>
                  <a:ext cx="1588" cy="1588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9" name="Freeform 1754"/>
                <p:cNvSpPr/>
                <p:nvPr/>
              </p:nvSpPr>
              <p:spPr bwMode="auto">
                <a:xfrm>
                  <a:off x="9178925" y="4165601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0" name="Freeform 1755"/>
                <p:cNvSpPr/>
                <p:nvPr/>
              </p:nvSpPr>
              <p:spPr bwMode="auto">
                <a:xfrm>
                  <a:off x="9183688" y="417036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1" name="Freeform 1756"/>
                <p:cNvSpPr/>
                <p:nvPr/>
              </p:nvSpPr>
              <p:spPr bwMode="auto">
                <a:xfrm>
                  <a:off x="9188450" y="417353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2" name="Freeform 1757"/>
                <p:cNvSpPr/>
                <p:nvPr/>
              </p:nvSpPr>
              <p:spPr bwMode="auto">
                <a:xfrm>
                  <a:off x="9191625" y="417353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3" name="Freeform 1758"/>
                <p:cNvSpPr/>
                <p:nvPr/>
              </p:nvSpPr>
              <p:spPr bwMode="auto">
                <a:xfrm>
                  <a:off x="9180513" y="4168776"/>
                  <a:ext cx="1588" cy="1588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4" name="Freeform 1759"/>
                <p:cNvSpPr/>
                <p:nvPr/>
              </p:nvSpPr>
              <p:spPr bwMode="auto">
                <a:xfrm>
                  <a:off x="9190038" y="417353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5" name="Freeform 1760"/>
                <p:cNvSpPr/>
                <p:nvPr/>
              </p:nvSpPr>
              <p:spPr bwMode="auto">
                <a:xfrm>
                  <a:off x="9177338" y="4162426"/>
                  <a:ext cx="1588" cy="1588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6" name="Freeform 1761"/>
                <p:cNvSpPr/>
                <p:nvPr/>
              </p:nvSpPr>
              <p:spPr bwMode="auto">
                <a:xfrm>
                  <a:off x="9177338" y="4154488"/>
                  <a:ext cx="0" cy="1588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7" name="Freeform 1762"/>
                <p:cNvSpPr/>
                <p:nvPr/>
              </p:nvSpPr>
              <p:spPr bwMode="auto">
                <a:xfrm>
                  <a:off x="9177338" y="4156076"/>
                  <a:ext cx="0" cy="1588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8" name="Freeform 1763"/>
                <p:cNvSpPr/>
                <p:nvPr/>
              </p:nvSpPr>
              <p:spPr bwMode="auto">
                <a:xfrm>
                  <a:off x="9177338" y="4160838"/>
                  <a:ext cx="0" cy="1588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9" name="Freeform 1764"/>
                <p:cNvSpPr/>
                <p:nvPr/>
              </p:nvSpPr>
              <p:spPr bwMode="auto">
                <a:xfrm>
                  <a:off x="9177338" y="4157663"/>
                  <a:ext cx="0" cy="3175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0" name="Freeform 1765"/>
                <p:cNvSpPr/>
                <p:nvPr/>
              </p:nvSpPr>
              <p:spPr bwMode="auto">
                <a:xfrm>
                  <a:off x="9183688" y="4171951"/>
                  <a:ext cx="1588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1" name="Freeform 1766"/>
                <p:cNvSpPr/>
                <p:nvPr/>
              </p:nvSpPr>
              <p:spPr bwMode="auto">
                <a:xfrm>
                  <a:off x="9256713" y="422751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2" name="Freeform 1767"/>
                <p:cNvSpPr/>
                <p:nvPr/>
              </p:nvSpPr>
              <p:spPr bwMode="auto">
                <a:xfrm>
                  <a:off x="9261475" y="422751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3" name="Freeform 1768"/>
                <p:cNvSpPr/>
                <p:nvPr/>
              </p:nvSpPr>
              <p:spPr bwMode="auto">
                <a:xfrm>
                  <a:off x="9271000" y="4224338"/>
                  <a:ext cx="0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4" name="Freeform 1769"/>
                <p:cNvSpPr/>
                <p:nvPr/>
              </p:nvSpPr>
              <p:spPr bwMode="auto">
                <a:xfrm>
                  <a:off x="9255125" y="4225926"/>
                  <a:ext cx="0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5" name="Freeform 1770"/>
                <p:cNvSpPr/>
                <p:nvPr/>
              </p:nvSpPr>
              <p:spPr bwMode="auto">
                <a:xfrm>
                  <a:off x="9272588" y="4222751"/>
                  <a:ext cx="1588" cy="1588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6" name="Freeform 1771"/>
                <p:cNvSpPr/>
                <p:nvPr/>
              </p:nvSpPr>
              <p:spPr bwMode="auto">
                <a:xfrm>
                  <a:off x="9274175" y="4221163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1" y="2"/>
                        <a:pt x="0" y="2"/>
                      </a:cubicBezTo>
                      <a:cubicBezTo>
                        <a:pt x="1" y="2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7" name="Freeform 1772"/>
                <p:cNvSpPr/>
                <p:nvPr/>
              </p:nvSpPr>
              <p:spPr bwMode="auto">
                <a:xfrm>
                  <a:off x="9244013" y="4214813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8" name="Freeform 1773"/>
                <p:cNvSpPr/>
                <p:nvPr/>
              </p:nvSpPr>
              <p:spPr bwMode="auto">
                <a:xfrm>
                  <a:off x="9244013" y="4214813"/>
                  <a:ext cx="1588" cy="1588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9" name="Freeform 1774"/>
                <p:cNvSpPr/>
                <p:nvPr/>
              </p:nvSpPr>
              <p:spPr bwMode="auto">
                <a:xfrm>
                  <a:off x="9253538" y="4225926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0" name="Freeform 1775"/>
                <p:cNvSpPr/>
                <p:nvPr/>
              </p:nvSpPr>
              <p:spPr bwMode="auto">
                <a:xfrm>
                  <a:off x="9263063" y="422751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1" name="Freeform 1776"/>
                <p:cNvSpPr/>
                <p:nvPr/>
              </p:nvSpPr>
              <p:spPr bwMode="auto">
                <a:xfrm>
                  <a:off x="9258300" y="4227513"/>
                  <a:ext cx="1588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2" name="Freeform 1777"/>
                <p:cNvSpPr/>
                <p:nvPr/>
              </p:nvSpPr>
              <p:spPr bwMode="auto">
                <a:xfrm>
                  <a:off x="9248775" y="4222751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3" name="Freeform 1778"/>
                <p:cNvSpPr/>
                <p:nvPr/>
              </p:nvSpPr>
              <p:spPr bwMode="auto">
                <a:xfrm>
                  <a:off x="9263063" y="4227513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4" name="Freeform 1779"/>
                <p:cNvSpPr/>
                <p:nvPr/>
              </p:nvSpPr>
              <p:spPr bwMode="auto">
                <a:xfrm>
                  <a:off x="9247188" y="4219576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5" name="Freeform 1780"/>
                <p:cNvSpPr/>
                <p:nvPr/>
              </p:nvSpPr>
              <p:spPr bwMode="auto">
                <a:xfrm>
                  <a:off x="9266238" y="4227513"/>
                  <a:ext cx="1588" cy="0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6" name="Freeform 1781"/>
                <p:cNvSpPr/>
                <p:nvPr/>
              </p:nvSpPr>
              <p:spPr bwMode="auto">
                <a:xfrm>
                  <a:off x="9245600" y="4217988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7" name="Freeform 1782"/>
                <p:cNvSpPr/>
                <p:nvPr/>
              </p:nvSpPr>
              <p:spPr bwMode="auto">
                <a:xfrm>
                  <a:off x="9267825" y="422751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8" name="Freeform 1783"/>
                <p:cNvSpPr/>
                <p:nvPr/>
              </p:nvSpPr>
              <p:spPr bwMode="auto">
                <a:xfrm>
                  <a:off x="9269413" y="4225926"/>
                  <a:ext cx="1588" cy="0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9" name="Freeform 1784"/>
                <p:cNvSpPr/>
                <p:nvPr/>
              </p:nvSpPr>
              <p:spPr bwMode="auto">
                <a:xfrm>
                  <a:off x="9258300" y="422751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0" name="Freeform 1785"/>
                <p:cNvSpPr/>
                <p:nvPr/>
              </p:nvSpPr>
              <p:spPr bwMode="auto">
                <a:xfrm>
                  <a:off x="9247188" y="422116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1" name="Freeform 1786"/>
                <p:cNvSpPr/>
                <p:nvPr/>
              </p:nvSpPr>
              <p:spPr bwMode="auto">
                <a:xfrm>
                  <a:off x="9244013" y="4206876"/>
                  <a:ext cx="0" cy="1588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2" name="Freeform 1787"/>
                <p:cNvSpPr/>
                <p:nvPr/>
              </p:nvSpPr>
              <p:spPr bwMode="auto">
                <a:xfrm>
                  <a:off x="9244013" y="4208463"/>
                  <a:ext cx="0" cy="1588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3" name="Freeform 1788"/>
                <p:cNvSpPr/>
                <p:nvPr/>
              </p:nvSpPr>
              <p:spPr bwMode="auto">
                <a:xfrm>
                  <a:off x="9244013" y="4210051"/>
                  <a:ext cx="0" cy="1588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4" name="Freeform 1789"/>
                <p:cNvSpPr/>
                <p:nvPr/>
              </p:nvSpPr>
              <p:spPr bwMode="auto">
                <a:xfrm>
                  <a:off x="9244013" y="4211638"/>
                  <a:ext cx="0" cy="1588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5" name="Freeform 1790"/>
                <p:cNvSpPr/>
                <p:nvPr/>
              </p:nvSpPr>
              <p:spPr bwMode="auto">
                <a:xfrm>
                  <a:off x="9251950" y="42243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6" name="Freeform 1791"/>
                <p:cNvSpPr/>
                <p:nvPr/>
              </p:nvSpPr>
              <p:spPr bwMode="auto">
                <a:xfrm>
                  <a:off x="9221788" y="4203701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7" name="Freeform 1792"/>
                <p:cNvSpPr/>
                <p:nvPr/>
              </p:nvSpPr>
              <p:spPr bwMode="auto">
                <a:xfrm>
                  <a:off x="9229725" y="4203701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8" name="Freeform 1793"/>
                <p:cNvSpPr/>
                <p:nvPr/>
              </p:nvSpPr>
              <p:spPr bwMode="auto">
                <a:xfrm>
                  <a:off x="9232900" y="4203701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9" name="Freeform 1795"/>
                <p:cNvSpPr/>
                <p:nvPr/>
              </p:nvSpPr>
              <p:spPr bwMode="auto">
                <a:xfrm>
                  <a:off x="9221788" y="4203700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0" name="Freeform 1796"/>
                <p:cNvSpPr/>
                <p:nvPr/>
              </p:nvSpPr>
              <p:spPr bwMode="auto">
                <a:xfrm>
                  <a:off x="9234488" y="4202113"/>
                  <a:ext cx="0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1" name="Freeform 1797"/>
                <p:cNvSpPr/>
                <p:nvPr/>
              </p:nvSpPr>
              <p:spPr bwMode="auto">
                <a:xfrm>
                  <a:off x="9224963" y="420528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2" name="Freeform 1798"/>
                <p:cNvSpPr/>
                <p:nvPr/>
              </p:nvSpPr>
              <p:spPr bwMode="auto">
                <a:xfrm>
                  <a:off x="9224963" y="4203700"/>
                  <a:ext cx="0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3" name="Freeform 1799"/>
                <p:cNvSpPr/>
                <p:nvPr/>
              </p:nvSpPr>
              <p:spPr bwMode="auto">
                <a:xfrm>
                  <a:off x="9229726" y="4203700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4" name="Freeform 1800"/>
                <p:cNvSpPr/>
                <p:nvPr/>
              </p:nvSpPr>
              <p:spPr bwMode="auto">
                <a:xfrm>
                  <a:off x="9226551" y="4205288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5" name="Freeform 1801"/>
                <p:cNvSpPr/>
                <p:nvPr/>
              </p:nvSpPr>
              <p:spPr bwMode="auto">
                <a:xfrm>
                  <a:off x="9237663" y="4200525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6" name="Freeform 1802"/>
                <p:cNvSpPr/>
                <p:nvPr/>
              </p:nvSpPr>
              <p:spPr bwMode="auto">
                <a:xfrm>
                  <a:off x="9220201" y="4202113"/>
                  <a:ext cx="0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7" name="Freeform 1803"/>
                <p:cNvSpPr/>
                <p:nvPr/>
              </p:nvSpPr>
              <p:spPr bwMode="auto">
                <a:xfrm>
                  <a:off x="9218613" y="420211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8" name="Freeform 1804"/>
                <p:cNvSpPr/>
                <p:nvPr/>
              </p:nvSpPr>
              <p:spPr bwMode="auto">
                <a:xfrm>
                  <a:off x="9237663" y="4198938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9" name="Freeform 1805"/>
                <p:cNvSpPr/>
                <p:nvPr/>
              </p:nvSpPr>
              <p:spPr bwMode="auto">
                <a:xfrm>
                  <a:off x="9217026" y="420211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0" name="Freeform 1806"/>
                <p:cNvSpPr/>
                <p:nvPr/>
              </p:nvSpPr>
              <p:spPr bwMode="auto">
                <a:xfrm>
                  <a:off x="9236076" y="4202113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1" name="Freeform 1807"/>
                <p:cNvSpPr/>
                <p:nvPr/>
              </p:nvSpPr>
              <p:spPr bwMode="auto">
                <a:xfrm>
                  <a:off x="9302751" y="4246563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2" name="Freeform 1808"/>
                <p:cNvSpPr/>
                <p:nvPr/>
              </p:nvSpPr>
              <p:spPr bwMode="auto">
                <a:xfrm>
                  <a:off x="9285288" y="4232275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3" name="Freeform 1809"/>
                <p:cNvSpPr/>
                <p:nvPr/>
              </p:nvSpPr>
              <p:spPr bwMode="auto">
                <a:xfrm>
                  <a:off x="9288463" y="4238625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4" name="Freeform 1810"/>
                <p:cNvSpPr/>
                <p:nvPr/>
              </p:nvSpPr>
              <p:spPr bwMode="auto">
                <a:xfrm>
                  <a:off x="9301163" y="424656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5" name="Freeform 1811"/>
                <p:cNvSpPr/>
                <p:nvPr/>
              </p:nvSpPr>
              <p:spPr bwMode="auto">
                <a:xfrm>
                  <a:off x="9296401" y="4244975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6" name="Freeform 1812"/>
                <p:cNvSpPr/>
                <p:nvPr/>
              </p:nvSpPr>
              <p:spPr bwMode="auto">
                <a:xfrm>
                  <a:off x="9286876" y="423703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7" name="Freeform 1813"/>
                <p:cNvSpPr/>
                <p:nvPr/>
              </p:nvSpPr>
              <p:spPr bwMode="auto">
                <a:xfrm>
                  <a:off x="9286876" y="4235450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8" name="Freeform 1814"/>
                <p:cNvSpPr/>
                <p:nvPr/>
              </p:nvSpPr>
              <p:spPr bwMode="auto">
                <a:xfrm>
                  <a:off x="9302751" y="42465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9" name="Freeform 1815"/>
                <p:cNvSpPr/>
                <p:nvPr/>
              </p:nvSpPr>
              <p:spPr bwMode="auto">
                <a:xfrm>
                  <a:off x="9285288" y="4233863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0" name="Freeform 1816"/>
                <p:cNvSpPr/>
                <p:nvPr/>
              </p:nvSpPr>
              <p:spPr bwMode="auto">
                <a:xfrm>
                  <a:off x="9299576" y="4244975"/>
                  <a:ext cx="0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1" name="Freeform 1817"/>
                <p:cNvSpPr/>
                <p:nvPr/>
              </p:nvSpPr>
              <p:spPr bwMode="auto">
                <a:xfrm>
                  <a:off x="9296401" y="4244975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2" name="Freeform 1818"/>
                <p:cNvSpPr/>
                <p:nvPr/>
              </p:nvSpPr>
              <p:spPr bwMode="auto">
                <a:xfrm>
                  <a:off x="9285288" y="4225925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3" name="Freeform 1819"/>
                <p:cNvSpPr/>
                <p:nvPr/>
              </p:nvSpPr>
              <p:spPr bwMode="auto">
                <a:xfrm>
                  <a:off x="9285288" y="4224338"/>
                  <a:ext cx="0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4" name="Freeform 1820"/>
                <p:cNvSpPr/>
                <p:nvPr/>
              </p:nvSpPr>
              <p:spPr bwMode="auto">
                <a:xfrm>
                  <a:off x="9285288" y="4225925"/>
                  <a:ext cx="0" cy="1588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5" name="Freeform 1821"/>
                <p:cNvSpPr/>
                <p:nvPr/>
              </p:nvSpPr>
              <p:spPr bwMode="auto">
                <a:xfrm>
                  <a:off x="9313863" y="4241800"/>
                  <a:ext cx="0" cy="158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6" name="Freeform 1822"/>
                <p:cNvSpPr/>
                <p:nvPr/>
              </p:nvSpPr>
              <p:spPr bwMode="auto">
                <a:xfrm>
                  <a:off x="9290051" y="4240213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7" name="Freeform 1823"/>
                <p:cNvSpPr/>
                <p:nvPr/>
              </p:nvSpPr>
              <p:spPr bwMode="auto">
                <a:xfrm>
                  <a:off x="9294813" y="4243388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8" name="Freeform 1824"/>
                <p:cNvSpPr/>
                <p:nvPr/>
              </p:nvSpPr>
              <p:spPr bwMode="auto">
                <a:xfrm>
                  <a:off x="9293226" y="4243388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9" name="Freeform 1825"/>
                <p:cNvSpPr/>
                <p:nvPr/>
              </p:nvSpPr>
              <p:spPr bwMode="auto">
                <a:xfrm>
                  <a:off x="9315451" y="4240213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0" name="Freeform 1826"/>
                <p:cNvSpPr/>
                <p:nvPr/>
              </p:nvSpPr>
              <p:spPr bwMode="auto">
                <a:xfrm>
                  <a:off x="9304338" y="4246563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1" name="Freeform 1827"/>
                <p:cNvSpPr/>
                <p:nvPr/>
              </p:nvSpPr>
              <p:spPr bwMode="auto">
                <a:xfrm>
                  <a:off x="9288463" y="424021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2" name="Freeform 1828"/>
                <p:cNvSpPr/>
                <p:nvPr/>
              </p:nvSpPr>
              <p:spPr bwMode="auto">
                <a:xfrm>
                  <a:off x="9309101" y="4244975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3" name="Freeform 1829"/>
                <p:cNvSpPr/>
                <p:nvPr/>
              </p:nvSpPr>
              <p:spPr bwMode="auto">
                <a:xfrm>
                  <a:off x="9307513" y="4244975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4" name="Freeform 1830"/>
                <p:cNvSpPr/>
                <p:nvPr/>
              </p:nvSpPr>
              <p:spPr bwMode="auto">
                <a:xfrm>
                  <a:off x="9285288" y="4230688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5" name="Freeform 1831"/>
                <p:cNvSpPr/>
                <p:nvPr/>
              </p:nvSpPr>
              <p:spPr bwMode="auto">
                <a:xfrm>
                  <a:off x="9285288" y="4229100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6" name="Freeform 1832"/>
                <p:cNvSpPr/>
                <p:nvPr/>
              </p:nvSpPr>
              <p:spPr bwMode="auto">
                <a:xfrm>
                  <a:off x="9312276" y="4243388"/>
                  <a:ext cx="1588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7" name="Freeform 1833"/>
                <p:cNvSpPr/>
                <p:nvPr/>
              </p:nvSpPr>
              <p:spPr bwMode="auto">
                <a:xfrm>
                  <a:off x="9285288" y="4230688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8" name="Freeform 1834"/>
                <p:cNvSpPr/>
                <p:nvPr/>
              </p:nvSpPr>
              <p:spPr bwMode="auto">
                <a:xfrm>
                  <a:off x="9310688" y="4243388"/>
                  <a:ext cx="1588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9" name="Freeform 1835"/>
                <p:cNvSpPr/>
                <p:nvPr/>
              </p:nvSpPr>
              <p:spPr bwMode="auto">
                <a:xfrm>
                  <a:off x="9177338" y="4137025"/>
                  <a:ext cx="36513" cy="36513"/>
                </a:xfrm>
                <a:custGeom>
                  <a:avLst/>
                  <a:gdLst>
                    <a:gd name="T0" fmla="*/ 45 w 56"/>
                    <a:gd name="T1" fmla="*/ 4 h 54"/>
                    <a:gd name="T2" fmla="*/ 43 w 56"/>
                    <a:gd name="T3" fmla="*/ 3 h 54"/>
                    <a:gd name="T4" fmla="*/ 41 w 56"/>
                    <a:gd name="T5" fmla="*/ 2 h 54"/>
                    <a:gd name="T6" fmla="*/ 39 w 56"/>
                    <a:gd name="T7" fmla="*/ 1 h 54"/>
                    <a:gd name="T8" fmla="*/ 37 w 56"/>
                    <a:gd name="T9" fmla="*/ 0 h 54"/>
                    <a:gd name="T10" fmla="*/ 35 w 56"/>
                    <a:gd name="T11" fmla="*/ 0 h 54"/>
                    <a:gd name="T12" fmla="*/ 33 w 56"/>
                    <a:gd name="T13" fmla="*/ 0 h 54"/>
                    <a:gd name="T14" fmla="*/ 31 w 56"/>
                    <a:gd name="T15" fmla="*/ 0 h 54"/>
                    <a:gd name="T16" fmla="*/ 30 w 56"/>
                    <a:gd name="T17" fmla="*/ 0 h 54"/>
                    <a:gd name="T18" fmla="*/ 27 w 56"/>
                    <a:gd name="T19" fmla="*/ 0 h 54"/>
                    <a:gd name="T20" fmla="*/ 25 w 56"/>
                    <a:gd name="T21" fmla="*/ 1 h 54"/>
                    <a:gd name="T22" fmla="*/ 23 w 56"/>
                    <a:gd name="T23" fmla="*/ 1 h 54"/>
                    <a:gd name="T24" fmla="*/ 21 w 56"/>
                    <a:gd name="T25" fmla="*/ 2 h 54"/>
                    <a:gd name="T26" fmla="*/ 19 w 56"/>
                    <a:gd name="T27" fmla="*/ 3 h 54"/>
                    <a:gd name="T28" fmla="*/ 17 w 56"/>
                    <a:gd name="T29" fmla="*/ 5 h 54"/>
                    <a:gd name="T30" fmla="*/ 14 w 56"/>
                    <a:gd name="T31" fmla="*/ 7 h 54"/>
                    <a:gd name="T32" fmla="*/ 4 w 56"/>
                    <a:gd name="T33" fmla="*/ 18 h 54"/>
                    <a:gd name="T34" fmla="*/ 3 w 56"/>
                    <a:gd name="T35" fmla="*/ 20 h 54"/>
                    <a:gd name="T36" fmla="*/ 1 w 56"/>
                    <a:gd name="T37" fmla="*/ 25 h 54"/>
                    <a:gd name="T38" fmla="*/ 0 w 56"/>
                    <a:gd name="T39" fmla="*/ 28 h 54"/>
                    <a:gd name="T40" fmla="*/ 0 w 56"/>
                    <a:gd name="T41" fmla="*/ 31 h 54"/>
                    <a:gd name="T42" fmla="*/ 0 w 56"/>
                    <a:gd name="T43" fmla="*/ 34 h 54"/>
                    <a:gd name="T44" fmla="*/ 1 w 56"/>
                    <a:gd name="T45" fmla="*/ 37 h 54"/>
                    <a:gd name="T46" fmla="*/ 2 w 56"/>
                    <a:gd name="T47" fmla="*/ 40 h 54"/>
                    <a:gd name="T48" fmla="*/ 3 w 56"/>
                    <a:gd name="T49" fmla="*/ 43 h 54"/>
                    <a:gd name="T50" fmla="*/ 5 w 56"/>
                    <a:gd name="T51" fmla="*/ 46 h 54"/>
                    <a:gd name="T52" fmla="*/ 7 w 56"/>
                    <a:gd name="T53" fmla="*/ 49 h 54"/>
                    <a:gd name="T54" fmla="*/ 10 w 56"/>
                    <a:gd name="T55" fmla="*/ 50 h 54"/>
                    <a:gd name="T56" fmla="*/ 12 w 56"/>
                    <a:gd name="T57" fmla="*/ 52 h 54"/>
                    <a:gd name="T58" fmla="*/ 14 w 56"/>
                    <a:gd name="T59" fmla="*/ 53 h 54"/>
                    <a:gd name="T60" fmla="*/ 16 w 56"/>
                    <a:gd name="T61" fmla="*/ 53 h 54"/>
                    <a:gd name="T62" fmla="*/ 18 w 56"/>
                    <a:gd name="T63" fmla="*/ 54 h 54"/>
                    <a:gd name="T64" fmla="*/ 20 w 56"/>
                    <a:gd name="T65" fmla="*/ 54 h 54"/>
                    <a:gd name="T66" fmla="*/ 22 w 56"/>
                    <a:gd name="T67" fmla="*/ 54 h 54"/>
                    <a:gd name="T68" fmla="*/ 24 w 56"/>
                    <a:gd name="T69" fmla="*/ 54 h 54"/>
                    <a:gd name="T70" fmla="*/ 27 w 56"/>
                    <a:gd name="T71" fmla="*/ 54 h 54"/>
                    <a:gd name="T72" fmla="*/ 29 w 56"/>
                    <a:gd name="T73" fmla="*/ 54 h 54"/>
                    <a:gd name="T74" fmla="*/ 31 w 56"/>
                    <a:gd name="T75" fmla="*/ 53 h 54"/>
                    <a:gd name="T76" fmla="*/ 33 w 56"/>
                    <a:gd name="T77" fmla="*/ 52 h 54"/>
                    <a:gd name="T78" fmla="*/ 35 w 56"/>
                    <a:gd name="T79" fmla="*/ 51 h 54"/>
                    <a:gd name="T80" fmla="*/ 37 w 56"/>
                    <a:gd name="T81" fmla="*/ 49 h 54"/>
                    <a:gd name="T82" fmla="*/ 39 w 56"/>
                    <a:gd name="T83" fmla="*/ 47 h 54"/>
                    <a:gd name="T84" fmla="*/ 47 w 56"/>
                    <a:gd name="T85" fmla="*/ 6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" h="54">
                      <a:moveTo>
                        <a:pt x="47" y="6"/>
                      </a:moveTo>
                      <a:cubicBezTo>
                        <a:pt x="46" y="5"/>
                        <a:pt x="45" y="5"/>
                        <a:pt x="45" y="4"/>
                      </a:cubicBezTo>
                      <a:cubicBezTo>
                        <a:pt x="45" y="4"/>
                        <a:pt x="44" y="4"/>
                        <a:pt x="44" y="4"/>
                      </a:cubicBezTo>
                      <a:cubicBezTo>
                        <a:pt x="44" y="3"/>
                        <a:pt x="43" y="3"/>
                        <a:pt x="43" y="3"/>
                      </a:cubicBezTo>
                      <a:cubicBezTo>
                        <a:pt x="43" y="3"/>
                        <a:pt x="42" y="3"/>
                        <a:pt x="42" y="3"/>
                      </a:cubicBezTo>
                      <a:cubicBezTo>
                        <a:pt x="42" y="2"/>
                        <a:pt x="41" y="2"/>
                        <a:pt x="41" y="2"/>
                      </a:cubicBezTo>
                      <a:cubicBezTo>
                        <a:pt x="41" y="2"/>
                        <a:pt x="40" y="2"/>
                        <a:pt x="40" y="2"/>
                      </a:cubicBezTo>
                      <a:cubicBezTo>
                        <a:pt x="40" y="1"/>
                        <a:pt x="39" y="1"/>
                        <a:pt x="39" y="1"/>
                      </a:cubicBezTo>
                      <a:cubicBezTo>
                        <a:pt x="39" y="1"/>
                        <a:pt x="38" y="1"/>
                        <a:pt x="38" y="1"/>
                      </a:cubicBezTo>
                      <a:cubicBezTo>
                        <a:pt x="38" y="1"/>
                        <a:pt x="37" y="1"/>
                        <a:pt x="37" y="0"/>
                      </a:cubicBezTo>
                      <a:cubicBezTo>
                        <a:pt x="37" y="0"/>
                        <a:pt x="36" y="0"/>
                        <a:pt x="36" y="0"/>
                      </a:cubicBezTo>
                      <a:cubicBezTo>
                        <a:pt x="36" y="0"/>
                        <a:pt x="35" y="0"/>
                        <a:pt x="35" y="0"/>
                      </a:cubicBezTo>
                      <a:cubicBezTo>
                        <a:pt x="35" y="0"/>
                        <a:pt x="34" y="0"/>
                        <a:pt x="34" y="0"/>
                      </a:cubicBezTo>
                      <a:cubicBezTo>
                        <a:pt x="34" y="0"/>
                        <a:pt x="33" y="0"/>
                        <a:pt x="33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8" y="0"/>
                        <a:pt x="28" y="0"/>
                        <a:pt x="27" y="0"/>
                      </a:cubicBezTo>
                      <a:cubicBezTo>
                        <a:pt x="27" y="0"/>
                        <a:pt x="27" y="0"/>
                        <a:pt x="26" y="0"/>
                      </a:cubicBezTo>
                      <a:cubicBezTo>
                        <a:pt x="26" y="0"/>
                        <a:pt x="25" y="0"/>
                        <a:pt x="25" y="1"/>
                      </a:cubicBezTo>
                      <a:cubicBezTo>
                        <a:pt x="25" y="1"/>
                        <a:pt x="24" y="1"/>
                        <a:pt x="24" y="1"/>
                      </a:cubicBezTo>
                      <a:cubicBezTo>
                        <a:pt x="24" y="1"/>
                        <a:pt x="23" y="1"/>
                        <a:pt x="23" y="1"/>
                      </a:cubicBezTo>
                      <a:cubicBezTo>
                        <a:pt x="23" y="1"/>
                        <a:pt x="22" y="2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21" y="2"/>
                        <a:pt x="20" y="3"/>
                        <a:pt x="20" y="3"/>
                      </a:cubicBezTo>
                      <a:cubicBezTo>
                        <a:pt x="20" y="3"/>
                        <a:pt x="19" y="3"/>
                        <a:pt x="19" y="3"/>
                      </a:cubicBezTo>
                      <a:cubicBezTo>
                        <a:pt x="19" y="4"/>
                        <a:pt x="18" y="4"/>
                        <a:pt x="18" y="4"/>
                      </a:cubicBezTo>
                      <a:cubicBezTo>
                        <a:pt x="18" y="4"/>
                        <a:pt x="17" y="5"/>
                        <a:pt x="17" y="5"/>
                      </a:cubicBezTo>
                      <a:cubicBezTo>
                        <a:pt x="17" y="5"/>
                        <a:pt x="16" y="5"/>
                        <a:pt x="16" y="5"/>
                      </a:cubicBezTo>
                      <a:cubicBezTo>
                        <a:pt x="16" y="6"/>
                        <a:pt x="15" y="7"/>
                        <a:pt x="14" y="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5" y="17"/>
                        <a:pt x="5" y="18"/>
                        <a:pt x="4" y="1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19"/>
                        <a:pt x="3" y="20"/>
                        <a:pt x="3" y="20"/>
                      </a:cubicBezTo>
                      <a:cubicBezTo>
                        <a:pt x="3" y="20"/>
                        <a:pt x="3" y="21"/>
                        <a:pt x="3" y="21"/>
                      </a:cubicBezTo>
                      <a:cubicBezTo>
                        <a:pt x="2" y="22"/>
                        <a:pt x="2" y="23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6"/>
                        <a:pt x="1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0" y="30"/>
                        <a:pt x="0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2"/>
                        <a:pt x="0" y="33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5"/>
                        <a:pt x="0" y="36"/>
                        <a:pt x="1" y="37"/>
                      </a:cubicBezTo>
                      <a:cubicBezTo>
                        <a:pt x="1" y="37"/>
                        <a:pt x="1" y="37"/>
                        <a:pt x="1" y="38"/>
                      </a:cubicBezTo>
                      <a:cubicBezTo>
                        <a:pt x="1" y="39"/>
                        <a:pt x="1" y="39"/>
                        <a:pt x="2" y="40"/>
                      </a:cubicBezTo>
                      <a:cubicBezTo>
                        <a:pt x="2" y="40"/>
                        <a:pt x="2" y="40"/>
                        <a:pt x="2" y="41"/>
                      </a:cubicBezTo>
                      <a:cubicBezTo>
                        <a:pt x="2" y="41"/>
                        <a:pt x="3" y="42"/>
                        <a:pt x="3" y="43"/>
                      </a:cubicBezTo>
                      <a:cubicBezTo>
                        <a:pt x="3" y="43"/>
                        <a:pt x="3" y="43"/>
                        <a:pt x="3" y="44"/>
                      </a:cubicBezTo>
                      <a:cubicBezTo>
                        <a:pt x="4" y="44"/>
                        <a:pt x="4" y="45"/>
                        <a:pt x="5" y="46"/>
                      </a:cubicBezTo>
                      <a:cubicBezTo>
                        <a:pt x="5" y="46"/>
                        <a:pt x="5" y="46"/>
                        <a:pt x="5" y="46"/>
                      </a:cubicBezTo>
                      <a:cubicBezTo>
                        <a:pt x="6" y="47"/>
                        <a:pt x="7" y="48"/>
                        <a:pt x="7" y="49"/>
                      </a:cubicBezTo>
                      <a:cubicBezTo>
                        <a:pt x="8" y="49"/>
                        <a:pt x="9" y="50"/>
                        <a:pt x="9" y="50"/>
                      </a:cubicBezTo>
                      <a:cubicBezTo>
                        <a:pt x="9" y="50"/>
                        <a:pt x="10" y="50"/>
                        <a:pt x="10" y="50"/>
                      </a:cubicBezTo>
                      <a:cubicBezTo>
                        <a:pt x="10" y="51"/>
                        <a:pt x="11" y="51"/>
                        <a:pt x="11" y="51"/>
                      </a:cubicBezTo>
                      <a:cubicBezTo>
                        <a:pt x="11" y="51"/>
                        <a:pt x="12" y="52"/>
                        <a:pt x="12" y="52"/>
                      </a:cubicBezTo>
                      <a:cubicBezTo>
                        <a:pt x="12" y="52"/>
                        <a:pt x="13" y="52"/>
                        <a:pt x="13" y="52"/>
                      </a:cubicBezTo>
                      <a:cubicBezTo>
                        <a:pt x="13" y="52"/>
                        <a:pt x="13" y="53"/>
                        <a:pt x="14" y="53"/>
                      </a:cubicBezTo>
                      <a:cubicBezTo>
                        <a:pt x="14" y="53"/>
                        <a:pt x="15" y="53"/>
                        <a:pt x="15" y="53"/>
                      </a:cubicBezTo>
                      <a:cubicBezTo>
                        <a:pt x="15" y="53"/>
                        <a:pt x="15" y="53"/>
                        <a:pt x="16" y="53"/>
                      </a:cubicBezTo>
                      <a:cubicBezTo>
                        <a:pt x="16" y="54"/>
                        <a:pt x="17" y="54"/>
                        <a:pt x="17" y="54"/>
                      </a:cubicBezTo>
                      <a:cubicBezTo>
                        <a:pt x="17" y="54"/>
                        <a:pt x="18" y="54"/>
                        <a:pt x="18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19" y="54"/>
                        <a:pt x="20" y="54"/>
                        <a:pt x="20" y="54"/>
                      </a:cubicBezTo>
                      <a:cubicBezTo>
                        <a:pt x="20" y="54"/>
                        <a:pt x="21" y="54"/>
                        <a:pt x="21" y="54"/>
                      </a:cubicBezTo>
                      <a:cubicBezTo>
                        <a:pt x="21" y="54"/>
                        <a:pt x="22" y="54"/>
                        <a:pt x="22" y="54"/>
                      </a:cubicBezTo>
                      <a:cubicBezTo>
                        <a:pt x="22" y="54"/>
                        <a:pt x="23" y="54"/>
                        <a:pt x="23" y="54"/>
                      </a:cubicBezTo>
                      <a:cubicBezTo>
                        <a:pt x="24" y="54"/>
                        <a:pt x="24" y="54"/>
                        <a:pt x="24" y="54"/>
                      </a:cubicBezTo>
                      <a:cubicBezTo>
                        <a:pt x="25" y="54"/>
                        <a:pt x="25" y="54"/>
                        <a:pt x="25" y="54"/>
                      </a:cubicBezTo>
                      <a:cubicBezTo>
                        <a:pt x="26" y="54"/>
                        <a:pt x="26" y="54"/>
                        <a:pt x="27" y="54"/>
                      </a:cubicBezTo>
                      <a:cubicBezTo>
                        <a:pt x="27" y="54"/>
                        <a:pt x="27" y="54"/>
                        <a:pt x="28" y="54"/>
                      </a:cubicBezTo>
                      <a:cubicBezTo>
                        <a:pt x="28" y="54"/>
                        <a:pt x="28" y="54"/>
                        <a:pt x="29" y="54"/>
                      </a:cubicBezTo>
                      <a:cubicBezTo>
                        <a:pt x="29" y="54"/>
                        <a:pt x="29" y="53"/>
                        <a:pt x="30" y="53"/>
                      </a:cubicBezTo>
                      <a:cubicBezTo>
                        <a:pt x="30" y="53"/>
                        <a:pt x="31" y="53"/>
                        <a:pt x="31" y="53"/>
                      </a:cubicBezTo>
                      <a:cubicBezTo>
                        <a:pt x="31" y="53"/>
                        <a:pt x="32" y="53"/>
                        <a:pt x="32" y="53"/>
                      </a:cubicBezTo>
                      <a:cubicBezTo>
                        <a:pt x="32" y="52"/>
                        <a:pt x="33" y="52"/>
                        <a:pt x="33" y="52"/>
                      </a:cubicBezTo>
                      <a:cubicBezTo>
                        <a:pt x="33" y="52"/>
                        <a:pt x="34" y="52"/>
                        <a:pt x="34" y="51"/>
                      </a:cubicBezTo>
                      <a:cubicBezTo>
                        <a:pt x="34" y="51"/>
                        <a:pt x="35" y="51"/>
                        <a:pt x="35" y="51"/>
                      </a:cubicBezTo>
                      <a:cubicBezTo>
                        <a:pt x="35" y="51"/>
                        <a:pt x="36" y="50"/>
                        <a:pt x="36" y="50"/>
                      </a:cubicBezTo>
                      <a:cubicBezTo>
                        <a:pt x="36" y="50"/>
                        <a:pt x="37" y="50"/>
                        <a:pt x="37" y="49"/>
                      </a:cubicBezTo>
                      <a:cubicBezTo>
                        <a:pt x="37" y="49"/>
                        <a:pt x="38" y="49"/>
                        <a:pt x="38" y="49"/>
                      </a:cubicBezTo>
                      <a:cubicBezTo>
                        <a:pt x="38" y="48"/>
                        <a:pt x="39" y="48"/>
                        <a:pt x="39" y="47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56" y="28"/>
                        <a:pt x="56" y="14"/>
                        <a:pt x="47" y="6"/>
                      </a:cubicBezTo>
                      <a:close/>
                    </a:path>
                  </a:pathLst>
                </a:custGeom>
                <a:solidFill>
                  <a:srgbClr val="F5D2A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0" name="Freeform 1836"/>
                <p:cNvSpPr/>
                <p:nvPr/>
              </p:nvSpPr>
              <p:spPr bwMode="auto">
                <a:xfrm>
                  <a:off x="9244013" y="4168775"/>
                  <a:ext cx="57150" cy="58738"/>
                </a:xfrm>
                <a:custGeom>
                  <a:avLst/>
                  <a:gdLst>
                    <a:gd name="T0" fmla="*/ 73 w 86"/>
                    <a:gd name="T1" fmla="*/ 6 h 88"/>
                    <a:gd name="T2" fmla="*/ 70 w 86"/>
                    <a:gd name="T3" fmla="*/ 4 h 88"/>
                    <a:gd name="T4" fmla="*/ 68 w 86"/>
                    <a:gd name="T5" fmla="*/ 2 h 88"/>
                    <a:gd name="T6" fmla="*/ 66 w 86"/>
                    <a:gd name="T7" fmla="*/ 1 h 88"/>
                    <a:gd name="T8" fmla="*/ 63 w 86"/>
                    <a:gd name="T9" fmla="*/ 1 h 88"/>
                    <a:gd name="T10" fmla="*/ 61 w 86"/>
                    <a:gd name="T11" fmla="*/ 0 h 88"/>
                    <a:gd name="T12" fmla="*/ 59 w 86"/>
                    <a:gd name="T13" fmla="*/ 0 h 88"/>
                    <a:gd name="T14" fmla="*/ 56 w 86"/>
                    <a:gd name="T15" fmla="*/ 0 h 88"/>
                    <a:gd name="T16" fmla="*/ 55 w 86"/>
                    <a:gd name="T17" fmla="*/ 0 h 88"/>
                    <a:gd name="T18" fmla="*/ 52 w 86"/>
                    <a:gd name="T19" fmla="*/ 0 h 88"/>
                    <a:gd name="T20" fmla="*/ 50 w 86"/>
                    <a:gd name="T21" fmla="*/ 0 h 88"/>
                    <a:gd name="T22" fmla="*/ 47 w 86"/>
                    <a:gd name="T23" fmla="*/ 1 h 88"/>
                    <a:gd name="T24" fmla="*/ 44 w 86"/>
                    <a:gd name="T25" fmla="*/ 2 h 88"/>
                    <a:gd name="T26" fmla="*/ 42 w 86"/>
                    <a:gd name="T27" fmla="*/ 3 h 88"/>
                    <a:gd name="T28" fmla="*/ 40 w 86"/>
                    <a:gd name="T29" fmla="*/ 5 h 88"/>
                    <a:gd name="T30" fmla="*/ 38 w 86"/>
                    <a:gd name="T31" fmla="*/ 7 h 88"/>
                    <a:gd name="T32" fmla="*/ 6 w 86"/>
                    <a:gd name="T33" fmla="*/ 44 h 88"/>
                    <a:gd name="T34" fmla="*/ 6 w 86"/>
                    <a:gd name="T35" fmla="*/ 45 h 88"/>
                    <a:gd name="T36" fmla="*/ 4 w 86"/>
                    <a:gd name="T37" fmla="*/ 47 h 88"/>
                    <a:gd name="T38" fmla="*/ 2 w 86"/>
                    <a:gd name="T39" fmla="*/ 50 h 88"/>
                    <a:gd name="T40" fmla="*/ 1 w 86"/>
                    <a:gd name="T41" fmla="*/ 53 h 88"/>
                    <a:gd name="T42" fmla="*/ 1 w 86"/>
                    <a:gd name="T43" fmla="*/ 56 h 88"/>
                    <a:gd name="T44" fmla="*/ 0 w 86"/>
                    <a:gd name="T45" fmla="*/ 59 h 88"/>
                    <a:gd name="T46" fmla="*/ 0 w 86"/>
                    <a:gd name="T47" fmla="*/ 62 h 88"/>
                    <a:gd name="T48" fmla="*/ 0 w 86"/>
                    <a:gd name="T49" fmla="*/ 64 h 88"/>
                    <a:gd name="T50" fmla="*/ 1 w 86"/>
                    <a:gd name="T51" fmla="*/ 67 h 88"/>
                    <a:gd name="T52" fmla="*/ 1 w 86"/>
                    <a:gd name="T53" fmla="*/ 69 h 88"/>
                    <a:gd name="T54" fmla="*/ 2 w 86"/>
                    <a:gd name="T55" fmla="*/ 72 h 88"/>
                    <a:gd name="T56" fmla="*/ 4 w 86"/>
                    <a:gd name="T57" fmla="*/ 74 h 88"/>
                    <a:gd name="T58" fmla="*/ 5 w 86"/>
                    <a:gd name="T59" fmla="*/ 77 h 88"/>
                    <a:gd name="T60" fmla="*/ 7 w 86"/>
                    <a:gd name="T61" fmla="*/ 79 h 88"/>
                    <a:gd name="T62" fmla="*/ 10 w 86"/>
                    <a:gd name="T63" fmla="*/ 81 h 88"/>
                    <a:gd name="T64" fmla="*/ 12 w 86"/>
                    <a:gd name="T65" fmla="*/ 83 h 88"/>
                    <a:gd name="T66" fmla="*/ 14 w 86"/>
                    <a:gd name="T67" fmla="*/ 84 h 88"/>
                    <a:gd name="T68" fmla="*/ 16 w 86"/>
                    <a:gd name="T69" fmla="*/ 85 h 88"/>
                    <a:gd name="T70" fmla="*/ 19 w 86"/>
                    <a:gd name="T71" fmla="*/ 86 h 88"/>
                    <a:gd name="T72" fmla="*/ 21 w 86"/>
                    <a:gd name="T73" fmla="*/ 87 h 88"/>
                    <a:gd name="T74" fmla="*/ 23 w 86"/>
                    <a:gd name="T75" fmla="*/ 87 h 88"/>
                    <a:gd name="T76" fmla="*/ 26 w 86"/>
                    <a:gd name="T77" fmla="*/ 88 h 88"/>
                    <a:gd name="T78" fmla="*/ 28 w 86"/>
                    <a:gd name="T79" fmla="*/ 88 h 88"/>
                    <a:gd name="T80" fmla="*/ 30 w 86"/>
                    <a:gd name="T81" fmla="*/ 87 h 88"/>
                    <a:gd name="T82" fmla="*/ 33 w 86"/>
                    <a:gd name="T83" fmla="*/ 87 h 88"/>
                    <a:gd name="T84" fmla="*/ 36 w 86"/>
                    <a:gd name="T85" fmla="*/ 86 h 88"/>
                    <a:gd name="T86" fmla="*/ 38 w 86"/>
                    <a:gd name="T87" fmla="*/ 85 h 88"/>
                    <a:gd name="T88" fmla="*/ 41 w 86"/>
                    <a:gd name="T89" fmla="*/ 84 h 88"/>
                    <a:gd name="T90" fmla="*/ 43 w 86"/>
                    <a:gd name="T91" fmla="*/ 82 h 88"/>
                    <a:gd name="T92" fmla="*/ 45 w 86"/>
                    <a:gd name="T93" fmla="*/ 80 h 88"/>
                    <a:gd name="T94" fmla="*/ 51 w 86"/>
                    <a:gd name="T95" fmla="*/ 74 h 88"/>
                    <a:gd name="T96" fmla="*/ 73 w 86"/>
                    <a:gd name="T97" fmla="*/ 6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6" h="88">
                      <a:moveTo>
                        <a:pt x="73" y="6"/>
                      </a:move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73" y="5"/>
                        <a:pt x="72" y="5"/>
                        <a:pt x="71" y="4"/>
                      </a:cubicBezTo>
                      <a:cubicBezTo>
                        <a:pt x="71" y="4"/>
                        <a:pt x="71" y="4"/>
                        <a:pt x="70" y="4"/>
                      </a:cubicBezTo>
                      <a:cubicBezTo>
                        <a:pt x="70" y="3"/>
                        <a:pt x="69" y="3"/>
                        <a:pt x="69" y="3"/>
                      </a:cubicBezTo>
                      <a:cubicBezTo>
                        <a:pt x="69" y="3"/>
                        <a:pt x="68" y="3"/>
                        <a:pt x="68" y="2"/>
                      </a:cubicBezTo>
                      <a:cubicBezTo>
                        <a:pt x="68" y="2"/>
                        <a:pt x="67" y="2"/>
                        <a:pt x="67" y="2"/>
                      </a:cubicBezTo>
                      <a:cubicBezTo>
                        <a:pt x="66" y="2"/>
                        <a:pt x="66" y="1"/>
                        <a:pt x="66" y="1"/>
                      </a:cubicBezTo>
                      <a:cubicBezTo>
                        <a:pt x="65" y="1"/>
                        <a:pt x="65" y="1"/>
                        <a:pt x="64" y="1"/>
                      </a:cubicBezTo>
                      <a:cubicBezTo>
                        <a:pt x="64" y="1"/>
                        <a:pt x="64" y="1"/>
                        <a:pt x="63" y="1"/>
                      </a:cubicBezTo>
                      <a:cubicBezTo>
                        <a:pt x="63" y="0"/>
                        <a:pt x="62" y="0"/>
                        <a:pt x="62" y="0"/>
                      </a:cubicBezTo>
                      <a:cubicBezTo>
                        <a:pt x="62" y="0"/>
                        <a:pt x="61" y="0"/>
                        <a:pt x="61" y="0"/>
                      </a:cubicBezTo>
                      <a:cubicBezTo>
                        <a:pt x="61" y="0"/>
                        <a:pt x="60" y="0"/>
                        <a:pt x="60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8" y="0"/>
                        <a:pt x="57" y="0"/>
                        <a:pt x="57" y="0"/>
                      </a:cubicBezTo>
                      <a:cubicBezTo>
                        <a:pt x="57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5" y="0"/>
                      </a:cubicBezTo>
                      <a:cubicBezTo>
                        <a:pt x="55" y="0"/>
                        <a:pt x="54" y="0"/>
                        <a:pt x="53" y="0"/>
                      </a:cubicBezTo>
                      <a:cubicBezTo>
                        <a:pt x="53" y="0"/>
                        <a:pt x="53" y="0"/>
                        <a:pt x="52" y="0"/>
                      </a:cubicBezTo>
                      <a:cubicBezTo>
                        <a:pt x="52" y="0"/>
                        <a:pt x="51" y="0"/>
                        <a:pt x="51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9" y="0"/>
                        <a:pt x="49" y="1"/>
                        <a:pt x="48" y="1"/>
                      </a:cubicBezTo>
                      <a:cubicBezTo>
                        <a:pt x="48" y="1"/>
                        <a:pt x="47" y="1"/>
                        <a:pt x="47" y="1"/>
                      </a:cubicBezTo>
                      <a:cubicBezTo>
                        <a:pt x="47" y="1"/>
                        <a:pt x="46" y="1"/>
                        <a:pt x="46" y="2"/>
                      </a:cubicBezTo>
                      <a:cubicBezTo>
                        <a:pt x="45" y="2"/>
                        <a:pt x="45" y="2"/>
                        <a:pt x="44" y="2"/>
                      </a:cubicBezTo>
                      <a:cubicBezTo>
                        <a:pt x="44" y="2"/>
                        <a:pt x="44" y="3"/>
                        <a:pt x="43" y="3"/>
                      </a:cubicBezTo>
                      <a:cubicBezTo>
                        <a:pt x="43" y="3"/>
                        <a:pt x="42" y="3"/>
                        <a:pt x="42" y="3"/>
                      </a:cubicBezTo>
                      <a:cubicBezTo>
                        <a:pt x="42" y="4"/>
                        <a:pt x="41" y="4"/>
                        <a:pt x="41" y="4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39" y="5"/>
                        <a:pt x="39" y="6"/>
                        <a:pt x="38" y="6"/>
                      </a:cubicBezTo>
                      <a:cubicBezTo>
                        <a:pt x="38" y="6"/>
                        <a:pt x="38" y="7"/>
                        <a:pt x="38" y="7"/>
                      </a:cubicBezTo>
                      <a:cubicBezTo>
                        <a:pt x="37" y="8"/>
                        <a:pt x="36" y="8"/>
                        <a:pt x="36" y="9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4"/>
                        <a:pt x="6" y="44"/>
                        <a:pt x="6" y="45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6" y="45"/>
                        <a:pt x="5" y="45"/>
                        <a:pt x="5" y="45"/>
                      </a:cubicBezTo>
                      <a:cubicBezTo>
                        <a:pt x="5" y="46"/>
                        <a:pt x="4" y="47"/>
                        <a:pt x="4" y="47"/>
                      </a:cubicBezTo>
                      <a:cubicBezTo>
                        <a:pt x="4" y="48"/>
                        <a:pt x="4" y="48"/>
                        <a:pt x="4" y="48"/>
                      </a:cubicBezTo>
                      <a:cubicBezTo>
                        <a:pt x="3" y="49"/>
                        <a:pt x="3" y="49"/>
                        <a:pt x="2" y="50"/>
                      </a:cubicBezTo>
                      <a:cubicBezTo>
                        <a:pt x="2" y="51"/>
                        <a:pt x="2" y="51"/>
                        <a:pt x="2" y="51"/>
                      </a:cubicBezTo>
                      <a:cubicBezTo>
                        <a:pt x="2" y="52"/>
                        <a:pt x="1" y="53"/>
                        <a:pt x="1" y="53"/>
                      </a:cubicBezTo>
                      <a:cubicBezTo>
                        <a:pt x="1" y="54"/>
                        <a:pt x="1" y="55"/>
                        <a:pt x="1" y="56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57"/>
                        <a:pt x="0" y="58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0"/>
                        <a:pt x="0" y="60"/>
                        <a:pt x="0" y="61"/>
                      </a:cubicBezTo>
                      <a:cubicBezTo>
                        <a:pt x="0" y="61"/>
                        <a:pt x="0" y="61"/>
                        <a:pt x="0" y="62"/>
                      </a:cubicBezTo>
                      <a:cubicBezTo>
                        <a:pt x="0" y="62"/>
                        <a:pt x="0" y="63"/>
                        <a:pt x="0" y="64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65"/>
                        <a:pt x="0" y="66"/>
                        <a:pt x="1" y="66"/>
                      </a:cubicBezTo>
                      <a:cubicBezTo>
                        <a:pt x="1" y="66"/>
                        <a:pt x="1" y="67"/>
                        <a:pt x="1" y="67"/>
                      </a:cubicBezTo>
                      <a:cubicBezTo>
                        <a:pt x="1" y="67"/>
                        <a:pt x="1" y="68"/>
                        <a:pt x="1" y="69"/>
                      </a:cubicBezTo>
                      <a:cubicBezTo>
                        <a:pt x="1" y="69"/>
                        <a:pt x="1" y="69"/>
                        <a:pt x="1" y="69"/>
                      </a:cubicBezTo>
                      <a:cubicBezTo>
                        <a:pt x="2" y="70"/>
                        <a:pt x="2" y="70"/>
                        <a:pt x="2" y="71"/>
                      </a:cubicBezTo>
                      <a:cubicBezTo>
                        <a:pt x="2" y="71"/>
                        <a:pt x="2" y="72"/>
                        <a:pt x="2" y="72"/>
                      </a:cubicBezTo>
                      <a:cubicBezTo>
                        <a:pt x="3" y="72"/>
                        <a:pt x="3" y="73"/>
                        <a:pt x="3" y="73"/>
                      </a:cubicBezTo>
                      <a:cubicBezTo>
                        <a:pt x="3" y="74"/>
                        <a:pt x="3" y="74"/>
                        <a:pt x="4" y="74"/>
                      </a:cubicBezTo>
                      <a:cubicBezTo>
                        <a:pt x="4" y="75"/>
                        <a:pt x="4" y="75"/>
                        <a:pt x="4" y="75"/>
                      </a:cubicBezTo>
                      <a:cubicBezTo>
                        <a:pt x="5" y="76"/>
                        <a:pt x="5" y="76"/>
                        <a:pt x="5" y="77"/>
                      </a:cubicBezTo>
                      <a:cubicBezTo>
                        <a:pt x="5" y="77"/>
                        <a:pt x="6" y="77"/>
                        <a:pt x="6" y="78"/>
                      </a:cubicBezTo>
                      <a:cubicBezTo>
                        <a:pt x="6" y="78"/>
                        <a:pt x="7" y="78"/>
                        <a:pt x="7" y="79"/>
                      </a:cubicBezTo>
                      <a:cubicBezTo>
                        <a:pt x="7" y="79"/>
                        <a:pt x="7" y="79"/>
                        <a:pt x="8" y="80"/>
                      </a:cubicBezTo>
                      <a:cubicBezTo>
                        <a:pt x="8" y="80"/>
                        <a:pt x="9" y="81"/>
                        <a:pt x="10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0" y="82"/>
                        <a:pt x="11" y="83"/>
                        <a:pt x="12" y="83"/>
                      </a:cubicBezTo>
                      <a:cubicBezTo>
                        <a:pt x="12" y="83"/>
                        <a:pt x="12" y="83"/>
                        <a:pt x="12" y="83"/>
                      </a:cubicBezTo>
                      <a:cubicBezTo>
                        <a:pt x="13" y="84"/>
                        <a:pt x="13" y="84"/>
                        <a:pt x="14" y="84"/>
                      </a:cubicBezTo>
                      <a:cubicBezTo>
                        <a:pt x="14" y="85"/>
                        <a:pt x="15" y="85"/>
                        <a:pt x="15" y="85"/>
                      </a:cubicBezTo>
                      <a:cubicBezTo>
                        <a:pt x="15" y="85"/>
                        <a:pt x="16" y="85"/>
                        <a:pt x="16" y="85"/>
                      </a:cubicBezTo>
                      <a:cubicBezTo>
                        <a:pt x="16" y="86"/>
                        <a:pt x="17" y="86"/>
                        <a:pt x="17" y="86"/>
                      </a:cubicBezTo>
                      <a:cubicBezTo>
                        <a:pt x="18" y="86"/>
                        <a:pt x="18" y="86"/>
                        <a:pt x="19" y="86"/>
                      </a:cubicBezTo>
                      <a:cubicBezTo>
                        <a:pt x="19" y="86"/>
                        <a:pt x="19" y="87"/>
                        <a:pt x="19" y="87"/>
                      </a:cubicBezTo>
                      <a:cubicBezTo>
                        <a:pt x="20" y="87"/>
                        <a:pt x="20" y="87"/>
                        <a:pt x="21" y="87"/>
                      </a:cubicBezTo>
                      <a:cubicBezTo>
                        <a:pt x="21" y="87"/>
                        <a:pt x="22" y="87"/>
                        <a:pt x="22" y="87"/>
                      </a:cubicBezTo>
                      <a:cubicBezTo>
                        <a:pt x="22" y="87"/>
                        <a:pt x="23" y="87"/>
                        <a:pt x="23" y="87"/>
                      </a:cubicBezTo>
                      <a:cubicBezTo>
                        <a:pt x="24" y="88"/>
                        <a:pt x="24" y="88"/>
                        <a:pt x="24" y="88"/>
                      </a:cubicBezTo>
                      <a:cubicBezTo>
                        <a:pt x="25" y="88"/>
                        <a:pt x="25" y="88"/>
                        <a:pt x="26" y="88"/>
                      </a:cubicBezTo>
                      <a:cubicBezTo>
                        <a:pt x="26" y="88"/>
                        <a:pt x="26" y="88"/>
                        <a:pt x="27" y="88"/>
                      </a:cubicBezTo>
                      <a:cubicBezTo>
                        <a:pt x="27" y="88"/>
                        <a:pt x="27" y="88"/>
                        <a:pt x="28" y="88"/>
                      </a:cubicBezTo>
                      <a:cubicBezTo>
                        <a:pt x="28" y="88"/>
                        <a:pt x="29" y="88"/>
                        <a:pt x="29" y="88"/>
                      </a:cubicBezTo>
                      <a:cubicBezTo>
                        <a:pt x="30" y="88"/>
                        <a:pt x="30" y="87"/>
                        <a:pt x="30" y="87"/>
                      </a:cubicBezTo>
                      <a:cubicBezTo>
                        <a:pt x="31" y="87"/>
                        <a:pt x="32" y="87"/>
                        <a:pt x="32" y="87"/>
                      </a:cubicBezTo>
                      <a:cubicBezTo>
                        <a:pt x="32" y="87"/>
                        <a:pt x="33" y="87"/>
                        <a:pt x="33" y="87"/>
                      </a:cubicBezTo>
                      <a:cubicBezTo>
                        <a:pt x="34" y="87"/>
                        <a:pt x="34" y="87"/>
                        <a:pt x="35" y="86"/>
                      </a:cubicBezTo>
                      <a:cubicBezTo>
                        <a:pt x="35" y="86"/>
                        <a:pt x="35" y="86"/>
                        <a:pt x="36" y="86"/>
                      </a:cubicBezTo>
                      <a:cubicBezTo>
                        <a:pt x="36" y="86"/>
                        <a:pt x="37" y="86"/>
                        <a:pt x="37" y="86"/>
                      </a:cubicBezTo>
                      <a:cubicBezTo>
                        <a:pt x="38" y="85"/>
                        <a:pt x="38" y="85"/>
                        <a:pt x="38" y="85"/>
                      </a:cubicBezTo>
                      <a:cubicBezTo>
                        <a:pt x="39" y="85"/>
                        <a:pt x="39" y="85"/>
                        <a:pt x="40" y="84"/>
                      </a:cubicBezTo>
                      <a:cubicBezTo>
                        <a:pt x="40" y="84"/>
                        <a:pt x="41" y="84"/>
                        <a:pt x="41" y="84"/>
                      </a:cubicBezTo>
                      <a:cubicBezTo>
                        <a:pt x="41" y="83"/>
                        <a:pt x="42" y="83"/>
                        <a:pt x="42" y="83"/>
                      </a:cubicBezTo>
                      <a:cubicBezTo>
                        <a:pt x="43" y="83"/>
                        <a:pt x="43" y="82"/>
                        <a:pt x="43" y="82"/>
                      </a:cubicBezTo>
                      <a:cubicBezTo>
                        <a:pt x="44" y="82"/>
                        <a:pt x="44" y="81"/>
                        <a:pt x="45" y="81"/>
                      </a:cubicBezTo>
                      <a:cubicBezTo>
                        <a:pt x="45" y="81"/>
                        <a:pt x="45" y="81"/>
                        <a:pt x="45" y="80"/>
                      </a:cubicBezTo>
                      <a:cubicBezTo>
                        <a:pt x="46" y="80"/>
                        <a:pt x="47" y="79"/>
                        <a:pt x="47" y="78"/>
                      </a:cubicBezTo>
                      <a:cubicBezTo>
                        <a:pt x="51" y="74"/>
                        <a:pt x="51" y="74"/>
                        <a:pt x="51" y="74"/>
                      </a:cubicBezTo>
                      <a:cubicBezTo>
                        <a:pt x="77" y="43"/>
                        <a:pt x="77" y="43"/>
                        <a:pt x="77" y="43"/>
                      </a:cubicBezTo>
                      <a:cubicBezTo>
                        <a:pt x="86" y="32"/>
                        <a:pt x="85" y="15"/>
                        <a:pt x="73" y="6"/>
                      </a:cubicBezTo>
                      <a:close/>
                    </a:path>
                  </a:pathLst>
                </a:custGeom>
                <a:solidFill>
                  <a:srgbClr val="F5D2A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1" name="Freeform 1837"/>
                <p:cNvSpPr/>
                <p:nvPr/>
              </p:nvSpPr>
              <p:spPr bwMode="auto">
                <a:xfrm>
                  <a:off x="9207501" y="4149725"/>
                  <a:ext cx="55563" cy="55563"/>
                </a:xfrm>
                <a:custGeom>
                  <a:avLst/>
                  <a:gdLst>
                    <a:gd name="T0" fmla="*/ 70 w 84"/>
                    <a:gd name="T1" fmla="*/ 5 h 83"/>
                    <a:gd name="T2" fmla="*/ 68 w 84"/>
                    <a:gd name="T3" fmla="*/ 4 h 83"/>
                    <a:gd name="T4" fmla="*/ 66 w 84"/>
                    <a:gd name="T5" fmla="*/ 3 h 83"/>
                    <a:gd name="T6" fmla="*/ 64 w 84"/>
                    <a:gd name="T7" fmla="*/ 2 h 83"/>
                    <a:gd name="T8" fmla="*/ 61 w 84"/>
                    <a:gd name="T9" fmla="*/ 1 h 83"/>
                    <a:gd name="T10" fmla="*/ 59 w 84"/>
                    <a:gd name="T11" fmla="*/ 1 h 83"/>
                    <a:gd name="T12" fmla="*/ 57 w 84"/>
                    <a:gd name="T13" fmla="*/ 0 h 83"/>
                    <a:gd name="T14" fmla="*/ 55 w 84"/>
                    <a:gd name="T15" fmla="*/ 0 h 83"/>
                    <a:gd name="T16" fmla="*/ 53 w 84"/>
                    <a:gd name="T17" fmla="*/ 0 h 83"/>
                    <a:gd name="T18" fmla="*/ 50 w 84"/>
                    <a:gd name="T19" fmla="*/ 1 h 83"/>
                    <a:gd name="T20" fmla="*/ 48 w 84"/>
                    <a:gd name="T21" fmla="*/ 1 h 83"/>
                    <a:gd name="T22" fmla="*/ 45 w 84"/>
                    <a:gd name="T23" fmla="*/ 2 h 83"/>
                    <a:gd name="T24" fmla="*/ 43 w 84"/>
                    <a:gd name="T25" fmla="*/ 4 h 83"/>
                    <a:gd name="T26" fmla="*/ 41 w 84"/>
                    <a:gd name="T27" fmla="*/ 5 h 83"/>
                    <a:gd name="T28" fmla="*/ 38 w 84"/>
                    <a:gd name="T29" fmla="*/ 7 h 83"/>
                    <a:gd name="T30" fmla="*/ 36 w 84"/>
                    <a:gd name="T31" fmla="*/ 9 h 83"/>
                    <a:gd name="T32" fmla="*/ 10 w 84"/>
                    <a:gd name="T33" fmla="*/ 40 h 83"/>
                    <a:gd name="T34" fmla="*/ 14 w 84"/>
                    <a:gd name="T35" fmla="*/ 78 h 83"/>
                    <a:gd name="T36" fmla="*/ 17 w 84"/>
                    <a:gd name="T37" fmla="*/ 79 h 83"/>
                    <a:gd name="T38" fmla="*/ 19 w 84"/>
                    <a:gd name="T39" fmla="*/ 80 h 83"/>
                    <a:gd name="T40" fmla="*/ 21 w 84"/>
                    <a:gd name="T41" fmla="*/ 81 h 83"/>
                    <a:gd name="T42" fmla="*/ 23 w 84"/>
                    <a:gd name="T43" fmla="*/ 82 h 83"/>
                    <a:gd name="T44" fmla="*/ 26 w 84"/>
                    <a:gd name="T45" fmla="*/ 82 h 83"/>
                    <a:gd name="T46" fmla="*/ 28 w 84"/>
                    <a:gd name="T47" fmla="*/ 83 h 83"/>
                    <a:gd name="T48" fmla="*/ 30 w 84"/>
                    <a:gd name="T49" fmla="*/ 83 h 83"/>
                    <a:gd name="T50" fmla="*/ 33 w 84"/>
                    <a:gd name="T51" fmla="*/ 82 h 83"/>
                    <a:gd name="T52" fmla="*/ 35 w 84"/>
                    <a:gd name="T53" fmla="*/ 82 h 83"/>
                    <a:gd name="T54" fmla="*/ 38 w 84"/>
                    <a:gd name="T55" fmla="*/ 81 h 83"/>
                    <a:gd name="T56" fmla="*/ 40 w 84"/>
                    <a:gd name="T57" fmla="*/ 80 h 83"/>
                    <a:gd name="T58" fmla="*/ 43 w 84"/>
                    <a:gd name="T59" fmla="*/ 79 h 83"/>
                    <a:gd name="T60" fmla="*/ 45 w 84"/>
                    <a:gd name="T61" fmla="*/ 77 h 83"/>
                    <a:gd name="T62" fmla="*/ 47 w 84"/>
                    <a:gd name="T63" fmla="*/ 76 h 83"/>
                    <a:gd name="T64" fmla="*/ 53 w 84"/>
                    <a:gd name="T65" fmla="*/ 69 h 83"/>
                    <a:gd name="T66" fmla="*/ 72 w 84"/>
                    <a:gd name="T67" fmla="*/ 7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4" h="83">
                      <a:moveTo>
                        <a:pt x="72" y="7"/>
                      </a:moveTo>
                      <a:cubicBezTo>
                        <a:pt x="72" y="6"/>
                        <a:pt x="71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69" y="4"/>
                        <a:pt x="69" y="4"/>
                        <a:pt x="68" y="4"/>
                      </a:cubicBezTo>
                      <a:cubicBezTo>
                        <a:pt x="68" y="3"/>
                        <a:pt x="68" y="3"/>
                        <a:pt x="67" y="3"/>
                      </a:cubicBezTo>
                      <a:cubicBezTo>
                        <a:pt x="67" y="3"/>
                        <a:pt x="66" y="3"/>
                        <a:pt x="66" y="3"/>
                      </a:cubicBezTo>
                      <a:cubicBezTo>
                        <a:pt x="66" y="2"/>
                        <a:pt x="65" y="2"/>
                        <a:pt x="65" y="2"/>
                      </a:cubicBezTo>
                      <a:cubicBezTo>
                        <a:pt x="65" y="2"/>
                        <a:pt x="64" y="2"/>
                        <a:pt x="64" y="2"/>
                      </a:cubicBezTo>
                      <a:cubicBezTo>
                        <a:pt x="63" y="2"/>
                        <a:pt x="63" y="1"/>
                        <a:pt x="63" y="1"/>
                      </a:cubicBezTo>
                      <a:cubicBezTo>
                        <a:pt x="62" y="1"/>
                        <a:pt x="62" y="1"/>
                        <a:pt x="61" y="1"/>
                      </a:cubicBezTo>
                      <a:cubicBezTo>
                        <a:pt x="61" y="1"/>
                        <a:pt x="61" y="1"/>
                        <a:pt x="60" y="1"/>
                      </a:cubicBezTo>
                      <a:cubicBezTo>
                        <a:pt x="60" y="1"/>
                        <a:pt x="59" y="1"/>
                        <a:pt x="59" y="1"/>
                      </a:cubicBezTo>
                      <a:cubicBezTo>
                        <a:pt x="59" y="1"/>
                        <a:pt x="58" y="0"/>
                        <a:pt x="58" y="0"/>
                      </a:cubicBezTo>
                      <a:cubicBezTo>
                        <a:pt x="58" y="0"/>
                        <a:pt x="57" y="0"/>
                        <a:pt x="57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4" y="0"/>
                        <a:pt x="54" y="0"/>
                        <a:pt x="53" y="0"/>
                      </a:cubicBezTo>
                      <a:cubicBezTo>
                        <a:pt x="53" y="0"/>
                        <a:pt x="52" y="1"/>
                        <a:pt x="52" y="1"/>
                      </a:cubicBezTo>
                      <a:cubicBezTo>
                        <a:pt x="51" y="1"/>
                        <a:pt x="51" y="1"/>
                        <a:pt x="50" y="1"/>
                      </a:cubicBezTo>
                      <a:cubicBezTo>
                        <a:pt x="50" y="1"/>
                        <a:pt x="50" y="1"/>
                        <a:pt x="49" y="1"/>
                      </a:cubicBezTo>
                      <a:cubicBezTo>
                        <a:pt x="49" y="1"/>
                        <a:pt x="48" y="1"/>
                        <a:pt x="48" y="1"/>
                      </a:cubicBezTo>
                      <a:cubicBezTo>
                        <a:pt x="47" y="2"/>
                        <a:pt x="47" y="2"/>
                        <a:pt x="47" y="2"/>
                      </a:cubicBezTo>
                      <a:cubicBezTo>
                        <a:pt x="46" y="2"/>
                        <a:pt x="46" y="2"/>
                        <a:pt x="45" y="2"/>
                      </a:cubicBezTo>
                      <a:cubicBezTo>
                        <a:pt x="45" y="2"/>
                        <a:pt x="45" y="3"/>
                        <a:pt x="44" y="3"/>
                      </a:cubicBezTo>
                      <a:cubicBezTo>
                        <a:pt x="44" y="3"/>
                        <a:pt x="43" y="3"/>
                        <a:pt x="43" y="4"/>
                      </a:cubicBezTo>
                      <a:cubicBezTo>
                        <a:pt x="43" y="4"/>
                        <a:pt x="42" y="4"/>
                        <a:pt x="42" y="4"/>
                      </a:cubicBezTo>
                      <a:cubicBezTo>
                        <a:pt x="41" y="4"/>
                        <a:pt x="41" y="5"/>
                        <a:pt x="41" y="5"/>
                      </a:cubicBezTo>
                      <a:cubicBezTo>
                        <a:pt x="40" y="5"/>
                        <a:pt x="40" y="5"/>
                        <a:pt x="40" y="6"/>
                      </a:cubicBezTo>
                      <a:cubicBezTo>
                        <a:pt x="39" y="6"/>
                        <a:pt x="39" y="6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7" y="8"/>
                        <a:pt x="36" y="9"/>
                        <a:pt x="36" y="9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0" y="51"/>
                        <a:pt x="2" y="67"/>
                        <a:pt x="12" y="77"/>
                      </a:cubicBezTo>
                      <a:cubicBezTo>
                        <a:pt x="13" y="77"/>
                        <a:pt x="14" y="78"/>
                        <a:pt x="14" y="78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6" y="79"/>
                        <a:pt x="16" y="79"/>
                        <a:pt x="17" y="79"/>
                      </a:cubicBezTo>
                      <a:cubicBezTo>
                        <a:pt x="17" y="80"/>
                        <a:pt x="17" y="80"/>
                        <a:pt x="17" y="80"/>
                      </a:cubicBezTo>
                      <a:cubicBezTo>
                        <a:pt x="18" y="80"/>
                        <a:pt x="18" y="80"/>
                        <a:pt x="19" y="80"/>
                      </a:cubicBezTo>
                      <a:cubicBezTo>
                        <a:pt x="19" y="81"/>
                        <a:pt x="19" y="81"/>
                        <a:pt x="20" y="81"/>
                      </a:cubicBezTo>
                      <a:cubicBezTo>
                        <a:pt x="20" y="81"/>
                        <a:pt x="21" y="81"/>
                        <a:pt x="21" y="81"/>
                      </a:cubicBezTo>
                      <a:cubicBezTo>
                        <a:pt x="21" y="81"/>
                        <a:pt x="22" y="82"/>
                        <a:pt x="22" y="82"/>
                      </a:cubicBezTo>
                      <a:cubicBezTo>
                        <a:pt x="22" y="82"/>
                        <a:pt x="23" y="82"/>
                        <a:pt x="23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5" y="82"/>
                        <a:pt x="25" y="82"/>
                        <a:pt x="26" y="82"/>
                      </a:cubicBezTo>
                      <a:cubicBezTo>
                        <a:pt x="26" y="83"/>
                        <a:pt x="26" y="83"/>
                        <a:pt x="27" y="83"/>
                      </a:cubicBezTo>
                      <a:cubicBezTo>
                        <a:pt x="27" y="83"/>
                        <a:pt x="28" y="83"/>
                        <a:pt x="28" y="83"/>
                      </a:cubicBezTo>
                      <a:cubicBezTo>
                        <a:pt x="28" y="83"/>
                        <a:pt x="29" y="83"/>
                        <a:pt x="29" y="83"/>
                      </a:cubicBezTo>
                      <a:cubicBezTo>
                        <a:pt x="29" y="83"/>
                        <a:pt x="30" y="83"/>
                        <a:pt x="30" y="83"/>
                      </a:cubicBezTo>
                      <a:cubicBezTo>
                        <a:pt x="31" y="83"/>
                        <a:pt x="31" y="83"/>
                        <a:pt x="32" y="83"/>
                      </a:cubicBezTo>
                      <a:cubicBezTo>
                        <a:pt x="32" y="83"/>
                        <a:pt x="32" y="83"/>
                        <a:pt x="33" y="82"/>
                      </a:cubicBezTo>
                      <a:cubicBezTo>
                        <a:pt x="33" y="82"/>
                        <a:pt x="34" y="82"/>
                        <a:pt x="34" y="82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6" y="82"/>
                        <a:pt x="36" y="82"/>
                        <a:pt x="37" y="82"/>
                      </a:cubicBezTo>
                      <a:cubicBezTo>
                        <a:pt x="37" y="81"/>
                        <a:pt x="38" y="81"/>
                        <a:pt x="38" y="81"/>
                      </a:cubicBezTo>
                      <a:cubicBezTo>
                        <a:pt x="38" y="81"/>
                        <a:pt x="39" y="81"/>
                        <a:pt x="39" y="81"/>
                      </a:cubicBezTo>
                      <a:cubicBezTo>
                        <a:pt x="40" y="81"/>
                        <a:pt x="40" y="80"/>
                        <a:pt x="40" y="80"/>
                      </a:cubicBezTo>
                      <a:cubicBezTo>
                        <a:pt x="41" y="80"/>
                        <a:pt x="41" y="80"/>
                        <a:pt x="42" y="80"/>
                      </a:cubicBezTo>
                      <a:cubicBezTo>
                        <a:pt x="42" y="79"/>
                        <a:pt x="42" y="79"/>
                        <a:pt x="43" y="79"/>
                      </a:cubicBezTo>
                      <a:cubicBezTo>
                        <a:pt x="43" y="79"/>
                        <a:pt x="44" y="78"/>
                        <a:pt x="44" y="78"/>
                      </a:cubicBezTo>
                      <a:cubicBezTo>
                        <a:pt x="44" y="78"/>
                        <a:pt x="45" y="78"/>
                        <a:pt x="45" y="77"/>
                      </a:cubicBezTo>
                      <a:cubicBezTo>
                        <a:pt x="45" y="77"/>
                        <a:pt x="46" y="77"/>
                        <a:pt x="46" y="76"/>
                      </a:cubicBezTo>
                      <a:cubicBezTo>
                        <a:pt x="47" y="76"/>
                        <a:pt x="47" y="76"/>
                        <a:pt x="47" y="76"/>
                      </a:cubicBezTo>
                      <a:cubicBezTo>
                        <a:pt x="48" y="75"/>
                        <a:pt x="48" y="74"/>
                        <a:pt x="49" y="74"/>
                      </a:cubicBezTo>
                      <a:cubicBezTo>
                        <a:pt x="53" y="69"/>
                        <a:pt x="53" y="69"/>
                        <a:pt x="53" y="69"/>
                      </a:cubicBezTo>
                      <a:cubicBezTo>
                        <a:pt x="75" y="43"/>
                        <a:pt x="75" y="43"/>
                        <a:pt x="75" y="43"/>
                      </a:cubicBezTo>
                      <a:cubicBezTo>
                        <a:pt x="84" y="32"/>
                        <a:pt x="83" y="16"/>
                        <a:pt x="72" y="7"/>
                      </a:cubicBezTo>
                      <a:close/>
                    </a:path>
                  </a:pathLst>
                </a:custGeom>
                <a:solidFill>
                  <a:srgbClr val="F5D2A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2" name="Freeform 1838"/>
                <p:cNvSpPr/>
                <p:nvPr/>
              </p:nvSpPr>
              <p:spPr bwMode="auto">
                <a:xfrm>
                  <a:off x="9285288" y="4187825"/>
                  <a:ext cx="57150" cy="58738"/>
                </a:xfrm>
                <a:custGeom>
                  <a:avLst/>
                  <a:gdLst>
                    <a:gd name="T0" fmla="*/ 73 w 86"/>
                    <a:gd name="T1" fmla="*/ 6 h 88"/>
                    <a:gd name="T2" fmla="*/ 70 w 86"/>
                    <a:gd name="T3" fmla="*/ 4 h 88"/>
                    <a:gd name="T4" fmla="*/ 68 w 86"/>
                    <a:gd name="T5" fmla="*/ 3 h 88"/>
                    <a:gd name="T6" fmla="*/ 66 w 86"/>
                    <a:gd name="T7" fmla="*/ 2 h 88"/>
                    <a:gd name="T8" fmla="*/ 63 w 86"/>
                    <a:gd name="T9" fmla="*/ 1 h 88"/>
                    <a:gd name="T10" fmla="*/ 61 w 86"/>
                    <a:gd name="T11" fmla="*/ 0 h 88"/>
                    <a:gd name="T12" fmla="*/ 58 w 86"/>
                    <a:gd name="T13" fmla="*/ 0 h 88"/>
                    <a:gd name="T14" fmla="*/ 56 w 86"/>
                    <a:gd name="T15" fmla="*/ 0 h 88"/>
                    <a:gd name="T16" fmla="*/ 55 w 86"/>
                    <a:gd name="T17" fmla="*/ 0 h 88"/>
                    <a:gd name="T18" fmla="*/ 52 w 86"/>
                    <a:gd name="T19" fmla="*/ 0 h 88"/>
                    <a:gd name="T20" fmla="*/ 49 w 86"/>
                    <a:gd name="T21" fmla="*/ 1 h 88"/>
                    <a:gd name="T22" fmla="*/ 47 w 86"/>
                    <a:gd name="T23" fmla="*/ 2 h 88"/>
                    <a:gd name="T24" fmla="*/ 44 w 86"/>
                    <a:gd name="T25" fmla="*/ 3 h 88"/>
                    <a:gd name="T26" fmla="*/ 42 w 86"/>
                    <a:gd name="T27" fmla="*/ 4 h 88"/>
                    <a:gd name="T28" fmla="*/ 40 w 86"/>
                    <a:gd name="T29" fmla="*/ 5 h 88"/>
                    <a:gd name="T30" fmla="*/ 37 w 86"/>
                    <a:gd name="T31" fmla="*/ 7 h 88"/>
                    <a:gd name="T32" fmla="*/ 6 w 86"/>
                    <a:gd name="T33" fmla="*/ 44 h 88"/>
                    <a:gd name="T34" fmla="*/ 4 w 86"/>
                    <a:gd name="T35" fmla="*/ 47 h 88"/>
                    <a:gd name="T36" fmla="*/ 3 w 86"/>
                    <a:gd name="T37" fmla="*/ 49 h 88"/>
                    <a:gd name="T38" fmla="*/ 1 w 86"/>
                    <a:gd name="T39" fmla="*/ 55 h 88"/>
                    <a:gd name="T40" fmla="*/ 0 w 86"/>
                    <a:gd name="T41" fmla="*/ 57 h 88"/>
                    <a:gd name="T42" fmla="*/ 0 w 86"/>
                    <a:gd name="T43" fmla="*/ 58 h 88"/>
                    <a:gd name="T44" fmla="*/ 0 w 86"/>
                    <a:gd name="T45" fmla="*/ 62 h 88"/>
                    <a:gd name="T46" fmla="*/ 0 w 86"/>
                    <a:gd name="T47" fmla="*/ 64 h 88"/>
                    <a:gd name="T48" fmla="*/ 0 w 86"/>
                    <a:gd name="T49" fmla="*/ 66 h 88"/>
                    <a:gd name="T50" fmla="*/ 1 w 86"/>
                    <a:gd name="T51" fmla="*/ 68 h 88"/>
                    <a:gd name="T52" fmla="*/ 1 w 86"/>
                    <a:gd name="T53" fmla="*/ 70 h 88"/>
                    <a:gd name="T54" fmla="*/ 2 w 86"/>
                    <a:gd name="T55" fmla="*/ 73 h 88"/>
                    <a:gd name="T56" fmla="*/ 3 w 86"/>
                    <a:gd name="T57" fmla="*/ 75 h 88"/>
                    <a:gd name="T58" fmla="*/ 4 w 86"/>
                    <a:gd name="T59" fmla="*/ 76 h 88"/>
                    <a:gd name="T60" fmla="*/ 6 w 86"/>
                    <a:gd name="T61" fmla="*/ 78 h 88"/>
                    <a:gd name="T62" fmla="*/ 7 w 86"/>
                    <a:gd name="T63" fmla="*/ 80 h 88"/>
                    <a:gd name="T64" fmla="*/ 9 w 86"/>
                    <a:gd name="T65" fmla="*/ 82 h 88"/>
                    <a:gd name="T66" fmla="*/ 12 w 86"/>
                    <a:gd name="T67" fmla="*/ 83 h 88"/>
                    <a:gd name="T68" fmla="*/ 14 w 86"/>
                    <a:gd name="T69" fmla="*/ 85 h 88"/>
                    <a:gd name="T70" fmla="*/ 16 w 86"/>
                    <a:gd name="T71" fmla="*/ 86 h 88"/>
                    <a:gd name="T72" fmla="*/ 18 w 86"/>
                    <a:gd name="T73" fmla="*/ 87 h 88"/>
                    <a:gd name="T74" fmla="*/ 21 w 86"/>
                    <a:gd name="T75" fmla="*/ 87 h 88"/>
                    <a:gd name="T76" fmla="*/ 23 w 86"/>
                    <a:gd name="T77" fmla="*/ 88 h 88"/>
                    <a:gd name="T78" fmla="*/ 26 w 86"/>
                    <a:gd name="T79" fmla="*/ 88 h 88"/>
                    <a:gd name="T80" fmla="*/ 27 w 86"/>
                    <a:gd name="T81" fmla="*/ 88 h 88"/>
                    <a:gd name="T82" fmla="*/ 30 w 86"/>
                    <a:gd name="T83" fmla="*/ 88 h 88"/>
                    <a:gd name="T84" fmla="*/ 33 w 86"/>
                    <a:gd name="T85" fmla="*/ 87 h 88"/>
                    <a:gd name="T86" fmla="*/ 36 w 86"/>
                    <a:gd name="T87" fmla="*/ 87 h 88"/>
                    <a:gd name="T88" fmla="*/ 38 w 86"/>
                    <a:gd name="T89" fmla="*/ 85 h 88"/>
                    <a:gd name="T90" fmla="*/ 41 w 86"/>
                    <a:gd name="T91" fmla="*/ 84 h 88"/>
                    <a:gd name="T92" fmla="*/ 43 w 86"/>
                    <a:gd name="T93" fmla="*/ 83 h 88"/>
                    <a:gd name="T94" fmla="*/ 45 w 86"/>
                    <a:gd name="T95" fmla="*/ 81 h 88"/>
                    <a:gd name="T96" fmla="*/ 49 w 86"/>
                    <a:gd name="T97" fmla="*/ 76 h 88"/>
                    <a:gd name="T98" fmla="*/ 73 w 86"/>
                    <a:gd name="T99" fmla="*/ 6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86" h="88">
                      <a:moveTo>
                        <a:pt x="73" y="6"/>
                      </a:move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72" y="6"/>
                        <a:pt x="72" y="5"/>
                        <a:pt x="71" y="5"/>
                      </a:cubicBezTo>
                      <a:cubicBezTo>
                        <a:pt x="71" y="4"/>
                        <a:pt x="70" y="4"/>
                        <a:pt x="70" y="4"/>
                      </a:cubicBezTo>
                      <a:cubicBezTo>
                        <a:pt x="70" y="4"/>
                        <a:pt x="69" y="4"/>
                        <a:pt x="69" y="3"/>
                      </a:cubicBezTo>
                      <a:cubicBezTo>
                        <a:pt x="68" y="3"/>
                        <a:pt x="68" y="3"/>
                        <a:pt x="68" y="3"/>
                      </a:cubicBezTo>
                      <a:cubicBezTo>
                        <a:pt x="67" y="3"/>
                        <a:pt x="67" y="2"/>
                        <a:pt x="66" y="2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5" y="2"/>
                        <a:pt x="65" y="1"/>
                        <a:pt x="64" y="1"/>
                      </a:cubicBezTo>
                      <a:cubicBezTo>
                        <a:pt x="64" y="1"/>
                        <a:pt x="63" y="1"/>
                        <a:pt x="63" y="1"/>
                      </a:cubicBezTo>
                      <a:cubicBezTo>
                        <a:pt x="63" y="1"/>
                        <a:pt x="62" y="1"/>
                        <a:pt x="62" y="1"/>
                      </a:cubicBezTo>
                      <a:cubicBezTo>
                        <a:pt x="61" y="1"/>
                        <a:pt x="61" y="0"/>
                        <a:pt x="61" y="0"/>
                      </a:cubicBezTo>
                      <a:cubicBezTo>
                        <a:pt x="60" y="0"/>
                        <a:pt x="60" y="0"/>
                        <a:pt x="59" y="0"/>
                      </a:cubicBezTo>
                      <a:cubicBezTo>
                        <a:pt x="59" y="0"/>
                        <a:pt x="59" y="0"/>
                        <a:pt x="58" y="0"/>
                      </a:cubicBezTo>
                      <a:cubicBezTo>
                        <a:pt x="58" y="0"/>
                        <a:pt x="57" y="0"/>
                        <a:pt x="57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5" y="0"/>
                        <a:pt x="55" y="0"/>
                      </a:cubicBezTo>
                      <a:cubicBezTo>
                        <a:pt x="54" y="0"/>
                        <a:pt x="54" y="0"/>
                        <a:pt x="53" y="0"/>
                      </a:cubicBezTo>
                      <a:cubicBezTo>
                        <a:pt x="53" y="0"/>
                        <a:pt x="53" y="0"/>
                        <a:pt x="52" y="0"/>
                      </a:cubicBezTo>
                      <a:cubicBezTo>
                        <a:pt x="52" y="0"/>
                        <a:pt x="51" y="0"/>
                        <a:pt x="51" y="0"/>
                      </a:cubicBezTo>
                      <a:cubicBezTo>
                        <a:pt x="50" y="1"/>
                        <a:pt x="50" y="1"/>
                        <a:pt x="49" y="1"/>
                      </a:cubicBezTo>
                      <a:cubicBezTo>
                        <a:pt x="49" y="1"/>
                        <a:pt x="48" y="1"/>
                        <a:pt x="48" y="1"/>
                      </a:cubicBezTo>
                      <a:cubicBezTo>
                        <a:pt x="48" y="1"/>
                        <a:pt x="47" y="1"/>
                        <a:pt x="47" y="2"/>
                      </a:cubicBezTo>
                      <a:cubicBezTo>
                        <a:pt x="46" y="2"/>
                        <a:pt x="46" y="2"/>
                        <a:pt x="45" y="2"/>
                      </a:cubicBezTo>
                      <a:cubicBezTo>
                        <a:pt x="45" y="2"/>
                        <a:pt x="45" y="2"/>
                        <a:pt x="44" y="3"/>
                      </a:cubicBezTo>
                      <a:cubicBezTo>
                        <a:pt x="44" y="3"/>
                        <a:pt x="43" y="3"/>
                        <a:pt x="43" y="3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4"/>
                        <a:pt x="41" y="5"/>
                        <a:pt x="40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39" y="6"/>
                        <a:pt x="39" y="6"/>
                        <a:pt x="38" y="7"/>
                      </a:cubicBezTo>
                      <a:cubicBezTo>
                        <a:pt x="38" y="7"/>
                        <a:pt x="38" y="7"/>
                        <a:pt x="37" y="7"/>
                      </a:cubicBezTo>
                      <a:cubicBezTo>
                        <a:pt x="37" y="8"/>
                        <a:pt x="36" y="9"/>
                        <a:pt x="35" y="9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5" y="45"/>
                        <a:pt x="5" y="46"/>
                        <a:pt x="4" y="47"/>
                      </a:cubicBezTo>
                      <a:cubicBezTo>
                        <a:pt x="4" y="47"/>
                        <a:pt x="4" y="47"/>
                        <a:pt x="4" y="47"/>
                      </a:cubicBezTo>
                      <a:cubicBezTo>
                        <a:pt x="4" y="48"/>
                        <a:pt x="3" y="48"/>
                        <a:pt x="3" y="49"/>
                      </a:cubicBezTo>
                      <a:cubicBezTo>
                        <a:pt x="3" y="49"/>
                        <a:pt x="3" y="49"/>
                        <a:pt x="3" y="49"/>
                      </a:cubicBezTo>
                      <a:cubicBezTo>
                        <a:pt x="2" y="51"/>
                        <a:pt x="1" y="53"/>
                        <a:pt x="1" y="54"/>
                      </a:cubicBezTo>
                      <a:cubicBezTo>
                        <a:pt x="1" y="54"/>
                        <a:pt x="1" y="55"/>
                        <a:pt x="1" y="55"/>
                      </a:cubicBezTo>
                      <a:cubicBezTo>
                        <a:pt x="1" y="55"/>
                        <a:pt x="1" y="56"/>
                        <a:pt x="0" y="56"/>
                      </a:cubicBezTo>
                      <a:cubicBezTo>
                        <a:pt x="0" y="56"/>
                        <a:pt x="0" y="56"/>
                        <a:pt x="0" y="57"/>
                      </a:cubicBezTo>
                      <a:cubicBezTo>
                        <a:pt x="0" y="57"/>
                        <a:pt x="0" y="58"/>
                        <a:pt x="0" y="58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59"/>
                        <a:pt x="0" y="60"/>
                        <a:pt x="0" y="61"/>
                      </a:cubicBezTo>
                      <a:cubicBezTo>
                        <a:pt x="0" y="61"/>
                        <a:pt x="0" y="62"/>
                        <a:pt x="0" y="62"/>
                      </a:cubicBezTo>
                      <a:cubicBezTo>
                        <a:pt x="0" y="62"/>
                        <a:pt x="0" y="63"/>
                        <a:pt x="0" y="63"/>
                      </a:cubicBezTo>
                      <a:cubicBezTo>
                        <a:pt x="0" y="63"/>
                        <a:pt x="0" y="64"/>
                        <a:pt x="0" y="64"/>
                      </a:cubicBezTo>
                      <a:cubicBezTo>
                        <a:pt x="0" y="64"/>
                        <a:pt x="0" y="65"/>
                        <a:pt x="0" y="65"/>
                      </a:cubicBezTo>
                      <a:cubicBezTo>
                        <a:pt x="0" y="65"/>
                        <a:pt x="0" y="66"/>
                        <a:pt x="0" y="66"/>
                      </a:cubicBezTo>
                      <a:cubicBezTo>
                        <a:pt x="0" y="66"/>
                        <a:pt x="0" y="67"/>
                        <a:pt x="0" y="67"/>
                      </a:cubicBezTo>
                      <a:cubicBezTo>
                        <a:pt x="1" y="67"/>
                        <a:pt x="1" y="68"/>
                        <a:pt x="1" y="68"/>
                      </a:cubicBezTo>
                      <a:cubicBezTo>
                        <a:pt x="1" y="68"/>
                        <a:pt x="1" y="69"/>
                        <a:pt x="1" y="69"/>
                      </a:cubicBezTo>
                      <a:cubicBezTo>
                        <a:pt x="1" y="69"/>
                        <a:pt x="1" y="70"/>
                        <a:pt x="1" y="70"/>
                      </a:cubicBezTo>
                      <a:cubicBezTo>
                        <a:pt x="1" y="70"/>
                        <a:pt x="2" y="71"/>
                        <a:pt x="2" y="71"/>
                      </a:cubicBezTo>
                      <a:cubicBezTo>
                        <a:pt x="2" y="71"/>
                        <a:pt x="2" y="72"/>
                        <a:pt x="2" y="73"/>
                      </a:cubicBezTo>
                      <a:cubicBezTo>
                        <a:pt x="2" y="73"/>
                        <a:pt x="3" y="73"/>
                        <a:pt x="3" y="73"/>
                      </a:cubicBezTo>
                      <a:cubicBezTo>
                        <a:pt x="3" y="74"/>
                        <a:pt x="3" y="74"/>
                        <a:pt x="3" y="75"/>
                      </a:cubicBezTo>
                      <a:cubicBezTo>
                        <a:pt x="3" y="75"/>
                        <a:pt x="4" y="75"/>
                        <a:pt x="4" y="75"/>
                      </a:cubicBezTo>
                      <a:cubicBezTo>
                        <a:pt x="4" y="76"/>
                        <a:pt x="4" y="76"/>
                        <a:pt x="4" y="76"/>
                      </a:cubicBezTo>
                      <a:cubicBezTo>
                        <a:pt x="5" y="77"/>
                        <a:pt x="5" y="77"/>
                        <a:pt x="5" y="77"/>
                      </a:cubicBezTo>
                      <a:cubicBezTo>
                        <a:pt x="5" y="77"/>
                        <a:pt x="5" y="78"/>
                        <a:pt x="6" y="78"/>
                      </a:cubicBezTo>
                      <a:cubicBezTo>
                        <a:pt x="6" y="78"/>
                        <a:pt x="6" y="79"/>
                        <a:pt x="6" y="79"/>
                      </a:cubicBezTo>
                      <a:cubicBezTo>
                        <a:pt x="7" y="79"/>
                        <a:pt x="7" y="79"/>
                        <a:pt x="7" y="80"/>
                      </a:cubicBezTo>
                      <a:cubicBezTo>
                        <a:pt x="7" y="80"/>
                        <a:pt x="8" y="80"/>
                        <a:pt x="8" y="80"/>
                      </a:cubicBezTo>
                      <a:cubicBezTo>
                        <a:pt x="8" y="81"/>
                        <a:pt x="9" y="81"/>
                        <a:pt x="9" y="82"/>
                      </a:cubicBezTo>
                      <a:cubicBezTo>
                        <a:pt x="9" y="82"/>
                        <a:pt x="9" y="82"/>
                        <a:pt x="9" y="82"/>
                      </a:cubicBezTo>
                      <a:cubicBezTo>
                        <a:pt x="10" y="82"/>
                        <a:pt x="11" y="83"/>
                        <a:pt x="12" y="83"/>
                      </a:cubicBezTo>
                      <a:cubicBezTo>
                        <a:pt x="12" y="84"/>
                        <a:pt x="12" y="84"/>
                        <a:pt x="12" y="84"/>
                      </a:cubicBezTo>
                      <a:cubicBezTo>
                        <a:pt x="13" y="84"/>
                        <a:pt x="13" y="85"/>
                        <a:pt x="14" y="85"/>
                      </a:cubicBezTo>
                      <a:cubicBezTo>
                        <a:pt x="14" y="85"/>
                        <a:pt x="14" y="85"/>
                        <a:pt x="15" y="85"/>
                      </a:cubicBezTo>
                      <a:cubicBezTo>
                        <a:pt x="15" y="85"/>
                        <a:pt x="15" y="86"/>
                        <a:pt x="16" y="86"/>
                      </a:cubicBezTo>
                      <a:cubicBezTo>
                        <a:pt x="16" y="86"/>
                        <a:pt x="17" y="86"/>
                        <a:pt x="17" y="86"/>
                      </a:cubicBezTo>
                      <a:cubicBezTo>
                        <a:pt x="17" y="86"/>
                        <a:pt x="18" y="87"/>
                        <a:pt x="18" y="87"/>
                      </a:cubicBezTo>
                      <a:cubicBezTo>
                        <a:pt x="19" y="87"/>
                        <a:pt x="19" y="87"/>
                        <a:pt x="19" y="87"/>
                      </a:cubicBezTo>
                      <a:cubicBezTo>
                        <a:pt x="20" y="87"/>
                        <a:pt x="20" y="87"/>
                        <a:pt x="21" y="87"/>
                      </a:cubicBezTo>
                      <a:cubicBezTo>
                        <a:pt x="21" y="88"/>
                        <a:pt x="21" y="88"/>
                        <a:pt x="22" y="88"/>
                      </a:cubicBezTo>
                      <a:cubicBezTo>
                        <a:pt x="22" y="88"/>
                        <a:pt x="23" y="88"/>
                        <a:pt x="23" y="88"/>
                      </a:cubicBezTo>
                      <a:cubicBezTo>
                        <a:pt x="23" y="88"/>
                        <a:pt x="24" y="88"/>
                        <a:pt x="24" y="88"/>
                      </a:cubicBezTo>
                      <a:cubicBezTo>
                        <a:pt x="25" y="88"/>
                        <a:pt x="25" y="88"/>
                        <a:pt x="26" y="88"/>
                      </a:cubicBezTo>
                      <a:cubicBezTo>
                        <a:pt x="26" y="88"/>
                        <a:pt x="26" y="88"/>
                        <a:pt x="26" y="88"/>
                      </a:cubicBezTo>
                      <a:cubicBezTo>
                        <a:pt x="27" y="88"/>
                        <a:pt x="27" y="88"/>
                        <a:pt x="27" y="88"/>
                      </a:cubicBezTo>
                      <a:cubicBezTo>
                        <a:pt x="28" y="88"/>
                        <a:pt x="29" y="88"/>
                        <a:pt x="29" y="88"/>
                      </a:cubicBezTo>
                      <a:cubicBezTo>
                        <a:pt x="30" y="88"/>
                        <a:pt x="30" y="88"/>
                        <a:pt x="30" y="88"/>
                      </a:cubicBezTo>
                      <a:cubicBezTo>
                        <a:pt x="31" y="88"/>
                        <a:pt x="31" y="88"/>
                        <a:pt x="32" y="88"/>
                      </a:cubicBezTo>
                      <a:cubicBezTo>
                        <a:pt x="32" y="88"/>
                        <a:pt x="33" y="87"/>
                        <a:pt x="33" y="87"/>
                      </a:cubicBezTo>
                      <a:cubicBezTo>
                        <a:pt x="34" y="87"/>
                        <a:pt x="34" y="87"/>
                        <a:pt x="35" y="87"/>
                      </a:cubicBezTo>
                      <a:cubicBezTo>
                        <a:pt x="35" y="87"/>
                        <a:pt x="35" y="87"/>
                        <a:pt x="36" y="87"/>
                      </a:cubicBezTo>
                      <a:cubicBezTo>
                        <a:pt x="36" y="86"/>
                        <a:pt x="37" y="86"/>
                        <a:pt x="37" y="86"/>
                      </a:cubicBezTo>
                      <a:cubicBezTo>
                        <a:pt x="37" y="86"/>
                        <a:pt x="38" y="86"/>
                        <a:pt x="38" y="85"/>
                      </a:cubicBezTo>
                      <a:cubicBezTo>
                        <a:pt x="39" y="85"/>
                        <a:pt x="39" y="85"/>
                        <a:pt x="40" y="85"/>
                      </a:cubicBezTo>
                      <a:cubicBezTo>
                        <a:pt x="40" y="85"/>
                        <a:pt x="40" y="84"/>
                        <a:pt x="41" y="84"/>
                      </a:cubicBezTo>
                      <a:cubicBezTo>
                        <a:pt x="41" y="84"/>
                        <a:pt x="42" y="84"/>
                        <a:pt x="42" y="83"/>
                      </a:cubicBezTo>
                      <a:cubicBezTo>
                        <a:pt x="42" y="83"/>
                        <a:pt x="43" y="83"/>
                        <a:pt x="43" y="83"/>
                      </a:cubicBezTo>
                      <a:cubicBezTo>
                        <a:pt x="43" y="82"/>
                        <a:pt x="44" y="82"/>
                        <a:pt x="44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6" y="80"/>
                        <a:pt x="46" y="79"/>
                        <a:pt x="47" y="79"/>
                      </a:cubicBezTo>
                      <a:cubicBezTo>
                        <a:pt x="49" y="76"/>
                        <a:pt x="49" y="76"/>
                        <a:pt x="49" y="76"/>
                      </a:cubicBezTo>
                      <a:cubicBezTo>
                        <a:pt x="76" y="44"/>
                        <a:pt x="76" y="44"/>
                        <a:pt x="76" y="44"/>
                      </a:cubicBezTo>
                      <a:cubicBezTo>
                        <a:pt x="86" y="33"/>
                        <a:pt x="84" y="16"/>
                        <a:pt x="73" y="6"/>
                      </a:cubicBezTo>
                      <a:close/>
                    </a:path>
                  </a:pathLst>
                </a:custGeom>
                <a:solidFill>
                  <a:srgbClr val="F5D2A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43" name="组合 442"/>
              <p:cNvGrpSpPr/>
              <p:nvPr/>
            </p:nvGrpSpPr>
            <p:grpSpPr>
              <a:xfrm>
                <a:off x="10571961" y="2699155"/>
                <a:ext cx="689361" cy="689361"/>
                <a:chOff x="9664700" y="3787775"/>
                <a:chExt cx="554038" cy="554038"/>
              </a:xfrm>
            </p:grpSpPr>
            <p:sp>
              <p:nvSpPr>
                <p:cNvPr id="444" name="Rectangle 1401"/>
                <p:cNvSpPr>
                  <a:spLocks noChangeArrowheads="1"/>
                </p:cNvSpPr>
                <p:nvPr/>
              </p:nvSpPr>
              <p:spPr bwMode="auto">
                <a:xfrm>
                  <a:off x="9664700" y="3787775"/>
                  <a:ext cx="554038" cy="554038"/>
                </a:xfrm>
                <a:prstGeom prst="rect">
                  <a:avLst/>
                </a:prstGeom>
                <a:solidFill>
                  <a:srgbClr val="2A93CD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5" name="Rectangle 1889"/>
                <p:cNvSpPr>
                  <a:spLocks noChangeArrowheads="1"/>
                </p:cNvSpPr>
                <p:nvPr/>
              </p:nvSpPr>
              <p:spPr bwMode="auto">
                <a:xfrm>
                  <a:off x="9812338" y="3903663"/>
                  <a:ext cx="46038" cy="39688"/>
                </a:xfrm>
                <a:prstGeom prst="rect">
                  <a:avLst/>
                </a:prstGeom>
                <a:solidFill>
                  <a:srgbClr val="3B4350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6" name="Rectangle 1890"/>
                <p:cNvSpPr>
                  <a:spLocks noChangeArrowheads="1"/>
                </p:cNvSpPr>
                <p:nvPr/>
              </p:nvSpPr>
              <p:spPr bwMode="auto">
                <a:xfrm>
                  <a:off x="9813926" y="4006850"/>
                  <a:ext cx="42863" cy="39688"/>
                </a:xfrm>
                <a:prstGeom prst="rect">
                  <a:avLst/>
                </a:prstGeom>
                <a:solidFill>
                  <a:srgbClr val="3B4350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7" name="Rectangle 1891"/>
                <p:cNvSpPr>
                  <a:spLocks noChangeArrowheads="1"/>
                </p:cNvSpPr>
                <p:nvPr/>
              </p:nvSpPr>
              <p:spPr bwMode="auto">
                <a:xfrm>
                  <a:off x="9815513" y="4097338"/>
                  <a:ext cx="44450" cy="46038"/>
                </a:xfrm>
                <a:prstGeom prst="rect">
                  <a:avLst/>
                </a:prstGeom>
                <a:solidFill>
                  <a:srgbClr val="3B4350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8" name="Rectangle 1892"/>
                <p:cNvSpPr>
                  <a:spLocks noChangeArrowheads="1"/>
                </p:cNvSpPr>
                <p:nvPr/>
              </p:nvSpPr>
              <p:spPr bwMode="auto">
                <a:xfrm>
                  <a:off x="9810751" y="3951288"/>
                  <a:ext cx="55563" cy="22225"/>
                </a:xfrm>
                <a:prstGeom prst="rect">
                  <a:avLst/>
                </a:prstGeom>
                <a:solidFill>
                  <a:srgbClr val="F29700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9" name="Rectangle 1893"/>
                <p:cNvSpPr>
                  <a:spLocks noChangeArrowheads="1"/>
                </p:cNvSpPr>
                <p:nvPr/>
              </p:nvSpPr>
              <p:spPr bwMode="auto">
                <a:xfrm>
                  <a:off x="9818688" y="4049713"/>
                  <a:ext cx="55563" cy="22225"/>
                </a:xfrm>
                <a:prstGeom prst="rect">
                  <a:avLst/>
                </a:prstGeom>
                <a:solidFill>
                  <a:srgbClr val="F29700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0" name="Rectangle 1894"/>
                <p:cNvSpPr>
                  <a:spLocks noChangeArrowheads="1"/>
                </p:cNvSpPr>
                <p:nvPr/>
              </p:nvSpPr>
              <p:spPr bwMode="auto">
                <a:xfrm>
                  <a:off x="9815513" y="4144963"/>
                  <a:ext cx="55563" cy="23813"/>
                </a:xfrm>
                <a:prstGeom prst="rect">
                  <a:avLst/>
                </a:prstGeom>
                <a:solidFill>
                  <a:srgbClr val="F29700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1" name="Rectangle 1895"/>
                <p:cNvSpPr>
                  <a:spLocks noChangeArrowheads="1"/>
                </p:cNvSpPr>
                <p:nvPr/>
              </p:nvSpPr>
              <p:spPr bwMode="auto">
                <a:xfrm>
                  <a:off x="9947276" y="3895725"/>
                  <a:ext cx="125413" cy="73025"/>
                </a:xfrm>
                <a:prstGeom prst="rect">
                  <a:avLst/>
                </a:prstGeom>
                <a:solidFill>
                  <a:srgbClr val="75C9D9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2" name="Rectangle 1896"/>
                <p:cNvSpPr>
                  <a:spLocks noChangeArrowheads="1"/>
                </p:cNvSpPr>
                <p:nvPr/>
              </p:nvSpPr>
              <p:spPr bwMode="auto">
                <a:xfrm>
                  <a:off x="9956801" y="3998913"/>
                  <a:ext cx="112713" cy="71438"/>
                </a:xfrm>
                <a:prstGeom prst="rect">
                  <a:avLst/>
                </a:prstGeom>
                <a:solidFill>
                  <a:srgbClr val="75C9D9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3" name="Rectangle 1897"/>
                <p:cNvSpPr>
                  <a:spLocks noChangeArrowheads="1"/>
                </p:cNvSpPr>
                <p:nvPr/>
              </p:nvSpPr>
              <p:spPr bwMode="auto">
                <a:xfrm>
                  <a:off x="9950451" y="4100513"/>
                  <a:ext cx="123825" cy="66675"/>
                </a:xfrm>
                <a:prstGeom prst="rect">
                  <a:avLst/>
                </a:prstGeom>
                <a:solidFill>
                  <a:srgbClr val="75C9D9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4" name="Freeform 1898"/>
                <p:cNvSpPr/>
                <p:nvPr/>
              </p:nvSpPr>
              <p:spPr bwMode="auto">
                <a:xfrm>
                  <a:off x="9750426" y="4225925"/>
                  <a:ext cx="130175" cy="17463"/>
                </a:xfrm>
                <a:custGeom>
                  <a:avLst/>
                  <a:gdLst>
                    <a:gd name="T0" fmla="*/ 14 w 197"/>
                    <a:gd name="T1" fmla="*/ 0 h 27"/>
                    <a:gd name="T2" fmla="*/ 0 w 197"/>
                    <a:gd name="T3" fmla="*/ 14 h 27"/>
                    <a:gd name="T4" fmla="*/ 14 w 197"/>
                    <a:gd name="T5" fmla="*/ 27 h 27"/>
                    <a:gd name="T6" fmla="*/ 197 w 197"/>
                    <a:gd name="T7" fmla="*/ 27 h 27"/>
                    <a:gd name="T8" fmla="*/ 197 w 197"/>
                    <a:gd name="T9" fmla="*/ 0 h 27"/>
                    <a:gd name="T10" fmla="*/ 14 w 197"/>
                    <a:gd name="T11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7" h="27">
                      <a:moveTo>
                        <a:pt x="14" y="0"/>
                      </a:moveTo>
                      <a:cubicBezTo>
                        <a:pt x="7" y="0"/>
                        <a:pt x="0" y="6"/>
                        <a:pt x="0" y="14"/>
                      </a:cubicBezTo>
                      <a:cubicBezTo>
                        <a:pt x="0" y="21"/>
                        <a:pt x="7" y="27"/>
                        <a:pt x="14" y="27"/>
                      </a:cubicBezTo>
                      <a:cubicBezTo>
                        <a:pt x="197" y="27"/>
                        <a:pt x="197" y="27"/>
                        <a:pt x="197" y="27"/>
                      </a:cubicBezTo>
                      <a:cubicBezTo>
                        <a:pt x="197" y="0"/>
                        <a:pt x="197" y="0"/>
                        <a:pt x="197" y="0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3B43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5" name="Freeform 1899"/>
                <p:cNvSpPr/>
                <p:nvPr/>
              </p:nvSpPr>
              <p:spPr bwMode="auto">
                <a:xfrm>
                  <a:off x="10015538" y="4225925"/>
                  <a:ext cx="131763" cy="17463"/>
                </a:xfrm>
                <a:custGeom>
                  <a:avLst/>
                  <a:gdLst>
                    <a:gd name="T0" fmla="*/ 183 w 197"/>
                    <a:gd name="T1" fmla="*/ 0 h 27"/>
                    <a:gd name="T2" fmla="*/ 0 w 197"/>
                    <a:gd name="T3" fmla="*/ 0 h 27"/>
                    <a:gd name="T4" fmla="*/ 0 w 197"/>
                    <a:gd name="T5" fmla="*/ 27 h 27"/>
                    <a:gd name="T6" fmla="*/ 183 w 197"/>
                    <a:gd name="T7" fmla="*/ 27 h 27"/>
                    <a:gd name="T8" fmla="*/ 197 w 197"/>
                    <a:gd name="T9" fmla="*/ 14 h 27"/>
                    <a:gd name="T10" fmla="*/ 183 w 197"/>
                    <a:gd name="T11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7" h="27">
                      <a:moveTo>
                        <a:pt x="18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83" y="27"/>
                        <a:pt x="183" y="27"/>
                        <a:pt x="183" y="27"/>
                      </a:cubicBezTo>
                      <a:cubicBezTo>
                        <a:pt x="191" y="27"/>
                        <a:pt x="197" y="21"/>
                        <a:pt x="197" y="14"/>
                      </a:cubicBezTo>
                      <a:cubicBezTo>
                        <a:pt x="197" y="6"/>
                        <a:pt x="191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3B43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6" name="Freeform 1900"/>
                <p:cNvSpPr/>
                <p:nvPr/>
              </p:nvSpPr>
              <p:spPr bwMode="auto">
                <a:xfrm>
                  <a:off x="9888538" y="4173538"/>
                  <a:ext cx="120650" cy="80963"/>
                </a:xfrm>
                <a:custGeom>
                  <a:avLst/>
                  <a:gdLst>
                    <a:gd name="T0" fmla="*/ 43 w 76"/>
                    <a:gd name="T1" fmla="*/ 27 h 51"/>
                    <a:gd name="T2" fmla="*/ 43 w 76"/>
                    <a:gd name="T3" fmla="*/ 0 h 51"/>
                    <a:gd name="T4" fmla="*/ 33 w 76"/>
                    <a:gd name="T5" fmla="*/ 0 h 51"/>
                    <a:gd name="T6" fmla="*/ 33 w 76"/>
                    <a:gd name="T7" fmla="*/ 27 h 51"/>
                    <a:gd name="T8" fmla="*/ 0 w 76"/>
                    <a:gd name="T9" fmla="*/ 27 h 51"/>
                    <a:gd name="T10" fmla="*/ 0 w 76"/>
                    <a:gd name="T11" fmla="*/ 33 h 51"/>
                    <a:gd name="T12" fmla="*/ 0 w 76"/>
                    <a:gd name="T13" fmla="*/ 44 h 51"/>
                    <a:gd name="T14" fmla="*/ 0 w 76"/>
                    <a:gd name="T15" fmla="*/ 51 h 51"/>
                    <a:gd name="T16" fmla="*/ 76 w 76"/>
                    <a:gd name="T17" fmla="*/ 51 h 51"/>
                    <a:gd name="T18" fmla="*/ 76 w 76"/>
                    <a:gd name="T19" fmla="*/ 44 h 51"/>
                    <a:gd name="T20" fmla="*/ 76 w 76"/>
                    <a:gd name="T21" fmla="*/ 33 h 51"/>
                    <a:gd name="T22" fmla="*/ 76 w 76"/>
                    <a:gd name="T23" fmla="*/ 27 h 51"/>
                    <a:gd name="T24" fmla="*/ 43 w 76"/>
                    <a:gd name="T25" fmla="*/ 2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" h="51">
                      <a:moveTo>
                        <a:pt x="43" y="27"/>
                      </a:moveTo>
                      <a:lnTo>
                        <a:pt x="43" y="0"/>
                      </a:lnTo>
                      <a:lnTo>
                        <a:pt x="33" y="0"/>
                      </a:lnTo>
                      <a:lnTo>
                        <a:pt x="33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44"/>
                      </a:lnTo>
                      <a:lnTo>
                        <a:pt x="0" y="51"/>
                      </a:lnTo>
                      <a:lnTo>
                        <a:pt x="76" y="51"/>
                      </a:lnTo>
                      <a:lnTo>
                        <a:pt x="76" y="44"/>
                      </a:lnTo>
                      <a:lnTo>
                        <a:pt x="76" y="33"/>
                      </a:lnTo>
                      <a:lnTo>
                        <a:pt x="76" y="27"/>
                      </a:lnTo>
                      <a:lnTo>
                        <a:pt x="43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7" name="Freeform 1901"/>
                <p:cNvSpPr>
                  <a:spLocks noEditPoints="1"/>
                </p:cNvSpPr>
                <p:nvPr/>
              </p:nvSpPr>
              <p:spPr bwMode="auto">
                <a:xfrm>
                  <a:off x="9801226" y="3889375"/>
                  <a:ext cx="295275" cy="92075"/>
                </a:xfrm>
                <a:custGeom>
                  <a:avLst/>
                  <a:gdLst>
                    <a:gd name="T0" fmla="*/ 415 w 445"/>
                    <a:gd name="T1" fmla="*/ 0 h 138"/>
                    <a:gd name="T2" fmla="*/ 30 w 445"/>
                    <a:gd name="T3" fmla="*/ 0 h 138"/>
                    <a:gd name="T4" fmla="*/ 0 w 445"/>
                    <a:gd name="T5" fmla="*/ 30 h 138"/>
                    <a:gd name="T6" fmla="*/ 0 w 445"/>
                    <a:gd name="T7" fmla="*/ 108 h 138"/>
                    <a:gd name="T8" fmla="*/ 30 w 445"/>
                    <a:gd name="T9" fmla="*/ 138 h 138"/>
                    <a:gd name="T10" fmla="*/ 415 w 445"/>
                    <a:gd name="T11" fmla="*/ 138 h 138"/>
                    <a:gd name="T12" fmla="*/ 445 w 445"/>
                    <a:gd name="T13" fmla="*/ 108 h 138"/>
                    <a:gd name="T14" fmla="*/ 445 w 445"/>
                    <a:gd name="T15" fmla="*/ 30 h 138"/>
                    <a:gd name="T16" fmla="*/ 415 w 445"/>
                    <a:gd name="T17" fmla="*/ 0 h 138"/>
                    <a:gd name="T18" fmla="*/ 37 w 445"/>
                    <a:gd name="T19" fmla="*/ 118 h 138"/>
                    <a:gd name="T20" fmla="*/ 30 w 445"/>
                    <a:gd name="T21" fmla="*/ 112 h 138"/>
                    <a:gd name="T22" fmla="*/ 37 w 445"/>
                    <a:gd name="T23" fmla="*/ 105 h 138"/>
                    <a:gd name="T24" fmla="*/ 44 w 445"/>
                    <a:gd name="T25" fmla="*/ 112 h 138"/>
                    <a:gd name="T26" fmla="*/ 37 w 445"/>
                    <a:gd name="T27" fmla="*/ 118 h 138"/>
                    <a:gd name="T28" fmla="*/ 59 w 445"/>
                    <a:gd name="T29" fmla="*/ 118 h 138"/>
                    <a:gd name="T30" fmla="*/ 52 w 445"/>
                    <a:gd name="T31" fmla="*/ 112 h 138"/>
                    <a:gd name="T32" fmla="*/ 59 w 445"/>
                    <a:gd name="T33" fmla="*/ 105 h 138"/>
                    <a:gd name="T34" fmla="*/ 66 w 445"/>
                    <a:gd name="T35" fmla="*/ 112 h 138"/>
                    <a:gd name="T36" fmla="*/ 59 w 445"/>
                    <a:gd name="T37" fmla="*/ 118 h 138"/>
                    <a:gd name="T38" fmla="*/ 48 w 445"/>
                    <a:gd name="T39" fmla="*/ 73 h 138"/>
                    <a:gd name="T40" fmla="*/ 27 w 445"/>
                    <a:gd name="T41" fmla="*/ 52 h 138"/>
                    <a:gd name="T42" fmla="*/ 48 w 445"/>
                    <a:gd name="T43" fmla="*/ 31 h 138"/>
                    <a:gd name="T44" fmla="*/ 69 w 445"/>
                    <a:gd name="T45" fmla="*/ 52 h 138"/>
                    <a:gd name="T46" fmla="*/ 48 w 445"/>
                    <a:gd name="T47" fmla="*/ 73 h 138"/>
                    <a:gd name="T48" fmla="*/ 82 w 445"/>
                    <a:gd name="T49" fmla="*/ 118 h 138"/>
                    <a:gd name="T50" fmla="*/ 75 w 445"/>
                    <a:gd name="T51" fmla="*/ 112 h 138"/>
                    <a:gd name="T52" fmla="*/ 82 w 445"/>
                    <a:gd name="T53" fmla="*/ 105 h 138"/>
                    <a:gd name="T54" fmla="*/ 88 w 445"/>
                    <a:gd name="T55" fmla="*/ 112 h 138"/>
                    <a:gd name="T56" fmla="*/ 82 w 445"/>
                    <a:gd name="T57" fmla="*/ 118 h 138"/>
                    <a:gd name="T58" fmla="*/ 392 w 445"/>
                    <a:gd name="T59" fmla="*/ 113 h 138"/>
                    <a:gd name="T60" fmla="*/ 242 w 445"/>
                    <a:gd name="T61" fmla="*/ 113 h 138"/>
                    <a:gd name="T62" fmla="*/ 242 w 445"/>
                    <a:gd name="T63" fmla="*/ 96 h 138"/>
                    <a:gd name="T64" fmla="*/ 392 w 445"/>
                    <a:gd name="T65" fmla="*/ 96 h 138"/>
                    <a:gd name="T66" fmla="*/ 392 w 445"/>
                    <a:gd name="T67" fmla="*/ 113 h 138"/>
                    <a:gd name="T68" fmla="*/ 392 w 445"/>
                    <a:gd name="T69" fmla="*/ 78 h 138"/>
                    <a:gd name="T70" fmla="*/ 242 w 445"/>
                    <a:gd name="T71" fmla="*/ 78 h 138"/>
                    <a:gd name="T72" fmla="*/ 242 w 445"/>
                    <a:gd name="T73" fmla="*/ 61 h 138"/>
                    <a:gd name="T74" fmla="*/ 392 w 445"/>
                    <a:gd name="T75" fmla="*/ 61 h 138"/>
                    <a:gd name="T76" fmla="*/ 392 w 445"/>
                    <a:gd name="T77" fmla="*/ 78 h 138"/>
                    <a:gd name="T78" fmla="*/ 392 w 445"/>
                    <a:gd name="T79" fmla="*/ 43 h 138"/>
                    <a:gd name="T80" fmla="*/ 242 w 445"/>
                    <a:gd name="T81" fmla="*/ 43 h 138"/>
                    <a:gd name="T82" fmla="*/ 242 w 445"/>
                    <a:gd name="T83" fmla="*/ 26 h 138"/>
                    <a:gd name="T84" fmla="*/ 392 w 445"/>
                    <a:gd name="T85" fmla="*/ 26 h 138"/>
                    <a:gd name="T86" fmla="*/ 392 w 445"/>
                    <a:gd name="T87" fmla="*/ 43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45" h="138">
                      <a:moveTo>
                        <a:pt x="415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3" y="0"/>
                        <a:pt x="0" y="14"/>
                        <a:pt x="0" y="30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25"/>
                        <a:pt x="13" y="138"/>
                        <a:pt x="30" y="138"/>
                      </a:cubicBezTo>
                      <a:cubicBezTo>
                        <a:pt x="415" y="138"/>
                        <a:pt x="415" y="138"/>
                        <a:pt x="415" y="138"/>
                      </a:cubicBezTo>
                      <a:cubicBezTo>
                        <a:pt x="431" y="138"/>
                        <a:pt x="445" y="125"/>
                        <a:pt x="445" y="108"/>
                      </a:cubicBezTo>
                      <a:cubicBezTo>
                        <a:pt x="445" y="30"/>
                        <a:pt x="445" y="30"/>
                        <a:pt x="445" y="30"/>
                      </a:cubicBezTo>
                      <a:cubicBezTo>
                        <a:pt x="445" y="14"/>
                        <a:pt x="431" y="0"/>
                        <a:pt x="415" y="0"/>
                      </a:cubicBezTo>
                      <a:close/>
                      <a:moveTo>
                        <a:pt x="37" y="118"/>
                      </a:moveTo>
                      <a:cubicBezTo>
                        <a:pt x="33" y="118"/>
                        <a:pt x="30" y="115"/>
                        <a:pt x="30" y="112"/>
                      </a:cubicBezTo>
                      <a:cubicBezTo>
                        <a:pt x="30" y="108"/>
                        <a:pt x="33" y="105"/>
                        <a:pt x="37" y="105"/>
                      </a:cubicBezTo>
                      <a:cubicBezTo>
                        <a:pt x="41" y="105"/>
                        <a:pt x="44" y="108"/>
                        <a:pt x="44" y="112"/>
                      </a:cubicBezTo>
                      <a:cubicBezTo>
                        <a:pt x="44" y="115"/>
                        <a:pt x="41" y="118"/>
                        <a:pt x="37" y="118"/>
                      </a:cubicBezTo>
                      <a:close/>
                      <a:moveTo>
                        <a:pt x="59" y="118"/>
                      </a:moveTo>
                      <a:cubicBezTo>
                        <a:pt x="55" y="118"/>
                        <a:pt x="52" y="115"/>
                        <a:pt x="52" y="112"/>
                      </a:cubicBezTo>
                      <a:cubicBezTo>
                        <a:pt x="52" y="108"/>
                        <a:pt x="55" y="105"/>
                        <a:pt x="59" y="105"/>
                      </a:cubicBezTo>
                      <a:cubicBezTo>
                        <a:pt x="63" y="105"/>
                        <a:pt x="66" y="108"/>
                        <a:pt x="66" y="112"/>
                      </a:cubicBezTo>
                      <a:cubicBezTo>
                        <a:pt x="66" y="115"/>
                        <a:pt x="63" y="118"/>
                        <a:pt x="59" y="118"/>
                      </a:cubicBezTo>
                      <a:close/>
                      <a:moveTo>
                        <a:pt x="48" y="73"/>
                      </a:moveTo>
                      <a:cubicBezTo>
                        <a:pt x="37" y="73"/>
                        <a:pt x="27" y="64"/>
                        <a:pt x="27" y="52"/>
                      </a:cubicBezTo>
                      <a:cubicBezTo>
                        <a:pt x="27" y="41"/>
                        <a:pt x="37" y="31"/>
                        <a:pt x="48" y="31"/>
                      </a:cubicBezTo>
                      <a:cubicBezTo>
                        <a:pt x="60" y="31"/>
                        <a:pt x="69" y="41"/>
                        <a:pt x="69" y="52"/>
                      </a:cubicBezTo>
                      <a:cubicBezTo>
                        <a:pt x="69" y="64"/>
                        <a:pt x="60" y="73"/>
                        <a:pt x="48" y="73"/>
                      </a:cubicBezTo>
                      <a:close/>
                      <a:moveTo>
                        <a:pt x="82" y="118"/>
                      </a:moveTo>
                      <a:cubicBezTo>
                        <a:pt x="78" y="118"/>
                        <a:pt x="75" y="115"/>
                        <a:pt x="75" y="112"/>
                      </a:cubicBezTo>
                      <a:cubicBezTo>
                        <a:pt x="75" y="108"/>
                        <a:pt x="78" y="105"/>
                        <a:pt x="82" y="105"/>
                      </a:cubicBezTo>
                      <a:cubicBezTo>
                        <a:pt x="85" y="105"/>
                        <a:pt x="88" y="108"/>
                        <a:pt x="88" y="112"/>
                      </a:cubicBezTo>
                      <a:cubicBezTo>
                        <a:pt x="88" y="115"/>
                        <a:pt x="85" y="118"/>
                        <a:pt x="82" y="118"/>
                      </a:cubicBezTo>
                      <a:close/>
                      <a:moveTo>
                        <a:pt x="392" y="113"/>
                      </a:moveTo>
                      <a:cubicBezTo>
                        <a:pt x="242" y="113"/>
                        <a:pt x="242" y="113"/>
                        <a:pt x="242" y="113"/>
                      </a:cubicBezTo>
                      <a:cubicBezTo>
                        <a:pt x="242" y="96"/>
                        <a:pt x="242" y="96"/>
                        <a:pt x="242" y="96"/>
                      </a:cubicBezTo>
                      <a:cubicBezTo>
                        <a:pt x="392" y="96"/>
                        <a:pt x="392" y="96"/>
                        <a:pt x="392" y="96"/>
                      </a:cubicBezTo>
                      <a:lnTo>
                        <a:pt x="392" y="113"/>
                      </a:lnTo>
                      <a:close/>
                      <a:moveTo>
                        <a:pt x="392" y="78"/>
                      </a:moveTo>
                      <a:cubicBezTo>
                        <a:pt x="242" y="78"/>
                        <a:pt x="242" y="78"/>
                        <a:pt x="242" y="78"/>
                      </a:cubicBezTo>
                      <a:cubicBezTo>
                        <a:pt x="242" y="61"/>
                        <a:pt x="242" y="61"/>
                        <a:pt x="242" y="61"/>
                      </a:cubicBezTo>
                      <a:cubicBezTo>
                        <a:pt x="392" y="61"/>
                        <a:pt x="392" y="61"/>
                        <a:pt x="392" y="61"/>
                      </a:cubicBezTo>
                      <a:lnTo>
                        <a:pt x="392" y="78"/>
                      </a:lnTo>
                      <a:close/>
                      <a:moveTo>
                        <a:pt x="392" y="43"/>
                      </a:moveTo>
                      <a:cubicBezTo>
                        <a:pt x="242" y="43"/>
                        <a:pt x="242" y="43"/>
                        <a:pt x="242" y="43"/>
                      </a:cubicBezTo>
                      <a:cubicBezTo>
                        <a:pt x="242" y="26"/>
                        <a:pt x="242" y="26"/>
                        <a:pt x="242" y="26"/>
                      </a:cubicBezTo>
                      <a:cubicBezTo>
                        <a:pt x="392" y="26"/>
                        <a:pt x="392" y="26"/>
                        <a:pt x="392" y="26"/>
                      </a:cubicBezTo>
                      <a:lnTo>
                        <a:pt x="392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8" name="Freeform 1902"/>
                <p:cNvSpPr>
                  <a:spLocks noEditPoints="1"/>
                </p:cNvSpPr>
                <p:nvPr/>
              </p:nvSpPr>
              <p:spPr bwMode="auto">
                <a:xfrm>
                  <a:off x="9801226" y="3987800"/>
                  <a:ext cx="295275" cy="92075"/>
                </a:xfrm>
                <a:custGeom>
                  <a:avLst/>
                  <a:gdLst>
                    <a:gd name="T0" fmla="*/ 415 w 445"/>
                    <a:gd name="T1" fmla="*/ 0 h 138"/>
                    <a:gd name="T2" fmla="*/ 30 w 445"/>
                    <a:gd name="T3" fmla="*/ 0 h 138"/>
                    <a:gd name="T4" fmla="*/ 0 w 445"/>
                    <a:gd name="T5" fmla="*/ 30 h 138"/>
                    <a:gd name="T6" fmla="*/ 0 w 445"/>
                    <a:gd name="T7" fmla="*/ 109 h 138"/>
                    <a:gd name="T8" fmla="*/ 30 w 445"/>
                    <a:gd name="T9" fmla="*/ 138 h 138"/>
                    <a:gd name="T10" fmla="*/ 415 w 445"/>
                    <a:gd name="T11" fmla="*/ 138 h 138"/>
                    <a:gd name="T12" fmla="*/ 445 w 445"/>
                    <a:gd name="T13" fmla="*/ 109 h 138"/>
                    <a:gd name="T14" fmla="*/ 445 w 445"/>
                    <a:gd name="T15" fmla="*/ 30 h 138"/>
                    <a:gd name="T16" fmla="*/ 415 w 445"/>
                    <a:gd name="T17" fmla="*/ 0 h 138"/>
                    <a:gd name="T18" fmla="*/ 37 w 445"/>
                    <a:gd name="T19" fmla="*/ 119 h 138"/>
                    <a:gd name="T20" fmla="*/ 30 w 445"/>
                    <a:gd name="T21" fmla="*/ 112 h 138"/>
                    <a:gd name="T22" fmla="*/ 37 w 445"/>
                    <a:gd name="T23" fmla="*/ 105 h 138"/>
                    <a:gd name="T24" fmla="*/ 44 w 445"/>
                    <a:gd name="T25" fmla="*/ 112 h 138"/>
                    <a:gd name="T26" fmla="*/ 37 w 445"/>
                    <a:gd name="T27" fmla="*/ 119 h 138"/>
                    <a:gd name="T28" fmla="*/ 59 w 445"/>
                    <a:gd name="T29" fmla="*/ 119 h 138"/>
                    <a:gd name="T30" fmla="*/ 52 w 445"/>
                    <a:gd name="T31" fmla="*/ 112 h 138"/>
                    <a:gd name="T32" fmla="*/ 59 w 445"/>
                    <a:gd name="T33" fmla="*/ 105 h 138"/>
                    <a:gd name="T34" fmla="*/ 66 w 445"/>
                    <a:gd name="T35" fmla="*/ 112 h 138"/>
                    <a:gd name="T36" fmla="*/ 59 w 445"/>
                    <a:gd name="T37" fmla="*/ 119 h 138"/>
                    <a:gd name="T38" fmla="*/ 48 w 445"/>
                    <a:gd name="T39" fmla="*/ 73 h 138"/>
                    <a:gd name="T40" fmla="*/ 27 w 445"/>
                    <a:gd name="T41" fmla="*/ 52 h 138"/>
                    <a:gd name="T42" fmla="*/ 48 w 445"/>
                    <a:gd name="T43" fmla="*/ 32 h 138"/>
                    <a:gd name="T44" fmla="*/ 69 w 445"/>
                    <a:gd name="T45" fmla="*/ 52 h 138"/>
                    <a:gd name="T46" fmla="*/ 48 w 445"/>
                    <a:gd name="T47" fmla="*/ 73 h 138"/>
                    <a:gd name="T48" fmla="*/ 82 w 445"/>
                    <a:gd name="T49" fmla="*/ 119 h 138"/>
                    <a:gd name="T50" fmla="*/ 75 w 445"/>
                    <a:gd name="T51" fmla="*/ 112 h 138"/>
                    <a:gd name="T52" fmla="*/ 82 w 445"/>
                    <a:gd name="T53" fmla="*/ 105 h 138"/>
                    <a:gd name="T54" fmla="*/ 88 w 445"/>
                    <a:gd name="T55" fmla="*/ 112 h 138"/>
                    <a:gd name="T56" fmla="*/ 82 w 445"/>
                    <a:gd name="T57" fmla="*/ 119 h 138"/>
                    <a:gd name="T58" fmla="*/ 392 w 445"/>
                    <a:gd name="T59" fmla="*/ 113 h 138"/>
                    <a:gd name="T60" fmla="*/ 242 w 445"/>
                    <a:gd name="T61" fmla="*/ 113 h 138"/>
                    <a:gd name="T62" fmla="*/ 242 w 445"/>
                    <a:gd name="T63" fmla="*/ 96 h 138"/>
                    <a:gd name="T64" fmla="*/ 392 w 445"/>
                    <a:gd name="T65" fmla="*/ 96 h 138"/>
                    <a:gd name="T66" fmla="*/ 392 w 445"/>
                    <a:gd name="T67" fmla="*/ 113 h 138"/>
                    <a:gd name="T68" fmla="*/ 392 w 445"/>
                    <a:gd name="T69" fmla="*/ 78 h 138"/>
                    <a:gd name="T70" fmla="*/ 242 w 445"/>
                    <a:gd name="T71" fmla="*/ 78 h 138"/>
                    <a:gd name="T72" fmla="*/ 242 w 445"/>
                    <a:gd name="T73" fmla="*/ 61 h 138"/>
                    <a:gd name="T74" fmla="*/ 392 w 445"/>
                    <a:gd name="T75" fmla="*/ 61 h 138"/>
                    <a:gd name="T76" fmla="*/ 392 w 445"/>
                    <a:gd name="T77" fmla="*/ 78 h 138"/>
                    <a:gd name="T78" fmla="*/ 392 w 445"/>
                    <a:gd name="T79" fmla="*/ 43 h 138"/>
                    <a:gd name="T80" fmla="*/ 242 w 445"/>
                    <a:gd name="T81" fmla="*/ 43 h 138"/>
                    <a:gd name="T82" fmla="*/ 242 w 445"/>
                    <a:gd name="T83" fmla="*/ 26 h 138"/>
                    <a:gd name="T84" fmla="*/ 392 w 445"/>
                    <a:gd name="T85" fmla="*/ 26 h 138"/>
                    <a:gd name="T86" fmla="*/ 392 w 445"/>
                    <a:gd name="T87" fmla="*/ 43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45" h="138">
                      <a:moveTo>
                        <a:pt x="415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3" y="0"/>
                        <a:pt x="0" y="14"/>
                        <a:pt x="0" y="30"/>
                      </a:cubicBezTo>
                      <a:cubicBezTo>
                        <a:pt x="0" y="109"/>
                        <a:pt x="0" y="109"/>
                        <a:pt x="0" y="109"/>
                      </a:cubicBezTo>
                      <a:cubicBezTo>
                        <a:pt x="0" y="125"/>
                        <a:pt x="13" y="138"/>
                        <a:pt x="30" y="138"/>
                      </a:cubicBezTo>
                      <a:cubicBezTo>
                        <a:pt x="415" y="138"/>
                        <a:pt x="415" y="138"/>
                        <a:pt x="415" y="138"/>
                      </a:cubicBezTo>
                      <a:cubicBezTo>
                        <a:pt x="431" y="138"/>
                        <a:pt x="445" y="125"/>
                        <a:pt x="445" y="109"/>
                      </a:cubicBezTo>
                      <a:cubicBezTo>
                        <a:pt x="445" y="30"/>
                        <a:pt x="445" y="30"/>
                        <a:pt x="445" y="30"/>
                      </a:cubicBezTo>
                      <a:cubicBezTo>
                        <a:pt x="445" y="14"/>
                        <a:pt x="431" y="0"/>
                        <a:pt x="415" y="0"/>
                      </a:cubicBezTo>
                      <a:close/>
                      <a:moveTo>
                        <a:pt x="37" y="119"/>
                      </a:moveTo>
                      <a:cubicBezTo>
                        <a:pt x="33" y="119"/>
                        <a:pt x="30" y="116"/>
                        <a:pt x="30" y="112"/>
                      </a:cubicBezTo>
                      <a:cubicBezTo>
                        <a:pt x="30" y="108"/>
                        <a:pt x="33" y="105"/>
                        <a:pt x="37" y="105"/>
                      </a:cubicBezTo>
                      <a:cubicBezTo>
                        <a:pt x="41" y="105"/>
                        <a:pt x="44" y="108"/>
                        <a:pt x="44" y="112"/>
                      </a:cubicBezTo>
                      <a:cubicBezTo>
                        <a:pt x="44" y="116"/>
                        <a:pt x="41" y="119"/>
                        <a:pt x="37" y="119"/>
                      </a:cubicBezTo>
                      <a:close/>
                      <a:moveTo>
                        <a:pt x="59" y="119"/>
                      </a:moveTo>
                      <a:cubicBezTo>
                        <a:pt x="55" y="119"/>
                        <a:pt x="52" y="116"/>
                        <a:pt x="52" y="112"/>
                      </a:cubicBezTo>
                      <a:cubicBezTo>
                        <a:pt x="52" y="108"/>
                        <a:pt x="55" y="105"/>
                        <a:pt x="59" y="105"/>
                      </a:cubicBezTo>
                      <a:cubicBezTo>
                        <a:pt x="63" y="105"/>
                        <a:pt x="66" y="108"/>
                        <a:pt x="66" y="112"/>
                      </a:cubicBezTo>
                      <a:cubicBezTo>
                        <a:pt x="66" y="116"/>
                        <a:pt x="63" y="119"/>
                        <a:pt x="59" y="119"/>
                      </a:cubicBezTo>
                      <a:close/>
                      <a:moveTo>
                        <a:pt x="48" y="73"/>
                      </a:moveTo>
                      <a:cubicBezTo>
                        <a:pt x="37" y="73"/>
                        <a:pt x="27" y="64"/>
                        <a:pt x="27" y="52"/>
                      </a:cubicBezTo>
                      <a:cubicBezTo>
                        <a:pt x="27" y="41"/>
                        <a:pt x="37" y="32"/>
                        <a:pt x="48" y="32"/>
                      </a:cubicBezTo>
                      <a:cubicBezTo>
                        <a:pt x="60" y="32"/>
                        <a:pt x="69" y="41"/>
                        <a:pt x="69" y="52"/>
                      </a:cubicBezTo>
                      <a:cubicBezTo>
                        <a:pt x="69" y="64"/>
                        <a:pt x="60" y="73"/>
                        <a:pt x="48" y="73"/>
                      </a:cubicBezTo>
                      <a:close/>
                      <a:moveTo>
                        <a:pt x="82" y="119"/>
                      </a:moveTo>
                      <a:cubicBezTo>
                        <a:pt x="78" y="119"/>
                        <a:pt x="75" y="116"/>
                        <a:pt x="75" y="112"/>
                      </a:cubicBezTo>
                      <a:cubicBezTo>
                        <a:pt x="75" y="108"/>
                        <a:pt x="78" y="105"/>
                        <a:pt x="82" y="105"/>
                      </a:cubicBezTo>
                      <a:cubicBezTo>
                        <a:pt x="85" y="105"/>
                        <a:pt x="88" y="108"/>
                        <a:pt x="88" y="112"/>
                      </a:cubicBezTo>
                      <a:cubicBezTo>
                        <a:pt x="88" y="116"/>
                        <a:pt x="85" y="119"/>
                        <a:pt x="82" y="119"/>
                      </a:cubicBezTo>
                      <a:close/>
                      <a:moveTo>
                        <a:pt x="392" y="113"/>
                      </a:moveTo>
                      <a:cubicBezTo>
                        <a:pt x="242" y="113"/>
                        <a:pt x="242" y="113"/>
                        <a:pt x="242" y="113"/>
                      </a:cubicBezTo>
                      <a:cubicBezTo>
                        <a:pt x="242" y="96"/>
                        <a:pt x="242" y="96"/>
                        <a:pt x="242" y="96"/>
                      </a:cubicBezTo>
                      <a:cubicBezTo>
                        <a:pt x="392" y="96"/>
                        <a:pt x="392" y="96"/>
                        <a:pt x="392" y="96"/>
                      </a:cubicBezTo>
                      <a:lnTo>
                        <a:pt x="392" y="113"/>
                      </a:lnTo>
                      <a:close/>
                      <a:moveTo>
                        <a:pt x="392" y="78"/>
                      </a:moveTo>
                      <a:cubicBezTo>
                        <a:pt x="242" y="78"/>
                        <a:pt x="242" y="78"/>
                        <a:pt x="242" y="78"/>
                      </a:cubicBezTo>
                      <a:cubicBezTo>
                        <a:pt x="242" y="61"/>
                        <a:pt x="242" y="61"/>
                        <a:pt x="242" y="61"/>
                      </a:cubicBezTo>
                      <a:cubicBezTo>
                        <a:pt x="392" y="61"/>
                        <a:pt x="392" y="61"/>
                        <a:pt x="392" y="61"/>
                      </a:cubicBezTo>
                      <a:lnTo>
                        <a:pt x="392" y="78"/>
                      </a:lnTo>
                      <a:close/>
                      <a:moveTo>
                        <a:pt x="392" y="43"/>
                      </a:moveTo>
                      <a:cubicBezTo>
                        <a:pt x="242" y="43"/>
                        <a:pt x="242" y="43"/>
                        <a:pt x="242" y="43"/>
                      </a:cubicBezTo>
                      <a:cubicBezTo>
                        <a:pt x="242" y="26"/>
                        <a:pt x="242" y="26"/>
                        <a:pt x="242" y="26"/>
                      </a:cubicBezTo>
                      <a:cubicBezTo>
                        <a:pt x="392" y="26"/>
                        <a:pt x="392" y="26"/>
                        <a:pt x="392" y="26"/>
                      </a:cubicBezTo>
                      <a:lnTo>
                        <a:pt x="392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9" name="Freeform 1903"/>
                <p:cNvSpPr>
                  <a:spLocks noEditPoints="1"/>
                </p:cNvSpPr>
                <p:nvPr/>
              </p:nvSpPr>
              <p:spPr bwMode="auto">
                <a:xfrm>
                  <a:off x="9801226" y="4086225"/>
                  <a:ext cx="295275" cy="92075"/>
                </a:xfrm>
                <a:custGeom>
                  <a:avLst/>
                  <a:gdLst>
                    <a:gd name="T0" fmla="*/ 415 w 445"/>
                    <a:gd name="T1" fmla="*/ 0 h 138"/>
                    <a:gd name="T2" fmla="*/ 30 w 445"/>
                    <a:gd name="T3" fmla="*/ 0 h 138"/>
                    <a:gd name="T4" fmla="*/ 0 w 445"/>
                    <a:gd name="T5" fmla="*/ 29 h 138"/>
                    <a:gd name="T6" fmla="*/ 0 w 445"/>
                    <a:gd name="T7" fmla="*/ 108 h 138"/>
                    <a:gd name="T8" fmla="*/ 30 w 445"/>
                    <a:gd name="T9" fmla="*/ 138 h 138"/>
                    <a:gd name="T10" fmla="*/ 415 w 445"/>
                    <a:gd name="T11" fmla="*/ 138 h 138"/>
                    <a:gd name="T12" fmla="*/ 445 w 445"/>
                    <a:gd name="T13" fmla="*/ 108 h 138"/>
                    <a:gd name="T14" fmla="*/ 445 w 445"/>
                    <a:gd name="T15" fmla="*/ 29 h 138"/>
                    <a:gd name="T16" fmla="*/ 415 w 445"/>
                    <a:gd name="T17" fmla="*/ 0 h 138"/>
                    <a:gd name="T18" fmla="*/ 37 w 445"/>
                    <a:gd name="T19" fmla="*/ 118 h 138"/>
                    <a:gd name="T20" fmla="*/ 30 w 445"/>
                    <a:gd name="T21" fmla="*/ 111 h 138"/>
                    <a:gd name="T22" fmla="*/ 37 w 445"/>
                    <a:gd name="T23" fmla="*/ 104 h 138"/>
                    <a:gd name="T24" fmla="*/ 44 w 445"/>
                    <a:gd name="T25" fmla="*/ 111 h 138"/>
                    <a:gd name="T26" fmla="*/ 37 w 445"/>
                    <a:gd name="T27" fmla="*/ 118 h 138"/>
                    <a:gd name="T28" fmla="*/ 59 w 445"/>
                    <a:gd name="T29" fmla="*/ 118 h 138"/>
                    <a:gd name="T30" fmla="*/ 52 w 445"/>
                    <a:gd name="T31" fmla="*/ 111 h 138"/>
                    <a:gd name="T32" fmla="*/ 59 w 445"/>
                    <a:gd name="T33" fmla="*/ 104 h 138"/>
                    <a:gd name="T34" fmla="*/ 66 w 445"/>
                    <a:gd name="T35" fmla="*/ 111 h 138"/>
                    <a:gd name="T36" fmla="*/ 59 w 445"/>
                    <a:gd name="T37" fmla="*/ 118 h 138"/>
                    <a:gd name="T38" fmla="*/ 48 w 445"/>
                    <a:gd name="T39" fmla="*/ 72 h 138"/>
                    <a:gd name="T40" fmla="*/ 27 w 445"/>
                    <a:gd name="T41" fmla="*/ 51 h 138"/>
                    <a:gd name="T42" fmla="*/ 48 w 445"/>
                    <a:gd name="T43" fmla="*/ 31 h 138"/>
                    <a:gd name="T44" fmla="*/ 69 w 445"/>
                    <a:gd name="T45" fmla="*/ 51 h 138"/>
                    <a:gd name="T46" fmla="*/ 48 w 445"/>
                    <a:gd name="T47" fmla="*/ 72 h 138"/>
                    <a:gd name="T48" fmla="*/ 82 w 445"/>
                    <a:gd name="T49" fmla="*/ 118 h 138"/>
                    <a:gd name="T50" fmla="*/ 75 w 445"/>
                    <a:gd name="T51" fmla="*/ 111 h 138"/>
                    <a:gd name="T52" fmla="*/ 82 w 445"/>
                    <a:gd name="T53" fmla="*/ 104 h 138"/>
                    <a:gd name="T54" fmla="*/ 88 w 445"/>
                    <a:gd name="T55" fmla="*/ 111 h 138"/>
                    <a:gd name="T56" fmla="*/ 82 w 445"/>
                    <a:gd name="T57" fmla="*/ 118 h 138"/>
                    <a:gd name="T58" fmla="*/ 392 w 445"/>
                    <a:gd name="T59" fmla="*/ 112 h 138"/>
                    <a:gd name="T60" fmla="*/ 242 w 445"/>
                    <a:gd name="T61" fmla="*/ 112 h 138"/>
                    <a:gd name="T62" fmla="*/ 242 w 445"/>
                    <a:gd name="T63" fmla="*/ 95 h 138"/>
                    <a:gd name="T64" fmla="*/ 392 w 445"/>
                    <a:gd name="T65" fmla="*/ 95 h 138"/>
                    <a:gd name="T66" fmla="*/ 392 w 445"/>
                    <a:gd name="T67" fmla="*/ 112 h 138"/>
                    <a:gd name="T68" fmla="*/ 392 w 445"/>
                    <a:gd name="T69" fmla="*/ 77 h 138"/>
                    <a:gd name="T70" fmla="*/ 242 w 445"/>
                    <a:gd name="T71" fmla="*/ 77 h 138"/>
                    <a:gd name="T72" fmla="*/ 242 w 445"/>
                    <a:gd name="T73" fmla="*/ 60 h 138"/>
                    <a:gd name="T74" fmla="*/ 392 w 445"/>
                    <a:gd name="T75" fmla="*/ 60 h 138"/>
                    <a:gd name="T76" fmla="*/ 392 w 445"/>
                    <a:gd name="T77" fmla="*/ 77 h 138"/>
                    <a:gd name="T78" fmla="*/ 392 w 445"/>
                    <a:gd name="T79" fmla="*/ 42 h 138"/>
                    <a:gd name="T80" fmla="*/ 242 w 445"/>
                    <a:gd name="T81" fmla="*/ 42 h 138"/>
                    <a:gd name="T82" fmla="*/ 242 w 445"/>
                    <a:gd name="T83" fmla="*/ 25 h 138"/>
                    <a:gd name="T84" fmla="*/ 392 w 445"/>
                    <a:gd name="T85" fmla="*/ 25 h 138"/>
                    <a:gd name="T86" fmla="*/ 392 w 445"/>
                    <a:gd name="T87" fmla="*/ 4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45" h="138">
                      <a:moveTo>
                        <a:pt x="415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24"/>
                        <a:pt x="13" y="138"/>
                        <a:pt x="30" y="138"/>
                      </a:cubicBezTo>
                      <a:cubicBezTo>
                        <a:pt x="415" y="138"/>
                        <a:pt x="415" y="138"/>
                        <a:pt x="415" y="138"/>
                      </a:cubicBezTo>
                      <a:cubicBezTo>
                        <a:pt x="431" y="138"/>
                        <a:pt x="445" y="124"/>
                        <a:pt x="445" y="108"/>
                      </a:cubicBezTo>
                      <a:cubicBezTo>
                        <a:pt x="445" y="29"/>
                        <a:pt x="445" y="29"/>
                        <a:pt x="445" y="29"/>
                      </a:cubicBezTo>
                      <a:cubicBezTo>
                        <a:pt x="445" y="13"/>
                        <a:pt x="431" y="0"/>
                        <a:pt x="415" y="0"/>
                      </a:cubicBezTo>
                      <a:close/>
                      <a:moveTo>
                        <a:pt x="37" y="118"/>
                      </a:moveTo>
                      <a:cubicBezTo>
                        <a:pt x="33" y="118"/>
                        <a:pt x="30" y="115"/>
                        <a:pt x="30" y="111"/>
                      </a:cubicBezTo>
                      <a:cubicBezTo>
                        <a:pt x="30" y="107"/>
                        <a:pt x="33" y="104"/>
                        <a:pt x="37" y="104"/>
                      </a:cubicBezTo>
                      <a:cubicBezTo>
                        <a:pt x="41" y="104"/>
                        <a:pt x="44" y="107"/>
                        <a:pt x="44" y="111"/>
                      </a:cubicBezTo>
                      <a:cubicBezTo>
                        <a:pt x="44" y="115"/>
                        <a:pt x="41" y="118"/>
                        <a:pt x="37" y="118"/>
                      </a:cubicBezTo>
                      <a:close/>
                      <a:moveTo>
                        <a:pt x="59" y="118"/>
                      </a:moveTo>
                      <a:cubicBezTo>
                        <a:pt x="55" y="118"/>
                        <a:pt x="52" y="115"/>
                        <a:pt x="52" y="111"/>
                      </a:cubicBezTo>
                      <a:cubicBezTo>
                        <a:pt x="52" y="107"/>
                        <a:pt x="55" y="104"/>
                        <a:pt x="59" y="104"/>
                      </a:cubicBezTo>
                      <a:cubicBezTo>
                        <a:pt x="63" y="104"/>
                        <a:pt x="66" y="107"/>
                        <a:pt x="66" y="111"/>
                      </a:cubicBezTo>
                      <a:cubicBezTo>
                        <a:pt x="66" y="115"/>
                        <a:pt x="63" y="118"/>
                        <a:pt x="59" y="118"/>
                      </a:cubicBezTo>
                      <a:close/>
                      <a:moveTo>
                        <a:pt x="48" y="72"/>
                      </a:moveTo>
                      <a:cubicBezTo>
                        <a:pt x="37" y="72"/>
                        <a:pt x="27" y="63"/>
                        <a:pt x="27" y="51"/>
                      </a:cubicBezTo>
                      <a:cubicBezTo>
                        <a:pt x="27" y="40"/>
                        <a:pt x="37" y="31"/>
                        <a:pt x="48" y="31"/>
                      </a:cubicBezTo>
                      <a:cubicBezTo>
                        <a:pt x="60" y="31"/>
                        <a:pt x="69" y="40"/>
                        <a:pt x="69" y="51"/>
                      </a:cubicBezTo>
                      <a:cubicBezTo>
                        <a:pt x="69" y="63"/>
                        <a:pt x="60" y="72"/>
                        <a:pt x="48" y="72"/>
                      </a:cubicBezTo>
                      <a:close/>
                      <a:moveTo>
                        <a:pt x="82" y="118"/>
                      </a:moveTo>
                      <a:cubicBezTo>
                        <a:pt x="78" y="118"/>
                        <a:pt x="75" y="115"/>
                        <a:pt x="75" y="111"/>
                      </a:cubicBezTo>
                      <a:cubicBezTo>
                        <a:pt x="75" y="107"/>
                        <a:pt x="78" y="104"/>
                        <a:pt x="82" y="104"/>
                      </a:cubicBezTo>
                      <a:cubicBezTo>
                        <a:pt x="85" y="104"/>
                        <a:pt x="88" y="107"/>
                        <a:pt x="88" y="111"/>
                      </a:cubicBezTo>
                      <a:cubicBezTo>
                        <a:pt x="88" y="115"/>
                        <a:pt x="85" y="118"/>
                        <a:pt x="82" y="118"/>
                      </a:cubicBezTo>
                      <a:close/>
                      <a:moveTo>
                        <a:pt x="392" y="112"/>
                      </a:moveTo>
                      <a:cubicBezTo>
                        <a:pt x="242" y="112"/>
                        <a:pt x="242" y="112"/>
                        <a:pt x="242" y="112"/>
                      </a:cubicBezTo>
                      <a:cubicBezTo>
                        <a:pt x="242" y="95"/>
                        <a:pt x="242" y="95"/>
                        <a:pt x="242" y="95"/>
                      </a:cubicBezTo>
                      <a:cubicBezTo>
                        <a:pt x="392" y="95"/>
                        <a:pt x="392" y="95"/>
                        <a:pt x="392" y="95"/>
                      </a:cubicBezTo>
                      <a:lnTo>
                        <a:pt x="392" y="112"/>
                      </a:lnTo>
                      <a:close/>
                      <a:moveTo>
                        <a:pt x="392" y="77"/>
                      </a:moveTo>
                      <a:cubicBezTo>
                        <a:pt x="242" y="77"/>
                        <a:pt x="242" y="77"/>
                        <a:pt x="242" y="77"/>
                      </a:cubicBezTo>
                      <a:cubicBezTo>
                        <a:pt x="242" y="60"/>
                        <a:pt x="242" y="60"/>
                        <a:pt x="242" y="60"/>
                      </a:cubicBezTo>
                      <a:cubicBezTo>
                        <a:pt x="392" y="60"/>
                        <a:pt x="392" y="60"/>
                        <a:pt x="392" y="60"/>
                      </a:cubicBezTo>
                      <a:lnTo>
                        <a:pt x="392" y="77"/>
                      </a:lnTo>
                      <a:close/>
                      <a:moveTo>
                        <a:pt x="392" y="42"/>
                      </a:moveTo>
                      <a:cubicBezTo>
                        <a:pt x="242" y="42"/>
                        <a:pt x="242" y="42"/>
                        <a:pt x="242" y="42"/>
                      </a:cubicBezTo>
                      <a:cubicBezTo>
                        <a:pt x="242" y="25"/>
                        <a:pt x="242" y="25"/>
                        <a:pt x="242" y="25"/>
                      </a:cubicBezTo>
                      <a:cubicBezTo>
                        <a:pt x="392" y="25"/>
                        <a:pt x="392" y="25"/>
                        <a:pt x="392" y="25"/>
                      </a:cubicBezTo>
                      <a:lnTo>
                        <a:pt x="392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0" name="组合 459"/>
              <p:cNvGrpSpPr/>
              <p:nvPr/>
            </p:nvGrpSpPr>
            <p:grpSpPr>
              <a:xfrm>
                <a:off x="9797665" y="3485302"/>
                <a:ext cx="689361" cy="689361"/>
                <a:chOff x="9042400" y="4419600"/>
                <a:chExt cx="554038" cy="554038"/>
              </a:xfrm>
            </p:grpSpPr>
            <p:sp>
              <p:nvSpPr>
                <p:cNvPr id="461" name="Rectangle 1404"/>
                <p:cNvSpPr>
                  <a:spLocks noChangeArrowheads="1"/>
                </p:cNvSpPr>
                <p:nvPr/>
              </p:nvSpPr>
              <p:spPr bwMode="auto">
                <a:xfrm>
                  <a:off x="9042400" y="4419600"/>
                  <a:ext cx="554038" cy="554038"/>
                </a:xfrm>
                <a:prstGeom prst="rect">
                  <a:avLst/>
                </a:prstGeom>
                <a:solidFill>
                  <a:srgbClr val="2A93CD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2" name="Rectangle 1904"/>
                <p:cNvSpPr>
                  <a:spLocks noChangeArrowheads="1"/>
                </p:cNvSpPr>
                <p:nvPr/>
              </p:nvSpPr>
              <p:spPr bwMode="auto">
                <a:xfrm>
                  <a:off x="9244013" y="4870450"/>
                  <a:ext cx="107950" cy="44450"/>
                </a:xfrm>
                <a:prstGeom prst="rect">
                  <a:avLst/>
                </a:prstGeom>
                <a:solidFill>
                  <a:srgbClr val="FFFFFE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3" name="Oval 1905"/>
                <p:cNvSpPr>
                  <a:spLocks noChangeArrowheads="1"/>
                </p:cNvSpPr>
                <p:nvPr/>
              </p:nvSpPr>
              <p:spPr bwMode="auto">
                <a:xfrm>
                  <a:off x="9224963" y="4481513"/>
                  <a:ext cx="157163" cy="30163"/>
                </a:xfrm>
                <a:prstGeom prst="ellipse">
                  <a:avLst/>
                </a:prstGeom>
                <a:solidFill>
                  <a:srgbClr val="FFFFF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4" name="Freeform 1906"/>
                <p:cNvSpPr>
                  <a:spLocks noEditPoints="1"/>
                </p:cNvSpPr>
                <p:nvPr/>
              </p:nvSpPr>
              <p:spPr bwMode="auto">
                <a:xfrm>
                  <a:off x="9166226" y="4470400"/>
                  <a:ext cx="133350" cy="450850"/>
                </a:xfrm>
                <a:custGeom>
                  <a:avLst/>
                  <a:gdLst>
                    <a:gd name="T0" fmla="*/ 196 w 201"/>
                    <a:gd name="T1" fmla="*/ 659 h 675"/>
                    <a:gd name="T2" fmla="*/ 169 w 201"/>
                    <a:gd name="T3" fmla="*/ 633 h 675"/>
                    <a:gd name="T4" fmla="*/ 196 w 201"/>
                    <a:gd name="T5" fmla="*/ 606 h 675"/>
                    <a:gd name="T6" fmla="*/ 201 w 201"/>
                    <a:gd name="T7" fmla="*/ 606 h 675"/>
                    <a:gd name="T8" fmla="*/ 201 w 201"/>
                    <a:gd name="T9" fmla="*/ 591 h 675"/>
                    <a:gd name="T10" fmla="*/ 32 w 201"/>
                    <a:gd name="T11" fmla="*/ 591 h 675"/>
                    <a:gd name="T12" fmla="*/ 32 w 201"/>
                    <a:gd name="T13" fmla="*/ 72 h 675"/>
                    <a:gd name="T14" fmla="*/ 201 w 201"/>
                    <a:gd name="T15" fmla="*/ 72 h 675"/>
                    <a:gd name="T16" fmla="*/ 201 w 201"/>
                    <a:gd name="T17" fmla="*/ 47 h 675"/>
                    <a:gd name="T18" fmla="*/ 116 w 201"/>
                    <a:gd name="T19" fmla="*/ 47 h 675"/>
                    <a:gd name="T20" fmla="*/ 105 w 201"/>
                    <a:gd name="T21" fmla="*/ 36 h 675"/>
                    <a:gd name="T22" fmla="*/ 116 w 201"/>
                    <a:gd name="T23" fmla="*/ 25 h 675"/>
                    <a:gd name="T24" fmla="*/ 201 w 201"/>
                    <a:gd name="T25" fmla="*/ 25 h 675"/>
                    <a:gd name="T26" fmla="*/ 201 w 201"/>
                    <a:gd name="T27" fmla="*/ 0 h 675"/>
                    <a:gd name="T28" fmla="*/ 46 w 201"/>
                    <a:gd name="T29" fmla="*/ 0 h 675"/>
                    <a:gd name="T30" fmla="*/ 0 w 201"/>
                    <a:gd name="T31" fmla="*/ 46 h 675"/>
                    <a:gd name="T32" fmla="*/ 0 w 201"/>
                    <a:gd name="T33" fmla="*/ 630 h 675"/>
                    <a:gd name="T34" fmla="*/ 46 w 201"/>
                    <a:gd name="T35" fmla="*/ 675 h 675"/>
                    <a:gd name="T36" fmla="*/ 201 w 201"/>
                    <a:gd name="T37" fmla="*/ 675 h 675"/>
                    <a:gd name="T38" fmla="*/ 201 w 201"/>
                    <a:gd name="T39" fmla="*/ 659 h 675"/>
                    <a:gd name="T40" fmla="*/ 196 w 201"/>
                    <a:gd name="T41" fmla="*/ 659 h 675"/>
                    <a:gd name="T42" fmla="*/ 150 w 201"/>
                    <a:gd name="T43" fmla="*/ 643 h 675"/>
                    <a:gd name="T44" fmla="*/ 139 w 201"/>
                    <a:gd name="T45" fmla="*/ 633 h 675"/>
                    <a:gd name="T46" fmla="*/ 150 w 201"/>
                    <a:gd name="T47" fmla="*/ 622 h 675"/>
                    <a:gd name="T48" fmla="*/ 160 w 201"/>
                    <a:gd name="T49" fmla="*/ 633 h 675"/>
                    <a:gd name="T50" fmla="*/ 150 w 201"/>
                    <a:gd name="T51" fmla="*/ 643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1" h="675">
                      <a:moveTo>
                        <a:pt x="196" y="659"/>
                      </a:moveTo>
                      <a:cubicBezTo>
                        <a:pt x="181" y="659"/>
                        <a:pt x="169" y="647"/>
                        <a:pt x="169" y="633"/>
                      </a:cubicBezTo>
                      <a:cubicBezTo>
                        <a:pt x="169" y="618"/>
                        <a:pt x="181" y="606"/>
                        <a:pt x="196" y="606"/>
                      </a:cubicBezTo>
                      <a:cubicBezTo>
                        <a:pt x="198" y="606"/>
                        <a:pt x="199" y="606"/>
                        <a:pt x="201" y="606"/>
                      </a:cubicBezTo>
                      <a:cubicBezTo>
                        <a:pt x="201" y="591"/>
                        <a:pt x="201" y="591"/>
                        <a:pt x="201" y="591"/>
                      </a:cubicBezTo>
                      <a:cubicBezTo>
                        <a:pt x="32" y="591"/>
                        <a:pt x="32" y="591"/>
                        <a:pt x="32" y="591"/>
                      </a:cubicBezTo>
                      <a:cubicBezTo>
                        <a:pt x="32" y="72"/>
                        <a:pt x="32" y="72"/>
                        <a:pt x="32" y="72"/>
                      </a:cubicBezTo>
                      <a:cubicBezTo>
                        <a:pt x="201" y="72"/>
                        <a:pt x="201" y="72"/>
                        <a:pt x="201" y="72"/>
                      </a:cubicBezTo>
                      <a:cubicBezTo>
                        <a:pt x="201" y="47"/>
                        <a:pt x="201" y="47"/>
                        <a:pt x="201" y="47"/>
                      </a:cubicBezTo>
                      <a:cubicBezTo>
                        <a:pt x="116" y="47"/>
                        <a:pt x="116" y="47"/>
                        <a:pt x="116" y="47"/>
                      </a:cubicBezTo>
                      <a:cubicBezTo>
                        <a:pt x="110" y="47"/>
                        <a:pt x="105" y="42"/>
                        <a:pt x="105" y="36"/>
                      </a:cubicBezTo>
                      <a:cubicBezTo>
                        <a:pt x="105" y="30"/>
                        <a:pt x="110" y="25"/>
                        <a:pt x="116" y="25"/>
                      </a:cubicBezTo>
                      <a:cubicBezTo>
                        <a:pt x="201" y="25"/>
                        <a:pt x="201" y="25"/>
                        <a:pt x="201" y="25"/>
                      </a:cubicBezTo>
                      <a:cubicBezTo>
                        <a:pt x="201" y="0"/>
                        <a:pt x="201" y="0"/>
                        <a:pt x="201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21" y="0"/>
                        <a:pt x="0" y="21"/>
                        <a:pt x="0" y="46"/>
                      </a:cubicBezTo>
                      <a:cubicBezTo>
                        <a:pt x="0" y="630"/>
                        <a:pt x="0" y="630"/>
                        <a:pt x="0" y="630"/>
                      </a:cubicBezTo>
                      <a:cubicBezTo>
                        <a:pt x="0" y="655"/>
                        <a:pt x="21" y="675"/>
                        <a:pt x="46" y="675"/>
                      </a:cubicBezTo>
                      <a:cubicBezTo>
                        <a:pt x="201" y="675"/>
                        <a:pt x="201" y="675"/>
                        <a:pt x="201" y="675"/>
                      </a:cubicBezTo>
                      <a:cubicBezTo>
                        <a:pt x="201" y="659"/>
                        <a:pt x="201" y="659"/>
                        <a:pt x="201" y="659"/>
                      </a:cubicBezTo>
                      <a:cubicBezTo>
                        <a:pt x="199" y="659"/>
                        <a:pt x="198" y="659"/>
                        <a:pt x="196" y="659"/>
                      </a:cubicBezTo>
                      <a:close/>
                      <a:moveTo>
                        <a:pt x="150" y="643"/>
                      </a:moveTo>
                      <a:cubicBezTo>
                        <a:pt x="144" y="643"/>
                        <a:pt x="139" y="638"/>
                        <a:pt x="139" y="633"/>
                      </a:cubicBezTo>
                      <a:cubicBezTo>
                        <a:pt x="139" y="627"/>
                        <a:pt x="144" y="622"/>
                        <a:pt x="150" y="622"/>
                      </a:cubicBezTo>
                      <a:cubicBezTo>
                        <a:pt x="155" y="622"/>
                        <a:pt x="160" y="627"/>
                        <a:pt x="160" y="633"/>
                      </a:cubicBezTo>
                      <a:cubicBezTo>
                        <a:pt x="160" y="638"/>
                        <a:pt x="155" y="643"/>
                        <a:pt x="150" y="643"/>
                      </a:cubicBezTo>
                      <a:close/>
                    </a:path>
                  </a:pathLst>
                </a:custGeom>
                <a:solidFill>
                  <a:srgbClr val="004978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5" name="Freeform 1907"/>
                <p:cNvSpPr>
                  <a:spLocks noEditPoints="1"/>
                </p:cNvSpPr>
                <p:nvPr/>
              </p:nvSpPr>
              <p:spPr bwMode="auto">
                <a:xfrm>
                  <a:off x="9299576" y="4470400"/>
                  <a:ext cx="127000" cy="450850"/>
                </a:xfrm>
                <a:custGeom>
                  <a:avLst/>
                  <a:gdLst>
                    <a:gd name="T0" fmla="*/ 146 w 191"/>
                    <a:gd name="T1" fmla="*/ 0 h 675"/>
                    <a:gd name="T2" fmla="*/ 0 w 191"/>
                    <a:gd name="T3" fmla="*/ 0 h 675"/>
                    <a:gd name="T4" fmla="*/ 0 w 191"/>
                    <a:gd name="T5" fmla="*/ 25 h 675"/>
                    <a:gd name="T6" fmla="*/ 76 w 191"/>
                    <a:gd name="T7" fmla="*/ 25 h 675"/>
                    <a:gd name="T8" fmla="*/ 86 w 191"/>
                    <a:gd name="T9" fmla="*/ 36 h 675"/>
                    <a:gd name="T10" fmla="*/ 76 w 191"/>
                    <a:gd name="T11" fmla="*/ 47 h 675"/>
                    <a:gd name="T12" fmla="*/ 0 w 191"/>
                    <a:gd name="T13" fmla="*/ 47 h 675"/>
                    <a:gd name="T14" fmla="*/ 0 w 191"/>
                    <a:gd name="T15" fmla="*/ 72 h 675"/>
                    <a:gd name="T16" fmla="*/ 159 w 191"/>
                    <a:gd name="T17" fmla="*/ 72 h 675"/>
                    <a:gd name="T18" fmla="*/ 159 w 191"/>
                    <a:gd name="T19" fmla="*/ 591 h 675"/>
                    <a:gd name="T20" fmla="*/ 0 w 191"/>
                    <a:gd name="T21" fmla="*/ 591 h 675"/>
                    <a:gd name="T22" fmla="*/ 0 w 191"/>
                    <a:gd name="T23" fmla="*/ 606 h 675"/>
                    <a:gd name="T24" fmla="*/ 22 w 191"/>
                    <a:gd name="T25" fmla="*/ 633 h 675"/>
                    <a:gd name="T26" fmla="*/ 0 w 191"/>
                    <a:gd name="T27" fmla="*/ 659 h 675"/>
                    <a:gd name="T28" fmla="*/ 0 w 191"/>
                    <a:gd name="T29" fmla="*/ 675 h 675"/>
                    <a:gd name="T30" fmla="*/ 146 w 191"/>
                    <a:gd name="T31" fmla="*/ 675 h 675"/>
                    <a:gd name="T32" fmla="*/ 191 w 191"/>
                    <a:gd name="T33" fmla="*/ 630 h 675"/>
                    <a:gd name="T34" fmla="*/ 191 w 191"/>
                    <a:gd name="T35" fmla="*/ 46 h 675"/>
                    <a:gd name="T36" fmla="*/ 146 w 191"/>
                    <a:gd name="T37" fmla="*/ 0 h 675"/>
                    <a:gd name="T38" fmla="*/ 42 w 191"/>
                    <a:gd name="T39" fmla="*/ 643 h 675"/>
                    <a:gd name="T40" fmla="*/ 31 w 191"/>
                    <a:gd name="T41" fmla="*/ 633 h 675"/>
                    <a:gd name="T42" fmla="*/ 42 w 191"/>
                    <a:gd name="T43" fmla="*/ 622 h 675"/>
                    <a:gd name="T44" fmla="*/ 52 w 191"/>
                    <a:gd name="T45" fmla="*/ 633 h 675"/>
                    <a:gd name="T46" fmla="*/ 42 w 191"/>
                    <a:gd name="T47" fmla="*/ 643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91" h="675">
                      <a:moveTo>
                        <a:pt x="14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76" y="25"/>
                        <a:pt x="76" y="25"/>
                        <a:pt x="76" y="25"/>
                      </a:cubicBezTo>
                      <a:cubicBezTo>
                        <a:pt x="82" y="25"/>
                        <a:pt x="86" y="30"/>
                        <a:pt x="86" y="36"/>
                      </a:cubicBezTo>
                      <a:cubicBezTo>
                        <a:pt x="86" y="42"/>
                        <a:pt x="82" y="47"/>
                        <a:pt x="76" y="47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159" y="72"/>
                        <a:pt x="159" y="72"/>
                        <a:pt x="159" y="72"/>
                      </a:cubicBezTo>
                      <a:cubicBezTo>
                        <a:pt x="159" y="591"/>
                        <a:pt x="159" y="591"/>
                        <a:pt x="159" y="591"/>
                      </a:cubicBezTo>
                      <a:cubicBezTo>
                        <a:pt x="0" y="591"/>
                        <a:pt x="0" y="591"/>
                        <a:pt x="0" y="591"/>
                      </a:cubicBezTo>
                      <a:cubicBezTo>
                        <a:pt x="0" y="606"/>
                        <a:pt x="0" y="606"/>
                        <a:pt x="0" y="606"/>
                      </a:cubicBezTo>
                      <a:cubicBezTo>
                        <a:pt x="12" y="608"/>
                        <a:pt x="22" y="619"/>
                        <a:pt x="22" y="633"/>
                      </a:cubicBezTo>
                      <a:cubicBezTo>
                        <a:pt x="22" y="646"/>
                        <a:pt x="12" y="657"/>
                        <a:pt x="0" y="659"/>
                      </a:cubicBezTo>
                      <a:cubicBezTo>
                        <a:pt x="0" y="675"/>
                        <a:pt x="0" y="675"/>
                        <a:pt x="0" y="675"/>
                      </a:cubicBezTo>
                      <a:cubicBezTo>
                        <a:pt x="146" y="675"/>
                        <a:pt x="146" y="675"/>
                        <a:pt x="146" y="675"/>
                      </a:cubicBezTo>
                      <a:cubicBezTo>
                        <a:pt x="171" y="675"/>
                        <a:pt x="191" y="655"/>
                        <a:pt x="191" y="630"/>
                      </a:cubicBezTo>
                      <a:cubicBezTo>
                        <a:pt x="191" y="46"/>
                        <a:pt x="191" y="46"/>
                        <a:pt x="191" y="46"/>
                      </a:cubicBezTo>
                      <a:cubicBezTo>
                        <a:pt x="191" y="21"/>
                        <a:pt x="171" y="0"/>
                        <a:pt x="146" y="0"/>
                      </a:cubicBezTo>
                      <a:close/>
                      <a:moveTo>
                        <a:pt x="42" y="643"/>
                      </a:moveTo>
                      <a:cubicBezTo>
                        <a:pt x="36" y="643"/>
                        <a:pt x="31" y="638"/>
                        <a:pt x="31" y="633"/>
                      </a:cubicBezTo>
                      <a:cubicBezTo>
                        <a:pt x="31" y="627"/>
                        <a:pt x="36" y="622"/>
                        <a:pt x="42" y="622"/>
                      </a:cubicBezTo>
                      <a:cubicBezTo>
                        <a:pt x="48" y="622"/>
                        <a:pt x="52" y="627"/>
                        <a:pt x="52" y="633"/>
                      </a:cubicBezTo>
                      <a:cubicBezTo>
                        <a:pt x="52" y="638"/>
                        <a:pt x="48" y="643"/>
                        <a:pt x="42" y="643"/>
                      </a:cubicBezTo>
                      <a:close/>
                    </a:path>
                  </a:pathLst>
                </a:custGeom>
                <a:solidFill>
                  <a:srgbClr val="00345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6" name="Freeform 1908"/>
                <p:cNvSpPr/>
                <p:nvPr/>
              </p:nvSpPr>
              <p:spPr bwMode="auto">
                <a:xfrm>
                  <a:off x="9186863" y="4521200"/>
                  <a:ext cx="217488" cy="341313"/>
                </a:xfrm>
                <a:custGeom>
                  <a:avLst/>
                  <a:gdLst>
                    <a:gd name="T0" fmla="*/ 0 w 137"/>
                    <a:gd name="T1" fmla="*/ 0 h 215"/>
                    <a:gd name="T2" fmla="*/ 0 w 137"/>
                    <a:gd name="T3" fmla="*/ 215 h 215"/>
                    <a:gd name="T4" fmla="*/ 137 w 137"/>
                    <a:gd name="T5" fmla="*/ 0 h 215"/>
                    <a:gd name="T6" fmla="*/ 0 w 137"/>
                    <a:gd name="T7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7" h="215">
                      <a:moveTo>
                        <a:pt x="0" y="0"/>
                      </a:moveTo>
                      <a:lnTo>
                        <a:pt x="0" y="215"/>
                      </a:lnTo>
                      <a:lnTo>
                        <a:pt x="1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E7E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7" name="Freeform 1909"/>
                <p:cNvSpPr/>
                <p:nvPr/>
              </p:nvSpPr>
              <p:spPr bwMode="auto">
                <a:xfrm>
                  <a:off x="9186863" y="4521200"/>
                  <a:ext cx="219075" cy="344488"/>
                </a:xfrm>
                <a:custGeom>
                  <a:avLst/>
                  <a:gdLst>
                    <a:gd name="T0" fmla="*/ 0 w 138"/>
                    <a:gd name="T1" fmla="*/ 215 h 217"/>
                    <a:gd name="T2" fmla="*/ 0 w 138"/>
                    <a:gd name="T3" fmla="*/ 217 h 217"/>
                    <a:gd name="T4" fmla="*/ 138 w 138"/>
                    <a:gd name="T5" fmla="*/ 217 h 217"/>
                    <a:gd name="T6" fmla="*/ 138 w 138"/>
                    <a:gd name="T7" fmla="*/ 0 h 217"/>
                    <a:gd name="T8" fmla="*/ 137 w 138"/>
                    <a:gd name="T9" fmla="*/ 0 h 217"/>
                    <a:gd name="T10" fmla="*/ 0 w 138"/>
                    <a:gd name="T11" fmla="*/ 215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" h="217">
                      <a:moveTo>
                        <a:pt x="0" y="215"/>
                      </a:moveTo>
                      <a:lnTo>
                        <a:pt x="0" y="217"/>
                      </a:lnTo>
                      <a:lnTo>
                        <a:pt x="138" y="217"/>
                      </a:lnTo>
                      <a:lnTo>
                        <a:pt x="138" y="0"/>
                      </a:lnTo>
                      <a:lnTo>
                        <a:pt x="137" y="0"/>
                      </a:lnTo>
                      <a:lnTo>
                        <a:pt x="0" y="215"/>
                      </a:lnTo>
                      <a:close/>
                    </a:path>
                  </a:pathLst>
                </a:custGeom>
                <a:solidFill>
                  <a:srgbClr val="A7D7D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8" name="组合 467"/>
              <p:cNvGrpSpPr/>
              <p:nvPr/>
            </p:nvGrpSpPr>
            <p:grpSpPr>
              <a:xfrm>
                <a:off x="10571961" y="4269476"/>
                <a:ext cx="689361" cy="689361"/>
                <a:chOff x="9664700" y="5049838"/>
                <a:chExt cx="554038" cy="554038"/>
              </a:xfrm>
            </p:grpSpPr>
            <p:sp>
              <p:nvSpPr>
                <p:cNvPr id="469" name="Rectangle 1409"/>
                <p:cNvSpPr>
                  <a:spLocks noChangeArrowheads="1"/>
                </p:cNvSpPr>
                <p:nvPr/>
              </p:nvSpPr>
              <p:spPr bwMode="auto">
                <a:xfrm>
                  <a:off x="9664700" y="5049838"/>
                  <a:ext cx="554038" cy="554038"/>
                </a:xfrm>
                <a:prstGeom prst="rect">
                  <a:avLst/>
                </a:prstGeom>
                <a:solidFill>
                  <a:srgbClr val="F8B600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0" name="Freeform 1922"/>
                <p:cNvSpPr/>
                <p:nvPr/>
              </p:nvSpPr>
              <p:spPr bwMode="auto">
                <a:xfrm>
                  <a:off x="9963151" y="5221288"/>
                  <a:ext cx="14288" cy="3175"/>
                </a:xfrm>
                <a:custGeom>
                  <a:avLst/>
                  <a:gdLst>
                    <a:gd name="T0" fmla="*/ 1 w 20"/>
                    <a:gd name="T1" fmla="*/ 5 h 5"/>
                    <a:gd name="T2" fmla="*/ 1 w 20"/>
                    <a:gd name="T3" fmla="*/ 3 h 5"/>
                    <a:gd name="T4" fmla="*/ 3 w 20"/>
                    <a:gd name="T5" fmla="*/ 3 h 5"/>
                    <a:gd name="T6" fmla="*/ 20 w 20"/>
                    <a:gd name="T7" fmla="*/ 0 h 5"/>
                    <a:gd name="T8" fmla="*/ 3 w 20"/>
                    <a:gd name="T9" fmla="*/ 2 h 5"/>
                    <a:gd name="T10" fmla="*/ 0 w 20"/>
                    <a:gd name="T11" fmla="*/ 3 h 5"/>
                    <a:gd name="T12" fmla="*/ 1 w 20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5">
                      <a:moveTo>
                        <a:pt x="1" y="5"/>
                      </a:move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2" y="4"/>
                        <a:pt x="2" y="3"/>
                        <a:pt x="3" y="3"/>
                      </a:cubicBezTo>
                      <a:cubicBezTo>
                        <a:pt x="8" y="4"/>
                        <a:pt x="20" y="5"/>
                        <a:pt x="20" y="0"/>
                      </a:cubicBezTo>
                      <a:cubicBezTo>
                        <a:pt x="16" y="0"/>
                        <a:pt x="7" y="1"/>
                        <a:pt x="3" y="2"/>
                      </a:cubicBezTo>
                      <a:cubicBezTo>
                        <a:pt x="2" y="2"/>
                        <a:pt x="0" y="3"/>
                        <a:pt x="0" y="3"/>
                      </a:cubicBezTo>
                      <a:cubicBezTo>
                        <a:pt x="0" y="4"/>
                        <a:pt x="1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1" name="Freeform 1923"/>
                <p:cNvSpPr/>
                <p:nvPr/>
              </p:nvSpPr>
              <p:spPr bwMode="auto">
                <a:xfrm>
                  <a:off x="9952038" y="5226050"/>
                  <a:ext cx="12700" cy="3175"/>
                </a:xfrm>
                <a:custGeom>
                  <a:avLst/>
                  <a:gdLst>
                    <a:gd name="T0" fmla="*/ 6 w 20"/>
                    <a:gd name="T1" fmla="*/ 2 h 5"/>
                    <a:gd name="T2" fmla="*/ 3 w 20"/>
                    <a:gd name="T3" fmla="*/ 3 h 5"/>
                    <a:gd name="T4" fmla="*/ 0 w 20"/>
                    <a:gd name="T5" fmla="*/ 1 h 5"/>
                    <a:gd name="T6" fmla="*/ 3 w 20"/>
                    <a:gd name="T7" fmla="*/ 5 h 5"/>
                    <a:gd name="T8" fmla="*/ 20 w 20"/>
                    <a:gd name="T9" fmla="*/ 1 h 5"/>
                    <a:gd name="T10" fmla="*/ 18 w 20"/>
                    <a:gd name="T11" fmla="*/ 1 h 5"/>
                    <a:gd name="T12" fmla="*/ 13 w 20"/>
                    <a:gd name="T13" fmla="*/ 1 h 5"/>
                    <a:gd name="T14" fmla="*/ 6 w 20"/>
                    <a:gd name="T1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5">
                      <a:moveTo>
                        <a:pt x="6" y="2"/>
                      </a:moveTo>
                      <a:cubicBezTo>
                        <a:pt x="5" y="2"/>
                        <a:pt x="5" y="3"/>
                        <a:pt x="3" y="3"/>
                      </a:cubicBezTo>
                      <a:cubicBezTo>
                        <a:pt x="2" y="3"/>
                        <a:pt x="1" y="2"/>
                        <a:pt x="0" y="1"/>
                      </a:cubicBezTo>
                      <a:cubicBezTo>
                        <a:pt x="1" y="3"/>
                        <a:pt x="1" y="5"/>
                        <a:pt x="3" y="5"/>
                      </a:cubicBezTo>
                      <a:cubicBezTo>
                        <a:pt x="8" y="5"/>
                        <a:pt x="15" y="2"/>
                        <a:pt x="20" y="1"/>
                      </a:cubicBezTo>
                      <a:cubicBezTo>
                        <a:pt x="19" y="1"/>
                        <a:pt x="18" y="1"/>
                        <a:pt x="18" y="1"/>
                      </a:cubicBezTo>
                      <a:cubicBezTo>
                        <a:pt x="17" y="2"/>
                        <a:pt x="16" y="1"/>
                        <a:pt x="13" y="1"/>
                      </a:cubicBezTo>
                      <a:cubicBezTo>
                        <a:pt x="10" y="0"/>
                        <a:pt x="8" y="1"/>
                        <a:pt x="6" y="2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2" name="Freeform 1924"/>
                <p:cNvSpPr/>
                <p:nvPr/>
              </p:nvSpPr>
              <p:spPr bwMode="auto">
                <a:xfrm>
                  <a:off x="9964738" y="5224463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3" name="Freeform 1925"/>
                <p:cNvSpPr/>
                <p:nvPr/>
              </p:nvSpPr>
              <p:spPr bwMode="auto">
                <a:xfrm>
                  <a:off x="9910763" y="5156200"/>
                  <a:ext cx="28575" cy="26988"/>
                </a:xfrm>
                <a:custGeom>
                  <a:avLst/>
                  <a:gdLst>
                    <a:gd name="T0" fmla="*/ 27 w 43"/>
                    <a:gd name="T1" fmla="*/ 0 h 41"/>
                    <a:gd name="T2" fmla="*/ 23 w 43"/>
                    <a:gd name="T3" fmla="*/ 0 h 41"/>
                    <a:gd name="T4" fmla="*/ 38 w 43"/>
                    <a:gd name="T5" fmla="*/ 3 h 41"/>
                    <a:gd name="T6" fmla="*/ 38 w 43"/>
                    <a:gd name="T7" fmla="*/ 4 h 41"/>
                    <a:gd name="T8" fmla="*/ 29 w 43"/>
                    <a:gd name="T9" fmla="*/ 7 h 41"/>
                    <a:gd name="T10" fmla="*/ 25 w 43"/>
                    <a:gd name="T11" fmla="*/ 7 h 41"/>
                    <a:gd name="T12" fmla="*/ 21 w 43"/>
                    <a:gd name="T13" fmla="*/ 9 h 41"/>
                    <a:gd name="T14" fmla="*/ 10 w 43"/>
                    <a:gd name="T15" fmla="*/ 9 h 41"/>
                    <a:gd name="T16" fmla="*/ 20 w 43"/>
                    <a:gd name="T17" fmla="*/ 11 h 41"/>
                    <a:gd name="T18" fmla="*/ 14 w 43"/>
                    <a:gd name="T19" fmla="*/ 12 h 41"/>
                    <a:gd name="T20" fmla="*/ 7 w 43"/>
                    <a:gd name="T21" fmla="*/ 17 h 41"/>
                    <a:gd name="T22" fmla="*/ 0 w 43"/>
                    <a:gd name="T23" fmla="*/ 26 h 41"/>
                    <a:gd name="T24" fmla="*/ 0 w 43"/>
                    <a:gd name="T25" fmla="*/ 31 h 41"/>
                    <a:gd name="T26" fmla="*/ 5 w 43"/>
                    <a:gd name="T27" fmla="*/ 30 h 41"/>
                    <a:gd name="T28" fmla="*/ 11 w 43"/>
                    <a:gd name="T29" fmla="*/ 37 h 41"/>
                    <a:gd name="T30" fmla="*/ 18 w 43"/>
                    <a:gd name="T31" fmla="*/ 36 h 41"/>
                    <a:gd name="T32" fmla="*/ 27 w 43"/>
                    <a:gd name="T33" fmla="*/ 38 h 41"/>
                    <a:gd name="T34" fmla="*/ 43 w 43"/>
                    <a:gd name="T35" fmla="*/ 41 h 41"/>
                    <a:gd name="T36" fmla="*/ 43 w 43"/>
                    <a:gd name="T37" fmla="*/ 8 h 41"/>
                    <a:gd name="T38" fmla="*/ 39 w 43"/>
                    <a:gd name="T39" fmla="*/ 9 h 41"/>
                    <a:gd name="T40" fmla="*/ 42 w 43"/>
                    <a:gd name="T41" fmla="*/ 7 h 41"/>
                    <a:gd name="T42" fmla="*/ 43 w 43"/>
                    <a:gd name="T43" fmla="*/ 7 h 41"/>
                    <a:gd name="T44" fmla="*/ 43 w 43"/>
                    <a:gd name="T45" fmla="*/ 1 h 41"/>
                    <a:gd name="T46" fmla="*/ 35 w 43"/>
                    <a:gd name="T47" fmla="*/ 2 h 41"/>
                    <a:gd name="T48" fmla="*/ 27 w 43"/>
                    <a:gd name="T4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3" h="41">
                      <a:moveTo>
                        <a:pt x="27" y="0"/>
                      </a:moveTo>
                      <a:cubicBezTo>
                        <a:pt x="26" y="0"/>
                        <a:pt x="24" y="0"/>
                        <a:pt x="23" y="0"/>
                      </a:cubicBezTo>
                      <a:cubicBezTo>
                        <a:pt x="26" y="2"/>
                        <a:pt x="32" y="2"/>
                        <a:pt x="38" y="3"/>
                      </a:cubicBezTo>
                      <a:cubicBezTo>
                        <a:pt x="38" y="3"/>
                        <a:pt x="38" y="3"/>
                        <a:pt x="38" y="4"/>
                      </a:cubicBezTo>
                      <a:cubicBezTo>
                        <a:pt x="35" y="5"/>
                        <a:pt x="33" y="7"/>
                        <a:pt x="29" y="7"/>
                      </a:cubicBezTo>
                      <a:cubicBezTo>
                        <a:pt x="27" y="7"/>
                        <a:pt x="26" y="7"/>
                        <a:pt x="25" y="7"/>
                      </a:cubicBezTo>
                      <a:cubicBezTo>
                        <a:pt x="23" y="7"/>
                        <a:pt x="25" y="10"/>
                        <a:pt x="21" y="9"/>
                      </a:cubicBezTo>
                      <a:cubicBezTo>
                        <a:pt x="6" y="7"/>
                        <a:pt x="12" y="9"/>
                        <a:pt x="10" y="9"/>
                      </a:cubicBezTo>
                      <a:cubicBezTo>
                        <a:pt x="13" y="10"/>
                        <a:pt x="20" y="9"/>
                        <a:pt x="20" y="11"/>
                      </a:cubicBezTo>
                      <a:cubicBezTo>
                        <a:pt x="19" y="13"/>
                        <a:pt x="17" y="11"/>
                        <a:pt x="14" y="12"/>
                      </a:cubicBezTo>
                      <a:cubicBezTo>
                        <a:pt x="12" y="12"/>
                        <a:pt x="9" y="15"/>
                        <a:pt x="7" y="17"/>
                      </a:cubicBezTo>
                      <a:cubicBezTo>
                        <a:pt x="3" y="19"/>
                        <a:pt x="1" y="22"/>
                        <a:pt x="0" y="26"/>
                      </a:cubicBezTo>
                      <a:cubicBezTo>
                        <a:pt x="0" y="29"/>
                        <a:pt x="1" y="30"/>
                        <a:pt x="0" y="31"/>
                      </a:cubicBezTo>
                      <a:cubicBezTo>
                        <a:pt x="2" y="31"/>
                        <a:pt x="3" y="30"/>
                        <a:pt x="5" y="30"/>
                      </a:cubicBezTo>
                      <a:cubicBezTo>
                        <a:pt x="9" y="30"/>
                        <a:pt x="11" y="35"/>
                        <a:pt x="11" y="37"/>
                      </a:cubicBezTo>
                      <a:cubicBezTo>
                        <a:pt x="14" y="37"/>
                        <a:pt x="16" y="36"/>
                        <a:pt x="18" y="36"/>
                      </a:cubicBezTo>
                      <a:cubicBezTo>
                        <a:pt x="21" y="36"/>
                        <a:pt x="25" y="37"/>
                        <a:pt x="27" y="38"/>
                      </a:cubicBezTo>
                      <a:cubicBezTo>
                        <a:pt x="32" y="39"/>
                        <a:pt x="38" y="40"/>
                        <a:pt x="43" y="41"/>
                      </a:cubicBezTo>
                      <a:cubicBezTo>
                        <a:pt x="43" y="8"/>
                        <a:pt x="43" y="8"/>
                        <a:pt x="43" y="8"/>
                      </a:cubicBezTo>
                      <a:cubicBezTo>
                        <a:pt x="41" y="8"/>
                        <a:pt x="40" y="9"/>
                        <a:pt x="39" y="9"/>
                      </a:cubicBezTo>
                      <a:cubicBezTo>
                        <a:pt x="39" y="7"/>
                        <a:pt x="42" y="7"/>
                        <a:pt x="42" y="7"/>
                      </a:cubicBezTo>
                      <a:cubicBezTo>
                        <a:pt x="42" y="7"/>
                        <a:pt x="42" y="7"/>
                        <a:pt x="43" y="7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1" y="1"/>
                        <a:pt x="37" y="2"/>
                        <a:pt x="35" y="2"/>
                      </a:cubicBezTo>
                      <a:cubicBezTo>
                        <a:pt x="31" y="2"/>
                        <a:pt x="29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4" name="Freeform 1926"/>
                <p:cNvSpPr/>
                <p:nvPr/>
              </p:nvSpPr>
              <p:spPr bwMode="auto">
                <a:xfrm>
                  <a:off x="9939338" y="5146675"/>
                  <a:ext cx="4763" cy="4763"/>
                </a:xfrm>
                <a:custGeom>
                  <a:avLst/>
                  <a:gdLst>
                    <a:gd name="T0" fmla="*/ 2 w 7"/>
                    <a:gd name="T1" fmla="*/ 4 h 8"/>
                    <a:gd name="T2" fmla="*/ 7 w 7"/>
                    <a:gd name="T3" fmla="*/ 3 h 8"/>
                    <a:gd name="T4" fmla="*/ 4 w 7"/>
                    <a:gd name="T5" fmla="*/ 1 h 8"/>
                    <a:gd name="T6" fmla="*/ 4 w 7"/>
                    <a:gd name="T7" fmla="*/ 1 h 8"/>
                    <a:gd name="T8" fmla="*/ 0 w 7"/>
                    <a:gd name="T9" fmla="*/ 0 h 8"/>
                    <a:gd name="T10" fmla="*/ 0 w 7"/>
                    <a:gd name="T11" fmla="*/ 8 h 8"/>
                    <a:gd name="T12" fmla="*/ 2 w 7"/>
                    <a:gd name="T1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8">
                      <a:moveTo>
                        <a:pt x="2" y="4"/>
                      </a:moveTo>
                      <a:cubicBezTo>
                        <a:pt x="3" y="4"/>
                        <a:pt x="7" y="4"/>
                        <a:pt x="7" y="3"/>
                      </a:cubicBezTo>
                      <a:cubicBezTo>
                        <a:pt x="7" y="2"/>
                        <a:pt x="4" y="2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6"/>
                        <a:pt x="1" y="5"/>
                        <a:pt x="2" y="4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5" name="Freeform 1927"/>
                <p:cNvSpPr/>
                <p:nvPr/>
              </p:nvSpPr>
              <p:spPr bwMode="auto">
                <a:xfrm>
                  <a:off x="10009188" y="5218113"/>
                  <a:ext cx="0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6" name="Freeform 1928"/>
                <p:cNvSpPr/>
                <p:nvPr/>
              </p:nvSpPr>
              <p:spPr bwMode="auto">
                <a:xfrm>
                  <a:off x="10007601" y="5214938"/>
                  <a:ext cx="0" cy="158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7" name="Freeform 1929"/>
                <p:cNvSpPr/>
                <p:nvPr/>
              </p:nvSpPr>
              <p:spPr bwMode="auto">
                <a:xfrm>
                  <a:off x="9964738" y="522446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8" name="Freeform 1930"/>
                <p:cNvSpPr/>
                <p:nvPr/>
              </p:nvSpPr>
              <p:spPr bwMode="auto">
                <a:xfrm>
                  <a:off x="10009188" y="5218113"/>
                  <a:ext cx="0" cy="0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9" name="Freeform 1931"/>
                <p:cNvSpPr>
                  <a:spLocks noEditPoints="1"/>
                </p:cNvSpPr>
                <p:nvPr/>
              </p:nvSpPr>
              <p:spPr bwMode="auto">
                <a:xfrm>
                  <a:off x="9788526" y="5110163"/>
                  <a:ext cx="150813" cy="61913"/>
                </a:xfrm>
                <a:custGeom>
                  <a:avLst/>
                  <a:gdLst>
                    <a:gd name="T0" fmla="*/ 47 w 227"/>
                    <a:gd name="T1" fmla="*/ 76 h 93"/>
                    <a:gd name="T2" fmla="*/ 95 w 227"/>
                    <a:gd name="T3" fmla="*/ 72 h 93"/>
                    <a:gd name="T4" fmla="*/ 121 w 227"/>
                    <a:gd name="T5" fmla="*/ 66 h 93"/>
                    <a:gd name="T6" fmla="*/ 182 w 227"/>
                    <a:gd name="T7" fmla="*/ 65 h 93"/>
                    <a:gd name="T8" fmla="*/ 184 w 227"/>
                    <a:gd name="T9" fmla="*/ 49 h 93"/>
                    <a:gd name="T10" fmla="*/ 191 w 227"/>
                    <a:gd name="T11" fmla="*/ 41 h 93"/>
                    <a:gd name="T12" fmla="*/ 190 w 227"/>
                    <a:gd name="T13" fmla="*/ 48 h 93"/>
                    <a:gd name="T14" fmla="*/ 215 w 227"/>
                    <a:gd name="T15" fmla="*/ 57 h 93"/>
                    <a:gd name="T16" fmla="*/ 217 w 227"/>
                    <a:gd name="T17" fmla="*/ 53 h 93"/>
                    <a:gd name="T18" fmla="*/ 214 w 227"/>
                    <a:gd name="T19" fmla="*/ 44 h 93"/>
                    <a:gd name="T20" fmla="*/ 198 w 227"/>
                    <a:gd name="T21" fmla="*/ 36 h 93"/>
                    <a:gd name="T22" fmla="*/ 201 w 227"/>
                    <a:gd name="T23" fmla="*/ 32 h 93"/>
                    <a:gd name="T24" fmla="*/ 226 w 227"/>
                    <a:gd name="T25" fmla="*/ 36 h 93"/>
                    <a:gd name="T26" fmla="*/ 217 w 227"/>
                    <a:gd name="T27" fmla="*/ 29 h 93"/>
                    <a:gd name="T28" fmla="*/ 221 w 227"/>
                    <a:gd name="T29" fmla="*/ 27 h 93"/>
                    <a:gd name="T30" fmla="*/ 218 w 227"/>
                    <a:gd name="T31" fmla="*/ 27 h 93"/>
                    <a:gd name="T32" fmla="*/ 193 w 227"/>
                    <a:gd name="T33" fmla="*/ 26 h 93"/>
                    <a:gd name="T34" fmla="*/ 191 w 227"/>
                    <a:gd name="T35" fmla="*/ 24 h 93"/>
                    <a:gd name="T36" fmla="*/ 191 w 227"/>
                    <a:gd name="T37" fmla="*/ 22 h 93"/>
                    <a:gd name="T38" fmla="*/ 201 w 227"/>
                    <a:gd name="T39" fmla="*/ 20 h 93"/>
                    <a:gd name="T40" fmla="*/ 218 w 227"/>
                    <a:gd name="T41" fmla="*/ 21 h 93"/>
                    <a:gd name="T42" fmla="*/ 224 w 227"/>
                    <a:gd name="T43" fmla="*/ 23 h 93"/>
                    <a:gd name="T44" fmla="*/ 222 w 227"/>
                    <a:gd name="T45" fmla="*/ 21 h 93"/>
                    <a:gd name="T46" fmla="*/ 207 w 227"/>
                    <a:gd name="T47" fmla="*/ 19 h 93"/>
                    <a:gd name="T48" fmla="*/ 222 w 227"/>
                    <a:gd name="T49" fmla="*/ 16 h 93"/>
                    <a:gd name="T50" fmla="*/ 148 w 227"/>
                    <a:gd name="T51" fmla="*/ 59 h 93"/>
                    <a:gd name="T52" fmla="*/ 99 w 227"/>
                    <a:gd name="T53" fmla="*/ 68 h 93"/>
                    <a:gd name="T54" fmla="*/ 90 w 227"/>
                    <a:gd name="T55" fmla="*/ 63 h 93"/>
                    <a:gd name="T56" fmla="*/ 103 w 227"/>
                    <a:gd name="T57" fmla="*/ 53 h 93"/>
                    <a:gd name="T58" fmla="*/ 126 w 227"/>
                    <a:gd name="T59" fmla="*/ 54 h 93"/>
                    <a:gd name="T60" fmla="*/ 137 w 227"/>
                    <a:gd name="T61" fmla="*/ 49 h 93"/>
                    <a:gd name="T62" fmla="*/ 163 w 227"/>
                    <a:gd name="T63" fmla="*/ 36 h 93"/>
                    <a:gd name="T64" fmla="*/ 172 w 227"/>
                    <a:gd name="T65" fmla="*/ 38 h 93"/>
                    <a:gd name="T66" fmla="*/ 152 w 227"/>
                    <a:gd name="T67" fmla="*/ 38 h 93"/>
                    <a:gd name="T68" fmla="*/ 143 w 227"/>
                    <a:gd name="T69" fmla="*/ 36 h 93"/>
                    <a:gd name="T70" fmla="*/ 144 w 227"/>
                    <a:gd name="T71" fmla="*/ 39 h 93"/>
                    <a:gd name="T72" fmla="*/ 164 w 227"/>
                    <a:gd name="T73" fmla="*/ 59 h 93"/>
                    <a:gd name="T74" fmla="*/ 190 w 227"/>
                    <a:gd name="T75" fmla="*/ 39 h 93"/>
                    <a:gd name="T76" fmla="*/ 151 w 227"/>
                    <a:gd name="T77" fmla="*/ 48 h 93"/>
                    <a:gd name="T78" fmla="*/ 167 w 227"/>
                    <a:gd name="T79" fmla="*/ 43 h 93"/>
                    <a:gd name="T80" fmla="*/ 192 w 227"/>
                    <a:gd name="T81" fmla="*/ 29 h 93"/>
                    <a:gd name="T82" fmla="*/ 187 w 227"/>
                    <a:gd name="T83" fmla="*/ 27 h 93"/>
                    <a:gd name="T84" fmla="*/ 173 w 227"/>
                    <a:gd name="T85" fmla="*/ 22 h 93"/>
                    <a:gd name="T86" fmla="*/ 151 w 227"/>
                    <a:gd name="T87" fmla="*/ 29 h 93"/>
                    <a:gd name="T88" fmla="*/ 165 w 227"/>
                    <a:gd name="T89" fmla="*/ 31 h 93"/>
                    <a:gd name="T90" fmla="*/ 141 w 227"/>
                    <a:gd name="T91" fmla="*/ 30 h 93"/>
                    <a:gd name="T92" fmla="*/ 118 w 227"/>
                    <a:gd name="T93" fmla="*/ 34 h 93"/>
                    <a:gd name="T94" fmla="*/ 119 w 227"/>
                    <a:gd name="T95" fmla="*/ 36 h 93"/>
                    <a:gd name="T96" fmla="*/ 118 w 227"/>
                    <a:gd name="T97" fmla="*/ 43 h 93"/>
                    <a:gd name="T98" fmla="*/ 126 w 227"/>
                    <a:gd name="T99" fmla="*/ 38 h 93"/>
                    <a:gd name="T100" fmla="*/ 112 w 227"/>
                    <a:gd name="T101" fmla="*/ 47 h 93"/>
                    <a:gd name="T102" fmla="*/ 88 w 227"/>
                    <a:gd name="T103" fmla="*/ 50 h 93"/>
                    <a:gd name="T104" fmla="*/ 92 w 227"/>
                    <a:gd name="T105" fmla="*/ 46 h 93"/>
                    <a:gd name="T106" fmla="*/ 101 w 227"/>
                    <a:gd name="T107" fmla="*/ 44 h 93"/>
                    <a:gd name="T108" fmla="*/ 104 w 227"/>
                    <a:gd name="T109" fmla="*/ 42 h 93"/>
                    <a:gd name="T110" fmla="*/ 99 w 227"/>
                    <a:gd name="T111" fmla="*/ 41 h 93"/>
                    <a:gd name="T112" fmla="*/ 95 w 227"/>
                    <a:gd name="T113" fmla="*/ 42 h 93"/>
                    <a:gd name="T114" fmla="*/ 73 w 227"/>
                    <a:gd name="T115" fmla="*/ 51 h 93"/>
                    <a:gd name="T116" fmla="*/ 66 w 227"/>
                    <a:gd name="T117" fmla="*/ 57 h 93"/>
                    <a:gd name="T118" fmla="*/ 60 w 227"/>
                    <a:gd name="T119" fmla="*/ 68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27" h="93">
                      <a:moveTo>
                        <a:pt x="16" y="87"/>
                      </a:moveTo>
                      <a:cubicBezTo>
                        <a:pt x="17" y="87"/>
                        <a:pt x="17" y="85"/>
                        <a:pt x="19" y="85"/>
                      </a:cubicBezTo>
                      <a:cubicBezTo>
                        <a:pt x="21" y="86"/>
                        <a:pt x="24" y="83"/>
                        <a:pt x="25" y="82"/>
                      </a:cubicBezTo>
                      <a:cubicBezTo>
                        <a:pt x="29" y="80"/>
                        <a:pt x="30" y="80"/>
                        <a:pt x="34" y="78"/>
                      </a:cubicBezTo>
                      <a:cubicBezTo>
                        <a:pt x="35" y="79"/>
                        <a:pt x="35" y="79"/>
                        <a:pt x="36" y="78"/>
                      </a:cubicBezTo>
                      <a:cubicBezTo>
                        <a:pt x="39" y="78"/>
                        <a:pt x="39" y="76"/>
                        <a:pt x="41" y="75"/>
                      </a:cubicBezTo>
                      <a:cubicBezTo>
                        <a:pt x="42" y="75"/>
                        <a:pt x="45" y="77"/>
                        <a:pt x="47" y="76"/>
                      </a:cubicBezTo>
                      <a:cubicBezTo>
                        <a:pt x="50" y="75"/>
                        <a:pt x="50" y="74"/>
                        <a:pt x="53" y="73"/>
                      </a:cubicBezTo>
                      <a:cubicBezTo>
                        <a:pt x="53" y="74"/>
                        <a:pt x="54" y="74"/>
                        <a:pt x="55" y="74"/>
                      </a:cubicBezTo>
                      <a:cubicBezTo>
                        <a:pt x="58" y="73"/>
                        <a:pt x="57" y="72"/>
                        <a:pt x="59" y="72"/>
                      </a:cubicBezTo>
                      <a:cubicBezTo>
                        <a:pt x="68" y="70"/>
                        <a:pt x="74" y="72"/>
                        <a:pt x="83" y="70"/>
                      </a:cubicBezTo>
                      <a:cubicBezTo>
                        <a:pt x="92" y="68"/>
                        <a:pt x="91" y="67"/>
                        <a:pt x="95" y="70"/>
                      </a:cubicBezTo>
                      <a:cubicBezTo>
                        <a:pt x="94" y="70"/>
                        <a:pt x="89" y="71"/>
                        <a:pt x="89" y="72"/>
                      </a:cubicBezTo>
                      <a:cubicBezTo>
                        <a:pt x="89" y="72"/>
                        <a:pt x="88" y="73"/>
                        <a:pt x="95" y="72"/>
                      </a:cubicBezTo>
                      <a:cubicBezTo>
                        <a:pt x="98" y="71"/>
                        <a:pt x="100" y="70"/>
                        <a:pt x="103" y="70"/>
                      </a:cubicBezTo>
                      <a:cubicBezTo>
                        <a:pt x="107" y="69"/>
                        <a:pt x="110" y="69"/>
                        <a:pt x="114" y="68"/>
                      </a:cubicBezTo>
                      <a:cubicBezTo>
                        <a:pt x="114" y="68"/>
                        <a:pt x="115" y="68"/>
                        <a:pt x="116" y="69"/>
                      </a:cubicBezTo>
                      <a:cubicBezTo>
                        <a:pt x="119" y="69"/>
                        <a:pt x="119" y="71"/>
                        <a:pt x="122" y="70"/>
                      </a:cubicBezTo>
                      <a:cubicBezTo>
                        <a:pt x="123" y="70"/>
                        <a:pt x="121" y="69"/>
                        <a:pt x="122" y="68"/>
                      </a:cubicBezTo>
                      <a:cubicBezTo>
                        <a:pt x="122" y="65"/>
                        <a:pt x="130" y="67"/>
                        <a:pt x="130" y="64"/>
                      </a:cubicBezTo>
                      <a:cubicBezTo>
                        <a:pt x="128" y="65"/>
                        <a:pt x="123" y="66"/>
                        <a:pt x="121" y="66"/>
                      </a:cubicBezTo>
                      <a:cubicBezTo>
                        <a:pt x="119" y="67"/>
                        <a:pt x="119" y="66"/>
                        <a:pt x="119" y="66"/>
                      </a:cubicBezTo>
                      <a:cubicBezTo>
                        <a:pt x="119" y="64"/>
                        <a:pt x="129" y="62"/>
                        <a:pt x="132" y="62"/>
                      </a:cubicBezTo>
                      <a:cubicBezTo>
                        <a:pt x="134" y="65"/>
                        <a:pt x="141" y="65"/>
                        <a:pt x="150" y="65"/>
                      </a:cubicBezTo>
                      <a:cubicBezTo>
                        <a:pt x="160" y="64"/>
                        <a:pt x="164" y="65"/>
                        <a:pt x="167" y="65"/>
                      </a:cubicBezTo>
                      <a:cubicBezTo>
                        <a:pt x="168" y="63"/>
                        <a:pt x="169" y="62"/>
                        <a:pt x="172" y="62"/>
                      </a:cubicBezTo>
                      <a:cubicBezTo>
                        <a:pt x="175" y="62"/>
                        <a:pt x="179" y="62"/>
                        <a:pt x="180" y="63"/>
                      </a:cubicBezTo>
                      <a:cubicBezTo>
                        <a:pt x="181" y="64"/>
                        <a:pt x="176" y="66"/>
                        <a:pt x="182" y="65"/>
                      </a:cubicBezTo>
                      <a:cubicBezTo>
                        <a:pt x="183" y="61"/>
                        <a:pt x="194" y="62"/>
                        <a:pt x="192" y="59"/>
                      </a:cubicBezTo>
                      <a:cubicBezTo>
                        <a:pt x="190" y="59"/>
                        <a:pt x="189" y="60"/>
                        <a:pt x="188" y="60"/>
                      </a:cubicBezTo>
                      <a:cubicBezTo>
                        <a:pt x="188" y="60"/>
                        <a:pt x="189" y="58"/>
                        <a:pt x="190" y="58"/>
                      </a:cubicBezTo>
                      <a:cubicBezTo>
                        <a:pt x="189" y="55"/>
                        <a:pt x="178" y="57"/>
                        <a:pt x="178" y="54"/>
                      </a:cubicBezTo>
                      <a:cubicBezTo>
                        <a:pt x="178" y="53"/>
                        <a:pt x="180" y="53"/>
                        <a:pt x="180" y="52"/>
                      </a:cubicBezTo>
                      <a:cubicBezTo>
                        <a:pt x="181" y="52"/>
                        <a:pt x="179" y="52"/>
                        <a:pt x="179" y="51"/>
                      </a:cubicBezTo>
                      <a:cubicBezTo>
                        <a:pt x="179" y="49"/>
                        <a:pt x="182" y="50"/>
                        <a:pt x="184" y="49"/>
                      </a:cubicBezTo>
                      <a:cubicBezTo>
                        <a:pt x="184" y="48"/>
                        <a:pt x="183" y="48"/>
                        <a:pt x="185" y="48"/>
                      </a:cubicBezTo>
                      <a:cubicBezTo>
                        <a:pt x="185" y="47"/>
                        <a:pt x="185" y="47"/>
                        <a:pt x="185" y="46"/>
                      </a:cubicBezTo>
                      <a:cubicBezTo>
                        <a:pt x="183" y="46"/>
                        <a:pt x="184" y="45"/>
                        <a:pt x="183" y="43"/>
                      </a:cubicBezTo>
                      <a:cubicBezTo>
                        <a:pt x="183" y="43"/>
                        <a:pt x="183" y="43"/>
                        <a:pt x="183" y="42"/>
                      </a:cubicBezTo>
                      <a:cubicBezTo>
                        <a:pt x="184" y="42"/>
                        <a:pt x="186" y="42"/>
                        <a:pt x="187" y="42"/>
                      </a:cubicBezTo>
                      <a:cubicBezTo>
                        <a:pt x="187" y="42"/>
                        <a:pt x="187" y="42"/>
                        <a:pt x="187" y="42"/>
                      </a:cubicBezTo>
                      <a:cubicBezTo>
                        <a:pt x="187" y="42"/>
                        <a:pt x="188" y="41"/>
                        <a:pt x="191" y="41"/>
                      </a:cubicBezTo>
                      <a:cubicBezTo>
                        <a:pt x="197" y="40"/>
                        <a:pt x="202" y="41"/>
                        <a:pt x="208" y="41"/>
                      </a:cubicBezTo>
                      <a:cubicBezTo>
                        <a:pt x="208" y="41"/>
                        <a:pt x="208" y="41"/>
                        <a:pt x="208" y="42"/>
                      </a:cubicBezTo>
                      <a:cubicBezTo>
                        <a:pt x="208" y="42"/>
                        <a:pt x="205" y="43"/>
                        <a:pt x="205" y="43"/>
                      </a:cubicBezTo>
                      <a:cubicBezTo>
                        <a:pt x="202" y="44"/>
                        <a:pt x="200" y="45"/>
                        <a:pt x="195" y="45"/>
                      </a:cubicBezTo>
                      <a:cubicBezTo>
                        <a:pt x="191" y="45"/>
                        <a:pt x="191" y="44"/>
                        <a:pt x="190" y="46"/>
                      </a:cubicBezTo>
                      <a:cubicBezTo>
                        <a:pt x="191" y="46"/>
                        <a:pt x="192" y="46"/>
                        <a:pt x="192" y="46"/>
                      </a:cubicBezTo>
                      <a:cubicBezTo>
                        <a:pt x="192" y="47"/>
                        <a:pt x="191" y="47"/>
                        <a:pt x="190" y="48"/>
                      </a:cubicBezTo>
                      <a:cubicBezTo>
                        <a:pt x="194" y="48"/>
                        <a:pt x="196" y="49"/>
                        <a:pt x="196" y="51"/>
                      </a:cubicBezTo>
                      <a:cubicBezTo>
                        <a:pt x="196" y="52"/>
                        <a:pt x="201" y="52"/>
                        <a:pt x="201" y="53"/>
                      </a:cubicBezTo>
                      <a:cubicBezTo>
                        <a:pt x="201" y="54"/>
                        <a:pt x="198" y="55"/>
                        <a:pt x="197" y="55"/>
                      </a:cubicBezTo>
                      <a:cubicBezTo>
                        <a:pt x="199" y="57"/>
                        <a:pt x="203" y="56"/>
                        <a:pt x="206" y="56"/>
                      </a:cubicBezTo>
                      <a:cubicBezTo>
                        <a:pt x="205" y="57"/>
                        <a:pt x="204" y="57"/>
                        <a:pt x="204" y="57"/>
                      </a:cubicBezTo>
                      <a:cubicBezTo>
                        <a:pt x="208" y="58"/>
                        <a:pt x="208" y="59"/>
                        <a:pt x="208" y="61"/>
                      </a:cubicBezTo>
                      <a:cubicBezTo>
                        <a:pt x="213" y="60"/>
                        <a:pt x="210" y="57"/>
                        <a:pt x="215" y="57"/>
                      </a:cubicBezTo>
                      <a:cubicBezTo>
                        <a:pt x="216" y="57"/>
                        <a:pt x="221" y="59"/>
                        <a:pt x="221" y="60"/>
                      </a:cubicBezTo>
                      <a:cubicBezTo>
                        <a:pt x="221" y="61"/>
                        <a:pt x="218" y="61"/>
                        <a:pt x="218" y="62"/>
                      </a:cubicBezTo>
                      <a:cubicBezTo>
                        <a:pt x="218" y="63"/>
                        <a:pt x="222" y="65"/>
                        <a:pt x="226" y="62"/>
                      </a:cubicBezTo>
                      <a:cubicBezTo>
                        <a:pt x="226" y="62"/>
                        <a:pt x="226" y="62"/>
                        <a:pt x="227" y="62"/>
                      </a:cubicBezTo>
                      <a:cubicBezTo>
                        <a:pt x="227" y="54"/>
                        <a:pt x="227" y="54"/>
                        <a:pt x="227" y="54"/>
                      </a:cubicBezTo>
                      <a:cubicBezTo>
                        <a:pt x="226" y="54"/>
                        <a:pt x="226" y="53"/>
                        <a:pt x="226" y="53"/>
                      </a:cubicBezTo>
                      <a:cubicBezTo>
                        <a:pt x="223" y="53"/>
                        <a:pt x="220" y="53"/>
                        <a:pt x="217" y="53"/>
                      </a:cubicBezTo>
                      <a:cubicBezTo>
                        <a:pt x="216" y="52"/>
                        <a:pt x="214" y="52"/>
                        <a:pt x="214" y="51"/>
                      </a:cubicBezTo>
                      <a:cubicBezTo>
                        <a:pt x="216" y="51"/>
                        <a:pt x="218" y="51"/>
                        <a:pt x="221" y="51"/>
                      </a:cubicBezTo>
                      <a:cubicBezTo>
                        <a:pt x="221" y="51"/>
                        <a:pt x="221" y="51"/>
                        <a:pt x="221" y="51"/>
                      </a:cubicBezTo>
                      <a:cubicBezTo>
                        <a:pt x="220" y="50"/>
                        <a:pt x="212" y="50"/>
                        <a:pt x="212" y="50"/>
                      </a:cubicBezTo>
                      <a:cubicBezTo>
                        <a:pt x="212" y="50"/>
                        <a:pt x="209" y="49"/>
                        <a:pt x="209" y="48"/>
                      </a:cubicBezTo>
                      <a:cubicBezTo>
                        <a:pt x="209" y="46"/>
                        <a:pt x="210" y="46"/>
                        <a:pt x="213" y="45"/>
                      </a:cubicBezTo>
                      <a:cubicBezTo>
                        <a:pt x="214" y="45"/>
                        <a:pt x="213" y="44"/>
                        <a:pt x="214" y="44"/>
                      </a:cubicBezTo>
                      <a:cubicBezTo>
                        <a:pt x="217" y="42"/>
                        <a:pt x="221" y="41"/>
                        <a:pt x="227" y="41"/>
                      </a:cubicBezTo>
                      <a:cubicBezTo>
                        <a:pt x="227" y="39"/>
                        <a:pt x="227" y="39"/>
                        <a:pt x="227" y="39"/>
                      </a:cubicBezTo>
                      <a:cubicBezTo>
                        <a:pt x="226" y="39"/>
                        <a:pt x="226" y="39"/>
                        <a:pt x="225" y="39"/>
                      </a:cubicBezTo>
                      <a:cubicBezTo>
                        <a:pt x="221" y="39"/>
                        <a:pt x="216" y="39"/>
                        <a:pt x="217" y="38"/>
                      </a:cubicBezTo>
                      <a:cubicBezTo>
                        <a:pt x="216" y="38"/>
                        <a:pt x="215" y="38"/>
                        <a:pt x="215" y="38"/>
                      </a:cubicBezTo>
                      <a:cubicBezTo>
                        <a:pt x="214" y="38"/>
                        <a:pt x="211" y="39"/>
                        <a:pt x="210" y="39"/>
                      </a:cubicBezTo>
                      <a:cubicBezTo>
                        <a:pt x="206" y="39"/>
                        <a:pt x="198" y="38"/>
                        <a:pt x="198" y="36"/>
                      </a:cubicBezTo>
                      <a:cubicBezTo>
                        <a:pt x="198" y="36"/>
                        <a:pt x="199" y="35"/>
                        <a:pt x="200" y="35"/>
                      </a:cubicBezTo>
                      <a:cubicBezTo>
                        <a:pt x="197" y="34"/>
                        <a:pt x="196" y="34"/>
                        <a:pt x="194" y="33"/>
                      </a:cubicBezTo>
                      <a:cubicBezTo>
                        <a:pt x="193" y="33"/>
                        <a:pt x="191" y="33"/>
                        <a:pt x="190" y="33"/>
                      </a:cubicBezTo>
                      <a:cubicBezTo>
                        <a:pt x="189" y="34"/>
                        <a:pt x="179" y="33"/>
                        <a:pt x="179" y="32"/>
                      </a:cubicBezTo>
                      <a:cubicBezTo>
                        <a:pt x="179" y="31"/>
                        <a:pt x="182" y="31"/>
                        <a:pt x="184" y="31"/>
                      </a:cubicBezTo>
                      <a:cubicBezTo>
                        <a:pt x="191" y="30"/>
                        <a:pt x="192" y="32"/>
                        <a:pt x="198" y="32"/>
                      </a:cubicBezTo>
                      <a:cubicBezTo>
                        <a:pt x="200" y="32"/>
                        <a:pt x="200" y="32"/>
                        <a:pt x="201" y="32"/>
                      </a:cubicBezTo>
                      <a:cubicBezTo>
                        <a:pt x="202" y="32"/>
                        <a:pt x="203" y="32"/>
                        <a:pt x="204" y="32"/>
                      </a:cubicBezTo>
                      <a:cubicBezTo>
                        <a:pt x="203" y="33"/>
                        <a:pt x="210" y="33"/>
                        <a:pt x="212" y="33"/>
                      </a:cubicBezTo>
                      <a:cubicBezTo>
                        <a:pt x="210" y="33"/>
                        <a:pt x="207" y="33"/>
                        <a:pt x="205" y="33"/>
                      </a:cubicBezTo>
                      <a:cubicBezTo>
                        <a:pt x="206" y="35"/>
                        <a:pt x="210" y="34"/>
                        <a:pt x="213" y="35"/>
                      </a:cubicBezTo>
                      <a:cubicBezTo>
                        <a:pt x="212" y="35"/>
                        <a:pt x="211" y="35"/>
                        <a:pt x="211" y="35"/>
                      </a:cubicBezTo>
                      <a:cubicBezTo>
                        <a:pt x="211" y="36"/>
                        <a:pt x="213" y="35"/>
                        <a:pt x="214" y="35"/>
                      </a:cubicBezTo>
                      <a:cubicBezTo>
                        <a:pt x="218" y="35"/>
                        <a:pt x="221" y="36"/>
                        <a:pt x="226" y="36"/>
                      </a:cubicBezTo>
                      <a:cubicBezTo>
                        <a:pt x="226" y="36"/>
                        <a:pt x="226" y="36"/>
                        <a:pt x="227" y="36"/>
                      </a:cubicBezTo>
                      <a:cubicBezTo>
                        <a:pt x="227" y="33"/>
                        <a:pt x="227" y="33"/>
                        <a:pt x="227" y="33"/>
                      </a:cubicBezTo>
                      <a:cubicBezTo>
                        <a:pt x="223" y="33"/>
                        <a:pt x="219" y="33"/>
                        <a:pt x="214" y="32"/>
                      </a:cubicBezTo>
                      <a:cubicBezTo>
                        <a:pt x="214" y="33"/>
                        <a:pt x="213" y="33"/>
                        <a:pt x="212" y="33"/>
                      </a:cubicBezTo>
                      <a:cubicBezTo>
                        <a:pt x="211" y="33"/>
                        <a:pt x="211" y="33"/>
                        <a:pt x="211" y="32"/>
                      </a:cubicBezTo>
                      <a:cubicBezTo>
                        <a:pt x="211" y="31"/>
                        <a:pt x="219" y="31"/>
                        <a:pt x="223" y="30"/>
                      </a:cubicBezTo>
                      <a:cubicBezTo>
                        <a:pt x="221" y="30"/>
                        <a:pt x="218" y="30"/>
                        <a:pt x="217" y="29"/>
                      </a:cubicBezTo>
                      <a:cubicBezTo>
                        <a:pt x="218" y="28"/>
                        <a:pt x="220" y="29"/>
                        <a:pt x="222" y="29"/>
                      </a:cubicBezTo>
                      <a:cubicBezTo>
                        <a:pt x="224" y="29"/>
                        <a:pt x="225" y="29"/>
                        <a:pt x="227" y="29"/>
                      </a:cubicBezTo>
                      <a:cubicBezTo>
                        <a:pt x="227" y="28"/>
                        <a:pt x="227" y="28"/>
                        <a:pt x="227" y="28"/>
                      </a:cubicBezTo>
                      <a:cubicBezTo>
                        <a:pt x="226" y="28"/>
                        <a:pt x="225" y="28"/>
                        <a:pt x="225" y="28"/>
                      </a:cubicBezTo>
                      <a:cubicBezTo>
                        <a:pt x="224" y="28"/>
                        <a:pt x="224" y="28"/>
                        <a:pt x="223" y="28"/>
                      </a:cubicBezTo>
                      <a:cubicBezTo>
                        <a:pt x="223" y="28"/>
                        <a:pt x="222" y="28"/>
                        <a:pt x="221" y="28"/>
                      </a:cubicBezTo>
                      <a:cubicBezTo>
                        <a:pt x="221" y="28"/>
                        <a:pt x="221" y="28"/>
                        <a:pt x="221" y="27"/>
                      </a:cubicBezTo>
                      <a:cubicBezTo>
                        <a:pt x="222" y="27"/>
                        <a:pt x="223" y="26"/>
                        <a:pt x="226" y="26"/>
                      </a:cubicBezTo>
                      <a:cubicBezTo>
                        <a:pt x="226" y="26"/>
                        <a:pt x="226" y="26"/>
                        <a:pt x="227" y="26"/>
                      </a:cubicBezTo>
                      <a:cubicBezTo>
                        <a:pt x="227" y="25"/>
                        <a:pt x="227" y="25"/>
                        <a:pt x="227" y="25"/>
                      </a:cubicBezTo>
                      <a:cubicBezTo>
                        <a:pt x="224" y="25"/>
                        <a:pt x="222" y="26"/>
                        <a:pt x="220" y="26"/>
                      </a:cubicBezTo>
                      <a:cubicBezTo>
                        <a:pt x="218" y="26"/>
                        <a:pt x="218" y="26"/>
                        <a:pt x="217" y="25"/>
                      </a:cubicBezTo>
                      <a:cubicBezTo>
                        <a:pt x="217" y="26"/>
                        <a:pt x="216" y="26"/>
                        <a:pt x="215" y="26"/>
                      </a:cubicBezTo>
                      <a:cubicBezTo>
                        <a:pt x="216" y="27"/>
                        <a:pt x="217" y="27"/>
                        <a:pt x="218" y="27"/>
                      </a:cubicBezTo>
                      <a:cubicBezTo>
                        <a:pt x="217" y="27"/>
                        <a:pt x="215" y="27"/>
                        <a:pt x="215" y="27"/>
                      </a:cubicBezTo>
                      <a:cubicBezTo>
                        <a:pt x="215" y="27"/>
                        <a:pt x="215" y="27"/>
                        <a:pt x="215" y="28"/>
                      </a:cubicBezTo>
                      <a:cubicBezTo>
                        <a:pt x="213" y="28"/>
                        <a:pt x="210" y="27"/>
                        <a:pt x="209" y="27"/>
                      </a:cubicBezTo>
                      <a:cubicBezTo>
                        <a:pt x="209" y="28"/>
                        <a:pt x="207" y="28"/>
                        <a:pt x="205" y="28"/>
                      </a:cubicBezTo>
                      <a:cubicBezTo>
                        <a:pt x="202" y="28"/>
                        <a:pt x="199" y="28"/>
                        <a:pt x="198" y="27"/>
                      </a:cubicBezTo>
                      <a:cubicBezTo>
                        <a:pt x="199" y="27"/>
                        <a:pt x="200" y="27"/>
                        <a:pt x="200" y="27"/>
                      </a:cubicBezTo>
                      <a:cubicBezTo>
                        <a:pt x="197" y="27"/>
                        <a:pt x="193" y="27"/>
                        <a:pt x="193" y="26"/>
                      </a:cubicBezTo>
                      <a:cubicBezTo>
                        <a:pt x="193" y="25"/>
                        <a:pt x="203" y="25"/>
                        <a:pt x="205" y="25"/>
                      </a:cubicBezTo>
                      <a:cubicBezTo>
                        <a:pt x="203" y="25"/>
                        <a:pt x="201" y="25"/>
                        <a:pt x="199" y="25"/>
                      </a:cubicBezTo>
                      <a:cubicBezTo>
                        <a:pt x="196" y="25"/>
                        <a:pt x="196" y="25"/>
                        <a:pt x="194" y="25"/>
                      </a:cubicBezTo>
                      <a:cubicBezTo>
                        <a:pt x="192" y="26"/>
                        <a:pt x="192" y="25"/>
                        <a:pt x="192" y="25"/>
                      </a:cubicBezTo>
                      <a:cubicBezTo>
                        <a:pt x="190" y="25"/>
                        <a:pt x="189" y="25"/>
                        <a:pt x="188" y="25"/>
                      </a:cubicBezTo>
                      <a:cubicBezTo>
                        <a:pt x="187" y="25"/>
                        <a:pt x="187" y="25"/>
                        <a:pt x="187" y="25"/>
                      </a:cubicBezTo>
                      <a:cubicBezTo>
                        <a:pt x="188" y="25"/>
                        <a:pt x="190" y="25"/>
                        <a:pt x="191" y="24"/>
                      </a:cubicBezTo>
                      <a:cubicBezTo>
                        <a:pt x="185" y="25"/>
                        <a:pt x="182" y="25"/>
                        <a:pt x="181" y="23"/>
                      </a:cubicBezTo>
                      <a:cubicBezTo>
                        <a:pt x="182" y="23"/>
                        <a:pt x="183" y="23"/>
                        <a:pt x="184" y="23"/>
                      </a:cubicBezTo>
                      <a:cubicBezTo>
                        <a:pt x="185" y="23"/>
                        <a:pt x="187" y="23"/>
                        <a:pt x="189" y="23"/>
                      </a:cubicBezTo>
                      <a:cubicBezTo>
                        <a:pt x="189" y="23"/>
                        <a:pt x="190" y="23"/>
                        <a:pt x="190" y="23"/>
                      </a:cubicBezTo>
                      <a:cubicBezTo>
                        <a:pt x="188" y="23"/>
                        <a:pt x="183" y="23"/>
                        <a:pt x="183" y="22"/>
                      </a:cubicBezTo>
                      <a:cubicBezTo>
                        <a:pt x="183" y="22"/>
                        <a:pt x="185" y="22"/>
                        <a:pt x="187" y="22"/>
                      </a:cubicBezTo>
                      <a:cubicBezTo>
                        <a:pt x="189" y="22"/>
                        <a:pt x="190" y="22"/>
                        <a:pt x="191" y="22"/>
                      </a:cubicBezTo>
                      <a:cubicBezTo>
                        <a:pt x="192" y="22"/>
                        <a:pt x="193" y="22"/>
                        <a:pt x="193" y="21"/>
                      </a:cubicBezTo>
                      <a:cubicBezTo>
                        <a:pt x="191" y="21"/>
                        <a:pt x="189" y="22"/>
                        <a:pt x="188" y="22"/>
                      </a:cubicBezTo>
                      <a:cubicBezTo>
                        <a:pt x="188" y="22"/>
                        <a:pt x="186" y="21"/>
                        <a:pt x="186" y="21"/>
                      </a:cubicBezTo>
                      <a:cubicBezTo>
                        <a:pt x="188" y="21"/>
                        <a:pt x="190" y="20"/>
                        <a:pt x="193" y="20"/>
                      </a:cubicBezTo>
                      <a:cubicBezTo>
                        <a:pt x="193" y="20"/>
                        <a:pt x="194" y="20"/>
                        <a:pt x="195" y="20"/>
                      </a:cubicBezTo>
                      <a:cubicBezTo>
                        <a:pt x="193" y="20"/>
                        <a:pt x="191" y="21"/>
                        <a:pt x="191" y="20"/>
                      </a:cubicBezTo>
                      <a:cubicBezTo>
                        <a:pt x="195" y="20"/>
                        <a:pt x="198" y="19"/>
                        <a:pt x="201" y="20"/>
                      </a:cubicBezTo>
                      <a:cubicBezTo>
                        <a:pt x="204" y="20"/>
                        <a:pt x="203" y="21"/>
                        <a:pt x="206" y="21"/>
                      </a:cubicBezTo>
                      <a:cubicBezTo>
                        <a:pt x="208" y="22"/>
                        <a:pt x="210" y="21"/>
                        <a:pt x="212" y="21"/>
                      </a:cubicBezTo>
                      <a:cubicBezTo>
                        <a:pt x="215" y="21"/>
                        <a:pt x="214" y="22"/>
                        <a:pt x="215" y="22"/>
                      </a:cubicBezTo>
                      <a:cubicBezTo>
                        <a:pt x="216" y="22"/>
                        <a:pt x="217" y="22"/>
                        <a:pt x="217" y="22"/>
                      </a:cubicBezTo>
                      <a:cubicBezTo>
                        <a:pt x="217" y="22"/>
                        <a:pt x="217" y="22"/>
                        <a:pt x="217" y="22"/>
                      </a:cubicBezTo>
                      <a:cubicBezTo>
                        <a:pt x="217" y="22"/>
                        <a:pt x="217" y="22"/>
                        <a:pt x="216" y="21"/>
                      </a:cubicBezTo>
                      <a:cubicBezTo>
                        <a:pt x="217" y="21"/>
                        <a:pt x="217" y="22"/>
                        <a:pt x="218" y="21"/>
                      </a:cubicBezTo>
                      <a:cubicBezTo>
                        <a:pt x="220" y="21"/>
                        <a:pt x="220" y="21"/>
                        <a:pt x="220" y="22"/>
                      </a:cubicBezTo>
                      <a:cubicBezTo>
                        <a:pt x="220" y="23"/>
                        <a:pt x="222" y="22"/>
                        <a:pt x="222" y="23"/>
                      </a:cubicBezTo>
                      <a:cubicBezTo>
                        <a:pt x="222" y="23"/>
                        <a:pt x="221" y="23"/>
                        <a:pt x="221" y="23"/>
                      </a:cubicBezTo>
                      <a:cubicBezTo>
                        <a:pt x="221" y="24"/>
                        <a:pt x="223" y="23"/>
                        <a:pt x="224" y="23"/>
                      </a:cubicBezTo>
                      <a:cubicBezTo>
                        <a:pt x="224" y="23"/>
                        <a:pt x="225" y="24"/>
                        <a:pt x="227" y="24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5" y="23"/>
                        <a:pt x="224" y="23"/>
                        <a:pt x="224" y="23"/>
                      </a:cubicBezTo>
                      <a:cubicBezTo>
                        <a:pt x="224" y="22"/>
                        <a:pt x="225" y="22"/>
                        <a:pt x="227" y="22"/>
                      </a:cubicBezTo>
                      <a:cubicBezTo>
                        <a:pt x="227" y="22"/>
                        <a:pt x="227" y="22"/>
                        <a:pt x="227" y="22"/>
                      </a:cubicBezTo>
                      <a:cubicBezTo>
                        <a:pt x="226" y="22"/>
                        <a:pt x="226" y="22"/>
                        <a:pt x="225" y="22"/>
                      </a:cubicBezTo>
                      <a:cubicBezTo>
                        <a:pt x="226" y="22"/>
                        <a:pt x="226" y="22"/>
                        <a:pt x="227" y="22"/>
                      </a:cubicBezTo>
                      <a:cubicBezTo>
                        <a:pt x="227" y="20"/>
                        <a:pt x="227" y="20"/>
                        <a:pt x="227" y="20"/>
                      </a:cubicBezTo>
                      <a:cubicBezTo>
                        <a:pt x="226" y="20"/>
                        <a:pt x="226" y="20"/>
                        <a:pt x="225" y="20"/>
                      </a:cubicBezTo>
                      <a:cubicBezTo>
                        <a:pt x="224" y="21"/>
                        <a:pt x="223" y="21"/>
                        <a:pt x="222" y="21"/>
                      </a:cubicBezTo>
                      <a:cubicBezTo>
                        <a:pt x="218" y="21"/>
                        <a:pt x="214" y="20"/>
                        <a:pt x="213" y="20"/>
                      </a:cubicBezTo>
                      <a:cubicBezTo>
                        <a:pt x="214" y="20"/>
                        <a:pt x="215" y="20"/>
                        <a:pt x="217" y="20"/>
                      </a:cubicBezTo>
                      <a:cubicBezTo>
                        <a:pt x="214" y="20"/>
                        <a:pt x="211" y="20"/>
                        <a:pt x="210" y="20"/>
                      </a:cubicBezTo>
                      <a:cubicBezTo>
                        <a:pt x="211" y="19"/>
                        <a:pt x="215" y="19"/>
                        <a:pt x="220" y="18"/>
                      </a:cubicBezTo>
                      <a:cubicBezTo>
                        <a:pt x="219" y="18"/>
                        <a:pt x="217" y="18"/>
                        <a:pt x="216" y="18"/>
                      </a:cubicBezTo>
                      <a:cubicBezTo>
                        <a:pt x="213" y="18"/>
                        <a:pt x="213" y="19"/>
                        <a:pt x="210" y="19"/>
                      </a:cubicBezTo>
                      <a:cubicBezTo>
                        <a:pt x="209" y="19"/>
                        <a:pt x="207" y="19"/>
                        <a:pt x="207" y="19"/>
                      </a:cubicBezTo>
                      <a:cubicBezTo>
                        <a:pt x="209" y="18"/>
                        <a:pt x="210" y="18"/>
                        <a:pt x="212" y="18"/>
                      </a:cubicBezTo>
                      <a:cubicBezTo>
                        <a:pt x="210" y="18"/>
                        <a:pt x="208" y="18"/>
                        <a:pt x="207" y="18"/>
                      </a:cubicBezTo>
                      <a:cubicBezTo>
                        <a:pt x="206" y="18"/>
                        <a:pt x="205" y="18"/>
                        <a:pt x="204" y="18"/>
                      </a:cubicBezTo>
                      <a:cubicBezTo>
                        <a:pt x="203" y="19"/>
                        <a:pt x="202" y="19"/>
                        <a:pt x="201" y="19"/>
                      </a:cubicBezTo>
                      <a:cubicBezTo>
                        <a:pt x="202" y="18"/>
                        <a:pt x="212" y="17"/>
                        <a:pt x="217" y="17"/>
                      </a:cubicBezTo>
                      <a:cubicBezTo>
                        <a:pt x="218" y="17"/>
                        <a:pt x="219" y="17"/>
                        <a:pt x="220" y="17"/>
                      </a:cubicBezTo>
                      <a:cubicBezTo>
                        <a:pt x="221" y="17"/>
                        <a:pt x="222" y="17"/>
                        <a:pt x="222" y="16"/>
                      </a:cubicBezTo>
                      <a:cubicBezTo>
                        <a:pt x="226" y="16"/>
                        <a:pt x="225" y="16"/>
                        <a:pt x="227" y="16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138" y="0"/>
                        <a:pt x="58" y="36"/>
                        <a:pt x="0" y="93"/>
                      </a:cubicBezTo>
                      <a:cubicBezTo>
                        <a:pt x="3" y="93"/>
                        <a:pt x="9" y="91"/>
                        <a:pt x="12" y="90"/>
                      </a:cubicBezTo>
                      <a:cubicBezTo>
                        <a:pt x="13" y="90"/>
                        <a:pt x="8" y="90"/>
                        <a:pt x="16" y="87"/>
                      </a:cubicBezTo>
                      <a:close/>
                      <a:moveTo>
                        <a:pt x="150" y="58"/>
                      </a:moveTo>
                      <a:cubicBezTo>
                        <a:pt x="149" y="58"/>
                        <a:pt x="148" y="58"/>
                        <a:pt x="148" y="59"/>
                      </a:cubicBezTo>
                      <a:cubicBezTo>
                        <a:pt x="148" y="60"/>
                        <a:pt x="150" y="59"/>
                        <a:pt x="151" y="59"/>
                      </a:cubicBezTo>
                      <a:cubicBezTo>
                        <a:pt x="151" y="60"/>
                        <a:pt x="152" y="60"/>
                        <a:pt x="152" y="60"/>
                      </a:cubicBezTo>
                      <a:cubicBezTo>
                        <a:pt x="151" y="61"/>
                        <a:pt x="147" y="62"/>
                        <a:pt x="143" y="62"/>
                      </a:cubicBezTo>
                      <a:cubicBezTo>
                        <a:pt x="136" y="63"/>
                        <a:pt x="134" y="61"/>
                        <a:pt x="130" y="61"/>
                      </a:cubicBezTo>
                      <a:cubicBezTo>
                        <a:pt x="127" y="62"/>
                        <a:pt x="128" y="62"/>
                        <a:pt x="125" y="63"/>
                      </a:cubicBezTo>
                      <a:cubicBezTo>
                        <a:pt x="121" y="64"/>
                        <a:pt x="117" y="64"/>
                        <a:pt x="113" y="66"/>
                      </a:cubicBezTo>
                      <a:cubicBezTo>
                        <a:pt x="108" y="66"/>
                        <a:pt x="104" y="67"/>
                        <a:pt x="99" y="68"/>
                      </a:cubicBezTo>
                      <a:cubicBezTo>
                        <a:pt x="97" y="68"/>
                        <a:pt x="99" y="67"/>
                        <a:pt x="97" y="67"/>
                      </a:cubicBezTo>
                      <a:cubicBezTo>
                        <a:pt x="95" y="66"/>
                        <a:pt x="91" y="67"/>
                        <a:pt x="89" y="68"/>
                      </a:cubicBezTo>
                      <a:cubicBezTo>
                        <a:pt x="85" y="68"/>
                        <a:pt x="83" y="67"/>
                        <a:pt x="82" y="67"/>
                      </a:cubicBezTo>
                      <a:cubicBezTo>
                        <a:pt x="86" y="65"/>
                        <a:pt x="91" y="64"/>
                        <a:pt x="97" y="63"/>
                      </a:cubicBezTo>
                      <a:cubicBezTo>
                        <a:pt x="99" y="62"/>
                        <a:pt x="100" y="62"/>
                        <a:pt x="102" y="62"/>
                      </a:cubicBezTo>
                      <a:cubicBezTo>
                        <a:pt x="101" y="62"/>
                        <a:pt x="100" y="61"/>
                        <a:pt x="98" y="62"/>
                      </a:cubicBezTo>
                      <a:cubicBezTo>
                        <a:pt x="96" y="62"/>
                        <a:pt x="93" y="63"/>
                        <a:pt x="90" y="63"/>
                      </a:cubicBezTo>
                      <a:cubicBezTo>
                        <a:pt x="87" y="64"/>
                        <a:pt x="79" y="66"/>
                        <a:pt x="79" y="64"/>
                      </a:cubicBezTo>
                      <a:cubicBezTo>
                        <a:pt x="80" y="63"/>
                        <a:pt x="84" y="63"/>
                        <a:pt x="85" y="62"/>
                      </a:cubicBezTo>
                      <a:cubicBezTo>
                        <a:pt x="83" y="62"/>
                        <a:pt x="82" y="62"/>
                        <a:pt x="80" y="63"/>
                      </a:cubicBezTo>
                      <a:cubicBezTo>
                        <a:pt x="79" y="63"/>
                        <a:pt x="76" y="63"/>
                        <a:pt x="76" y="62"/>
                      </a:cubicBezTo>
                      <a:cubicBezTo>
                        <a:pt x="77" y="59"/>
                        <a:pt x="91" y="55"/>
                        <a:pt x="96" y="54"/>
                      </a:cubicBezTo>
                      <a:cubicBezTo>
                        <a:pt x="98" y="53"/>
                        <a:pt x="98" y="55"/>
                        <a:pt x="98" y="55"/>
                      </a:cubicBezTo>
                      <a:cubicBezTo>
                        <a:pt x="100" y="55"/>
                        <a:pt x="101" y="54"/>
                        <a:pt x="103" y="53"/>
                      </a:cubicBezTo>
                      <a:cubicBezTo>
                        <a:pt x="107" y="53"/>
                        <a:pt x="109" y="53"/>
                        <a:pt x="110" y="54"/>
                      </a:cubicBezTo>
                      <a:cubicBezTo>
                        <a:pt x="111" y="54"/>
                        <a:pt x="113" y="53"/>
                        <a:pt x="114" y="53"/>
                      </a:cubicBezTo>
                      <a:cubicBezTo>
                        <a:pt x="114" y="52"/>
                        <a:pt x="114" y="52"/>
                        <a:pt x="114" y="52"/>
                      </a:cubicBezTo>
                      <a:cubicBezTo>
                        <a:pt x="115" y="52"/>
                        <a:pt x="116" y="52"/>
                        <a:pt x="117" y="51"/>
                      </a:cubicBezTo>
                      <a:cubicBezTo>
                        <a:pt x="119" y="51"/>
                        <a:pt x="121" y="52"/>
                        <a:pt x="122" y="52"/>
                      </a:cubicBezTo>
                      <a:cubicBezTo>
                        <a:pt x="123" y="53"/>
                        <a:pt x="121" y="55"/>
                        <a:pt x="124" y="54"/>
                      </a:cubicBezTo>
                      <a:cubicBezTo>
                        <a:pt x="125" y="54"/>
                        <a:pt x="126" y="54"/>
                        <a:pt x="126" y="54"/>
                      </a:cubicBezTo>
                      <a:cubicBezTo>
                        <a:pt x="125" y="53"/>
                        <a:pt x="123" y="51"/>
                        <a:pt x="124" y="50"/>
                      </a:cubicBezTo>
                      <a:cubicBezTo>
                        <a:pt x="124" y="49"/>
                        <a:pt x="125" y="49"/>
                        <a:pt x="127" y="49"/>
                      </a:cubicBezTo>
                      <a:cubicBezTo>
                        <a:pt x="129" y="48"/>
                        <a:pt x="128" y="49"/>
                        <a:pt x="131" y="48"/>
                      </a:cubicBezTo>
                      <a:cubicBezTo>
                        <a:pt x="131" y="48"/>
                        <a:pt x="131" y="48"/>
                        <a:pt x="131" y="48"/>
                      </a:cubicBezTo>
                      <a:cubicBezTo>
                        <a:pt x="131" y="47"/>
                        <a:pt x="133" y="46"/>
                        <a:pt x="136" y="46"/>
                      </a:cubicBezTo>
                      <a:cubicBezTo>
                        <a:pt x="139" y="46"/>
                        <a:pt x="141" y="46"/>
                        <a:pt x="141" y="47"/>
                      </a:cubicBezTo>
                      <a:cubicBezTo>
                        <a:pt x="141" y="48"/>
                        <a:pt x="137" y="48"/>
                        <a:pt x="137" y="49"/>
                      </a:cubicBezTo>
                      <a:cubicBezTo>
                        <a:pt x="137" y="51"/>
                        <a:pt x="141" y="52"/>
                        <a:pt x="141" y="54"/>
                      </a:cubicBezTo>
                      <a:cubicBezTo>
                        <a:pt x="141" y="56"/>
                        <a:pt x="154" y="56"/>
                        <a:pt x="157" y="57"/>
                      </a:cubicBezTo>
                      <a:cubicBezTo>
                        <a:pt x="154" y="58"/>
                        <a:pt x="154" y="58"/>
                        <a:pt x="150" y="58"/>
                      </a:cubicBezTo>
                      <a:close/>
                      <a:moveTo>
                        <a:pt x="157" y="37"/>
                      </a:moveTo>
                      <a:cubicBezTo>
                        <a:pt x="156" y="37"/>
                        <a:pt x="154" y="37"/>
                        <a:pt x="154" y="36"/>
                      </a:cubicBezTo>
                      <a:cubicBezTo>
                        <a:pt x="154" y="36"/>
                        <a:pt x="154" y="36"/>
                        <a:pt x="154" y="36"/>
                      </a:cubicBezTo>
                      <a:cubicBezTo>
                        <a:pt x="158" y="35"/>
                        <a:pt x="158" y="37"/>
                        <a:pt x="163" y="36"/>
                      </a:cubicBezTo>
                      <a:cubicBezTo>
                        <a:pt x="163" y="35"/>
                        <a:pt x="163" y="35"/>
                        <a:pt x="163" y="35"/>
                      </a:cubicBezTo>
                      <a:cubicBezTo>
                        <a:pt x="160" y="35"/>
                        <a:pt x="158" y="35"/>
                        <a:pt x="157" y="34"/>
                      </a:cubicBezTo>
                      <a:cubicBezTo>
                        <a:pt x="158" y="34"/>
                        <a:pt x="159" y="34"/>
                        <a:pt x="160" y="34"/>
                      </a:cubicBezTo>
                      <a:cubicBezTo>
                        <a:pt x="163" y="34"/>
                        <a:pt x="164" y="34"/>
                        <a:pt x="167" y="34"/>
                      </a:cubicBezTo>
                      <a:cubicBezTo>
                        <a:pt x="169" y="34"/>
                        <a:pt x="169" y="34"/>
                        <a:pt x="171" y="33"/>
                      </a:cubicBezTo>
                      <a:cubicBezTo>
                        <a:pt x="174" y="33"/>
                        <a:pt x="174" y="33"/>
                        <a:pt x="174" y="35"/>
                      </a:cubicBezTo>
                      <a:cubicBezTo>
                        <a:pt x="173" y="36"/>
                        <a:pt x="171" y="37"/>
                        <a:pt x="172" y="38"/>
                      </a:cubicBezTo>
                      <a:cubicBezTo>
                        <a:pt x="169" y="39"/>
                        <a:pt x="166" y="39"/>
                        <a:pt x="165" y="39"/>
                      </a:cubicBezTo>
                      <a:cubicBezTo>
                        <a:pt x="164" y="39"/>
                        <a:pt x="160" y="40"/>
                        <a:pt x="160" y="39"/>
                      </a:cubicBezTo>
                      <a:cubicBezTo>
                        <a:pt x="160" y="39"/>
                        <a:pt x="161" y="39"/>
                        <a:pt x="161" y="39"/>
                      </a:cubicBezTo>
                      <a:cubicBezTo>
                        <a:pt x="162" y="38"/>
                        <a:pt x="161" y="38"/>
                        <a:pt x="162" y="38"/>
                      </a:cubicBezTo>
                      <a:cubicBezTo>
                        <a:pt x="162" y="37"/>
                        <a:pt x="165" y="37"/>
                        <a:pt x="166" y="37"/>
                      </a:cubicBezTo>
                      <a:cubicBezTo>
                        <a:pt x="165" y="37"/>
                        <a:pt x="164" y="37"/>
                        <a:pt x="164" y="37"/>
                      </a:cubicBezTo>
                      <a:cubicBezTo>
                        <a:pt x="161" y="37"/>
                        <a:pt x="155" y="38"/>
                        <a:pt x="152" y="38"/>
                      </a:cubicBezTo>
                      <a:cubicBezTo>
                        <a:pt x="151" y="39"/>
                        <a:pt x="150" y="38"/>
                        <a:pt x="150" y="38"/>
                      </a:cubicBezTo>
                      <a:cubicBezTo>
                        <a:pt x="149" y="38"/>
                        <a:pt x="148" y="38"/>
                        <a:pt x="148" y="38"/>
                      </a:cubicBezTo>
                      <a:cubicBezTo>
                        <a:pt x="148" y="38"/>
                        <a:pt x="148" y="38"/>
                        <a:pt x="147" y="38"/>
                      </a:cubicBezTo>
                      <a:cubicBezTo>
                        <a:pt x="146" y="38"/>
                        <a:pt x="145" y="38"/>
                        <a:pt x="143" y="37"/>
                      </a:cubicBezTo>
                      <a:cubicBezTo>
                        <a:pt x="144" y="37"/>
                        <a:pt x="144" y="37"/>
                        <a:pt x="144" y="36"/>
                      </a:cubicBezTo>
                      <a:cubicBezTo>
                        <a:pt x="144" y="37"/>
                        <a:pt x="144" y="37"/>
                        <a:pt x="144" y="37"/>
                      </a:cubicBezTo>
                      <a:cubicBezTo>
                        <a:pt x="144" y="36"/>
                        <a:pt x="144" y="36"/>
                        <a:pt x="143" y="36"/>
                      </a:cubicBezTo>
                      <a:cubicBezTo>
                        <a:pt x="144" y="36"/>
                        <a:pt x="145" y="36"/>
                        <a:pt x="145" y="36"/>
                      </a:cubicBezTo>
                      <a:cubicBezTo>
                        <a:pt x="150" y="35"/>
                        <a:pt x="152" y="38"/>
                        <a:pt x="157" y="37"/>
                      </a:cubicBezTo>
                      <a:close/>
                      <a:moveTo>
                        <a:pt x="155" y="32"/>
                      </a:moveTo>
                      <a:cubicBezTo>
                        <a:pt x="157" y="32"/>
                        <a:pt x="157" y="32"/>
                        <a:pt x="159" y="32"/>
                      </a:cubicBezTo>
                      <a:cubicBezTo>
                        <a:pt x="158" y="32"/>
                        <a:pt x="156" y="32"/>
                        <a:pt x="153" y="33"/>
                      </a:cubicBezTo>
                      <a:cubicBezTo>
                        <a:pt x="151" y="33"/>
                        <a:pt x="154" y="32"/>
                        <a:pt x="155" y="32"/>
                      </a:cubicBezTo>
                      <a:close/>
                      <a:moveTo>
                        <a:pt x="144" y="39"/>
                      </a:moveTo>
                      <a:cubicBezTo>
                        <a:pt x="145" y="40"/>
                        <a:pt x="145" y="40"/>
                        <a:pt x="145" y="40"/>
                      </a:cubicBezTo>
                      <a:cubicBezTo>
                        <a:pt x="145" y="41"/>
                        <a:pt x="144" y="41"/>
                        <a:pt x="143" y="41"/>
                      </a:cubicBezTo>
                      <a:cubicBezTo>
                        <a:pt x="141" y="41"/>
                        <a:pt x="141" y="41"/>
                        <a:pt x="140" y="41"/>
                      </a:cubicBezTo>
                      <a:cubicBezTo>
                        <a:pt x="140" y="41"/>
                        <a:pt x="142" y="40"/>
                        <a:pt x="144" y="39"/>
                      </a:cubicBezTo>
                      <a:close/>
                      <a:moveTo>
                        <a:pt x="183" y="59"/>
                      </a:moveTo>
                      <a:cubicBezTo>
                        <a:pt x="181" y="60"/>
                        <a:pt x="180" y="60"/>
                        <a:pt x="178" y="61"/>
                      </a:cubicBezTo>
                      <a:cubicBezTo>
                        <a:pt x="176" y="61"/>
                        <a:pt x="164" y="59"/>
                        <a:pt x="164" y="59"/>
                      </a:cubicBezTo>
                      <a:cubicBezTo>
                        <a:pt x="164" y="59"/>
                        <a:pt x="167" y="59"/>
                        <a:pt x="167" y="59"/>
                      </a:cubicBezTo>
                      <a:cubicBezTo>
                        <a:pt x="169" y="58"/>
                        <a:pt x="169" y="56"/>
                        <a:pt x="172" y="56"/>
                      </a:cubicBezTo>
                      <a:cubicBezTo>
                        <a:pt x="175" y="56"/>
                        <a:pt x="182" y="58"/>
                        <a:pt x="183" y="59"/>
                      </a:cubicBezTo>
                      <a:close/>
                      <a:moveTo>
                        <a:pt x="182" y="37"/>
                      </a:moveTo>
                      <a:cubicBezTo>
                        <a:pt x="183" y="37"/>
                        <a:pt x="183" y="36"/>
                        <a:pt x="187" y="36"/>
                      </a:cubicBezTo>
                      <a:cubicBezTo>
                        <a:pt x="190" y="35"/>
                        <a:pt x="193" y="36"/>
                        <a:pt x="193" y="37"/>
                      </a:cubicBezTo>
                      <a:cubicBezTo>
                        <a:pt x="193" y="38"/>
                        <a:pt x="192" y="39"/>
                        <a:pt x="190" y="39"/>
                      </a:cubicBezTo>
                      <a:cubicBezTo>
                        <a:pt x="189" y="39"/>
                        <a:pt x="179" y="38"/>
                        <a:pt x="179" y="38"/>
                      </a:cubicBezTo>
                      <a:cubicBezTo>
                        <a:pt x="180" y="37"/>
                        <a:pt x="181" y="37"/>
                        <a:pt x="182" y="37"/>
                      </a:cubicBezTo>
                      <a:close/>
                      <a:moveTo>
                        <a:pt x="179" y="47"/>
                      </a:moveTo>
                      <a:cubicBezTo>
                        <a:pt x="178" y="50"/>
                        <a:pt x="178" y="49"/>
                        <a:pt x="172" y="50"/>
                      </a:cubicBezTo>
                      <a:cubicBezTo>
                        <a:pt x="171" y="51"/>
                        <a:pt x="170" y="51"/>
                        <a:pt x="169" y="51"/>
                      </a:cubicBezTo>
                      <a:cubicBezTo>
                        <a:pt x="167" y="52"/>
                        <a:pt x="166" y="51"/>
                        <a:pt x="165" y="51"/>
                      </a:cubicBezTo>
                      <a:cubicBezTo>
                        <a:pt x="161" y="49"/>
                        <a:pt x="156" y="50"/>
                        <a:pt x="151" y="48"/>
                      </a:cubicBezTo>
                      <a:cubicBezTo>
                        <a:pt x="151" y="48"/>
                        <a:pt x="151" y="48"/>
                        <a:pt x="151" y="47"/>
                      </a:cubicBezTo>
                      <a:cubicBezTo>
                        <a:pt x="154" y="47"/>
                        <a:pt x="156" y="48"/>
                        <a:pt x="159" y="47"/>
                      </a:cubicBezTo>
                      <a:cubicBezTo>
                        <a:pt x="159" y="47"/>
                        <a:pt x="160" y="47"/>
                        <a:pt x="161" y="47"/>
                      </a:cubicBezTo>
                      <a:cubicBezTo>
                        <a:pt x="161" y="47"/>
                        <a:pt x="161" y="46"/>
                        <a:pt x="161" y="46"/>
                      </a:cubicBezTo>
                      <a:cubicBezTo>
                        <a:pt x="159" y="46"/>
                        <a:pt x="156" y="46"/>
                        <a:pt x="156" y="45"/>
                      </a:cubicBezTo>
                      <a:cubicBezTo>
                        <a:pt x="156" y="45"/>
                        <a:pt x="157" y="45"/>
                        <a:pt x="157" y="45"/>
                      </a:cubicBezTo>
                      <a:cubicBezTo>
                        <a:pt x="160" y="44"/>
                        <a:pt x="164" y="44"/>
                        <a:pt x="167" y="43"/>
                      </a:cubicBezTo>
                      <a:cubicBezTo>
                        <a:pt x="170" y="43"/>
                        <a:pt x="172" y="43"/>
                        <a:pt x="174" y="43"/>
                      </a:cubicBezTo>
                      <a:cubicBezTo>
                        <a:pt x="174" y="43"/>
                        <a:pt x="175" y="43"/>
                        <a:pt x="176" y="43"/>
                      </a:cubicBezTo>
                      <a:cubicBezTo>
                        <a:pt x="175" y="45"/>
                        <a:pt x="171" y="45"/>
                        <a:pt x="170" y="46"/>
                      </a:cubicBezTo>
                      <a:cubicBezTo>
                        <a:pt x="171" y="46"/>
                        <a:pt x="176" y="45"/>
                        <a:pt x="176" y="46"/>
                      </a:cubicBezTo>
                      <a:cubicBezTo>
                        <a:pt x="176" y="46"/>
                        <a:pt x="176" y="46"/>
                        <a:pt x="176" y="47"/>
                      </a:cubicBezTo>
                      <a:cubicBezTo>
                        <a:pt x="176" y="47"/>
                        <a:pt x="178" y="47"/>
                        <a:pt x="179" y="47"/>
                      </a:cubicBezTo>
                      <a:close/>
                      <a:moveTo>
                        <a:pt x="192" y="29"/>
                      </a:moveTo>
                      <a:cubicBezTo>
                        <a:pt x="194" y="29"/>
                        <a:pt x="193" y="29"/>
                        <a:pt x="194" y="29"/>
                      </a:cubicBezTo>
                      <a:cubicBezTo>
                        <a:pt x="194" y="30"/>
                        <a:pt x="195" y="30"/>
                        <a:pt x="194" y="30"/>
                      </a:cubicBezTo>
                      <a:cubicBezTo>
                        <a:pt x="194" y="30"/>
                        <a:pt x="193" y="31"/>
                        <a:pt x="192" y="31"/>
                      </a:cubicBezTo>
                      <a:cubicBezTo>
                        <a:pt x="191" y="31"/>
                        <a:pt x="182" y="31"/>
                        <a:pt x="182" y="31"/>
                      </a:cubicBezTo>
                      <a:cubicBezTo>
                        <a:pt x="183" y="30"/>
                        <a:pt x="189" y="30"/>
                        <a:pt x="192" y="29"/>
                      </a:cubicBezTo>
                      <a:close/>
                      <a:moveTo>
                        <a:pt x="182" y="27"/>
                      </a:moveTo>
                      <a:cubicBezTo>
                        <a:pt x="182" y="28"/>
                        <a:pt x="187" y="26"/>
                        <a:pt x="187" y="27"/>
                      </a:cubicBezTo>
                      <a:cubicBezTo>
                        <a:pt x="187" y="28"/>
                        <a:pt x="187" y="28"/>
                        <a:pt x="187" y="29"/>
                      </a:cubicBezTo>
                      <a:cubicBezTo>
                        <a:pt x="181" y="30"/>
                        <a:pt x="176" y="30"/>
                        <a:pt x="176" y="29"/>
                      </a:cubicBezTo>
                      <a:cubicBezTo>
                        <a:pt x="176" y="29"/>
                        <a:pt x="177" y="29"/>
                        <a:pt x="178" y="29"/>
                      </a:cubicBezTo>
                      <a:cubicBezTo>
                        <a:pt x="176" y="28"/>
                        <a:pt x="172" y="29"/>
                        <a:pt x="172" y="27"/>
                      </a:cubicBezTo>
                      <a:cubicBezTo>
                        <a:pt x="173" y="26"/>
                        <a:pt x="175" y="26"/>
                        <a:pt x="176" y="26"/>
                      </a:cubicBezTo>
                      <a:cubicBezTo>
                        <a:pt x="177" y="27"/>
                        <a:pt x="180" y="27"/>
                        <a:pt x="182" y="27"/>
                      </a:cubicBezTo>
                      <a:close/>
                      <a:moveTo>
                        <a:pt x="173" y="22"/>
                      </a:moveTo>
                      <a:cubicBezTo>
                        <a:pt x="173" y="23"/>
                        <a:pt x="173" y="23"/>
                        <a:pt x="173" y="23"/>
                      </a:cubicBezTo>
                      <a:cubicBezTo>
                        <a:pt x="172" y="23"/>
                        <a:pt x="171" y="23"/>
                        <a:pt x="170" y="23"/>
                      </a:cubicBezTo>
                      <a:cubicBezTo>
                        <a:pt x="169" y="23"/>
                        <a:pt x="168" y="24"/>
                        <a:pt x="168" y="23"/>
                      </a:cubicBezTo>
                      <a:cubicBezTo>
                        <a:pt x="170" y="22"/>
                        <a:pt x="172" y="22"/>
                        <a:pt x="173" y="22"/>
                      </a:cubicBezTo>
                      <a:close/>
                      <a:moveTo>
                        <a:pt x="140" y="29"/>
                      </a:moveTo>
                      <a:cubicBezTo>
                        <a:pt x="142" y="29"/>
                        <a:pt x="143" y="29"/>
                        <a:pt x="145" y="28"/>
                      </a:cubicBezTo>
                      <a:cubicBezTo>
                        <a:pt x="148" y="28"/>
                        <a:pt x="149" y="29"/>
                        <a:pt x="151" y="29"/>
                      </a:cubicBezTo>
                      <a:cubicBezTo>
                        <a:pt x="152" y="28"/>
                        <a:pt x="153" y="28"/>
                        <a:pt x="154" y="28"/>
                      </a:cubicBezTo>
                      <a:cubicBezTo>
                        <a:pt x="157" y="28"/>
                        <a:pt x="157" y="29"/>
                        <a:pt x="159" y="29"/>
                      </a:cubicBezTo>
                      <a:cubicBezTo>
                        <a:pt x="159" y="28"/>
                        <a:pt x="160" y="28"/>
                        <a:pt x="161" y="28"/>
                      </a:cubicBezTo>
                      <a:cubicBezTo>
                        <a:pt x="163" y="28"/>
                        <a:pt x="165" y="29"/>
                        <a:pt x="166" y="29"/>
                      </a:cubicBezTo>
                      <a:cubicBezTo>
                        <a:pt x="165" y="29"/>
                        <a:pt x="165" y="29"/>
                        <a:pt x="164" y="29"/>
                      </a:cubicBezTo>
                      <a:cubicBezTo>
                        <a:pt x="165" y="30"/>
                        <a:pt x="169" y="30"/>
                        <a:pt x="168" y="30"/>
                      </a:cubicBezTo>
                      <a:cubicBezTo>
                        <a:pt x="168" y="31"/>
                        <a:pt x="167" y="31"/>
                        <a:pt x="165" y="31"/>
                      </a:cubicBezTo>
                      <a:cubicBezTo>
                        <a:pt x="162" y="32"/>
                        <a:pt x="162" y="30"/>
                        <a:pt x="159" y="31"/>
                      </a:cubicBezTo>
                      <a:cubicBezTo>
                        <a:pt x="156" y="31"/>
                        <a:pt x="154" y="31"/>
                        <a:pt x="151" y="31"/>
                      </a:cubicBezTo>
                      <a:cubicBezTo>
                        <a:pt x="150" y="31"/>
                        <a:pt x="148" y="31"/>
                        <a:pt x="146" y="32"/>
                      </a:cubicBezTo>
                      <a:cubicBezTo>
                        <a:pt x="144" y="32"/>
                        <a:pt x="143" y="32"/>
                        <a:pt x="142" y="32"/>
                      </a:cubicBezTo>
                      <a:cubicBezTo>
                        <a:pt x="144" y="31"/>
                        <a:pt x="145" y="31"/>
                        <a:pt x="147" y="30"/>
                      </a:cubicBezTo>
                      <a:cubicBezTo>
                        <a:pt x="146" y="30"/>
                        <a:pt x="146" y="30"/>
                        <a:pt x="147" y="30"/>
                      </a:cubicBezTo>
                      <a:cubicBezTo>
                        <a:pt x="143" y="30"/>
                        <a:pt x="143" y="31"/>
                        <a:pt x="141" y="30"/>
                      </a:cubicBezTo>
                      <a:cubicBezTo>
                        <a:pt x="142" y="30"/>
                        <a:pt x="142" y="30"/>
                        <a:pt x="143" y="30"/>
                      </a:cubicBezTo>
                      <a:cubicBezTo>
                        <a:pt x="140" y="30"/>
                        <a:pt x="140" y="30"/>
                        <a:pt x="140" y="29"/>
                      </a:cubicBezTo>
                      <a:close/>
                      <a:moveTo>
                        <a:pt x="144" y="34"/>
                      </a:moveTo>
                      <a:cubicBezTo>
                        <a:pt x="144" y="34"/>
                        <a:pt x="143" y="34"/>
                        <a:pt x="142" y="35"/>
                      </a:cubicBezTo>
                      <a:cubicBezTo>
                        <a:pt x="140" y="35"/>
                        <a:pt x="137" y="34"/>
                        <a:pt x="137" y="33"/>
                      </a:cubicBezTo>
                      <a:cubicBezTo>
                        <a:pt x="141" y="33"/>
                        <a:pt x="141" y="34"/>
                        <a:pt x="144" y="34"/>
                      </a:cubicBezTo>
                      <a:close/>
                      <a:moveTo>
                        <a:pt x="118" y="34"/>
                      </a:moveTo>
                      <a:cubicBezTo>
                        <a:pt x="121" y="33"/>
                        <a:pt x="123" y="33"/>
                        <a:pt x="124" y="34"/>
                      </a:cubicBezTo>
                      <a:cubicBezTo>
                        <a:pt x="123" y="34"/>
                        <a:pt x="122" y="35"/>
                        <a:pt x="120" y="35"/>
                      </a:cubicBezTo>
                      <a:cubicBezTo>
                        <a:pt x="118" y="36"/>
                        <a:pt x="116" y="36"/>
                        <a:pt x="113" y="36"/>
                      </a:cubicBezTo>
                      <a:cubicBezTo>
                        <a:pt x="112" y="37"/>
                        <a:pt x="111" y="36"/>
                        <a:pt x="110" y="37"/>
                      </a:cubicBezTo>
                      <a:cubicBezTo>
                        <a:pt x="109" y="37"/>
                        <a:pt x="108" y="37"/>
                        <a:pt x="107" y="38"/>
                      </a:cubicBezTo>
                      <a:cubicBezTo>
                        <a:pt x="107" y="37"/>
                        <a:pt x="116" y="34"/>
                        <a:pt x="118" y="34"/>
                      </a:cubicBezTo>
                      <a:close/>
                      <a:moveTo>
                        <a:pt x="119" y="36"/>
                      </a:moveTo>
                      <a:cubicBezTo>
                        <a:pt x="121" y="35"/>
                        <a:pt x="121" y="36"/>
                        <a:pt x="122" y="36"/>
                      </a:cubicBezTo>
                      <a:cubicBezTo>
                        <a:pt x="121" y="36"/>
                        <a:pt x="119" y="37"/>
                        <a:pt x="117" y="37"/>
                      </a:cubicBezTo>
                      <a:cubicBezTo>
                        <a:pt x="118" y="37"/>
                        <a:pt x="119" y="37"/>
                        <a:pt x="119" y="37"/>
                      </a:cubicBezTo>
                      <a:cubicBezTo>
                        <a:pt x="119" y="38"/>
                        <a:pt x="114" y="39"/>
                        <a:pt x="111" y="40"/>
                      </a:cubicBezTo>
                      <a:cubicBezTo>
                        <a:pt x="109" y="40"/>
                        <a:pt x="107" y="40"/>
                        <a:pt x="107" y="39"/>
                      </a:cubicBezTo>
                      <a:cubicBezTo>
                        <a:pt x="107" y="38"/>
                        <a:pt x="116" y="36"/>
                        <a:pt x="119" y="36"/>
                      </a:cubicBezTo>
                      <a:close/>
                      <a:moveTo>
                        <a:pt x="118" y="43"/>
                      </a:moveTo>
                      <a:cubicBezTo>
                        <a:pt x="120" y="43"/>
                        <a:pt x="121" y="42"/>
                        <a:pt x="122" y="42"/>
                      </a:cubicBezTo>
                      <a:cubicBezTo>
                        <a:pt x="120" y="42"/>
                        <a:pt x="119" y="42"/>
                        <a:pt x="119" y="42"/>
                      </a:cubicBezTo>
                      <a:cubicBezTo>
                        <a:pt x="119" y="42"/>
                        <a:pt x="120" y="42"/>
                        <a:pt x="120" y="42"/>
                      </a:cubicBezTo>
                      <a:cubicBezTo>
                        <a:pt x="121" y="41"/>
                        <a:pt x="120" y="41"/>
                        <a:pt x="121" y="41"/>
                      </a:cubicBezTo>
                      <a:cubicBezTo>
                        <a:pt x="120" y="41"/>
                        <a:pt x="117" y="42"/>
                        <a:pt x="117" y="41"/>
                      </a:cubicBezTo>
                      <a:cubicBezTo>
                        <a:pt x="117" y="40"/>
                        <a:pt x="121" y="39"/>
                        <a:pt x="123" y="38"/>
                      </a:cubicBezTo>
                      <a:cubicBezTo>
                        <a:pt x="124" y="38"/>
                        <a:pt x="125" y="38"/>
                        <a:pt x="126" y="38"/>
                      </a:cubicBezTo>
                      <a:cubicBezTo>
                        <a:pt x="125" y="39"/>
                        <a:pt x="125" y="39"/>
                        <a:pt x="126" y="39"/>
                      </a:cubicBezTo>
                      <a:cubicBezTo>
                        <a:pt x="125" y="40"/>
                        <a:pt x="128" y="41"/>
                        <a:pt x="131" y="40"/>
                      </a:cubicBezTo>
                      <a:cubicBezTo>
                        <a:pt x="132" y="40"/>
                        <a:pt x="133" y="39"/>
                        <a:pt x="135" y="39"/>
                      </a:cubicBezTo>
                      <a:cubicBezTo>
                        <a:pt x="137" y="39"/>
                        <a:pt x="139" y="39"/>
                        <a:pt x="139" y="40"/>
                      </a:cubicBezTo>
                      <a:cubicBezTo>
                        <a:pt x="138" y="41"/>
                        <a:pt x="134" y="43"/>
                        <a:pt x="133" y="43"/>
                      </a:cubicBezTo>
                      <a:cubicBezTo>
                        <a:pt x="132" y="44"/>
                        <a:pt x="123" y="44"/>
                        <a:pt x="123" y="44"/>
                      </a:cubicBezTo>
                      <a:cubicBezTo>
                        <a:pt x="123" y="44"/>
                        <a:pt x="113" y="47"/>
                        <a:pt x="112" y="47"/>
                      </a:cubicBezTo>
                      <a:cubicBezTo>
                        <a:pt x="109" y="48"/>
                        <a:pt x="106" y="49"/>
                        <a:pt x="102" y="49"/>
                      </a:cubicBezTo>
                      <a:cubicBezTo>
                        <a:pt x="101" y="50"/>
                        <a:pt x="98" y="50"/>
                        <a:pt x="98" y="49"/>
                      </a:cubicBezTo>
                      <a:cubicBezTo>
                        <a:pt x="99" y="48"/>
                        <a:pt x="101" y="48"/>
                        <a:pt x="103" y="48"/>
                      </a:cubicBezTo>
                      <a:cubicBezTo>
                        <a:pt x="102" y="48"/>
                        <a:pt x="101" y="48"/>
                        <a:pt x="101" y="47"/>
                      </a:cubicBezTo>
                      <a:cubicBezTo>
                        <a:pt x="100" y="47"/>
                        <a:pt x="99" y="48"/>
                        <a:pt x="99" y="48"/>
                      </a:cubicBezTo>
                      <a:cubicBezTo>
                        <a:pt x="96" y="49"/>
                        <a:pt x="94" y="49"/>
                        <a:pt x="93" y="50"/>
                      </a:cubicBezTo>
                      <a:cubicBezTo>
                        <a:pt x="91" y="50"/>
                        <a:pt x="89" y="50"/>
                        <a:pt x="88" y="50"/>
                      </a:cubicBezTo>
                      <a:cubicBezTo>
                        <a:pt x="87" y="51"/>
                        <a:pt x="85" y="51"/>
                        <a:pt x="86" y="50"/>
                      </a:cubicBezTo>
                      <a:cubicBezTo>
                        <a:pt x="86" y="49"/>
                        <a:pt x="87" y="50"/>
                        <a:pt x="86" y="49"/>
                      </a:cubicBezTo>
                      <a:cubicBezTo>
                        <a:pt x="87" y="49"/>
                        <a:pt x="88" y="48"/>
                        <a:pt x="90" y="48"/>
                      </a:cubicBezTo>
                      <a:cubicBezTo>
                        <a:pt x="90" y="48"/>
                        <a:pt x="91" y="48"/>
                        <a:pt x="91" y="48"/>
                      </a:cubicBezTo>
                      <a:cubicBezTo>
                        <a:pt x="91" y="48"/>
                        <a:pt x="90" y="48"/>
                        <a:pt x="90" y="48"/>
                      </a:cubicBezTo>
                      <a:cubicBezTo>
                        <a:pt x="90" y="47"/>
                        <a:pt x="90" y="47"/>
                        <a:pt x="90" y="47"/>
                      </a:cubicBezTo>
                      <a:cubicBezTo>
                        <a:pt x="91" y="46"/>
                        <a:pt x="92" y="46"/>
                        <a:pt x="92" y="46"/>
                      </a:cubicBezTo>
                      <a:cubicBezTo>
                        <a:pt x="93" y="46"/>
                        <a:pt x="93" y="46"/>
                        <a:pt x="93" y="46"/>
                      </a:cubicBezTo>
                      <a:cubicBezTo>
                        <a:pt x="93" y="46"/>
                        <a:pt x="92" y="46"/>
                        <a:pt x="92" y="46"/>
                      </a:cubicBezTo>
                      <a:cubicBezTo>
                        <a:pt x="92" y="46"/>
                        <a:pt x="94" y="45"/>
                        <a:pt x="95" y="45"/>
                      </a:cubicBezTo>
                      <a:cubicBezTo>
                        <a:pt x="95" y="45"/>
                        <a:pt x="95" y="45"/>
                        <a:pt x="95" y="45"/>
                      </a:cubicBezTo>
                      <a:cubicBezTo>
                        <a:pt x="95" y="45"/>
                        <a:pt x="94" y="45"/>
                        <a:pt x="94" y="45"/>
                      </a:cubicBezTo>
                      <a:cubicBezTo>
                        <a:pt x="97" y="44"/>
                        <a:pt x="98" y="44"/>
                        <a:pt x="99" y="44"/>
                      </a:cubicBezTo>
                      <a:cubicBezTo>
                        <a:pt x="100" y="44"/>
                        <a:pt x="101" y="43"/>
                        <a:pt x="101" y="44"/>
                      </a:cubicBezTo>
                      <a:cubicBezTo>
                        <a:pt x="102" y="44"/>
                        <a:pt x="104" y="44"/>
                        <a:pt x="105" y="43"/>
                      </a:cubicBezTo>
                      <a:cubicBezTo>
                        <a:pt x="109" y="43"/>
                        <a:pt x="111" y="44"/>
                        <a:pt x="118" y="43"/>
                      </a:cubicBezTo>
                      <a:close/>
                      <a:moveTo>
                        <a:pt x="81" y="51"/>
                      </a:moveTo>
                      <a:cubicBezTo>
                        <a:pt x="80" y="51"/>
                        <a:pt x="79" y="51"/>
                        <a:pt x="79" y="51"/>
                      </a:cubicBezTo>
                      <a:cubicBezTo>
                        <a:pt x="80" y="50"/>
                        <a:pt x="85" y="48"/>
                        <a:pt x="86" y="48"/>
                      </a:cubicBezTo>
                      <a:cubicBezTo>
                        <a:pt x="85" y="49"/>
                        <a:pt x="83" y="50"/>
                        <a:pt x="81" y="51"/>
                      </a:cubicBezTo>
                      <a:close/>
                      <a:moveTo>
                        <a:pt x="104" y="42"/>
                      </a:moveTo>
                      <a:cubicBezTo>
                        <a:pt x="103" y="43"/>
                        <a:pt x="102" y="43"/>
                        <a:pt x="101" y="43"/>
                      </a:cubicBezTo>
                      <a:cubicBezTo>
                        <a:pt x="100" y="43"/>
                        <a:pt x="99" y="43"/>
                        <a:pt x="99" y="43"/>
                      </a:cubicBezTo>
                      <a:cubicBezTo>
                        <a:pt x="101" y="42"/>
                        <a:pt x="103" y="42"/>
                        <a:pt x="104" y="42"/>
                      </a:cubicBezTo>
                      <a:cubicBezTo>
                        <a:pt x="104" y="42"/>
                        <a:pt x="105" y="42"/>
                        <a:pt x="104" y="42"/>
                      </a:cubicBezTo>
                      <a:close/>
                      <a:moveTo>
                        <a:pt x="104" y="40"/>
                      </a:moveTo>
                      <a:cubicBezTo>
                        <a:pt x="103" y="40"/>
                        <a:pt x="102" y="41"/>
                        <a:pt x="101" y="41"/>
                      </a:cubicBezTo>
                      <a:cubicBezTo>
                        <a:pt x="100" y="41"/>
                        <a:pt x="99" y="41"/>
                        <a:pt x="99" y="41"/>
                      </a:cubicBezTo>
                      <a:cubicBezTo>
                        <a:pt x="99" y="39"/>
                        <a:pt x="103" y="40"/>
                        <a:pt x="104" y="40"/>
                      </a:cubicBezTo>
                      <a:close/>
                      <a:moveTo>
                        <a:pt x="66" y="53"/>
                      </a:moveTo>
                      <a:cubicBezTo>
                        <a:pt x="66" y="52"/>
                        <a:pt x="69" y="51"/>
                        <a:pt x="69" y="51"/>
                      </a:cubicBezTo>
                      <a:cubicBezTo>
                        <a:pt x="72" y="50"/>
                        <a:pt x="74" y="49"/>
                        <a:pt x="76" y="48"/>
                      </a:cubicBezTo>
                      <a:cubicBezTo>
                        <a:pt x="79" y="47"/>
                        <a:pt x="80" y="45"/>
                        <a:pt x="84" y="44"/>
                      </a:cubicBezTo>
                      <a:cubicBezTo>
                        <a:pt x="85" y="44"/>
                        <a:pt x="85" y="44"/>
                        <a:pt x="86" y="44"/>
                      </a:cubicBezTo>
                      <a:cubicBezTo>
                        <a:pt x="86" y="44"/>
                        <a:pt x="95" y="41"/>
                        <a:pt x="95" y="42"/>
                      </a:cubicBezTo>
                      <a:cubicBezTo>
                        <a:pt x="95" y="43"/>
                        <a:pt x="94" y="43"/>
                        <a:pt x="93" y="43"/>
                      </a:cubicBezTo>
                      <a:cubicBezTo>
                        <a:pt x="93" y="44"/>
                        <a:pt x="94" y="44"/>
                        <a:pt x="94" y="44"/>
                      </a:cubicBezTo>
                      <a:cubicBezTo>
                        <a:pt x="91" y="45"/>
                        <a:pt x="89" y="46"/>
                        <a:pt x="87" y="47"/>
                      </a:cubicBezTo>
                      <a:cubicBezTo>
                        <a:pt x="84" y="48"/>
                        <a:pt x="85" y="47"/>
                        <a:pt x="84" y="47"/>
                      </a:cubicBezTo>
                      <a:cubicBezTo>
                        <a:pt x="83" y="47"/>
                        <a:pt x="81" y="49"/>
                        <a:pt x="79" y="49"/>
                      </a:cubicBezTo>
                      <a:cubicBezTo>
                        <a:pt x="78" y="50"/>
                        <a:pt x="77" y="51"/>
                        <a:pt x="75" y="51"/>
                      </a:cubicBezTo>
                      <a:cubicBezTo>
                        <a:pt x="74" y="52"/>
                        <a:pt x="74" y="51"/>
                        <a:pt x="73" y="51"/>
                      </a:cubicBezTo>
                      <a:cubicBezTo>
                        <a:pt x="72" y="52"/>
                        <a:pt x="71" y="52"/>
                        <a:pt x="70" y="52"/>
                      </a:cubicBezTo>
                      <a:cubicBezTo>
                        <a:pt x="69" y="52"/>
                        <a:pt x="68" y="53"/>
                        <a:pt x="67" y="53"/>
                      </a:cubicBezTo>
                      <a:cubicBezTo>
                        <a:pt x="67" y="52"/>
                        <a:pt x="66" y="53"/>
                        <a:pt x="66" y="53"/>
                      </a:cubicBezTo>
                      <a:close/>
                      <a:moveTo>
                        <a:pt x="50" y="68"/>
                      </a:moveTo>
                      <a:cubicBezTo>
                        <a:pt x="51" y="66"/>
                        <a:pt x="58" y="63"/>
                        <a:pt x="59" y="61"/>
                      </a:cubicBezTo>
                      <a:cubicBezTo>
                        <a:pt x="59" y="60"/>
                        <a:pt x="58" y="60"/>
                        <a:pt x="58" y="59"/>
                      </a:cubicBezTo>
                      <a:cubicBezTo>
                        <a:pt x="61" y="58"/>
                        <a:pt x="62" y="58"/>
                        <a:pt x="66" y="57"/>
                      </a:cubicBezTo>
                      <a:cubicBezTo>
                        <a:pt x="67" y="57"/>
                        <a:pt x="69" y="56"/>
                        <a:pt x="71" y="55"/>
                      </a:cubicBezTo>
                      <a:cubicBezTo>
                        <a:pt x="74" y="55"/>
                        <a:pt x="75" y="55"/>
                        <a:pt x="78" y="55"/>
                      </a:cubicBezTo>
                      <a:cubicBezTo>
                        <a:pt x="79" y="55"/>
                        <a:pt x="81" y="54"/>
                        <a:pt x="83" y="53"/>
                      </a:cubicBezTo>
                      <a:cubicBezTo>
                        <a:pt x="86" y="53"/>
                        <a:pt x="93" y="52"/>
                        <a:pt x="92" y="54"/>
                      </a:cubicBezTo>
                      <a:cubicBezTo>
                        <a:pt x="92" y="55"/>
                        <a:pt x="84" y="56"/>
                        <a:pt x="83" y="57"/>
                      </a:cubicBezTo>
                      <a:cubicBezTo>
                        <a:pt x="78" y="58"/>
                        <a:pt x="72" y="62"/>
                        <a:pt x="71" y="64"/>
                      </a:cubicBezTo>
                      <a:cubicBezTo>
                        <a:pt x="71" y="64"/>
                        <a:pt x="61" y="68"/>
                        <a:pt x="60" y="68"/>
                      </a:cubicBezTo>
                      <a:cubicBezTo>
                        <a:pt x="59" y="68"/>
                        <a:pt x="59" y="68"/>
                        <a:pt x="58" y="68"/>
                      </a:cubicBezTo>
                      <a:cubicBezTo>
                        <a:pt x="57" y="68"/>
                        <a:pt x="57" y="68"/>
                        <a:pt x="56" y="67"/>
                      </a:cubicBezTo>
                      <a:cubicBezTo>
                        <a:pt x="55" y="67"/>
                        <a:pt x="50" y="69"/>
                        <a:pt x="50" y="68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0" name="Freeform 1932"/>
                <p:cNvSpPr/>
                <p:nvPr/>
              </p:nvSpPr>
              <p:spPr bwMode="auto">
                <a:xfrm>
                  <a:off x="9939338" y="5126038"/>
                  <a:ext cx="6350" cy="1588"/>
                </a:xfrm>
                <a:custGeom>
                  <a:avLst/>
                  <a:gdLst>
                    <a:gd name="T0" fmla="*/ 8 w 8"/>
                    <a:gd name="T1" fmla="*/ 2 h 4"/>
                    <a:gd name="T2" fmla="*/ 0 w 8"/>
                    <a:gd name="T3" fmla="*/ 0 h 4"/>
                    <a:gd name="T4" fmla="*/ 0 w 8"/>
                    <a:gd name="T5" fmla="*/ 1 h 4"/>
                    <a:gd name="T6" fmla="*/ 5 w 8"/>
                    <a:gd name="T7" fmla="*/ 1 h 4"/>
                    <a:gd name="T8" fmla="*/ 5 w 8"/>
                    <a:gd name="T9" fmla="*/ 2 h 4"/>
                    <a:gd name="T10" fmla="*/ 1 w 8"/>
                    <a:gd name="T11" fmla="*/ 2 h 4"/>
                    <a:gd name="T12" fmla="*/ 0 w 8"/>
                    <a:gd name="T13" fmla="*/ 2 h 4"/>
                    <a:gd name="T14" fmla="*/ 0 w 8"/>
                    <a:gd name="T15" fmla="*/ 3 h 4"/>
                    <a:gd name="T16" fmla="*/ 8 w 8"/>
                    <a:gd name="T1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4">
                      <a:moveTo>
                        <a:pt x="8" y="2"/>
                      </a:moveTo>
                      <a:cubicBezTo>
                        <a:pt x="8" y="1"/>
                        <a:pt x="3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2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4" y="3"/>
                        <a:pt x="8" y="4"/>
                        <a:pt x="8" y="2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1" name="Freeform 1933"/>
                <p:cNvSpPr/>
                <p:nvPr/>
              </p:nvSpPr>
              <p:spPr bwMode="auto">
                <a:xfrm>
                  <a:off x="9939338" y="5129213"/>
                  <a:ext cx="6350" cy="1588"/>
                </a:xfrm>
                <a:custGeom>
                  <a:avLst/>
                  <a:gdLst>
                    <a:gd name="T0" fmla="*/ 8 w 8"/>
                    <a:gd name="T1" fmla="*/ 2 h 2"/>
                    <a:gd name="T2" fmla="*/ 0 w 8"/>
                    <a:gd name="T3" fmla="*/ 0 h 2"/>
                    <a:gd name="T4" fmla="*/ 0 w 8"/>
                    <a:gd name="T5" fmla="*/ 0 h 2"/>
                    <a:gd name="T6" fmla="*/ 0 w 8"/>
                    <a:gd name="T7" fmla="*/ 1 h 2"/>
                    <a:gd name="T8" fmla="*/ 5 w 8"/>
                    <a:gd name="T9" fmla="*/ 2 h 2"/>
                    <a:gd name="T10" fmla="*/ 8 w 8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">
                      <a:moveTo>
                        <a:pt x="8" y="2"/>
                      </a:moveTo>
                      <a:cubicBezTo>
                        <a:pt x="6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3" y="2"/>
                        <a:pt x="5" y="2"/>
                      </a:cubicBezTo>
                      <a:cubicBezTo>
                        <a:pt x="6" y="2"/>
                        <a:pt x="7" y="2"/>
                        <a:pt x="8" y="2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2" name="Freeform 1934"/>
                <p:cNvSpPr/>
                <p:nvPr/>
              </p:nvSpPr>
              <p:spPr bwMode="auto">
                <a:xfrm>
                  <a:off x="9852026" y="5141913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3" name="Freeform 1935"/>
                <p:cNvSpPr>
                  <a:spLocks noEditPoints="1"/>
                </p:cNvSpPr>
                <p:nvPr/>
              </p:nvSpPr>
              <p:spPr bwMode="auto">
                <a:xfrm>
                  <a:off x="9725026" y="5184775"/>
                  <a:ext cx="214313" cy="355600"/>
                </a:xfrm>
                <a:custGeom>
                  <a:avLst/>
                  <a:gdLst>
                    <a:gd name="T0" fmla="*/ 314 w 323"/>
                    <a:gd name="T1" fmla="*/ 228 h 535"/>
                    <a:gd name="T2" fmla="*/ 281 w 323"/>
                    <a:gd name="T3" fmla="*/ 209 h 535"/>
                    <a:gd name="T4" fmla="*/ 268 w 323"/>
                    <a:gd name="T5" fmla="*/ 212 h 535"/>
                    <a:gd name="T6" fmla="*/ 249 w 323"/>
                    <a:gd name="T7" fmla="*/ 204 h 535"/>
                    <a:gd name="T8" fmla="*/ 231 w 323"/>
                    <a:gd name="T9" fmla="*/ 198 h 535"/>
                    <a:gd name="T10" fmla="*/ 217 w 323"/>
                    <a:gd name="T11" fmla="*/ 187 h 535"/>
                    <a:gd name="T12" fmla="*/ 206 w 323"/>
                    <a:gd name="T13" fmla="*/ 162 h 535"/>
                    <a:gd name="T14" fmla="*/ 192 w 323"/>
                    <a:gd name="T15" fmla="*/ 145 h 535"/>
                    <a:gd name="T16" fmla="*/ 181 w 323"/>
                    <a:gd name="T17" fmla="*/ 134 h 535"/>
                    <a:gd name="T18" fmla="*/ 170 w 323"/>
                    <a:gd name="T19" fmla="*/ 127 h 535"/>
                    <a:gd name="T20" fmla="*/ 182 w 323"/>
                    <a:gd name="T21" fmla="*/ 147 h 535"/>
                    <a:gd name="T22" fmla="*/ 197 w 323"/>
                    <a:gd name="T23" fmla="*/ 170 h 535"/>
                    <a:gd name="T24" fmla="*/ 186 w 323"/>
                    <a:gd name="T25" fmla="*/ 163 h 535"/>
                    <a:gd name="T26" fmla="*/ 179 w 323"/>
                    <a:gd name="T27" fmla="*/ 152 h 535"/>
                    <a:gd name="T28" fmla="*/ 166 w 323"/>
                    <a:gd name="T29" fmla="*/ 137 h 535"/>
                    <a:gd name="T30" fmla="*/ 160 w 323"/>
                    <a:gd name="T31" fmla="*/ 120 h 535"/>
                    <a:gd name="T32" fmla="*/ 142 w 323"/>
                    <a:gd name="T33" fmla="*/ 107 h 535"/>
                    <a:gd name="T34" fmla="*/ 132 w 323"/>
                    <a:gd name="T35" fmla="*/ 83 h 535"/>
                    <a:gd name="T36" fmla="*/ 131 w 323"/>
                    <a:gd name="T37" fmla="*/ 47 h 535"/>
                    <a:gd name="T38" fmla="*/ 140 w 323"/>
                    <a:gd name="T39" fmla="*/ 44 h 535"/>
                    <a:gd name="T40" fmla="*/ 132 w 323"/>
                    <a:gd name="T41" fmla="*/ 40 h 535"/>
                    <a:gd name="T42" fmla="*/ 116 w 323"/>
                    <a:gd name="T43" fmla="*/ 33 h 535"/>
                    <a:gd name="T44" fmla="*/ 111 w 323"/>
                    <a:gd name="T45" fmla="*/ 23 h 535"/>
                    <a:gd name="T46" fmla="*/ 105 w 323"/>
                    <a:gd name="T47" fmla="*/ 21 h 535"/>
                    <a:gd name="T48" fmla="*/ 100 w 323"/>
                    <a:gd name="T49" fmla="*/ 18 h 535"/>
                    <a:gd name="T50" fmla="*/ 99 w 323"/>
                    <a:gd name="T51" fmla="*/ 17 h 535"/>
                    <a:gd name="T52" fmla="*/ 97 w 323"/>
                    <a:gd name="T53" fmla="*/ 14 h 535"/>
                    <a:gd name="T54" fmla="*/ 87 w 323"/>
                    <a:gd name="T55" fmla="*/ 15 h 535"/>
                    <a:gd name="T56" fmla="*/ 66 w 323"/>
                    <a:gd name="T57" fmla="*/ 17 h 535"/>
                    <a:gd name="T58" fmla="*/ 0 w 323"/>
                    <a:gd name="T59" fmla="*/ 212 h 535"/>
                    <a:gd name="T60" fmla="*/ 319 w 323"/>
                    <a:gd name="T61" fmla="*/ 227 h 535"/>
                    <a:gd name="T62" fmla="*/ 5 w 323"/>
                    <a:gd name="T63" fmla="*/ 178 h 535"/>
                    <a:gd name="T64" fmla="*/ 5 w 323"/>
                    <a:gd name="T65" fmla="*/ 180 h 535"/>
                    <a:gd name="T66" fmla="*/ 8 w 323"/>
                    <a:gd name="T67" fmla="*/ 182 h 535"/>
                    <a:gd name="T68" fmla="*/ 9 w 323"/>
                    <a:gd name="T69" fmla="*/ 181 h 535"/>
                    <a:gd name="T70" fmla="*/ 10 w 323"/>
                    <a:gd name="T71" fmla="*/ 184 h 535"/>
                    <a:gd name="T72" fmla="*/ 14 w 323"/>
                    <a:gd name="T73" fmla="*/ 187 h 535"/>
                    <a:gd name="T74" fmla="*/ 14 w 323"/>
                    <a:gd name="T75" fmla="*/ 187 h 535"/>
                    <a:gd name="T76" fmla="*/ 15 w 323"/>
                    <a:gd name="T77" fmla="*/ 195 h 535"/>
                    <a:gd name="T78" fmla="*/ 18 w 323"/>
                    <a:gd name="T79" fmla="*/ 195 h 535"/>
                    <a:gd name="T80" fmla="*/ 63 w 323"/>
                    <a:gd name="T81" fmla="*/ 21 h 535"/>
                    <a:gd name="T82" fmla="*/ 95 w 323"/>
                    <a:gd name="T83" fmla="*/ 19 h 535"/>
                    <a:gd name="T84" fmla="*/ 97 w 323"/>
                    <a:gd name="T85" fmla="*/ 15 h 535"/>
                    <a:gd name="T86" fmla="*/ 96 w 323"/>
                    <a:gd name="T87" fmla="*/ 22 h 535"/>
                    <a:gd name="T88" fmla="*/ 104 w 323"/>
                    <a:gd name="T89" fmla="*/ 33 h 535"/>
                    <a:gd name="T90" fmla="*/ 101 w 323"/>
                    <a:gd name="T91" fmla="*/ 30 h 535"/>
                    <a:gd name="T92" fmla="*/ 105 w 323"/>
                    <a:gd name="T93" fmla="*/ 29 h 535"/>
                    <a:gd name="T94" fmla="*/ 104 w 323"/>
                    <a:gd name="T95" fmla="*/ 34 h 535"/>
                    <a:gd name="T96" fmla="*/ 104 w 323"/>
                    <a:gd name="T97" fmla="*/ 26 h 535"/>
                    <a:gd name="T98" fmla="*/ 100 w 323"/>
                    <a:gd name="T99" fmla="*/ 23 h 535"/>
                    <a:gd name="T100" fmla="*/ 117 w 323"/>
                    <a:gd name="T101" fmla="*/ 41 h 535"/>
                    <a:gd name="T102" fmla="*/ 116 w 323"/>
                    <a:gd name="T103" fmla="*/ 40 h 535"/>
                    <a:gd name="T104" fmla="*/ 134 w 323"/>
                    <a:gd name="T105" fmla="*/ 45 h 535"/>
                    <a:gd name="T106" fmla="*/ 122 w 323"/>
                    <a:gd name="T107" fmla="*/ 43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23" h="535">
                      <a:moveTo>
                        <a:pt x="319" y="227"/>
                      </a:moveTo>
                      <a:cubicBezTo>
                        <a:pt x="318" y="227"/>
                        <a:pt x="318" y="227"/>
                        <a:pt x="317" y="227"/>
                      </a:cubicBezTo>
                      <a:cubicBezTo>
                        <a:pt x="316" y="227"/>
                        <a:pt x="315" y="228"/>
                        <a:pt x="314" y="228"/>
                      </a:cubicBezTo>
                      <a:cubicBezTo>
                        <a:pt x="310" y="228"/>
                        <a:pt x="308" y="226"/>
                        <a:pt x="305" y="225"/>
                      </a:cubicBezTo>
                      <a:cubicBezTo>
                        <a:pt x="301" y="223"/>
                        <a:pt x="299" y="224"/>
                        <a:pt x="295" y="222"/>
                      </a:cubicBezTo>
                      <a:cubicBezTo>
                        <a:pt x="288" y="219"/>
                        <a:pt x="287" y="212"/>
                        <a:pt x="281" y="209"/>
                      </a:cubicBezTo>
                      <a:cubicBezTo>
                        <a:pt x="281" y="209"/>
                        <a:pt x="280" y="209"/>
                        <a:pt x="280" y="209"/>
                      </a:cubicBezTo>
                      <a:cubicBezTo>
                        <a:pt x="278" y="209"/>
                        <a:pt x="277" y="208"/>
                        <a:pt x="276" y="208"/>
                      </a:cubicBezTo>
                      <a:cubicBezTo>
                        <a:pt x="272" y="208"/>
                        <a:pt x="272" y="212"/>
                        <a:pt x="268" y="212"/>
                      </a:cubicBezTo>
                      <a:cubicBezTo>
                        <a:pt x="267" y="212"/>
                        <a:pt x="265" y="210"/>
                        <a:pt x="264" y="210"/>
                      </a:cubicBezTo>
                      <a:cubicBezTo>
                        <a:pt x="263" y="209"/>
                        <a:pt x="261" y="210"/>
                        <a:pt x="260" y="210"/>
                      </a:cubicBezTo>
                      <a:cubicBezTo>
                        <a:pt x="257" y="210"/>
                        <a:pt x="251" y="205"/>
                        <a:pt x="249" y="204"/>
                      </a:cubicBezTo>
                      <a:cubicBezTo>
                        <a:pt x="247" y="204"/>
                        <a:pt x="245" y="205"/>
                        <a:pt x="243" y="204"/>
                      </a:cubicBezTo>
                      <a:cubicBezTo>
                        <a:pt x="240" y="203"/>
                        <a:pt x="239" y="201"/>
                        <a:pt x="237" y="200"/>
                      </a:cubicBezTo>
                      <a:cubicBezTo>
                        <a:pt x="234" y="199"/>
                        <a:pt x="233" y="199"/>
                        <a:pt x="231" y="198"/>
                      </a:cubicBezTo>
                      <a:cubicBezTo>
                        <a:pt x="230" y="198"/>
                        <a:pt x="229" y="197"/>
                        <a:pt x="228" y="197"/>
                      </a:cubicBezTo>
                      <a:cubicBezTo>
                        <a:pt x="226" y="195"/>
                        <a:pt x="221" y="193"/>
                        <a:pt x="220" y="191"/>
                      </a:cubicBezTo>
                      <a:cubicBezTo>
                        <a:pt x="218" y="191"/>
                        <a:pt x="217" y="189"/>
                        <a:pt x="217" y="187"/>
                      </a:cubicBezTo>
                      <a:cubicBezTo>
                        <a:pt x="217" y="185"/>
                        <a:pt x="219" y="184"/>
                        <a:pt x="219" y="182"/>
                      </a:cubicBezTo>
                      <a:cubicBezTo>
                        <a:pt x="219" y="180"/>
                        <a:pt x="217" y="179"/>
                        <a:pt x="217" y="178"/>
                      </a:cubicBezTo>
                      <a:cubicBezTo>
                        <a:pt x="215" y="172"/>
                        <a:pt x="210" y="166"/>
                        <a:pt x="206" y="162"/>
                      </a:cubicBezTo>
                      <a:cubicBezTo>
                        <a:pt x="205" y="160"/>
                        <a:pt x="201" y="160"/>
                        <a:pt x="200" y="158"/>
                      </a:cubicBezTo>
                      <a:cubicBezTo>
                        <a:pt x="198" y="157"/>
                        <a:pt x="200" y="155"/>
                        <a:pt x="199" y="153"/>
                      </a:cubicBezTo>
                      <a:cubicBezTo>
                        <a:pt x="197" y="150"/>
                        <a:pt x="192" y="150"/>
                        <a:pt x="192" y="145"/>
                      </a:cubicBezTo>
                      <a:cubicBezTo>
                        <a:pt x="190" y="145"/>
                        <a:pt x="190" y="145"/>
                        <a:pt x="190" y="146"/>
                      </a:cubicBezTo>
                      <a:cubicBezTo>
                        <a:pt x="187" y="143"/>
                        <a:pt x="186" y="142"/>
                        <a:pt x="184" y="140"/>
                      </a:cubicBezTo>
                      <a:cubicBezTo>
                        <a:pt x="182" y="138"/>
                        <a:pt x="183" y="135"/>
                        <a:pt x="181" y="134"/>
                      </a:cubicBezTo>
                      <a:cubicBezTo>
                        <a:pt x="180" y="132"/>
                        <a:pt x="180" y="128"/>
                        <a:pt x="179" y="128"/>
                      </a:cubicBezTo>
                      <a:cubicBezTo>
                        <a:pt x="176" y="126"/>
                        <a:pt x="173" y="127"/>
                        <a:pt x="171" y="125"/>
                      </a:cubicBezTo>
                      <a:cubicBezTo>
                        <a:pt x="170" y="125"/>
                        <a:pt x="170" y="127"/>
                        <a:pt x="170" y="127"/>
                      </a:cubicBezTo>
                      <a:cubicBezTo>
                        <a:pt x="170" y="131"/>
                        <a:pt x="172" y="133"/>
                        <a:pt x="173" y="136"/>
                      </a:cubicBezTo>
                      <a:cubicBezTo>
                        <a:pt x="174" y="138"/>
                        <a:pt x="176" y="138"/>
                        <a:pt x="178" y="140"/>
                      </a:cubicBezTo>
                      <a:cubicBezTo>
                        <a:pt x="181" y="142"/>
                        <a:pt x="181" y="144"/>
                        <a:pt x="182" y="147"/>
                      </a:cubicBezTo>
                      <a:cubicBezTo>
                        <a:pt x="183" y="151"/>
                        <a:pt x="186" y="152"/>
                        <a:pt x="188" y="156"/>
                      </a:cubicBezTo>
                      <a:cubicBezTo>
                        <a:pt x="189" y="160"/>
                        <a:pt x="190" y="165"/>
                        <a:pt x="193" y="167"/>
                      </a:cubicBezTo>
                      <a:cubicBezTo>
                        <a:pt x="195" y="165"/>
                        <a:pt x="197" y="169"/>
                        <a:pt x="197" y="170"/>
                      </a:cubicBezTo>
                      <a:cubicBezTo>
                        <a:pt x="197" y="170"/>
                        <a:pt x="196" y="172"/>
                        <a:pt x="196" y="172"/>
                      </a:cubicBezTo>
                      <a:cubicBezTo>
                        <a:pt x="195" y="172"/>
                        <a:pt x="193" y="169"/>
                        <a:pt x="193" y="169"/>
                      </a:cubicBezTo>
                      <a:cubicBezTo>
                        <a:pt x="189" y="169"/>
                        <a:pt x="188" y="165"/>
                        <a:pt x="186" y="163"/>
                      </a:cubicBezTo>
                      <a:cubicBezTo>
                        <a:pt x="185" y="163"/>
                        <a:pt x="184" y="163"/>
                        <a:pt x="184" y="162"/>
                      </a:cubicBezTo>
                      <a:cubicBezTo>
                        <a:pt x="184" y="160"/>
                        <a:pt x="184" y="159"/>
                        <a:pt x="184" y="157"/>
                      </a:cubicBezTo>
                      <a:cubicBezTo>
                        <a:pt x="182" y="155"/>
                        <a:pt x="181" y="154"/>
                        <a:pt x="179" y="152"/>
                      </a:cubicBezTo>
                      <a:cubicBezTo>
                        <a:pt x="177" y="150"/>
                        <a:pt x="173" y="150"/>
                        <a:pt x="171" y="148"/>
                      </a:cubicBezTo>
                      <a:cubicBezTo>
                        <a:pt x="172" y="148"/>
                        <a:pt x="176" y="148"/>
                        <a:pt x="174" y="146"/>
                      </a:cubicBezTo>
                      <a:cubicBezTo>
                        <a:pt x="172" y="142"/>
                        <a:pt x="169" y="139"/>
                        <a:pt x="166" y="137"/>
                      </a:cubicBezTo>
                      <a:cubicBezTo>
                        <a:pt x="164" y="136"/>
                        <a:pt x="164" y="131"/>
                        <a:pt x="164" y="129"/>
                      </a:cubicBezTo>
                      <a:cubicBezTo>
                        <a:pt x="162" y="126"/>
                        <a:pt x="161" y="125"/>
                        <a:pt x="160" y="121"/>
                      </a:cubicBezTo>
                      <a:cubicBezTo>
                        <a:pt x="160" y="121"/>
                        <a:pt x="160" y="121"/>
                        <a:pt x="160" y="120"/>
                      </a:cubicBezTo>
                      <a:cubicBezTo>
                        <a:pt x="160" y="120"/>
                        <a:pt x="160" y="120"/>
                        <a:pt x="160" y="120"/>
                      </a:cubicBezTo>
                      <a:cubicBezTo>
                        <a:pt x="157" y="115"/>
                        <a:pt x="149" y="112"/>
                        <a:pt x="144" y="111"/>
                      </a:cubicBezTo>
                      <a:cubicBezTo>
                        <a:pt x="142" y="110"/>
                        <a:pt x="143" y="108"/>
                        <a:pt x="142" y="107"/>
                      </a:cubicBezTo>
                      <a:cubicBezTo>
                        <a:pt x="140" y="101"/>
                        <a:pt x="137" y="104"/>
                        <a:pt x="138" y="97"/>
                      </a:cubicBezTo>
                      <a:cubicBezTo>
                        <a:pt x="135" y="97"/>
                        <a:pt x="132" y="91"/>
                        <a:pt x="130" y="86"/>
                      </a:cubicBezTo>
                      <a:cubicBezTo>
                        <a:pt x="129" y="85"/>
                        <a:pt x="131" y="84"/>
                        <a:pt x="132" y="83"/>
                      </a:cubicBezTo>
                      <a:cubicBezTo>
                        <a:pt x="130" y="80"/>
                        <a:pt x="131" y="78"/>
                        <a:pt x="130" y="74"/>
                      </a:cubicBezTo>
                      <a:cubicBezTo>
                        <a:pt x="129" y="70"/>
                        <a:pt x="134" y="55"/>
                        <a:pt x="134" y="52"/>
                      </a:cubicBezTo>
                      <a:cubicBezTo>
                        <a:pt x="135" y="49"/>
                        <a:pt x="131" y="49"/>
                        <a:pt x="131" y="47"/>
                      </a:cubicBezTo>
                      <a:cubicBezTo>
                        <a:pt x="131" y="46"/>
                        <a:pt x="133" y="46"/>
                        <a:pt x="134" y="46"/>
                      </a:cubicBezTo>
                      <a:cubicBezTo>
                        <a:pt x="136" y="45"/>
                        <a:pt x="137" y="46"/>
                        <a:pt x="138" y="47"/>
                      </a:cubicBezTo>
                      <a:cubicBezTo>
                        <a:pt x="139" y="46"/>
                        <a:pt x="140" y="45"/>
                        <a:pt x="140" y="44"/>
                      </a:cubicBezTo>
                      <a:cubicBezTo>
                        <a:pt x="141" y="43"/>
                        <a:pt x="139" y="43"/>
                        <a:pt x="139" y="42"/>
                      </a:cubicBezTo>
                      <a:cubicBezTo>
                        <a:pt x="138" y="42"/>
                        <a:pt x="138" y="42"/>
                        <a:pt x="137" y="41"/>
                      </a:cubicBezTo>
                      <a:cubicBezTo>
                        <a:pt x="136" y="40"/>
                        <a:pt x="132" y="41"/>
                        <a:pt x="132" y="40"/>
                      </a:cubicBezTo>
                      <a:cubicBezTo>
                        <a:pt x="131" y="38"/>
                        <a:pt x="126" y="40"/>
                        <a:pt x="125" y="38"/>
                      </a:cubicBezTo>
                      <a:cubicBezTo>
                        <a:pt x="120" y="39"/>
                        <a:pt x="121" y="36"/>
                        <a:pt x="120" y="34"/>
                      </a:cubicBezTo>
                      <a:cubicBezTo>
                        <a:pt x="120" y="34"/>
                        <a:pt x="116" y="33"/>
                        <a:pt x="116" y="33"/>
                      </a:cubicBezTo>
                      <a:cubicBezTo>
                        <a:pt x="115" y="33"/>
                        <a:pt x="117" y="31"/>
                        <a:pt x="116" y="30"/>
                      </a:cubicBezTo>
                      <a:cubicBezTo>
                        <a:pt x="115" y="30"/>
                        <a:pt x="114" y="30"/>
                        <a:pt x="113" y="30"/>
                      </a:cubicBezTo>
                      <a:cubicBezTo>
                        <a:pt x="111" y="30"/>
                        <a:pt x="111" y="24"/>
                        <a:pt x="111" y="23"/>
                      </a:cubicBezTo>
                      <a:cubicBezTo>
                        <a:pt x="112" y="22"/>
                        <a:pt x="111" y="22"/>
                        <a:pt x="111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07" y="23"/>
                        <a:pt x="105" y="22"/>
                        <a:pt x="105" y="21"/>
                      </a:cubicBezTo>
                      <a:cubicBezTo>
                        <a:pt x="105" y="20"/>
                        <a:pt x="105" y="20"/>
                        <a:pt x="105" y="19"/>
                      </a:cubicBezTo>
                      <a:cubicBezTo>
                        <a:pt x="105" y="18"/>
                        <a:pt x="104" y="19"/>
                        <a:pt x="102" y="19"/>
                      </a:cubicBezTo>
                      <a:cubicBezTo>
                        <a:pt x="100" y="20"/>
                        <a:pt x="100" y="19"/>
                        <a:pt x="100" y="18"/>
                      </a:cubicBezTo>
                      <a:cubicBezTo>
                        <a:pt x="100" y="18"/>
                        <a:pt x="102" y="17"/>
                        <a:pt x="102" y="16"/>
                      </a:cubicBezTo>
                      <a:cubicBezTo>
                        <a:pt x="102" y="16"/>
                        <a:pt x="102" y="16"/>
                        <a:pt x="102" y="15"/>
                      </a:cubicBezTo>
                      <a:cubicBezTo>
                        <a:pt x="100" y="16"/>
                        <a:pt x="100" y="17"/>
                        <a:pt x="99" y="17"/>
                      </a:cubicBezTo>
                      <a:cubicBezTo>
                        <a:pt x="98" y="17"/>
                        <a:pt x="97" y="17"/>
                        <a:pt x="97" y="16"/>
                      </a:cubicBezTo>
                      <a:cubicBezTo>
                        <a:pt x="97" y="15"/>
                        <a:pt x="98" y="15"/>
                        <a:pt x="99" y="14"/>
                      </a:cubicBezTo>
                      <a:cubicBezTo>
                        <a:pt x="98" y="14"/>
                        <a:pt x="98" y="14"/>
                        <a:pt x="97" y="14"/>
                      </a:cubicBezTo>
                      <a:cubicBezTo>
                        <a:pt x="95" y="15"/>
                        <a:pt x="95" y="15"/>
                        <a:pt x="94" y="14"/>
                      </a:cubicBezTo>
                      <a:cubicBezTo>
                        <a:pt x="93" y="15"/>
                        <a:pt x="93" y="16"/>
                        <a:pt x="91" y="16"/>
                      </a:cubicBezTo>
                      <a:cubicBezTo>
                        <a:pt x="89" y="17"/>
                        <a:pt x="89" y="15"/>
                        <a:pt x="87" y="15"/>
                      </a:cubicBezTo>
                      <a:cubicBezTo>
                        <a:pt x="85" y="14"/>
                        <a:pt x="81" y="16"/>
                        <a:pt x="78" y="16"/>
                      </a:cubicBezTo>
                      <a:cubicBezTo>
                        <a:pt x="77" y="16"/>
                        <a:pt x="75" y="17"/>
                        <a:pt x="73" y="18"/>
                      </a:cubicBezTo>
                      <a:cubicBezTo>
                        <a:pt x="70" y="18"/>
                        <a:pt x="67" y="19"/>
                        <a:pt x="66" y="17"/>
                      </a:cubicBezTo>
                      <a:cubicBezTo>
                        <a:pt x="66" y="18"/>
                        <a:pt x="65" y="19"/>
                        <a:pt x="64" y="19"/>
                      </a:cubicBezTo>
                      <a:cubicBezTo>
                        <a:pt x="69" y="13"/>
                        <a:pt x="74" y="6"/>
                        <a:pt x="80" y="0"/>
                      </a:cubicBezTo>
                      <a:cubicBezTo>
                        <a:pt x="30" y="56"/>
                        <a:pt x="0" y="130"/>
                        <a:pt x="0" y="212"/>
                      </a:cubicBezTo>
                      <a:cubicBezTo>
                        <a:pt x="0" y="390"/>
                        <a:pt x="145" y="535"/>
                        <a:pt x="323" y="535"/>
                      </a:cubicBezTo>
                      <a:cubicBezTo>
                        <a:pt x="323" y="233"/>
                        <a:pt x="323" y="233"/>
                        <a:pt x="323" y="233"/>
                      </a:cubicBezTo>
                      <a:cubicBezTo>
                        <a:pt x="321" y="231"/>
                        <a:pt x="319" y="230"/>
                        <a:pt x="319" y="227"/>
                      </a:cubicBezTo>
                      <a:close/>
                      <a:moveTo>
                        <a:pt x="5" y="180"/>
                      </a:moveTo>
                      <a:cubicBezTo>
                        <a:pt x="4" y="180"/>
                        <a:pt x="4" y="179"/>
                        <a:pt x="4" y="179"/>
                      </a:cubicBezTo>
                      <a:cubicBezTo>
                        <a:pt x="4" y="178"/>
                        <a:pt x="5" y="178"/>
                        <a:pt x="5" y="178"/>
                      </a:cubicBezTo>
                      <a:cubicBezTo>
                        <a:pt x="5" y="178"/>
                        <a:pt x="5" y="178"/>
                        <a:pt x="5" y="178"/>
                      </a:cubicBezTo>
                      <a:cubicBezTo>
                        <a:pt x="5" y="179"/>
                        <a:pt x="5" y="179"/>
                        <a:pt x="5" y="180"/>
                      </a:cubicBezTo>
                      <a:cubicBezTo>
                        <a:pt x="5" y="180"/>
                        <a:pt x="5" y="180"/>
                        <a:pt x="5" y="180"/>
                      </a:cubicBezTo>
                      <a:close/>
                      <a:moveTo>
                        <a:pt x="9" y="183"/>
                      </a:moveTo>
                      <a:cubicBezTo>
                        <a:pt x="9" y="183"/>
                        <a:pt x="9" y="183"/>
                        <a:pt x="9" y="183"/>
                      </a:cubicBezTo>
                      <a:cubicBezTo>
                        <a:pt x="8" y="183"/>
                        <a:pt x="8" y="182"/>
                        <a:pt x="8" y="182"/>
                      </a:cubicBezTo>
                      <a:cubicBezTo>
                        <a:pt x="8" y="182"/>
                        <a:pt x="8" y="182"/>
                        <a:pt x="9" y="182"/>
                      </a:cubicBezTo>
                      <a:cubicBezTo>
                        <a:pt x="9" y="182"/>
                        <a:pt x="8" y="182"/>
                        <a:pt x="8" y="182"/>
                      </a:cubicBezTo>
                      <a:cubicBezTo>
                        <a:pt x="9" y="181"/>
                        <a:pt x="9" y="181"/>
                        <a:pt x="9" y="181"/>
                      </a:cubicBezTo>
                      <a:cubicBezTo>
                        <a:pt x="9" y="182"/>
                        <a:pt x="9" y="182"/>
                        <a:pt x="9" y="183"/>
                      </a:cubicBezTo>
                      <a:close/>
                      <a:moveTo>
                        <a:pt x="11" y="185"/>
                      </a:moveTo>
                      <a:cubicBezTo>
                        <a:pt x="10" y="185"/>
                        <a:pt x="10" y="184"/>
                        <a:pt x="10" y="184"/>
                      </a:cubicBezTo>
                      <a:cubicBezTo>
                        <a:pt x="12" y="183"/>
                        <a:pt x="11" y="184"/>
                        <a:pt x="12" y="183"/>
                      </a:cubicBezTo>
                      <a:cubicBezTo>
                        <a:pt x="12" y="184"/>
                        <a:pt x="12" y="185"/>
                        <a:pt x="11" y="185"/>
                      </a:cubicBezTo>
                      <a:close/>
                      <a:moveTo>
                        <a:pt x="14" y="187"/>
                      </a:moveTo>
                      <a:cubicBezTo>
                        <a:pt x="13" y="187"/>
                        <a:pt x="14" y="186"/>
                        <a:pt x="13" y="185"/>
                      </a:cubicBezTo>
                      <a:cubicBezTo>
                        <a:pt x="14" y="185"/>
                        <a:pt x="14" y="186"/>
                        <a:pt x="15" y="187"/>
                      </a:cubicBezTo>
                      <a:cubicBezTo>
                        <a:pt x="15" y="187"/>
                        <a:pt x="14" y="187"/>
                        <a:pt x="14" y="187"/>
                      </a:cubicBezTo>
                      <a:close/>
                      <a:moveTo>
                        <a:pt x="18" y="195"/>
                      </a:moveTo>
                      <a:cubicBezTo>
                        <a:pt x="17" y="196"/>
                        <a:pt x="18" y="196"/>
                        <a:pt x="16" y="196"/>
                      </a:cubicBezTo>
                      <a:cubicBezTo>
                        <a:pt x="15" y="196"/>
                        <a:pt x="15" y="195"/>
                        <a:pt x="15" y="195"/>
                      </a:cubicBezTo>
                      <a:cubicBezTo>
                        <a:pt x="15" y="194"/>
                        <a:pt x="15" y="193"/>
                        <a:pt x="15" y="192"/>
                      </a:cubicBezTo>
                      <a:cubicBezTo>
                        <a:pt x="16" y="192"/>
                        <a:pt x="17" y="192"/>
                        <a:pt x="18" y="194"/>
                      </a:cubicBezTo>
                      <a:cubicBezTo>
                        <a:pt x="18" y="194"/>
                        <a:pt x="18" y="195"/>
                        <a:pt x="18" y="195"/>
                      </a:cubicBezTo>
                      <a:close/>
                      <a:moveTo>
                        <a:pt x="61" y="23"/>
                      </a:moveTo>
                      <a:cubicBezTo>
                        <a:pt x="62" y="22"/>
                        <a:pt x="62" y="22"/>
                        <a:pt x="63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2" y="22"/>
                        <a:pt x="61" y="23"/>
                      </a:cubicBezTo>
                      <a:close/>
                      <a:moveTo>
                        <a:pt x="96" y="22"/>
                      </a:moveTo>
                      <a:cubicBezTo>
                        <a:pt x="95" y="21"/>
                        <a:pt x="95" y="20"/>
                        <a:pt x="95" y="19"/>
                      </a:cubicBezTo>
                      <a:cubicBezTo>
                        <a:pt x="93" y="19"/>
                        <a:pt x="92" y="18"/>
                        <a:pt x="93" y="17"/>
                      </a:cubicBezTo>
                      <a:cubicBezTo>
                        <a:pt x="93" y="16"/>
                        <a:pt x="94" y="16"/>
                        <a:pt x="94" y="15"/>
                      </a:cubicBezTo>
                      <a:cubicBezTo>
                        <a:pt x="97" y="15"/>
                        <a:pt x="95" y="16"/>
                        <a:pt x="97" y="15"/>
                      </a:cubicBezTo>
                      <a:cubicBezTo>
                        <a:pt x="96" y="17"/>
                        <a:pt x="96" y="17"/>
                        <a:pt x="96" y="19"/>
                      </a:cubicBezTo>
                      <a:cubicBezTo>
                        <a:pt x="96" y="19"/>
                        <a:pt x="97" y="19"/>
                        <a:pt x="97" y="18"/>
                      </a:cubicBezTo>
                      <a:cubicBezTo>
                        <a:pt x="97" y="20"/>
                        <a:pt x="98" y="21"/>
                        <a:pt x="96" y="22"/>
                      </a:cubicBezTo>
                      <a:close/>
                      <a:moveTo>
                        <a:pt x="104" y="36"/>
                      </a:moveTo>
                      <a:cubicBezTo>
                        <a:pt x="103" y="36"/>
                        <a:pt x="103" y="35"/>
                        <a:pt x="103" y="34"/>
                      </a:cubicBezTo>
                      <a:cubicBezTo>
                        <a:pt x="103" y="33"/>
                        <a:pt x="103" y="33"/>
                        <a:pt x="104" y="33"/>
                      </a:cubicBezTo>
                      <a:cubicBezTo>
                        <a:pt x="103" y="33"/>
                        <a:pt x="103" y="32"/>
                        <a:pt x="102" y="32"/>
                      </a:cubicBezTo>
                      <a:cubicBezTo>
                        <a:pt x="101" y="32"/>
                        <a:pt x="101" y="31"/>
                        <a:pt x="101" y="30"/>
                      </a:cubicBezTo>
                      <a:cubicBezTo>
                        <a:pt x="101" y="30"/>
                        <a:pt x="101" y="30"/>
                        <a:pt x="101" y="30"/>
                      </a:cubicBezTo>
                      <a:cubicBezTo>
                        <a:pt x="102" y="29"/>
                        <a:pt x="102" y="30"/>
                        <a:pt x="104" y="30"/>
                      </a:cubicBezTo>
                      <a:cubicBezTo>
                        <a:pt x="104" y="30"/>
                        <a:pt x="102" y="31"/>
                        <a:pt x="103" y="31"/>
                      </a:cubicBezTo>
                      <a:cubicBezTo>
                        <a:pt x="104" y="31"/>
                        <a:pt x="104" y="30"/>
                        <a:pt x="105" y="29"/>
                      </a:cubicBezTo>
                      <a:cubicBezTo>
                        <a:pt x="105" y="30"/>
                        <a:pt x="105" y="31"/>
                        <a:pt x="104" y="32"/>
                      </a:cubicBezTo>
                      <a:cubicBezTo>
                        <a:pt x="104" y="32"/>
                        <a:pt x="105" y="32"/>
                        <a:pt x="104" y="33"/>
                      </a:cubicBezTo>
                      <a:cubicBezTo>
                        <a:pt x="104" y="33"/>
                        <a:pt x="104" y="33"/>
                        <a:pt x="104" y="34"/>
                      </a:cubicBezTo>
                      <a:cubicBezTo>
                        <a:pt x="104" y="34"/>
                        <a:pt x="106" y="35"/>
                        <a:pt x="104" y="36"/>
                      </a:cubicBezTo>
                      <a:close/>
                      <a:moveTo>
                        <a:pt x="105" y="25"/>
                      </a:moveTo>
                      <a:cubicBezTo>
                        <a:pt x="105" y="25"/>
                        <a:pt x="105" y="26"/>
                        <a:pt x="104" y="26"/>
                      </a:cubicBezTo>
                      <a:cubicBezTo>
                        <a:pt x="103" y="26"/>
                        <a:pt x="102" y="24"/>
                        <a:pt x="102" y="24"/>
                      </a:cubicBezTo>
                      <a:cubicBezTo>
                        <a:pt x="102" y="24"/>
                        <a:pt x="102" y="23"/>
                        <a:pt x="102" y="22"/>
                      </a:cubicBezTo>
                      <a:cubicBezTo>
                        <a:pt x="100" y="22"/>
                        <a:pt x="101" y="22"/>
                        <a:pt x="100" y="23"/>
                      </a:cubicBezTo>
                      <a:cubicBezTo>
                        <a:pt x="100" y="21"/>
                        <a:pt x="101" y="21"/>
                        <a:pt x="103" y="20"/>
                      </a:cubicBezTo>
                      <a:cubicBezTo>
                        <a:pt x="102" y="23"/>
                        <a:pt x="106" y="23"/>
                        <a:pt x="105" y="25"/>
                      </a:cubicBezTo>
                      <a:close/>
                      <a:moveTo>
                        <a:pt x="117" y="41"/>
                      </a:moveTo>
                      <a:cubicBezTo>
                        <a:pt x="118" y="41"/>
                        <a:pt x="118" y="40"/>
                        <a:pt x="119" y="40"/>
                      </a:cubicBezTo>
                      <a:cubicBezTo>
                        <a:pt x="118" y="40"/>
                        <a:pt x="117" y="40"/>
                        <a:pt x="117" y="40"/>
                      </a:cubicBezTo>
                      <a:cubicBezTo>
                        <a:pt x="116" y="40"/>
                        <a:pt x="116" y="40"/>
                        <a:pt x="116" y="40"/>
                      </a:cubicBezTo>
                      <a:cubicBezTo>
                        <a:pt x="117" y="39"/>
                        <a:pt x="117" y="39"/>
                        <a:pt x="118" y="39"/>
                      </a:cubicBezTo>
                      <a:cubicBezTo>
                        <a:pt x="120" y="38"/>
                        <a:pt x="121" y="40"/>
                        <a:pt x="122" y="40"/>
                      </a:cubicBezTo>
                      <a:cubicBezTo>
                        <a:pt x="128" y="40"/>
                        <a:pt x="131" y="42"/>
                        <a:pt x="134" y="45"/>
                      </a:cubicBezTo>
                      <a:cubicBezTo>
                        <a:pt x="134" y="45"/>
                        <a:pt x="134" y="45"/>
                        <a:pt x="134" y="46"/>
                      </a:cubicBezTo>
                      <a:cubicBezTo>
                        <a:pt x="134" y="46"/>
                        <a:pt x="133" y="46"/>
                        <a:pt x="133" y="46"/>
                      </a:cubicBezTo>
                      <a:cubicBezTo>
                        <a:pt x="129" y="46"/>
                        <a:pt x="125" y="44"/>
                        <a:pt x="122" y="43"/>
                      </a:cubicBezTo>
                      <a:cubicBezTo>
                        <a:pt x="123" y="43"/>
                        <a:pt x="124" y="42"/>
                        <a:pt x="124" y="42"/>
                      </a:cubicBezTo>
                      <a:cubicBezTo>
                        <a:pt x="121" y="42"/>
                        <a:pt x="118" y="42"/>
                        <a:pt x="117" y="41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4" name="Freeform 1936"/>
                <p:cNvSpPr/>
                <p:nvPr/>
              </p:nvSpPr>
              <p:spPr bwMode="auto">
                <a:xfrm>
                  <a:off x="9939338" y="5140325"/>
                  <a:ext cx="0" cy="0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5" name="Freeform 1937"/>
                <p:cNvSpPr/>
                <p:nvPr/>
              </p:nvSpPr>
              <p:spPr bwMode="auto">
                <a:xfrm>
                  <a:off x="9939338" y="5124450"/>
                  <a:ext cx="20638" cy="1588"/>
                </a:xfrm>
                <a:custGeom>
                  <a:avLst/>
                  <a:gdLst>
                    <a:gd name="T0" fmla="*/ 10 w 32"/>
                    <a:gd name="T1" fmla="*/ 2 h 4"/>
                    <a:gd name="T2" fmla="*/ 21 w 32"/>
                    <a:gd name="T3" fmla="*/ 4 h 4"/>
                    <a:gd name="T4" fmla="*/ 15 w 32"/>
                    <a:gd name="T5" fmla="*/ 2 h 4"/>
                    <a:gd name="T6" fmla="*/ 16 w 32"/>
                    <a:gd name="T7" fmla="*/ 2 h 4"/>
                    <a:gd name="T8" fmla="*/ 24 w 32"/>
                    <a:gd name="T9" fmla="*/ 2 h 4"/>
                    <a:gd name="T10" fmla="*/ 32 w 32"/>
                    <a:gd name="T11" fmla="*/ 1 h 4"/>
                    <a:gd name="T12" fmla="*/ 29 w 32"/>
                    <a:gd name="T13" fmla="*/ 1 h 4"/>
                    <a:gd name="T14" fmla="*/ 17 w 32"/>
                    <a:gd name="T15" fmla="*/ 2 h 4"/>
                    <a:gd name="T16" fmla="*/ 11 w 32"/>
                    <a:gd name="T17" fmla="*/ 1 h 4"/>
                    <a:gd name="T18" fmla="*/ 8 w 32"/>
                    <a:gd name="T19" fmla="*/ 1 h 4"/>
                    <a:gd name="T20" fmla="*/ 1 w 32"/>
                    <a:gd name="T21" fmla="*/ 1 h 4"/>
                    <a:gd name="T22" fmla="*/ 1 w 32"/>
                    <a:gd name="T23" fmla="*/ 0 h 4"/>
                    <a:gd name="T24" fmla="*/ 1 w 32"/>
                    <a:gd name="T25" fmla="*/ 2 h 4"/>
                    <a:gd name="T26" fmla="*/ 2 w 32"/>
                    <a:gd name="T27" fmla="*/ 2 h 4"/>
                    <a:gd name="T28" fmla="*/ 10 w 32"/>
                    <a:gd name="T2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" h="4">
                      <a:moveTo>
                        <a:pt x="10" y="2"/>
                      </a:moveTo>
                      <a:cubicBezTo>
                        <a:pt x="15" y="2"/>
                        <a:pt x="16" y="4"/>
                        <a:pt x="21" y="4"/>
                      </a:cubicBezTo>
                      <a:cubicBezTo>
                        <a:pt x="20" y="3"/>
                        <a:pt x="15" y="3"/>
                        <a:pt x="15" y="2"/>
                      </a:cubicBezTo>
                      <a:cubicBezTo>
                        <a:pt x="15" y="2"/>
                        <a:pt x="15" y="2"/>
                        <a:pt x="16" y="2"/>
                      </a:cubicBezTo>
                      <a:cubicBezTo>
                        <a:pt x="19" y="2"/>
                        <a:pt x="21" y="2"/>
                        <a:pt x="24" y="2"/>
                      </a:cubicBezTo>
                      <a:cubicBezTo>
                        <a:pt x="27" y="2"/>
                        <a:pt x="30" y="2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26" y="2"/>
                        <a:pt x="22" y="1"/>
                        <a:pt x="17" y="2"/>
                      </a:cubicBezTo>
                      <a:cubicBezTo>
                        <a:pt x="14" y="1"/>
                        <a:pt x="13" y="1"/>
                        <a:pt x="11" y="1"/>
                      </a:cubicBezTo>
                      <a:cubicBezTo>
                        <a:pt x="10" y="1"/>
                        <a:pt x="9" y="1"/>
                        <a:pt x="8" y="1"/>
                      </a:cubicBezTo>
                      <a:cubicBezTo>
                        <a:pt x="5" y="1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4" y="2"/>
                        <a:pt x="7" y="2"/>
                        <a:pt x="10" y="2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6" name="Freeform 1938"/>
                <p:cNvSpPr/>
                <p:nvPr/>
              </p:nvSpPr>
              <p:spPr bwMode="auto">
                <a:xfrm>
                  <a:off x="9939338" y="51244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7" name="Freeform 1939"/>
                <p:cNvSpPr/>
                <p:nvPr/>
              </p:nvSpPr>
              <p:spPr bwMode="auto">
                <a:xfrm>
                  <a:off x="10083801" y="5165725"/>
                  <a:ext cx="1588" cy="1588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8" name="Freeform 1940"/>
                <p:cNvSpPr/>
                <p:nvPr/>
              </p:nvSpPr>
              <p:spPr bwMode="auto">
                <a:xfrm>
                  <a:off x="9939338" y="5203825"/>
                  <a:ext cx="23813" cy="23813"/>
                </a:xfrm>
                <a:custGeom>
                  <a:avLst/>
                  <a:gdLst>
                    <a:gd name="T0" fmla="*/ 1 w 35"/>
                    <a:gd name="T1" fmla="*/ 30 h 34"/>
                    <a:gd name="T2" fmla="*/ 1 w 35"/>
                    <a:gd name="T3" fmla="*/ 25 h 34"/>
                    <a:gd name="T4" fmla="*/ 3 w 35"/>
                    <a:gd name="T5" fmla="*/ 18 h 34"/>
                    <a:gd name="T6" fmla="*/ 10 w 35"/>
                    <a:gd name="T7" fmla="*/ 14 h 34"/>
                    <a:gd name="T8" fmla="*/ 18 w 35"/>
                    <a:gd name="T9" fmla="*/ 19 h 34"/>
                    <a:gd name="T10" fmla="*/ 16 w 35"/>
                    <a:gd name="T11" fmla="*/ 25 h 34"/>
                    <a:gd name="T12" fmla="*/ 20 w 35"/>
                    <a:gd name="T13" fmla="*/ 24 h 34"/>
                    <a:gd name="T14" fmla="*/ 23 w 35"/>
                    <a:gd name="T15" fmla="*/ 28 h 34"/>
                    <a:gd name="T16" fmla="*/ 28 w 35"/>
                    <a:gd name="T17" fmla="*/ 19 h 34"/>
                    <a:gd name="T18" fmla="*/ 33 w 35"/>
                    <a:gd name="T19" fmla="*/ 21 h 34"/>
                    <a:gd name="T20" fmla="*/ 35 w 35"/>
                    <a:gd name="T21" fmla="*/ 20 h 34"/>
                    <a:gd name="T22" fmla="*/ 30 w 35"/>
                    <a:gd name="T23" fmla="*/ 15 h 34"/>
                    <a:gd name="T24" fmla="*/ 25 w 35"/>
                    <a:gd name="T25" fmla="*/ 14 h 34"/>
                    <a:gd name="T26" fmla="*/ 10 w 35"/>
                    <a:gd name="T27" fmla="*/ 9 h 34"/>
                    <a:gd name="T28" fmla="*/ 8 w 35"/>
                    <a:gd name="T29" fmla="*/ 5 h 34"/>
                    <a:gd name="T30" fmla="*/ 0 w 35"/>
                    <a:gd name="T31" fmla="*/ 0 h 34"/>
                    <a:gd name="T32" fmla="*/ 0 w 35"/>
                    <a:gd name="T33" fmla="*/ 10 h 34"/>
                    <a:gd name="T34" fmla="*/ 3 w 35"/>
                    <a:gd name="T35" fmla="*/ 10 h 34"/>
                    <a:gd name="T36" fmla="*/ 13 w 35"/>
                    <a:gd name="T37" fmla="*/ 12 h 34"/>
                    <a:gd name="T38" fmla="*/ 13 w 35"/>
                    <a:gd name="T39" fmla="*/ 13 h 34"/>
                    <a:gd name="T40" fmla="*/ 5 w 35"/>
                    <a:gd name="T41" fmla="*/ 13 h 34"/>
                    <a:gd name="T42" fmla="*/ 0 w 35"/>
                    <a:gd name="T43" fmla="*/ 15 h 34"/>
                    <a:gd name="T44" fmla="*/ 0 w 35"/>
                    <a:gd name="T45" fmla="*/ 34 h 34"/>
                    <a:gd name="T46" fmla="*/ 1 w 35"/>
                    <a:gd name="T47" fmla="*/ 3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5" h="34">
                      <a:moveTo>
                        <a:pt x="1" y="30"/>
                      </a:moveTo>
                      <a:cubicBezTo>
                        <a:pt x="1" y="28"/>
                        <a:pt x="1" y="26"/>
                        <a:pt x="1" y="25"/>
                      </a:cubicBezTo>
                      <a:cubicBezTo>
                        <a:pt x="1" y="23"/>
                        <a:pt x="1" y="18"/>
                        <a:pt x="3" y="18"/>
                      </a:cubicBezTo>
                      <a:cubicBezTo>
                        <a:pt x="10" y="18"/>
                        <a:pt x="7" y="15"/>
                        <a:pt x="10" y="14"/>
                      </a:cubicBezTo>
                      <a:cubicBezTo>
                        <a:pt x="11" y="14"/>
                        <a:pt x="18" y="17"/>
                        <a:pt x="18" y="19"/>
                      </a:cubicBezTo>
                      <a:cubicBezTo>
                        <a:pt x="18" y="21"/>
                        <a:pt x="17" y="22"/>
                        <a:pt x="16" y="25"/>
                      </a:cubicBezTo>
                      <a:cubicBezTo>
                        <a:pt x="18" y="25"/>
                        <a:pt x="18" y="24"/>
                        <a:pt x="20" y="24"/>
                      </a:cubicBezTo>
                      <a:cubicBezTo>
                        <a:pt x="21" y="26"/>
                        <a:pt x="21" y="27"/>
                        <a:pt x="23" y="28"/>
                      </a:cubicBezTo>
                      <a:cubicBezTo>
                        <a:pt x="25" y="28"/>
                        <a:pt x="27" y="21"/>
                        <a:pt x="28" y="19"/>
                      </a:cubicBezTo>
                      <a:cubicBezTo>
                        <a:pt x="28" y="19"/>
                        <a:pt x="31" y="21"/>
                        <a:pt x="33" y="21"/>
                      </a:cubicBezTo>
                      <a:cubicBezTo>
                        <a:pt x="34" y="21"/>
                        <a:pt x="35" y="20"/>
                        <a:pt x="35" y="20"/>
                      </a:cubicBezTo>
                      <a:cubicBezTo>
                        <a:pt x="35" y="17"/>
                        <a:pt x="32" y="16"/>
                        <a:pt x="30" y="15"/>
                      </a:cubicBezTo>
                      <a:cubicBezTo>
                        <a:pt x="28" y="15"/>
                        <a:pt x="26" y="15"/>
                        <a:pt x="25" y="14"/>
                      </a:cubicBezTo>
                      <a:cubicBezTo>
                        <a:pt x="20" y="12"/>
                        <a:pt x="14" y="13"/>
                        <a:pt x="10" y="9"/>
                      </a:cubicBezTo>
                      <a:cubicBezTo>
                        <a:pt x="8" y="8"/>
                        <a:pt x="9" y="7"/>
                        <a:pt x="8" y="5"/>
                      </a:cubicBezTo>
                      <a:cubicBezTo>
                        <a:pt x="8" y="5"/>
                        <a:pt x="2" y="1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10"/>
                        <a:pt x="1" y="10"/>
                        <a:pt x="3" y="10"/>
                      </a:cubicBezTo>
                      <a:cubicBezTo>
                        <a:pt x="7" y="10"/>
                        <a:pt x="9" y="11"/>
                        <a:pt x="13" y="12"/>
                      </a:cubicBezTo>
                      <a:cubicBezTo>
                        <a:pt x="13" y="12"/>
                        <a:pt x="13" y="13"/>
                        <a:pt x="13" y="13"/>
                      </a:cubicBezTo>
                      <a:cubicBezTo>
                        <a:pt x="11" y="14"/>
                        <a:pt x="6" y="13"/>
                        <a:pt x="5" y="13"/>
                      </a:cubicBezTo>
                      <a:cubicBezTo>
                        <a:pt x="3" y="13"/>
                        <a:pt x="2" y="14"/>
                        <a:pt x="0" y="15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1" y="33"/>
                        <a:pt x="1" y="31"/>
                        <a:pt x="1" y="30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9" name="Freeform 1941"/>
                <p:cNvSpPr/>
                <p:nvPr/>
              </p:nvSpPr>
              <p:spPr bwMode="auto">
                <a:xfrm>
                  <a:off x="9934576" y="5214938"/>
                  <a:ext cx="4763" cy="12700"/>
                </a:xfrm>
                <a:custGeom>
                  <a:avLst/>
                  <a:gdLst>
                    <a:gd name="T0" fmla="*/ 0 w 7"/>
                    <a:gd name="T1" fmla="*/ 5 h 21"/>
                    <a:gd name="T2" fmla="*/ 4 w 7"/>
                    <a:gd name="T3" fmla="*/ 3 h 21"/>
                    <a:gd name="T4" fmla="*/ 0 w 7"/>
                    <a:gd name="T5" fmla="*/ 18 h 21"/>
                    <a:gd name="T6" fmla="*/ 4 w 7"/>
                    <a:gd name="T7" fmla="*/ 21 h 21"/>
                    <a:gd name="T8" fmla="*/ 7 w 7"/>
                    <a:gd name="T9" fmla="*/ 19 h 21"/>
                    <a:gd name="T10" fmla="*/ 7 w 7"/>
                    <a:gd name="T11" fmla="*/ 0 h 21"/>
                    <a:gd name="T12" fmla="*/ 0 w 7"/>
                    <a:gd name="T13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21">
                      <a:moveTo>
                        <a:pt x="0" y="5"/>
                      </a:moveTo>
                      <a:cubicBezTo>
                        <a:pt x="2" y="4"/>
                        <a:pt x="3" y="3"/>
                        <a:pt x="4" y="3"/>
                      </a:cubicBezTo>
                      <a:cubicBezTo>
                        <a:pt x="1" y="7"/>
                        <a:pt x="0" y="14"/>
                        <a:pt x="0" y="18"/>
                      </a:cubicBezTo>
                      <a:cubicBezTo>
                        <a:pt x="0" y="20"/>
                        <a:pt x="2" y="21"/>
                        <a:pt x="4" y="21"/>
                      </a:cubicBezTo>
                      <a:cubicBezTo>
                        <a:pt x="5" y="21"/>
                        <a:pt x="6" y="20"/>
                        <a:pt x="7" y="19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1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0" name="Freeform 1942"/>
                <p:cNvSpPr/>
                <p:nvPr/>
              </p:nvSpPr>
              <p:spPr bwMode="auto">
                <a:xfrm>
                  <a:off x="9898063" y="5268913"/>
                  <a:ext cx="41275" cy="57150"/>
                </a:xfrm>
                <a:custGeom>
                  <a:avLst/>
                  <a:gdLst>
                    <a:gd name="T0" fmla="*/ 56 w 63"/>
                    <a:gd name="T1" fmla="*/ 2 h 84"/>
                    <a:gd name="T2" fmla="*/ 54 w 63"/>
                    <a:gd name="T3" fmla="*/ 0 h 84"/>
                    <a:gd name="T4" fmla="*/ 44 w 63"/>
                    <a:gd name="T5" fmla="*/ 2 h 84"/>
                    <a:gd name="T6" fmla="*/ 46 w 63"/>
                    <a:gd name="T7" fmla="*/ 2 h 84"/>
                    <a:gd name="T8" fmla="*/ 47 w 63"/>
                    <a:gd name="T9" fmla="*/ 7 h 84"/>
                    <a:gd name="T10" fmla="*/ 33 w 63"/>
                    <a:gd name="T11" fmla="*/ 4 h 84"/>
                    <a:gd name="T12" fmla="*/ 30 w 63"/>
                    <a:gd name="T13" fmla="*/ 5 h 84"/>
                    <a:gd name="T14" fmla="*/ 24 w 63"/>
                    <a:gd name="T15" fmla="*/ 4 h 84"/>
                    <a:gd name="T16" fmla="*/ 13 w 63"/>
                    <a:gd name="T17" fmla="*/ 10 h 84"/>
                    <a:gd name="T18" fmla="*/ 8 w 63"/>
                    <a:gd name="T19" fmla="*/ 11 h 84"/>
                    <a:gd name="T20" fmla="*/ 1 w 63"/>
                    <a:gd name="T21" fmla="*/ 23 h 84"/>
                    <a:gd name="T22" fmla="*/ 2 w 63"/>
                    <a:gd name="T23" fmla="*/ 25 h 84"/>
                    <a:gd name="T24" fmla="*/ 1 w 63"/>
                    <a:gd name="T25" fmla="*/ 25 h 84"/>
                    <a:gd name="T26" fmla="*/ 1 w 63"/>
                    <a:gd name="T27" fmla="*/ 25 h 84"/>
                    <a:gd name="T28" fmla="*/ 2 w 63"/>
                    <a:gd name="T29" fmla="*/ 28 h 84"/>
                    <a:gd name="T30" fmla="*/ 0 w 63"/>
                    <a:gd name="T31" fmla="*/ 35 h 84"/>
                    <a:gd name="T32" fmla="*/ 0 w 63"/>
                    <a:gd name="T33" fmla="*/ 45 h 84"/>
                    <a:gd name="T34" fmla="*/ 1 w 63"/>
                    <a:gd name="T35" fmla="*/ 49 h 84"/>
                    <a:gd name="T36" fmla="*/ 2 w 63"/>
                    <a:gd name="T37" fmla="*/ 53 h 84"/>
                    <a:gd name="T38" fmla="*/ 7 w 63"/>
                    <a:gd name="T39" fmla="*/ 59 h 84"/>
                    <a:gd name="T40" fmla="*/ 15 w 63"/>
                    <a:gd name="T41" fmla="*/ 66 h 84"/>
                    <a:gd name="T42" fmla="*/ 19 w 63"/>
                    <a:gd name="T43" fmla="*/ 69 h 84"/>
                    <a:gd name="T44" fmla="*/ 30 w 63"/>
                    <a:gd name="T45" fmla="*/ 66 h 84"/>
                    <a:gd name="T46" fmla="*/ 34 w 63"/>
                    <a:gd name="T47" fmla="*/ 67 h 84"/>
                    <a:gd name="T48" fmla="*/ 36 w 63"/>
                    <a:gd name="T49" fmla="*/ 64 h 84"/>
                    <a:gd name="T50" fmla="*/ 41 w 63"/>
                    <a:gd name="T51" fmla="*/ 57 h 84"/>
                    <a:gd name="T52" fmla="*/ 53 w 63"/>
                    <a:gd name="T53" fmla="*/ 52 h 84"/>
                    <a:gd name="T54" fmla="*/ 57 w 63"/>
                    <a:gd name="T55" fmla="*/ 52 h 84"/>
                    <a:gd name="T56" fmla="*/ 62 w 63"/>
                    <a:gd name="T57" fmla="*/ 53 h 84"/>
                    <a:gd name="T58" fmla="*/ 62 w 63"/>
                    <a:gd name="T59" fmla="*/ 54 h 84"/>
                    <a:gd name="T60" fmla="*/ 59 w 63"/>
                    <a:gd name="T61" fmla="*/ 63 h 84"/>
                    <a:gd name="T62" fmla="*/ 56 w 63"/>
                    <a:gd name="T63" fmla="*/ 70 h 84"/>
                    <a:gd name="T64" fmla="*/ 56 w 63"/>
                    <a:gd name="T65" fmla="*/ 68 h 84"/>
                    <a:gd name="T66" fmla="*/ 55 w 63"/>
                    <a:gd name="T67" fmla="*/ 68 h 84"/>
                    <a:gd name="T68" fmla="*/ 55 w 63"/>
                    <a:gd name="T69" fmla="*/ 77 h 84"/>
                    <a:gd name="T70" fmla="*/ 51 w 63"/>
                    <a:gd name="T71" fmla="*/ 81 h 84"/>
                    <a:gd name="T72" fmla="*/ 51 w 63"/>
                    <a:gd name="T73" fmla="*/ 82 h 84"/>
                    <a:gd name="T74" fmla="*/ 53 w 63"/>
                    <a:gd name="T75" fmla="*/ 84 h 84"/>
                    <a:gd name="T76" fmla="*/ 63 w 63"/>
                    <a:gd name="T77" fmla="*/ 83 h 84"/>
                    <a:gd name="T78" fmla="*/ 63 w 63"/>
                    <a:gd name="T79" fmla="*/ 0 h 84"/>
                    <a:gd name="T80" fmla="*/ 61 w 63"/>
                    <a:gd name="T81" fmla="*/ 0 h 84"/>
                    <a:gd name="T82" fmla="*/ 56 w 63"/>
                    <a:gd name="T83" fmla="*/ 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3" h="84">
                      <a:moveTo>
                        <a:pt x="56" y="2"/>
                      </a:moveTo>
                      <a:cubicBezTo>
                        <a:pt x="55" y="2"/>
                        <a:pt x="54" y="1"/>
                        <a:pt x="54" y="0"/>
                      </a:cubicBezTo>
                      <a:cubicBezTo>
                        <a:pt x="51" y="1"/>
                        <a:pt x="47" y="1"/>
                        <a:pt x="44" y="2"/>
                      </a:cubicBezTo>
                      <a:cubicBezTo>
                        <a:pt x="46" y="2"/>
                        <a:pt x="46" y="2"/>
                        <a:pt x="46" y="2"/>
                      </a:cubicBezTo>
                      <a:cubicBezTo>
                        <a:pt x="46" y="4"/>
                        <a:pt x="44" y="6"/>
                        <a:pt x="47" y="7"/>
                      </a:cubicBezTo>
                      <a:cubicBezTo>
                        <a:pt x="41" y="10"/>
                        <a:pt x="37" y="4"/>
                        <a:pt x="33" y="4"/>
                      </a:cubicBezTo>
                      <a:cubicBezTo>
                        <a:pt x="32" y="4"/>
                        <a:pt x="30" y="5"/>
                        <a:pt x="30" y="5"/>
                      </a:cubicBezTo>
                      <a:cubicBezTo>
                        <a:pt x="27" y="5"/>
                        <a:pt x="26" y="4"/>
                        <a:pt x="24" y="4"/>
                      </a:cubicBezTo>
                      <a:cubicBezTo>
                        <a:pt x="18" y="4"/>
                        <a:pt x="16" y="8"/>
                        <a:pt x="13" y="10"/>
                      </a:cubicBezTo>
                      <a:cubicBezTo>
                        <a:pt x="11" y="12"/>
                        <a:pt x="10" y="10"/>
                        <a:pt x="8" y="11"/>
                      </a:cubicBezTo>
                      <a:cubicBezTo>
                        <a:pt x="3" y="13"/>
                        <a:pt x="1" y="18"/>
                        <a:pt x="1" y="23"/>
                      </a:cubicBezTo>
                      <a:cubicBezTo>
                        <a:pt x="1" y="23"/>
                        <a:pt x="2" y="24"/>
                        <a:pt x="2" y="25"/>
                      </a:cubicBezTo>
                      <a:cubicBezTo>
                        <a:pt x="2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2" y="26"/>
                        <a:pt x="2" y="27"/>
                        <a:pt x="2" y="28"/>
                      </a:cubicBezTo>
                      <a:cubicBezTo>
                        <a:pt x="2" y="31"/>
                        <a:pt x="1" y="32"/>
                        <a:pt x="0" y="35"/>
                      </a:cubicBezTo>
                      <a:cubicBezTo>
                        <a:pt x="0" y="39"/>
                        <a:pt x="0" y="42"/>
                        <a:pt x="0" y="45"/>
                      </a:cubicBezTo>
                      <a:cubicBezTo>
                        <a:pt x="0" y="47"/>
                        <a:pt x="1" y="48"/>
                        <a:pt x="1" y="49"/>
                      </a:cubicBezTo>
                      <a:cubicBezTo>
                        <a:pt x="2" y="51"/>
                        <a:pt x="1" y="52"/>
                        <a:pt x="2" y="53"/>
                      </a:cubicBezTo>
                      <a:cubicBezTo>
                        <a:pt x="3" y="55"/>
                        <a:pt x="5" y="57"/>
                        <a:pt x="7" y="59"/>
                      </a:cubicBezTo>
                      <a:cubicBezTo>
                        <a:pt x="10" y="62"/>
                        <a:pt x="10" y="65"/>
                        <a:pt x="15" y="66"/>
                      </a:cubicBezTo>
                      <a:cubicBezTo>
                        <a:pt x="17" y="67"/>
                        <a:pt x="18" y="69"/>
                        <a:pt x="19" y="69"/>
                      </a:cubicBezTo>
                      <a:cubicBezTo>
                        <a:pt x="23" y="68"/>
                        <a:pt x="26" y="66"/>
                        <a:pt x="30" y="66"/>
                      </a:cubicBezTo>
                      <a:cubicBezTo>
                        <a:pt x="32" y="66"/>
                        <a:pt x="33" y="67"/>
                        <a:pt x="34" y="67"/>
                      </a:cubicBezTo>
                      <a:cubicBezTo>
                        <a:pt x="35" y="67"/>
                        <a:pt x="36" y="65"/>
                        <a:pt x="36" y="64"/>
                      </a:cubicBezTo>
                      <a:cubicBezTo>
                        <a:pt x="37" y="62"/>
                        <a:pt x="41" y="60"/>
                        <a:pt x="41" y="57"/>
                      </a:cubicBezTo>
                      <a:cubicBezTo>
                        <a:pt x="41" y="51"/>
                        <a:pt x="48" y="52"/>
                        <a:pt x="53" y="52"/>
                      </a:cubicBezTo>
                      <a:cubicBezTo>
                        <a:pt x="55" y="51"/>
                        <a:pt x="57" y="52"/>
                        <a:pt x="57" y="52"/>
                      </a:cubicBezTo>
                      <a:cubicBezTo>
                        <a:pt x="58" y="52"/>
                        <a:pt x="61" y="53"/>
                        <a:pt x="62" y="53"/>
                      </a:cubicBezTo>
                      <a:cubicBezTo>
                        <a:pt x="62" y="53"/>
                        <a:pt x="62" y="54"/>
                        <a:pt x="62" y="54"/>
                      </a:cubicBezTo>
                      <a:cubicBezTo>
                        <a:pt x="62" y="57"/>
                        <a:pt x="59" y="60"/>
                        <a:pt x="59" y="63"/>
                      </a:cubicBezTo>
                      <a:cubicBezTo>
                        <a:pt x="59" y="67"/>
                        <a:pt x="57" y="68"/>
                        <a:pt x="56" y="70"/>
                      </a:cubicBezTo>
                      <a:cubicBezTo>
                        <a:pt x="56" y="69"/>
                        <a:pt x="56" y="69"/>
                        <a:pt x="56" y="68"/>
                      </a:cubicBezTo>
                      <a:cubicBezTo>
                        <a:pt x="56" y="68"/>
                        <a:pt x="55" y="68"/>
                        <a:pt x="55" y="68"/>
                      </a:cubicBezTo>
                      <a:cubicBezTo>
                        <a:pt x="55" y="71"/>
                        <a:pt x="54" y="74"/>
                        <a:pt x="55" y="77"/>
                      </a:cubicBezTo>
                      <a:cubicBezTo>
                        <a:pt x="55" y="79"/>
                        <a:pt x="52" y="80"/>
                        <a:pt x="51" y="81"/>
                      </a:cubicBezTo>
                      <a:cubicBezTo>
                        <a:pt x="51" y="81"/>
                        <a:pt x="51" y="81"/>
                        <a:pt x="51" y="82"/>
                      </a:cubicBezTo>
                      <a:cubicBezTo>
                        <a:pt x="51" y="83"/>
                        <a:pt x="53" y="84"/>
                        <a:pt x="53" y="84"/>
                      </a:cubicBezTo>
                      <a:cubicBezTo>
                        <a:pt x="57" y="84"/>
                        <a:pt x="60" y="83"/>
                        <a:pt x="63" y="83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2" y="0"/>
                        <a:pt x="61" y="0"/>
                        <a:pt x="61" y="0"/>
                      </a:cubicBezTo>
                      <a:cubicBezTo>
                        <a:pt x="58" y="0"/>
                        <a:pt x="57" y="2"/>
                        <a:pt x="56" y="2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1" name="Freeform 1943"/>
                <p:cNvSpPr>
                  <a:spLocks noEditPoints="1"/>
                </p:cNvSpPr>
                <p:nvPr/>
              </p:nvSpPr>
              <p:spPr bwMode="auto">
                <a:xfrm>
                  <a:off x="9939338" y="5110163"/>
                  <a:ext cx="215900" cy="430213"/>
                </a:xfrm>
                <a:custGeom>
                  <a:avLst/>
                  <a:gdLst>
                    <a:gd name="T0" fmla="*/ 208 w 322"/>
                    <a:gd name="T1" fmla="*/ 102 h 646"/>
                    <a:gd name="T2" fmla="*/ 166 w 322"/>
                    <a:gd name="T3" fmla="*/ 91 h 646"/>
                    <a:gd name="T4" fmla="*/ 164 w 322"/>
                    <a:gd name="T5" fmla="*/ 71 h 646"/>
                    <a:gd name="T6" fmla="*/ 92 w 322"/>
                    <a:gd name="T7" fmla="*/ 43 h 646"/>
                    <a:gd name="T8" fmla="*/ 64 w 322"/>
                    <a:gd name="T9" fmla="*/ 32 h 646"/>
                    <a:gd name="T10" fmla="*/ 141 w 322"/>
                    <a:gd name="T11" fmla="*/ 35 h 646"/>
                    <a:gd name="T12" fmla="*/ 27 w 322"/>
                    <a:gd name="T13" fmla="*/ 15 h 646"/>
                    <a:gd name="T14" fmla="*/ 108 w 322"/>
                    <a:gd name="T15" fmla="*/ 27 h 646"/>
                    <a:gd name="T16" fmla="*/ 33 w 322"/>
                    <a:gd name="T17" fmla="*/ 32 h 646"/>
                    <a:gd name="T18" fmla="*/ 33 w 322"/>
                    <a:gd name="T19" fmla="*/ 38 h 646"/>
                    <a:gd name="T20" fmla="*/ 5 w 322"/>
                    <a:gd name="T21" fmla="*/ 47 h 646"/>
                    <a:gd name="T22" fmla="*/ 88 w 322"/>
                    <a:gd name="T23" fmla="*/ 59 h 646"/>
                    <a:gd name="T24" fmla="*/ 118 w 322"/>
                    <a:gd name="T25" fmla="*/ 76 h 646"/>
                    <a:gd name="T26" fmla="*/ 107 w 322"/>
                    <a:gd name="T27" fmla="*/ 80 h 646"/>
                    <a:gd name="T28" fmla="*/ 55 w 322"/>
                    <a:gd name="T29" fmla="*/ 75 h 646"/>
                    <a:gd name="T30" fmla="*/ 39 w 322"/>
                    <a:gd name="T31" fmla="*/ 55 h 646"/>
                    <a:gd name="T32" fmla="*/ 0 w 322"/>
                    <a:gd name="T33" fmla="*/ 69 h 646"/>
                    <a:gd name="T34" fmla="*/ 7 w 322"/>
                    <a:gd name="T35" fmla="*/ 78 h 646"/>
                    <a:gd name="T36" fmla="*/ 51 w 322"/>
                    <a:gd name="T37" fmla="*/ 102 h 646"/>
                    <a:gd name="T38" fmla="*/ 106 w 322"/>
                    <a:gd name="T39" fmla="*/ 98 h 646"/>
                    <a:gd name="T40" fmla="*/ 152 w 322"/>
                    <a:gd name="T41" fmla="*/ 126 h 646"/>
                    <a:gd name="T42" fmla="*/ 114 w 322"/>
                    <a:gd name="T43" fmla="*/ 153 h 646"/>
                    <a:gd name="T44" fmla="*/ 105 w 322"/>
                    <a:gd name="T45" fmla="*/ 164 h 646"/>
                    <a:gd name="T46" fmla="*/ 70 w 322"/>
                    <a:gd name="T47" fmla="*/ 183 h 646"/>
                    <a:gd name="T48" fmla="*/ 58 w 322"/>
                    <a:gd name="T49" fmla="*/ 201 h 646"/>
                    <a:gd name="T50" fmla="*/ 50 w 322"/>
                    <a:gd name="T51" fmla="*/ 219 h 646"/>
                    <a:gd name="T52" fmla="*/ 0 w 322"/>
                    <a:gd name="T53" fmla="*/ 322 h 646"/>
                    <a:gd name="T54" fmla="*/ 55 w 322"/>
                    <a:gd name="T55" fmla="*/ 364 h 646"/>
                    <a:gd name="T56" fmla="*/ 91 w 322"/>
                    <a:gd name="T57" fmla="*/ 350 h 646"/>
                    <a:gd name="T58" fmla="*/ 139 w 322"/>
                    <a:gd name="T59" fmla="*/ 358 h 646"/>
                    <a:gd name="T60" fmla="*/ 185 w 322"/>
                    <a:gd name="T61" fmla="*/ 411 h 646"/>
                    <a:gd name="T62" fmla="*/ 231 w 322"/>
                    <a:gd name="T63" fmla="*/ 416 h 646"/>
                    <a:gd name="T64" fmla="*/ 217 w 322"/>
                    <a:gd name="T65" fmla="*/ 498 h 646"/>
                    <a:gd name="T66" fmla="*/ 150 w 322"/>
                    <a:gd name="T67" fmla="*/ 562 h 646"/>
                    <a:gd name="T68" fmla="*/ 111 w 322"/>
                    <a:gd name="T69" fmla="*/ 588 h 646"/>
                    <a:gd name="T70" fmla="*/ 87 w 322"/>
                    <a:gd name="T71" fmla="*/ 612 h 646"/>
                    <a:gd name="T72" fmla="*/ 65 w 322"/>
                    <a:gd name="T73" fmla="*/ 627 h 646"/>
                    <a:gd name="T74" fmla="*/ 53 w 322"/>
                    <a:gd name="T75" fmla="*/ 608 h 646"/>
                    <a:gd name="T76" fmla="*/ 69 w 322"/>
                    <a:gd name="T77" fmla="*/ 574 h 646"/>
                    <a:gd name="T78" fmla="*/ 72 w 322"/>
                    <a:gd name="T79" fmla="*/ 493 h 646"/>
                    <a:gd name="T80" fmla="*/ 36 w 322"/>
                    <a:gd name="T81" fmla="*/ 426 h 646"/>
                    <a:gd name="T82" fmla="*/ 45 w 322"/>
                    <a:gd name="T83" fmla="*/ 368 h 646"/>
                    <a:gd name="T84" fmla="*/ 6 w 322"/>
                    <a:gd name="T85" fmla="*/ 350 h 646"/>
                    <a:gd name="T86" fmla="*/ 39 w 322"/>
                    <a:gd name="T87" fmla="*/ 43 h 646"/>
                    <a:gd name="T88" fmla="*/ 15 w 322"/>
                    <a:gd name="T89" fmla="*/ 70 h 646"/>
                    <a:gd name="T90" fmla="*/ 31 w 322"/>
                    <a:gd name="T91" fmla="*/ 83 h 646"/>
                    <a:gd name="T92" fmla="*/ 156 w 322"/>
                    <a:gd name="T93" fmla="*/ 74 h 646"/>
                    <a:gd name="T94" fmla="*/ 73 w 322"/>
                    <a:gd name="T95" fmla="*/ 291 h 646"/>
                    <a:gd name="T96" fmla="*/ 50 w 322"/>
                    <a:gd name="T97" fmla="*/ 272 h 646"/>
                    <a:gd name="T98" fmla="*/ 49 w 322"/>
                    <a:gd name="T99" fmla="*/ 307 h 646"/>
                    <a:gd name="T100" fmla="*/ 33 w 322"/>
                    <a:gd name="T101" fmla="*/ 286 h 646"/>
                    <a:gd name="T102" fmla="*/ 63 w 322"/>
                    <a:gd name="T103" fmla="*/ 299 h 646"/>
                    <a:gd name="T104" fmla="*/ 76 w 322"/>
                    <a:gd name="T105" fmla="*/ 299 h 646"/>
                    <a:gd name="T106" fmla="*/ 136 w 322"/>
                    <a:gd name="T107" fmla="*/ 164 h 646"/>
                    <a:gd name="T108" fmla="*/ 172 w 322"/>
                    <a:gd name="T109" fmla="*/ 162 h 646"/>
                    <a:gd name="T110" fmla="*/ 146 w 322"/>
                    <a:gd name="T111" fmla="*/ 151 h 646"/>
                    <a:gd name="T112" fmla="*/ 164 w 322"/>
                    <a:gd name="T113" fmla="*/ 149 h 646"/>
                    <a:gd name="T114" fmla="*/ 195 w 322"/>
                    <a:gd name="T115" fmla="*/ 406 h 646"/>
                    <a:gd name="T116" fmla="*/ 115 w 322"/>
                    <a:gd name="T117" fmla="*/ 614 h 646"/>
                    <a:gd name="T118" fmla="*/ 124 w 322"/>
                    <a:gd name="T119" fmla="*/ 611 h 646"/>
                    <a:gd name="T120" fmla="*/ 311 w 322"/>
                    <a:gd name="T121" fmla="*/ 274 h 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22" h="646">
                      <a:moveTo>
                        <a:pt x="219" y="86"/>
                      </a:moveTo>
                      <a:cubicBezTo>
                        <a:pt x="224" y="90"/>
                        <a:pt x="228" y="95"/>
                        <a:pt x="233" y="99"/>
                      </a:cubicBezTo>
                      <a:cubicBezTo>
                        <a:pt x="232" y="99"/>
                        <a:pt x="231" y="99"/>
                        <a:pt x="231" y="98"/>
                      </a:cubicBezTo>
                      <a:cubicBezTo>
                        <a:pt x="230" y="98"/>
                        <a:pt x="229" y="98"/>
                        <a:pt x="229" y="98"/>
                      </a:cubicBezTo>
                      <a:cubicBezTo>
                        <a:pt x="228" y="99"/>
                        <a:pt x="228" y="98"/>
                        <a:pt x="227" y="98"/>
                      </a:cubicBezTo>
                      <a:cubicBezTo>
                        <a:pt x="225" y="98"/>
                        <a:pt x="231" y="103"/>
                        <a:pt x="228" y="103"/>
                      </a:cubicBezTo>
                      <a:cubicBezTo>
                        <a:pt x="226" y="104"/>
                        <a:pt x="223" y="102"/>
                        <a:pt x="221" y="102"/>
                      </a:cubicBezTo>
                      <a:cubicBezTo>
                        <a:pt x="220" y="101"/>
                        <a:pt x="220" y="102"/>
                        <a:pt x="219" y="101"/>
                      </a:cubicBezTo>
                      <a:cubicBezTo>
                        <a:pt x="219" y="101"/>
                        <a:pt x="219" y="101"/>
                        <a:pt x="218" y="100"/>
                      </a:cubicBezTo>
                      <a:cubicBezTo>
                        <a:pt x="217" y="100"/>
                        <a:pt x="218" y="100"/>
                        <a:pt x="217" y="101"/>
                      </a:cubicBezTo>
                      <a:cubicBezTo>
                        <a:pt x="215" y="101"/>
                        <a:pt x="208" y="98"/>
                        <a:pt x="209" y="100"/>
                      </a:cubicBezTo>
                      <a:cubicBezTo>
                        <a:pt x="209" y="101"/>
                        <a:pt x="209" y="101"/>
                        <a:pt x="209" y="101"/>
                      </a:cubicBezTo>
                      <a:cubicBezTo>
                        <a:pt x="209" y="101"/>
                        <a:pt x="208" y="101"/>
                        <a:pt x="208" y="102"/>
                      </a:cubicBezTo>
                      <a:cubicBezTo>
                        <a:pt x="209" y="102"/>
                        <a:pt x="210" y="103"/>
                        <a:pt x="210" y="104"/>
                      </a:cubicBezTo>
                      <a:cubicBezTo>
                        <a:pt x="211" y="106"/>
                        <a:pt x="205" y="104"/>
                        <a:pt x="205" y="107"/>
                      </a:cubicBezTo>
                      <a:cubicBezTo>
                        <a:pt x="206" y="108"/>
                        <a:pt x="206" y="110"/>
                        <a:pt x="206" y="110"/>
                      </a:cubicBezTo>
                      <a:cubicBezTo>
                        <a:pt x="204" y="111"/>
                        <a:pt x="206" y="114"/>
                        <a:pt x="203" y="114"/>
                      </a:cubicBezTo>
                      <a:cubicBezTo>
                        <a:pt x="202" y="113"/>
                        <a:pt x="201" y="113"/>
                        <a:pt x="201" y="112"/>
                      </a:cubicBezTo>
                      <a:cubicBezTo>
                        <a:pt x="199" y="112"/>
                        <a:pt x="199" y="112"/>
                        <a:pt x="198" y="112"/>
                      </a:cubicBezTo>
                      <a:cubicBezTo>
                        <a:pt x="195" y="111"/>
                        <a:pt x="194" y="108"/>
                        <a:pt x="191" y="107"/>
                      </a:cubicBezTo>
                      <a:cubicBezTo>
                        <a:pt x="189" y="107"/>
                        <a:pt x="187" y="107"/>
                        <a:pt x="185" y="107"/>
                      </a:cubicBezTo>
                      <a:cubicBezTo>
                        <a:pt x="184" y="105"/>
                        <a:pt x="183" y="105"/>
                        <a:pt x="180" y="104"/>
                      </a:cubicBezTo>
                      <a:cubicBezTo>
                        <a:pt x="179" y="103"/>
                        <a:pt x="179" y="103"/>
                        <a:pt x="179" y="102"/>
                      </a:cubicBezTo>
                      <a:cubicBezTo>
                        <a:pt x="175" y="101"/>
                        <a:pt x="170" y="95"/>
                        <a:pt x="169" y="93"/>
                      </a:cubicBezTo>
                      <a:cubicBezTo>
                        <a:pt x="169" y="92"/>
                        <a:pt x="170" y="92"/>
                        <a:pt x="171" y="92"/>
                      </a:cubicBezTo>
                      <a:cubicBezTo>
                        <a:pt x="168" y="90"/>
                        <a:pt x="168" y="92"/>
                        <a:pt x="166" y="91"/>
                      </a:cubicBezTo>
                      <a:cubicBezTo>
                        <a:pt x="165" y="90"/>
                        <a:pt x="164" y="89"/>
                        <a:pt x="164" y="88"/>
                      </a:cubicBezTo>
                      <a:cubicBezTo>
                        <a:pt x="162" y="86"/>
                        <a:pt x="158" y="85"/>
                        <a:pt x="158" y="83"/>
                      </a:cubicBezTo>
                      <a:cubicBezTo>
                        <a:pt x="158" y="82"/>
                        <a:pt x="159" y="82"/>
                        <a:pt x="159" y="82"/>
                      </a:cubicBezTo>
                      <a:cubicBezTo>
                        <a:pt x="158" y="81"/>
                        <a:pt x="157" y="81"/>
                        <a:pt x="156" y="81"/>
                      </a:cubicBezTo>
                      <a:cubicBezTo>
                        <a:pt x="156" y="80"/>
                        <a:pt x="156" y="80"/>
                        <a:pt x="155" y="79"/>
                      </a:cubicBezTo>
                      <a:cubicBezTo>
                        <a:pt x="157" y="79"/>
                        <a:pt x="158" y="77"/>
                        <a:pt x="160" y="77"/>
                      </a:cubicBezTo>
                      <a:cubicBezTo>
                        <a:pt x="160" y="77"/>
                        <a:pt x="160" y="77"/>
                        <a:pt x="160" y="77"/>
                      </a:cubicBezTo>
                      <a:cubicBezTo>
                        <a:pt x="162" y="77"/>
                        <a:pt x="162" y="77"/>
                        <a:pt x="164" y="78"/>
                      </a:cubicBezTo>
                      <a:cubicBezTo>
                        <a:pt x="165" y="76"/>
                        <a:pt x="167" y="76"/>
                        <a:pt x="167" y="74"/>
                      </a:cubicBezTo>
                      <a:cubicBezTo>
                        <a:pt x="163" y="73"/>
                        <a:pt x="152" y="70"/>
                        <a:pt x="151" y="68"/>
                      </a:cubicBezTo>
                      <a:cubicBezTo>
                        <a:pt x="153" y="68"/>
                        <a:pt x="153" y="68"/>
                        <a:pt x="154" y="69"/>
                      </a:cubicBezTo>
                      <a:cubicBezTo>
                        <a:pt x="157" y="69"/>
                        <a:pt x="159" y="71"/>
                        <a:pt x="163" y="72"/>
                      </a:cubicBezTo>
                      <a:cubicBezTo>
                        <a:pt x="164" y="72"/>
                        <a:pt x="164" y="71"/>
                        <a:pt x="164" y="71"/>
                      </a:cubicBezTo>
                      <a:cubicBezTo>
                        <a:pt x="159" y="69"/>
                        <a:pt x="157" y="66"/>
                        <a:pt x="153" y="65"/>
                      </a:cubicBezTo>
                      <a:cubicBezTo>
                        <a:pt x="151" y="65"/>
                        <a:pt x="151" y="66"/>
                        <a:pt x="149" y="65"/>
                      </a:cubicBezTo>
                      <a:cubicBezTo>
                        <a:pt x="146" y="65"/>
                        <a:pt x="145" y="65"/>
                        <a:pt x="145" y="63"/>
                      </a:cubicBezTo>
                      <a:cubicBezTo>
                        <a:pt x="144" y="62"/>
                        <a:pt x="148" y="63"/>
                        <a:pt x="147" y="61"/>
                      </a:cubicBezTo>
                      <a:cubicBezTo>
                        <a:pt x="147" y="60"/>
                        <a:pt x="145" y="60"/>
                        <a:pt x="143" y="60"/>
                      </a:cubicBezTo>
                      <a:cubicBezTo>
                        <a:pt x="143" y="59"/>
                        <a:pt x="143" y="59"/>
                        <a:pt x="143" y="59"/>
                      </a:cubicBezTo>
                      <a:cubicBezTo>
                        <a:pt x="138" y="53"/>
                        <a:pt x="127" y="47"/>
                        <a:pt x="109" y="44"/>
                      </a:cubicBezTo>
                      <a:cubicBezTo>
                        <a:pt x="108" y="44"/>
                        <a:pt x="106" y="44"/>
                        <a:pt x="105" y="43"/>
                      </a:cubicBezTo>
                      <a:cubicBezTo>
                        <a:pt x="103" y="43"/>
                        <a:pt x="102" y="44"/>
                        <a:pt x="100" y="43"/>
                      </a:cubicBezTo>
                      <a:cubicBezTo>
                        <a:pt x="98" y="43"/>
                        <a:pt x="97" y="43"/>
                        <a:pt x="95" y="42"/>
                      </a:cubicBezTo>
                      <a:cubicBezTo>
                        <a:pt x="93" y="42"/>
                        <a:pt x="93" y="42"/>
                        <a:pt x="92" y="42"/>
                      </a:cubicBezTo>
                      <a:cubicBezTo>
                        <a:pt x="92" y="42"/>
                        <a:pt x="93" y="43"/>
                        <a:pt x="94" y="43"/>
                      </a:cubicBezTo>
                      <a:cubicBezTo>
                        <a:pt x="93" y="43"/>
                        <a:pt x="93" y="43"/>
                        <a:pt x="92" y="43"/>
                      </a:cubicBezTo>
                      <a:cubicBezTo>
                        <a:pt x="88" y="42"/>
                        <a:pt x="83" y="41"/>
                        <a:pt x="81" y="40"/>
                      </a:cubicBezTo>
                      <a:cubicBezTo>
                        <a:pt x="82" y="40"/>
                        <a:pt x="83" y="40"/>
                        <a:pt x="84" y="40"/>
                      </a:cubicBezTo>
                      <a:cubicBezTo>
                        <a:pt x="81" y="39"/>
                        <a:pt x="79" y="38"/>
                        <a:pt x="77" y="38"/>
                      </a:cubicBezTo>
                      <a:cubicBezTo>
                        <a:pt x="74" y="37"/>
                        <a:pt x="75" y="38"/>
                        <a:pt x="72" y="37"/>
                      </a:cubicBezTo>
                      <a:cubicBezTo>
                        <a:pt x="72" y="36"/>
                        <a:pt x="75" y="37"/>
                        <a:pt x="76" y="37"/>
                      </a:cubicBezTo>
                      <a:cubicBezTo>
                        <a:pt x="78" y="37"/>
                        <a:pt x="79" y="37"/>
                        <a:pt x="80" y="37"/>
                      </a:cubicBezTo>
                      <a:cubicBezTo>
                        <a:pt x="82" y="37"/>
                        <a:pt x="82" y="37"/>
                        <a:pt x="83" y="37"/>
                      </a:cubicBezTo>
                      <a:cubicBezTo>
                        <a:pt x="86" y="37"/>
                        <a:pt x="89" y="38"/>
                        <a:pt x="92" y="38"/>
                      </a:cubicBezTo>
                      <a:cubicBezTo>
                        <a:pt x="94" y="38"/>
                        <a:pt x="93" y="38"/>
                        <a:pt x="94" y="37"/>
                      </a:cubicBezTo>
                      <a:cubicBezTo>
                        <a:pt x="92" y="37"/>
                        <a:pt x="90" y="37"/>
                        <a:pt x="88" y="37"/>
                      </a:cubicBezTo>
                      <a:cubicBezTo>
                        <a:pt x="87" y="37"/>
                        <a:pt x="87" y="37"/>
                        <a:pt x="86" y="37"/>
                      </a:cubicBezTo>
                      <a:cubicBezTo>
                        <a:pt x="84" y="37"/>
                        <a:pt x="83" y="36"/>
                        <a:pt x="81" y="36"/>
                      </a:cubicBezTo>
                      <a:cubicBezTo>
                        <a:pt x="80" y="36"/>
                        <a:pt x="65" y="33"/>
                        <a:pt x="64" y="32"/>
                      </a:cubicBezTo>
                      <a:cubicBezTo>
                        <a:pt x="64" y="31"/>
                        <a:pt x="70" y="32"/>
                        <a:pt x="73" y="32"/>
                      </a:cubicBezTo>
                      <a:cubicBezTo>
                        <a:pt x="76" y="32"/>
                        <a:pt x="78" y="32"/>
                        <a:pt x="81" y="32"/>
                      </a:cubicBezTo>
                      <a:cubicBezTo>
                        <a:pt x="85" y="32"/>
                        <a:pt x="91" y="33"/>
                        <a:pt x="94" y="33"/>
                      </a:cubicBezTo>
                      <a:cubicBezTo>
                        <a:pt x="96" y="33"/>
                        <a:pt x="98" y="33"/>
                        <a:pt x="97" y="32"/>
                      </a:cubicBezTo>
                      <a:cubicBezTo>
                        <a:pt x="95" y="31"/>
                        <a:pt x="86" y="30"/>
                        <a:pt x="86" y="29"/>
                      </a:cubicBezTo>
                      <a:cubicBezTo>
                        <a:pt x="86" y="28"/>
                        <a:pt x="88" y="29"/>
                        <a:pt x="89" y="29"/>
                      </a:cubicBezTo>
                      <a:cubicBezTo>
                        <a:pt x="94" y="29"/>
                        <a:pt x="100" y="29"/>
                        <a:pt x="103" y="29"/>
                      </a:cubicBezTo>
                      <a:cubicBezTo>
                        <a:pt x="104" y="29"/>
                        <a:pt x="106" y="30"/>
                        <a:pt x="107" y="30"/>
                      </a:cubicBezTo>
                      <a:cubicBezTo>
                        <a:pt x="112" y="31"/>
                        <a:pt x="108" y="28"/>
                        <a:pt x="112" y="29"/>
                      </a:cubicBezTo>
                      <a:cubicBezTo>
                        <a:pt x="118" y="30"/>
                        <a:pt x="120" y="30"/>
                        <a:pt x="126" y="31"/>
                      </a:cubicBezTo>
                      <a:cubicBezTo>
                        <a:pt x="129" y="32"/>
                        <a:pt x="132" y="32"/>
                        <a:pt x="136" y="33"/>
                      </a:cubicBezTo>
                      <a:cubicBezTo>
                        <a:pt x="138" y="34"/>
                        <a:pt x="139" y="35"/>
                        <a:pt x="142" y="36"/>
                      </a:cubicBezTo>
                      <a:cubicBezTo>
                        <a:pt x="142" y="35"/>
                        <a:pt x="141" y="35"/>
                        <a:pt x="141" y="35"/>
                      </a:cubicBezTo>
                      <a:cubicBezTo>
                        <a:pt x="141" y="35"/>
                        <a:pt x="142" y="35"/>
                        <a:pt x="142" y="35"/>
                      </a:cubicBezTo>
                      <a:cubicBezTo>
                        <a:pt x="144" y="36"/>
                        <a:pt x="146" y="36"/>
                        <a:pt x="149" y="37"/>
                      </a:cubicBezTo>
                      <a:cubicBezTo>
                        <a:pt x="150" y="38"/>
                        <a:pt x="150" y="38"/>
                        <a:pt x="151" y="38"/>
                      </a:cubicBezTo>
                      <a:cubicBezTo>
                        <a:pt x="150" y="38"/>
                        <a:pt x="150" y="37"/>
                        <a:pt x="149" y="37"/>
                      </a:cubicBezTo>
                      <a:cubicBezTo>
                        <a:pt x="149" y="37"/>
                        <a:pt x="149" y="37"/>
                        <a:pt x="149" y="37"/>
                      </a:cubicBezTo>
                      <a:cubicBezTo>
                        <a:pt x="105" y="13"/>
                        <a:pt x="54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1" y="16"/>
                        <a:pt x="1" y="16"/>
                      </a:cubicBezTo>
                      <a:cubicBezTo>
                        <a:pt x="4" y="16"/>
                        <a:pt x="11" y="17"/>
                        <a:pt x="12" y="17"/>
                      </a:cubicBezTo>
                      <a:cubicBezTo>
                        <a:pt x="13" y="16"/>
                        <a:pt x="15" y="15"/>
                        <a:pt x="20" y="15"/>
                      </a:cubicBezTo>
                      <a:cubicBezTo>
                        <a:pt x="23" y="15"/>
                        <a:pt x="21" y="15"/>
                        <a:pt x="23" y="15"/>
                      </a:cubicBezTo>
                      <a:cubicBezTo>
                        <a:pt x="24" y="15"/>
                        <a:pt x="25" y="15"/>
                        <a:pt x="27" y="15"/>
                      </a:cubicBezTo>
                      <a:cubicBezTo>
                        <a:pt x="33" y="15"/>
                        <a:pt x="39" y="16"/>
                        <a:pt x="45" y="16"/>
                      </a:cubicBezTo>
                      <a:cubicBezTo>
                        <a:pt x="46" y="16"/>
                        <a:pt x="46" y="16"/>
                        <a:pt x="47" y="16"/>
                      </a:cubicBezTo>
                      <a:cubicBezTo>
                        <a:pt x="50" y="16"/>
                        <a:pt x="51" y="17"/>
                        <a:pt x="53" y="17"/>
                      </a:cubicBezTo>
                      <a:cubicBezTo>
                        <a:pt x="55" y="17"/>
                        <a:pt x="56" y="16"/>
                        <a:pt x="58" y="17"/>
                      </a:cubicBezTo>
                      <a:cubicBezTo>
                        <a:pt x="60" y="17"/>
                        <a:pt x="61" y="17"/>
                        <a:pt x="63" y="17"/>
                      </a:cubicBezTo>
                      <a:cubicBezTo>
                        <a:pt x="64" y="18"/>
                        <a:pt x="66" y="18"/>
                        <a:pt x="67" y="18"/>
                      </a:cubicBezTo>
                      <a:cubicBezTo>
                        <a:pt x="71" y="18"/>
                        <a:pt x="84" y="20"/>
                        <a:pt x="87" y="21"/>
                      </a:cubicBezTo>
                      <a:cubicBezTo>
                        <a:pt x="86" y="21"/>
                        <a:pt x="86" y="21"/>
                        <a:pt x="84" y="21"/>
                      </a:cubicBezTo>
                      <a:cubicBezTo>
                        <a:pt x="88" y="22"/>
                        <a:pt x="92" y="22"/>
                        <a:pt x="96" y="22"/>
                      </a:cubicBezTo>
                      <a:cubicBezTo>
                        <a:pt x="97" y="23"/>
                        <a:pt x="98" y="23"/>
                        <a:pt x="99" y="23"/>
                      </a:cubicBezTo>
                      <a:cubicBezTo>
                        <a:pt x="101" y="24"/>
                        <a:pt x="101" y="24"/>
                        <a:pt x="102" y="24"/>
                      </a:cubicBezTo>
                      <a:cubicBezTo>
                        <a:pt x="104" y="25"/>
                        <a:pt x="111" y="26"/>
                        <a:pt x="111" y="27"/>
                      </a:cubicBezTo>
                      <a:cubicBezTo>
                        <a:pt x="112" y="28"/>
                        <a:pt x="109" y="27"/>
                        <a:pt x="108" y="27"/>
                      </a:cubicBezTo>
                      <a:cubicBezTo>
                        <a:pt x="102" y="27"/>
                        <a:pt x="95" y="25"/>
                        <a:pt x="87" y="25"/>
                      </a:cubicBezTo>
                      <a:cubicBezTo>
                        <a:pt x="89" y="25"/>
                        <a:pt x="95" y="26"/>
                        <a:pt x="99" y="27"/>
                      </a:cubicBezTo>
                      <a:cubicBezTo>
                        <a:pt x="95" y="27"/>
                        <a:pt x="87" y="26"/>
                        <a:pt x="81" y="26"/>
                      </a:cubicBezTo>
                      <a:cubicBezTo>
                        <a:pt x="75" y="26"/>
                        <a:pt x="72" y="27"/>
                        <a:pt x="67" y="27"/>
                      </a:cubicBezTo>
                      <a:cubicBezTo>
                        <a:pt x="65" y="28"/>
                        <a:pt x="62" y="27"/>
                        <a:pt x="59" y="27"/>
                      </a:cubicBezTo>
                      <a:cubicBezTo>
                        <a:pt x="56" y="27"/>
                        <a:pt x="52" y="26"/>
                        <a:pt x="49" y="27"/>
                      </a:cubicBezTo>
                      <a:cubicBezTo>
                        <a:pt x="51" y="27"/>
                        <a:pt x="52" y="27"/>
                        <a:pt x="54" y="27"/>
                      </a:cubicBezTo>
                      <a:cubicBezTo>
                        <a:pt x="54" y="28"/>
                        <a:pt x="52" y="28"/>
                        <a:pt x="49" y="27"/>
                      </a:cubicBezTo>
                      <a:cubicBezTo>
                        <a:pt x="51" y="28"/>
                        <a:pt x="53" y="28"/>
                        <a:pt x="54" y="29"/>
                      </a:cubicBezTo>
                      <a:cubicBezTo>
                        <a:pt x="51" y="29"/>
                        <a:pt x="50" y="30"/>
                        <a:pt x="47" y="30"/>
                      </a:cubicBezTo>
                      <a:cubicBezTo>
                        <a:pt x="44" y="30"/>
                        <a:pt x="41" y="30"/>
                        <a:pt x="39" y="30"/>
                      </a:cubicBezTo>
                      <a:cubicBezTo>
                        <a:pt x="39" y="30"/>
                        <a:pt x="40" y="30"/>
                        <a:pt x="40" y="31"/>
                      </a:cubicBezTo>
                      <a:cubicBezTo>
                        <a:pt x="40" y="32"/>
                        <a:pt x="33" y="31"/>
                        <a:pt x="33" y="32"/>
                      </a:cubicBezTo>
                      <a:cubicBezTo>
                        <a:pt x="34" y="32"/>
                        <a:pt x="36" y="32"/>
                        <a:pt x="37" y="33"/>
                      </a:cubicBezTo>
                      <a:cubicBezTo>
                        <a:pt x="38" y="33"/>
                        <a:pt x="40" y="33"/>
                        <a:pt x="40" y="33"/>
                      </a:cubicBezTo>
                      <a:cubicBezTo>
                        <a:pt x="40" y="34"/>
                        <a:pt x="30" y="35"/>
                        <a:pt x="27" y="34"/>
                      </a:cubicBezTo>
                      <a:cubicBezTo>
                        <a:pt x="23" y="34"/>
                        <a:pt x="24" y="33"/>
                        <a:pt x="21" y="33"/>
                      </a:cubicBezTo>
                      <a:cubicBezTo>
                        <a:pt x="17" y="33"/>
                        <a:pt x="13" y="33"/>
                        <a:pt x="8" y="33"/>
                      </a:cubicBezTo>
                      <a:cubicBezTo>
                        <a:pt x="7" y="33"/>
                        <a:pt x="6" y="33"/>
                        <a:pt x="3" y="33"/>
                      </a:cubicBezTo>
                      <a:cubicBezTo>
                        <a:pt x="2" y="33"/>
                        <a:pt x="1" y="33"/>
                        <a:pt x="0" y="33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8" y="36"/>
                        <a:pt x="11" y="34"/>
                        <a:pt x="19" y="35"/>
                      </a:cubicBezTo>
                      <a:cubicBezTo>
                        <a:pt x="26" y="35"/>
                        <a:pt x="30" y="35"/>
                        <a:pt x="33" y="37"/>
                      </a:cubicBezTo>
                      <a:cubicBezTo>
                        <a:pt x="32" y="37"/>
                        <a:pt x="32" y="37"/>
                        <a:pt x="31" y="37"/>
                      </a:cubicBez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2" y="38"/>
                        <a:pt x="33" y="38"/>
                        <a:pt x="33" y="38"/>
                      </a:cubicBezTo>
                      <a:cubicBezTo>
                        <a:pt x="32" y="40"/>
                        <a:pt x="25" y="39"/>
                        <a:pt x="19" y="39"/>
                      </a:cubicBezTo>
                      <a:cubicBezTo>
                        <a:pt x="17" y="39"/>
                        <a:pt x="16" y="39"/>
                        <a:pt x="16" y="38"/>
                      </a:cubicBezTo>
                      <a:cubicBezTo>
                        <a:pt x="13" y="38"/>
                        <a:pt x="13" y="39"/>
                        <a:pt x="12" y="39"/>
                      </a:cubicBezTo>
                      <a:cubicBezTo>
                        <a:pt x="8" y="39"/>
                        <a:pt x="4" y="39"/>
                        <a:pt x="0" y="39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41"/>
                        <a:pt x="0" y="41"/>
                        <a:pt x="1" y="41"/>
                      </a:cubicBezTo>
                      <a:cubicBezTo>
                        <a:pt x="1" y="41"/>
                        <a:pt x="6" y="42"/>
                        <a:pt x="6" y="42"/>
                      </a:cubicBezTo>
                      <a:cubicBezTo>
                        <a:pt x="5" y="43"/>
                        <a:pt x="1" y="43"/>
                        <a:pt x="0" y="44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6"/>
                        <a:pt x="0" y="47"/>
                        <a:pt x="0" y="47"/>
                      </a:cubicBezTo>
                      <a:cubicBezTo>
                        <a:pt x="0" y="48"/>
                        <a:pt x="0" y="48"/>
                        <a:pt x="2" y="48"/>
                      </a:cubicBezTo>
                      <a:cubicBezTo>
                        <a:pt x="3" y="48"/>
                        <a:pt x="5" y="47"/>
                        <a:pt x="5" y="47"/>
                      </a:cubicBezTo>
                      <a:cubicBezTo>
                        <a:pt x="5" y="46"/>
                        <a:pt x="4" y="46"/>
                        <a:pt x="4" y="45"/>
                      </a:cubicBezTo>
                      <a:cubicBezTo>
                        <a:pt x="4" y="43"/>
                        <a:pt x="15" y="42"/>
                        <a:pt x="22" y="42"/>
                      </a:cubicBezTo>
                      <a:cubicBezTo>
                        <a:pt x="26" y="42"/>
                        <a:pt x="29" y="45"/>
                        <a:pt x="29" y="46"/>
                      </a:cubicBezTo>
                      <a:cubicBezTo>
                        <a:pt x="29" y="46"/>
                        <a:pt x="28" y="47"/>
                        <a:pt x="29" y="47"/>
                      </a:cubicBezTo>
                      <a:cubicBezTo>
                        <a:pt x="30" y="47"/>
                        <a:pt x="30" y="47"/>
                        <a:pt x="32" y="47"/>
                      </a:cubicBezTo>
                      <a:cubicBezTo>
                        <a:pt x="34" y="47"/>
                        <a:pt x="35" y="48"/>
                        <a:pt x="36" y="48"/>
                      </a:cubicBezTo>
                      <a:cubicBezTo>
                        <a:pt x="39" y="48"/>
                        <a:pt x="40" y="46"/>
                        <a:pt x="43" y="47"/>
                      </a:cubicBezTo>
                      <a:cubicBezTo>
                        <a:pt x="46" y="47"/>
                        <a:pt x="53" y="47"/>
                        <a:pt x="55" y="48"/>
                      </a:cubicBezTo>
                      <a:cubicBezTo>
                        <a:pt x="59" y="50"/>
                        <a:pt x="60" y="52"/>
                        <a:pt x="66" y="52"/>
                      </a:cubicBezTo>
                      <a:cubicBezTo>
                        <a:pt x="67" y="53"/>
                        <a:pt x="69" y="53"/>
                        <a:pt x="70" y="53"/>
                      </a:cubicBezTo>
                      <a:cubicBezTo>
                        <a:pt x="72" y="53"/>
                        <a:pt x="76" y="53"/>
                        <a:pt x="76" y="55"/>
                      </a:cubicBezTo>
                      <a:cubicBezTo>
                        <a:pt x="80" y="56"/>
                        <a:pt x="83" y="57"/>
                        <a:pt x="87" y="58"/>
                      </a:cubicBezTo>
                      <a:cubicBezTo>
                        <a:pt x="88" y="58"/>
                        <a:pt x="88" y="58"/>
                        <a:pt x="88" y="59"/>
                      </a:cubicBezTo>
                      <a:cubicBezTo>
                        <a:pt x="88" y="59"/>
                        <a:pt x="90" y="59"/>
                        <a:pt x="90" y="59"/>
                      </a:cubicBezTo>
                      <a:cubicBezTo>
                        <a:pt x="93" y="59"/>
                        <a:pt x="94" y="60"/>
                        <a:pt x="95" y="61"/>
                      </a:cubicBezTo>
                      <a:cubicBezTo>
                        <a:pt x="93" y="61"/>
                        <a:pt x="91" y="61"/>
                        <a:pt x="90" y="62"/>
                      </a:cubicBezTo>
                      <a:cubicBezTo>
                        <a:pt x="91" y="62"/>
                        <a:pt x="93" y="62"/>
                        <a:pt x="95" y="62"/>
                      </a:cubicBezTo>
                      <a:cubicBezTo>
                        <a:pt x="95" y="62"/>
                        <a:pt x="97" y="63"/>
                        <a:pt x="97" y="63"/>
                      </a:cubicBezTo>
                      <a:cubicBezTo>
                        <a:pt x="95" y="63"/>
                        <a:pt x="93" y="63"/>
                        <a:pt x="92" y="64"/>
                      </a:cubicBezTo>
                      <a:cubicBezTo>
                        <a:pt x="94" y="65"/>
                        <a:pt x="94" y="65"/>
                        <a:pt x="97" y="65"/>
                      </a:cubicBezTo>
                      <a:cubicBezTo>
                        <a:pt x="97" y="67"/>
                        <a:pt x="102" y="68"/>
                        <a:pt x="105" y="69"/>
                      </a:cubicBezTo>
                      <a:cubicBezTo>
                        <a:pt x="106" y="70"/>
                        <a:pt x="107" y="71"/>
                        <a:pt x="109" y="72"/>
                      </a:cubicBezTo>
                      <a:cubicBezTo>
                        <a:pt x="113" y="72"/>
                        <a:pt x="113" y="71"/>
                        <a:pt x="115" y="73"/>
                      </a:cubicBezTo>
                      <a:cubicBezTo>
                        <a:pt x="115" y="73"/>
                        <a:pt x="117" y="73"/>
                        <a:pt x="118" y="73"/>
                      </a:cubicBezTo>
                      <a:cubicBezTo>
                        <a:pt x="121" y="74"/>
                        <a:pt x="122" y="74"/>
                        <a:pt x="122" y="76"/>
                      </a:cubicBezTo>
                      <a:cubicBezTo>
                        <a:pt x="122" y="77"/>
                        <a:pt x="120" y="76"/>
                        <a:pt x="118" y="76"/>
                      </a:cubicBezTo>
                      <a:cubicBezTo>
                        <a:pt x="118" y="77"/>
                        <a:pt x="118" y="77"/>
                        <a:pt x="118" y="77"/>
                      </a:cubicBezTo>
                      <a:cubicBezTo>
                        <a:pt x="118" y="77"/>
                        <a:pt x="118" y="78"/>
                        <a:pt x="114" y="77"/>
                      </a:cubicBezTo>
                      <a:cubicBezTo>
                        <a:pt x="114" y="78"/>
                        <a:pt x="114" y="79"/>
                        <a:pt x="113" y="79"/>
                      </a:cubicBezTo>
                      <a:cubicBezTo>
                        <a:pt x="104" y="78"/>
                        <a:pt x="104" y="73"/>
                        <a:pt x="95" y="72"/>
                      </a:cubicBezTo>
                      <a:cubicBezTo>
                        <a:pt x="94" y="72"/>
                        <a:pt x="92" y="73"/>
                        <a:pt x="92" y="73"/>
                      </a:cubicBezTo>
                      <a:cubicBezTo>
                        <a:pt x="94" y="73"/>
                        <a:pt x="94" y="73"/>
                        <a:pt x="96" y="73"/>
                      </a:cubicBezTo>
                      <a:cubicBezTo>
                        <a:pt x="96" y="73"/>
                        <a:pt x="96" y="74"/>
                        <a:pt x="96" y="74"/>
                      </a:cubicBezTo>
                      <a:cubicBezTo>
                        <a:pt x="95" y="74"/>
                        <a:pt x="94" y="74"/>
                        <a:pt x="93" y="74"/>
                      </a:cubicBezTo>
                      <a:cubicBezTo>
                        <a:pt x="93" y="74"/>
                        <a:pt x="93" y="74"/>
                        <a:pt x="93" y="75"/>
                      </a:cubicBezTo>
                      <a:cubicBezTo>
                        <a:pt x="94" y="75"/>
                        <a:pt x="95" y="75"/>
                        <a:pt x="95" y="75"/>
                      </a:cubicBezTo>
                      <a:cubicBezTo>
                        <a:pt x="96" y="76"/>
                        <a:pt x="98" y="78"/>
                        <a:pt x="100" y="78"/>
                      </a:cubicBezTo>
                      <a:cubicBezTo>
                        <a:pt x="103" y="79"/>
                        <a:pt x="104" y="78"/>
                        <a:pt x="104" y="80"/>
                      </a:cubicBezTo>
                      <a:cubicBezTo>
                        <a:pt x="105" y="80"/>
                        <a:pt x="106" y="80"/>
                        <a:pt x="107" y="80"/>
                      </a:cubicBezTo>
                      <a:cubicBezTo>
                        <a:pt x="107" y="80"/>
                        <a:pt x="107" y="81"/>
                        <a:pt x="107" y="81"/>
                      </a:cubicBezTo>
                      <a:cubicBezTo>
                        <a:pt x="107" y="82"/>
                        <a:pt x="110" y="83"/>
                        <a:pt x="110" y="83"/>
                      </a:cubicBezTo>
                      <a:cubicBezTo>
                        <a:pt x="111" y="84"/>
                        <a:pt x="109" y="85"/>
                        <a:pt x="108" y="86"/>
                      </a:cubicBezTo>
                      <a:cubicBezTo>
                        <a:pt x="105" y="86"/>
                        <a:pt x="94" y="83"/>
                        <a:pt x="92" y="81"/>
                      </a:cubicBezTo>
                      <a:cubicBezTo>
                        <a:pt x="92" y="81"/>
                        <a:pt x="91" y="81"/>
                        <a:pt x="90" y="81"/>
                      </a:cubicBezTo>
                      <a:cubicBezTo>
                        <a:pt x="93" y="83"/>
                        <a:pt x="102" y="86"/>
                        <a:pt x="103" y="88"/>
                      </a:cubicBezTo>
                      <a:cubicBezTo>
                        <a:pt x="103" y="88"/>
                        <a:pt x="102" y="88"/>
                        <a:pt x="101" y="88"/>
                      </a:cubicBezTo>
                      <a:cubicBezTo>
                        <a:pt x="101" y="88"/>
                        <a:pt x="100" y="88"/>
                        <a:pt x="100" y="87"/>
                      </a:cubicBezTo>
                      <a:cubicBezTo>
                        <a:pt x="94" y="86"/>
                        <a:pt x="91" y="86"/>
                        <a:pt x="87" y="84"/>
                      </a:cubicBezTo>
                      <a:cubicBezTo>
                        <a:pt x="83" y="83"/>
                        <a:pt x="73" y="82"/>
                        <a:pt x="75" y="80"/>
                      </a:cubicBezTo>
                      <a:cubicBezTo>
                        <a:pt x="69" y="78"/>
                        <a:pt x="66" y="77"/>
                        <a:pt x="61" y="75"/>
                      </a:cubicBezTo>
                      <a:cubicBezTo>
                        <a:pt x="61" y="75"/>
                        <a:pt x="59" y="76"/>
                        <a:pt x="58" y="76"/>
                      </a:cubicBezTo>
                      <a:cubicBezTo>
                        <a:pt x="56" y="76"/>
                        <a:pt x="56" y="75"/>
                        <a:pt x="55" y="75"/>
                      </a:cubicBezTo>
                      <a:cubicBezTo>
                        <a:pt x="53" y="75"/>
                        <a:pt x="52" y="76"/>
                        <a:pt x="50" y="76"/>
                      </a:cubicBezTo>
                      <a:cubicBezTo>
                        <a:pt x="48" y="76"/>
                        <a:pt x="42" y="75"/>
                        <a:pt x="42" y="73"/>
                      </a:cubicBezTo>
                      <a:cubicBezTo>
                        <a:pt x="42" y="73"/>
                        <a:pt x="47" y="72"/>
                        <a:pt x="49" y="72"/>
                      </a:cubicBezTo>
                      <a:cubicBezTo>
                        <a:pt x="52" y="72"/>
                        <a:pt x="54" y="72"/>
                        <a:pt x="56" y="72"/>
                      </a:cubicBezTo>
                      <a:cubicBezTo>
                        <a:pt x="58" y="72"/>
                        <a:pt x="62" y="72"/>
                        <a:pt x="64" y="72"/>
                      </a:cubicBezTo>
                      <a:cubicBezTo>
                        <a:pt x="63" y="72"/>
                        <a:pt x="61" y="71"/>
                        <a:pt x="61" y="70"/>
                      </a:cubicBezTo>
                      <a:cubicBezTo>
                        <a:pt x="61" y="69"/>
                        <a:pt x="64" y="70"/>
                        <a:pt x="65" y="69"/>
                      </a:cubicBezTo>
                      <a:cubicBezTo>
                        <a:pt x="67" y="69"/>
                        <a:pt x="70" y="68"/>
                        <a:pt x="70" y="67"/>
                      </a:cubicBezTo>
                      <a:cubicBezTo>
                        <a:pt x="70" y="65"/>
                        <a:pt x="59" y="61"/>
                        <a:pt x="55" y="60"/>
                      </a:cubicBezTo>
                      <a:cubicBezTo>
                        <a:pt x="53" y="60"/>
                        <a:pt x="52" y="61"/>
                        <a:pt x="50" y="61"/>
                      </a:cubicBezTo>
                      <a:cubicBezTo>
                        <a:pt x="49" y="61"/>
                        <a:pt x="48" y="60"/>
                        <a:pt x="48" y="60"/>
                      </a:cubicBezTo>
                      <a:cubicBezTo>
                        <a:pt x="48" y="59"/>
                        <a:pt x="51" y="59"/>
                        <a:pt x="52" y="59"/>
                      </a:cubicBezTo>
                      <a:cubicBezTo>
                        <a:pt x="51" y="59"/>
                        <a:pt x="41" y="55"/>
                        <a:pt x="39" y="55"/>
                      </a:cubicBezTo>
                      <a:cubicBezTo>
                        <a:pt x="37" y="55"/>
                        <a:pt x="35" y="57"/>
                        <a:pt x="31" y="57"/>
                      </a:cubicBezTo>
                      <a:cubicBezTo>
                        <a:pt x="29" y="57"/>
                        <a:pt x="30" y="56"/>
                        <a:pt x="30" y="55"/>
                      </a:cubicBezTo>
                      <a:cubicBezTo>
                        <a:pt x="28" y="55"/>
                        <a:pt x="24" y="55"/>
                        <a:pt x="19" y="55"/>
                      </a:cubicBezTo>
                      <a:cubicBezTo>
                        <a:pt x="21" y="55"/>
                        <a:pt x="22" y="56"/>
                        <a:pt x="24" y="56"/>
                      </a:cubicBezTo>
                      <a:cubicBezTo>
                        <a:pt x="25" y="57"/>
                        <a:pt x="25" y="57"/>
                        <a:pt x="25" y="58"/>
                      </a:cubicBezTo>
                      <a:cubicBezTo>
                        <a:pt x="19" y="59"/>
                        <a:pt x="22" y="60"/>
                        <a:pt x="22" y="61"/>
                      </a:cubicBezTo>
                      <a:cubicBezTo>
                        <a:pt x="22" y="62"/>
                        <a:pt x="25" y="62"/>
                        <a:pt x="26" y="63"/>
                      </a:cubicBezTo>
                      <a:cubicBezTo>
                        <a:pt x="25" y="64"/>
                        <a:pt x="17" y="68"/>
                        <a:pt x="16" y="67"/>
                      </a:cubicBezTo>
                      <a:cubicBezTo>
                        <a:pt x="13" y="65"/>
                        <a:pt x="13" y="67"/>
                        <a:pt x="13" y="67"/>
                      </a:cubicBezTo>
                      <a:cubicBezTo>
                        <a:pt x="11" y="67"/>
                        <a:pt x="9" y="67"/>
                        <a:pt x="7" y="67"/>
                      </a:cubicBezTo>
                      <a:cubicBezTo>
                        <a:pt x="5" y="67"/>
                        <a:pt x="4" y="66"/>
                        <a:pt x="0" y="65"/>
                      </a:cubicBezTo>
                      <a:cubicBezTo>
                        <a:pt x="1" y="66"/>
                        <a:pt x="1" y="66"/>
                        <a:pt x="1" y="68"/>
                      </a:cubicBezTo>
                      <a:cubicBezTo>
                        <a:pt x="1" y="68"/>
                        <a:pt x="0" y="69"/>
                        <a:pt x="0" y="69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0" y="75"/>
                        <a:pt x="1" y="74"/>
                        <a:pt x="1" y="74"/>
                      </a:cubicBezTo>
                      <a:cubicBezTo>
                        <a:pt x="1" y="74"/>
                        <a:pt x="1" y="73"/>
                        <a:pt x="1" y="73"/>
                      </a:cubicBezTo>
                      <a:cubicBezTo>
                        <a:pt x="1" y="72"/>
                        <a:pt x="1" y="69"/>
                        <a:pt x="6" y="69"/>
                      </a:cubicBezTo>
                      <a:cubicBezTo>
                        <a:pt x="7" y="70"/>
                        <a:pt x="8" y="70"/>
                        <a:pt x="9" y="71"/>
                      </a:cubicBezTo>
                      <a:cubicBezTo>
                        <a:pt x="10" y="70"/>
                        <a:pt x="10" y="70"/>
                        <a:pt x="11" y="70"/>
                      </a:cubicBezTo>
                      <a:cubicBezTo>
                        <a:pt x="15" y="72"/>
                        <a:pt x="20" y="72"/>
                        <a:pt x="23" y="73"/>
                      </a:cubicBezTo>
                      <a:cubicBezTo>
                        <a:pt x="24" y="74"/>
                        <a:pt x="24" y="75"/>
                        <a:pt x="25" y="75"/>
                      </a:cubicBezTo>
                      <a:cubicBezTo>
                        <a:pt x="27" y="76"/>
                        <a:pt x="31" y="75"/>
                        <a:pt x="32" y="77"/>
                      </a:cubicBezTo>
                      <a:cubicBezTo>
                        <a:pt x="30" y="77"/>
                        <a:pt x="29" y="77"/>
                        <a:pt x="26" y="77"/>
                      </a:cubicBezTo>
                      <a:cubicBezTo>
                        <a:pt x="25" y="77"/>
                        <a:pt x="23" y="77"/>
                        <a:pt x="22" y="77"/>
                      </a:cubicBezTo>
                      <a:cubicBezTo>
                        <a:pt x="22" y="77"/>
                        <a:pt x="16" y="75"/>
                        <a:pt x="15" y="75"/>
                      </a:cubicBezTo>
                      <a:cubicBezTo>
                        <a:pt x="15" y="77"/>
                        <a:pt x="9" y="78"/>
                        <a:pt x="7" y="78"/>
                      </a:cubicBezTo>
                      <a:cubicBezTo>
                        <a:pt x="6" y="78"/>
                        <a:pt x="6" y="78"/>
                        <a:pt x="5" y="78"/>
                      </a:cubicBezTo>
                      <a:cubicBezTo>
                        <a:pt x="3" y="78"/>
                        <a:pt x="4" y="77"/>
                        <a:pt x="4" y="77"/>
                      </a:cubicBezTo>
                      <a:cubicBezTo>
                        <a:pt x="3" y="76"/>
                        <a:pt x="1" y="76"/>
                        <a:pt x="0" y="76"/>
                      </a:cubicBezTo>
                      <a:cubicBezTo>
                        <a:pt x="0" y="109"/>
                        <a:pt x="0" y="109"/>
                        <a:pt x="0" y="109"/>
                      </a:cubicBezTo>
                      <a:cubicBezTo>
                        <a:pt x="2" y="110"/>
                        <a:pt x="4" y="111"/>
                        <a:pt x="6" y="112"/>
                      </a:cubicBezTo>
                      <a:cubicBezTo>
                        <a:pt x="10" y="112"/>
                        <a:pt x="14" y="113"/>
                        <a:pt x="18" y="113"/>
                      </a:cubicBezTo>
                      <a:cubicBezTo>
                        <a:pt x="24" y="115"/>
                        <a:pt x="23" y="118"/>
                        <a:pt x="24" y="121"/>
                      </a:cubicBezTo>
                      <a:cubicBezTo>
                        <a:pt x="24" y="124"/>
                        <a:pt x="31" y="129"/>
                        <a:pt x="35" y="131"/>
                      </a:cubicBezTo>
                      <a:cubicBezTo>
                        <a:pt x="37" y="132"/>
                        <a:pt x="39" y="132"/>
                        <a:pt x="41" y="132"/>
                      </a:cubicBezTo>
                      <a:cubicBezTo>
                        <a:pt x="42" y="130"/>
                        <a:pt x="44" y="128"/>
                        <a:pt x="44" y="127"/>
                      </a:cubicBezTo>
                      <a:cubicBezTo>
                        <a:pt x="42" y="125"/>
                        <a:pt x="44" y="119"/>
                        <a:pt x="37" y="117"/>
                      </a:cubicBezTo>
                      <a:cubicBezTo>
                        <a:pt x="41" y="117"/>
                        <a:pt x="52" y="112"/>
                        <a:pt x="52" y="110"/>
                      </a:cubicBezTo>
                      <a:cubicBezTo>
                        <a:pt x="52" y="107"/>
                        <a:pt x="53" y="104"/>
                        <a:pt x="51" y="102"/>
                      </a:cubicBezTo>
                      <a:cubicBezTo>
                        <a:pt x="49" y="100"/>
                        <a:pt x="44" y="100"/>
                        <a:pt x="41" y="97"/>
                      </a:cubicBezTo>
                      <a:cubicBezTo>
                        <a:pt x="44" y="97"/>
                        <a:pt x="49" y="97"/>
                        <a:pt x="48" y="93"/>
                      </a:cubicBezTo>
                      <a:cubicBezTo>
                        <a:pt x="48" y="92"/>
                        <a:pt x="42" y="89"/>
                        <a:pt x="44" y="88"/>
                      </a:cubicBezTo>
                      <a:cubicBezTo>
                        <a:pt x="50" y="87"/>
                        <a:pt x="44" y="85"/>
                        <a:pt x="43" y="84"/>
                      </a:cubicBezTo>
                      <a:cubicBezTo>
                        <a:pt x="43" y="82"/>
                        <a:pt x="46" y="82"/>
                        <a:pt x="49" y="82"/>
                      </a:cubicBezTo>
                      <a:cubicBezTo>
                        <a:pt x="54" y="82"/>
                        <a:pt x="57" y="84"/>
                        <a:pt x="62" y="84"/>
                      </a:cubicBezTo>
                      <a:cubicBezTo>
                        <a:pt x="63" y="84"/>
                        <a:pt x="65" y="84"/>
                        <a:pt x="66" y="84"/>
                      </a:cubicBezTo>
                      <a:cubicBezTo>
                        <a:pt x="71" y="85"/>
                        <a:pt x="70" y="86"/>
                        <a:pt x="75" y="87"/>
                      </a:cubicBezTo>
                      <a:cubicBezTo>
                        <a:pt x="76" y="91"/>
                        <a:pt x="85" y="90"/>
                        <a:pt x="86" y="93"/>
                      </a:cubicBezTo>
                      <a:cubicBezTo>
                        <a:pt x="87" y="95"/>
                        <a:pt x="86" y="99"/>
                        <a:pt x="88" y="100"/>
                      </a:cubicBezTo>
                      <a:cubicBezTo>
                        <a:pt x="91" y="100"/>
                        <a:pt x="93" y="104"/>
                        <a:pt x="96" y="104"/>
                      </a:cubicBezTo>
                      <a:cubicBezTo>
                        <a:pt x="98" y="104"/>
                        <a:pt x="100" y="102"/>
                        <a:pt x="102" y="102"/>
                      </a:cubicBezTo>
                      <a:cubicBezTo>
                        <a:pt x="105" y="101"/>
                        <a:pt x="107" y="101"/>
                        <a:pt x="106" y="98"/>
                      </a:cubicBezTo>
                      <a:cubicBezTo>
                        <a:pt x="106" y="97"/>
                        <a:pt x="109" y="96"/>
                        <a:pt x="110" y="96"/>
                      </a:cubicBezTo>
                      <a:cubicBezTo>
                        <a:pt x="111" y="96"/>
                        <a:pt x="113" y="98"/>
                        <a:pt x="113" y="98"/>
                      </a:cubicBezTo>
                      <a:cubicBezTo>
                        <a:pt x="114" y="100"/>
                        <a:pt x="121" y="102"/>
                        <a:pt x="120" y="104"/>
                      </a:cubicBezTo>
                      <a:cubicBezTo>
                        <a:pt x="118" y="106"/>
                        <a:pt x="124" y="108"/>
                        <a:pt x="126" y="109"/>
                      </a:cubicBezTo>
                      <a:cubicBezTo>
                        <a:pt x="126" y="110"/>
                        <a:pt x="127" y="111"/>
                        <a:pt x="127" y="112"/>
                      </a:cubicBezTo>
                      <a:cubicBezTo>
                        <a:pt x="127" y="113"/>
                        <a:pt x="126" y="113"/>
                        <a:pt x="125" y="113"/>
                      </a:cubicBezTo>
                      <a:cubicBezTo>
                        <a:pt x="127" y="115"/>
                        <a:pt x="130" y="116"/>
                        <a:pt x="133" y="117"/>
                      </a:cubicBezTo>
                      <a:cubicBezTo>
                        <a:pt x="133" y="117"/>
                        <a:pt x="133" y="117"/>
                        <a:pt x="133" y="117"/>
                      </a:cubicBezTo>
                      <a:cubicBezTo>
                        <a:pt x="134" y="121"/>
                        <a:pt x="142" y="123"/>
                        <a:pt x="146" y="123"/>
                      </a:cubicBezTo>
                      <a:cubicBezTo>
                        <a:pt x="146" y="124"/>
                        <a:pt x="148" y="124"/>
                        <a:pt x="148" y="125"/>
                      </a:cubicBezTo>
                      <a:cubicBezTo>
                        <a:pt x="147" y="127"/>
                        <a:pt x="138" y="126"/>
                        <a:pt x="135" y="127"/>
                      </a:cubicBezTo>
                      <a:cubicBezTo>
                        <a:pt x="135" y="127"/>
                        <a:pt x="136" y="128"/>
                        <a:pt x="137" y="128"/>
                      </a:cubicBezTo>
                      <a:cubicBezTo>
                        <a:pt x="141" y="128"/>
                        <a:pt x="148" y="127"/>
                        <a:pt x="152" y="126"/>
                      </a:cubicBezTo>
                      <a:cubicBezTo>
                        <a:pt x="152" y="127"/>
                        <a:pt x="152" y="127"/>
                        <a:pt x="152" y="128"/>
                      </a:cubicBezTo>
                      <a:cubicBezTo>
                        <a:pt x="154" y="129"/>
                        <a:pt x="152" y="129"/>
                        <a:pt x="153" y="129"/>
                      </a:cubicBezTo>
                      <a:cubicBezTo>
                        <a:pt x="155" y="131"/>
                        <a:pt x="157" y="132"/>
                        <a:pt x="157" y="135"/>
                      </a:cubicBezTo>
                      <a:cubicBezTo>
                        <a:pt x="157" y="138"/>
                        <a:pt x="145" y="137"/>
                        <a:pt x="143" y="139"/>
                      </a:cubicBezTo>
                      <a:cubicBezTo>
                        <a:pt x="138" y="144"/>
                        <a:pt x="131" y="140"/>
                        <a:pt x="122" y="140"/>
                      </a:cubicBezTo>
                      <a:cubicBezTo>
                        <a:pt x="116" y="139"/>
                        <a:pt x="112" y="138"/>
                        <a:pt x="105" y="139"/>
                      </a:cubicBezTo>
                      <a:cubicBezTo>
                        <a:pt x="101" y="140"/>
                        <a:pt x="104" y="141"/>
                        <a:pt x="101" y="143"/>
                      </a:cubicBezTo>
                      <a:cubicBezTo>
                        <a:pt x="97" y="146"/>
                        <a:pt x="94" y="145"/>
                        <a:pt x="91" y="149"/>
                      </a:cubicBezTo>
                      <a:cubicBezTo>
                        <a:pt x="97" y="148"/>
                        <a:pt x="100" y="144"/>
                        <a:pt x="108" y="144"/>
                      </a:cubicBezTo>
                      <a:cubicBezTo>
                        <a:pt x="112" y="145"/>
                        <a:pt x="117" y="145"/>
                        <a:pt x="117" y="147"/>
                      </a:cubicBezTo>
                      <a:cubicBezTo>
                        <a:pt x="117" y="151"/>
                        <a:pt x="111" y="151"/>
                        <a:pt x="110" y="152"/>
                      </a:cubicBezTo>
                      <a:cubicBezTo>
                        <a:pt x="112" y="152"/>
                        <a:pt x="113" y="152"/>
                        <a:pt x="114" y="153"/>
                      </a:cubicBezTo>
                      <a:cubicBezTo>
                        <a:pt x="114" y="153"/>
                        <a:pt x="114" y="153"/>
                        <a:pt x="114" y="153"/>
                      </a:cubicBezTo>
                      <a:cubicBezTo>
                        <a:pt x="114" y="152"/>
                        <a:pt x="114" y="152"/>
                        <a:pt x="114" y="153"/>
                      </a:cubicBezTo>
                      <a:cubicBezTo>
                        <a:pt x="114" y="153"/>
                        <a:pt x="115" y="153"/>
                        <a:pt x="115" y="153"/>
                      </a:cubicBezTo>
                      <a:cubicBezTo>
                        <a:pt x="115" y="154"/>
                        <a:pt x="114" y="153"/>
                        <a:pt x="114" y="153"/>
                      </a:cubicBezTo>
                      <a:cubicBezTo>
                        <a:pt x="114" y="153"/>
                        <a:pt x="114" y="153"/>
                        <a:pt x="114" y="153"/>
                      </a:cubicBezTo>
                      <a:cubicBezTo>
                        <a:pt x="115" y="156"/>
                        <a:pt x="123" y="161"/>
                        <a:pt x="128" y="162"/>
                      </a:cubicBezTo>
                      <a:cubicBezTo>
                        <a:pt x="129" y="162"/>
                        <a:pt x="134" y="162"/>
                        <a:pt x="134" y="164"/>
                      </a:cubicBezTo>
                      <a:cubicBezTo>
                        <a:pt x="134" y="165"/>
                        <a:pt x="122" y="169"/>
                        <a:pt x="121" y="169"/>
                      </a:cubicBezTo>
                      <a:cubicBezTo>
                        <a:pt x="118" y="169"/>
                        <a:pt x="114" y="173"/>
                        <a:pt x="113" y="173"/>
                      </a:cubicBezTo>
                      <a:cubicBezTo>
                        <a:pt x="112" y="173"/>
                        <a:pt x="110" y="170"/>
                        <a:pt x="109" y="169"/>
                      </a:cubicBezTo>
                      <a:cubicBezTo>
                        <a:pt x="109" y="166"/>
                        <a:pt x="115" y="163"/>
                        <a:pt x="120" y="163"/>
                      </a:cubicBezTo>
                      <a:cubicBezTo>
                        <a:pt x="117" y="163"/>
                        <a:pt x="117" y="163"/>
                        <a:pt x="117" y="161"/>
                      </a:cubicBezTo>
                      <a:cubicBezTo>
                        <a:pt x="114" y="161"/>
                        <a:pt x="114" y="163"/>
                        <a:pt x="113" y="164"/>
                      </a:cubicBezTo>
                      <a:cubicBezTo>
                        <a:pt x="111" y="164"/>
                        <a:pt x="106" y="164"/>
                        <a:pt x="105" y="164"/>
                      </a:cubicBezTo>
                      <a:cubicBezTo>
                        <a:pt x="105" y="164"/>
                        <a:pt x="104" y="164"/>
                        <a:pt x="104" y="163"/>
                      </a:cubicBezTo>
                      <a:cubicBezTo>
                        <a:pt x="104" y="164"/>
                        <a:pt x="104" y="164"/>
                        <a:pt x="104" y="164"/>
                      </a:cubicBezTo>
                      <a:cubicBezTo>
                        <a:pt x="104" y="164"/>
                        <a:pt x="104" y="164"/>
                        <a:pt x="104" y="164"/>
                      </a:cubicBezTo>
                      <a:cubicBezTo>
                        <a:pt x="104" y="165"/>
                        <a:pt x="104" y="165"/>
                        <a:pt x="105" y="166"/>
                      </a:cubicBezTo>
                      <a:cubicBezTo>
                        <a:pt x="103" y="167"/>
                        <a:pt x="102" y="168"/>
                        <a:pt x="99" y="168"/>
                      </a:cubicBezTo>
                      <a:cubicBezTo>
                        <a:pt x="97" y="168"/>
                        <a:pt x="97" y="168"/>
                        <a:pt x="95" y="169"/>
                      </a:cubicBezTo>
                      <a:cubicBezTo>
                        <a:pt x="92" y="171"/>
                        <a:pt x="85" y="169"/>
                        <a:pt x="85" y="175"/>
                      </a:cubicBezTo>
                      <a:cubicBezTo>
                        <a:pt x="85" y="176"/>
                        <a:pt x="86" y="177"/>
                        <a:pt x="86" y="177"/>
                      </a:cubicBezTo>
                      <a:cubicBezTo>
                        <a:pt x="86" y="178"/>
                        <a:pt x="87" y="180"/>
                        <a:pt x="88" y="180"/>
                      </a:cubicBezTo>
                      <a:cubicBezTo>
                        <a:pt x="88" y="180"/>
                        <a:pt x="90" y="179"/>
                        <a:pt x="90" y="179"/>
                      </a:cubicBezTo>
                      <a:cubicBezTo>
                        <a:pt x="90" y="179"/>
                        <a:pt x="90" y="180"/>
                        <a:pt x="90" y="180"/>
                      </a:cubicBezTo>
                      <a:cubicBezTo>
                        <a:pt x="88" y="181"/>
                        <a:pt x="85" y="181"/>
                        <a:pt x="84" y="180"/>
                      </a:cubicBezTo>
                      <a:cubicBezTo>
                        <a:pt x="80" y="182"/>
                        <a:pt x="74" y="181"/>
                        <a:pt x="70" y="183"/>
                      </a:cubicBezTo>
                      <a:cubicBezTo>
                        <a:pt x="71" y="183"/>
                        <a:pt x="72" y="183"/>
                        <a:pt x="72" y="183"/>
                      </a:cubicBezTo>
                      <a:cubicBezTo>
                        <a:pt x="74" y="184"/>
                        <a:pt x="76" y="183"/>
                        <a:pt x="77" y="184"/>
                      </a:cubicBezTo>
                      <a:cubicBezTo>
                        <a:pt x="74" y="184"/>
                        <a:pt x="72" y="184"/>
                        <a:pt x="70" y="184"/>
                      </a:cubicBezTo>
                      <a:cubicBezTo>
                        <a:pt x="69" y="184"/>
                        <a:pt x="68" y="184"/>
                        <a:pt x="68" y="184"/>
                      </a:cubicBezTo>
                      <a:cubicBezTo>
                        <a:pt x="67" y="184"/>
                        <a:pt x="67" y="185"/>
                        <a:pt x="67" y="185"/>
                      </a:cubicBezTo>
                      <a:cubicBezTo>
                        <a:pt x="67" y="186"/>
                        <a:pt x="69" y="187"/>
                        <a:pt x="69" y="187"/>
                      </a:cubicBezTo>
                      <a:cubicBezTo>
                        <a:pt x="68" y="188"/>
                        <a:pt x="64" y="194"/>
                        <a:pt x="63" y="194"/>
                      </a:cubicBezTo>
                      <a:cubicBezTo>
                        <a:pt x="63" y="194"/>
                        <a:pt x="62" y="193"/>
                        <a:pt x="62" y="193"/>
                      </a:cubicBezTo>
                      <a:cubicBezTo>
                        <a:pt x="62" y="193"/>
                        <a:pt x="61" y="193"/>
                        <a:pt x="61" y="194"/>
                      </a:cubicBezTo>
                      <a:cubicBezTo>
                        <a:pt x="61" y="195"/>
                        <a:pt x="63" y="196"/>
                        <a:pt x="63" y="197"/>
                      </a:cubicBezTo>
                      <a:cubicBezTo>
                        <a:pt x="63" y="198"/>
                        <a:pt x="59" y="204"/>
                        <a:pt x="59" y="204"/>
                      </a:cubicBezTo>
                      <a:cubicBezTo>
                        <a:pt x="58" y="204"/>
                        <a:pt x="58" y="203"/>
                        <a:pt x="58" y="203"/>
                      </a:cubicBezTo>
                      <a:cubicBezTo>
                        <a:pt x="58" y="202"/>
                        <a:pt x="58" y="201"/>
                        <a:pt x="58" y="201"/>
                      </a:cubicBezTo>
                      <a:cubicBezTo>
                        <a:pt x="58" y="199"/>
                        <a:pt x="56" y="197"/>
                        <a:pt x="56" y="195"/>
                      </a:cubicBezTo>
                      <a:cubicBezTo>
                        <a:pt x="55" y="196"/>
                        <a:pt x="55" y="197"/>
                        <a:pt x="55" y="197"/>
                      </a:cubicBezTo>
                      <a:cubicBezTo>
                        <a:pt x="55" y="199"/>
                        <a:pt x="56" y="202"/>
                        <a:pt x="56" y="203"/>
                      </a:cubicBezTo>
                      <a:cubicBezTo>
                        <a:pt x="57" y="205"/>
                        <a:pt x="56" y="205"/>
                        <a:pt x="57" y="206"/>
                      </a:cubicBezTo>
                      <a:cubicBezTo>
                        <a:pt x="57" y="206"/>
                        <a:pt x="58" y="206"/>
                        <a:pt x="58" y="206"/>
                      </a:cubicBezTo>
                      <a:cubicBezTo>
                        <a:pt x="58" y="206"/>
                        <a:pt x="58" y="207"/>
                        <a:pt x="58" y="208"/>
                      </a:cubicBezTo>
                      <a:cubicBezTo>
                        <a:pt x="58" y="209"/>
                        <a:pt x="56" y="210"/>
                        <a:pt x="55" y="210"/>
                      </a:cubicBezTo>
                      <a:cubicBezTo>
                        <a:pt x="56" y="211"/>
                        <a:pt x="57" y="211"/>
                        <a:pt x="58" y="211"/>
                      </a:cubicBezTo>
                      <a:cubicBezTo>
                        <a:pt x="58" y="213"/>
                        <a:pt x="56" y="213"/>
                        <a:pt x="55" y="213"/>
                      </a:cubicBezTo>
                      <a:cubicBezTo>
                        <a:pt x="55" y="213"/>
                        <a:pt x="55" y="214"/>
                        <a:pt x="55" y="214"/>
                      </a:cubicBezTo>
                      <a:cubicBezTo>
                        <a:pt x="56" y="215"/>
                        <a:pt x="57" y="215"/>
                        <a:pt x="57" y="216"/>
                      </a:cubicBezTo>
                      <a:cubicBezTo>
                        <a:pt x="57" y="216"/>
                        <a:pt x="56" y="217"/>
                        <a:pt x="55" y="217"/>
                      </a:cubicBezTo>
                      <a:cubicBezTo>
                        <a:pt x="53" y="218"/>
                        <a:pt x="52" y="219"/>
                        <a:pt x="50" y="219"/>
                      </a:cubicBezTo>
                      <a:cubicBezTo>
                        <a:pt x="48" y="220"/>
                        <a:pt x="48" y="221"/>
                        <a:pt x="47" y="222"/>
                      </a:cubicBezTo>
                      <a:cubicBezTo>
                        <a:pt x="47" y="222"/>
                        <a:pt x="47" y="222"/>
                        <a:pt x="48" y="222"/>
                      </a:cubicBezTo>
                      <a:cubicBezTo>
                        <a:pt x="38" y="226"/>
                        <a:pt x="29" y="227"/>
                        <a:pt x="29" y="240"/>
                      </a:cubicBezTo>
                      <a:cubicBezTo>
                        <a:pt x="29" y="246"/>
                        <a:pt x="34" y="248"/>
                        <a:pt x="34" y="254"/>
                      </a:cubicBezTo>
                      <a:cubicBezTo>
                        <a:pt x="34" y="254"/>
                        <a:pt x="34" y="254"/>
                        <a:pt x="34" y="254"/>
                      </a:cubicBezTo>
                      <a:cubicBezTo>
                        <a:pt x="35" y="257"/>
                        <a:pt x="37" y="258"/>
                        <a:pt x="37" y="262"/>
                      </a:cubicBezTo>
                      <a:cubicBezTo>
                        <a:pt x="37" y="266"/>
                        <a:pt x="36" y="269"/>
                        <a:pt x="32" y="269"/>
                      </a:cubicBezTo>
                      <a:cubicBezTo>
                        <a:pt x="29" y="269"/>
                        <a:pt x="30" y="266"/>
                        <a:pt x="28" y="264"/>
                      </a:cubicBezTo>
                      <a:cubicBezTo>
                        <a:pt x="26" y="262"/>
                        <a:pt x="24" y="261"/>
                        <a:pt x="22" y="258"/>
                      </a:cubicBezTo>
                      <a:cubicBezTo>
                        <a:pt x="19" y="252"/>
                        <a:pt x="22" y="241"/>
                        <a:pt x="13" y="241"/>
                      </a:cubicBezTo>
                      <a:cubicBezTo>
                        <a:pt x="11" y="241"/>
                        <a:pt x="10" y="243"/>
                        <a:pt x="8" y="243"/>
                      </a:cubicBezTo>
                      <a:cubicBezTo>
                        <a:pt x="5" y="243"/>
                        <a:pt x="3" y="240"/>
                        <a:pt x="0" y="239"/>
                      </a:cubicBezTo>
                      <a:cubicBezTo>
                        <a:pt x="0" y="322"/>
                        <a:pt x="0" y="322"/>
                        <a:pt x="0" y="322"/>
                      </a:cubicBezTo>
                      <a:cubicBezTo>
                        <a:pt x="3" y="322"/>
                        <a:pt x="6" y="322"/>
                        <a:pt x="9" y="322"/>
                      </a:cubicBezTo>
                      <a:cubicBezTo>
                        <a:pt x="14" y="322"/>
                        <a:pt x="16" y="325"/>
                        <a:pt x="19" y="325"/>
                      </a:cubicBezTo>
                      <a:cubicBezTo>
                        <a:pt x="19" y="326"/>
                        <a:pt x="19" y="328"/>
                        <a:pt x="19" y="328"/>
                      </a:cubicBezTo>
                      <a:cubicBezTo>
                        <a:pt x="19" y="330"/>
                        <a:pt x="19" y="337"/>
                        <a:pt x="18" y="339"/>
                      </a:cubicBezTo>
                      <a:cubicBezTo>
                        <a:pt x="18" y="343"/>
                        <a:pt x="18" y="346"/>
                        <a:pt x="18" y="350"/>
                      </a:cubicBezTo>
                      <a:cubicBezTo>
                        <a:pt x="18" y="354"/>
                        <a:pt x="22" y="356"/>
                        <a:pt x="25" y="357"/>
                      </a:cubicBezTo>
                      <a:cubicBezTo>
                        <a:pt x="27" y="358"/>
                        <a:pt x="27" y="361"/>
                        <a:pt x="31" y="361"/>
                      </a:cubicBezTo>
                      <a:cubicBezTo>
                        <a:pt x="36" y="361"/>
                        <a:pt x="38" y="358"/>
                        <a:pt x="43" y="358"/>
                      </a:cubicBezTo>
                      <a:cubicBezTo>
                        <a:pt x="49" y="358"/>
                        <a:pt x="49" y="363"/>
                        <a:pt x="52" y="365"/>
                      </a:cubicBezTo>
                      <a:cubicBezTo>
                        <a:pt x="52" y="366"/>
                        <a:pt x="51" y="366"/>
                        <a:pt x="51" y="367"/>
                      </a:cubicBezTo>
                      <a:cubicBezTo>
                        <a:pt x="52" y="367"/>
                        <a:pt x="52" y="366"/>
                        <a:pt x="53" y="366"/>
                      </a:cubicBezTo>
                      <a:cubicBezTo>
                        <a:pt x="54" y="366"/>
                        <a:pt x="54" y="366"/>
                        <a:pt x="55" y="366"/>
                      </a:cubicBezTo>
                      <a:cubicBezTo>
                        <a:pt x="55" y="365"/>
                        <a:pt x="55" y="365"/>
                        <a:pt x="55" y="364"/>
                      </a:cubicBezTo>
                      <a:cubicBezTo>
                        <a:pt x="55" y="364"/>
                        <a:pt x="56" y="364"/>
                        <a:pt x="56" y="364"/>
                      </a:cubicBezTo>
                      <a:cubicBezTo>
                        <a:pt x="56" y="362"/>
                        <a:pt x="58" y="361"/>
                        <a:pt x="59" y="360"/>
                      </a:cubicBezTo>
                      <a:cubicBezTo>
                        <a:pt x="60" y="360"/>
                        <a:pt x="61" y="357"/>
                        <a:pt x="61" y="356"/>
                      </a:cubicBezTo>
                      <a:cubicBezTo>
                        <a:pt x="62" y="353"/>
                        <a:pt x="64" y="352"/>
                        <a:pt x="67" y="352"/>
                      </a:cubicBezTo>
                      <a:cubicBezTo>
                        <a:pt x="71" y="350"/>
                        <a:pt x="74" y="349"/>
                        <a:pt x="79" y="348"/>
                      </a:cubicBezTo>
                      <a:cubicBezTo>
                        <a:pt x="82" y="347"/>
                        <a:pt x="83" y="345"/>
                        <a:pt x="85" y="344"/>
                      </a:cubicBezTo>
                      <a:cubicBezTo>
                        <a:pt x="86" y="345"/>
                        <a:pt x="87" y="346"/>
                        <a:pt x="87" y="347"/>
                      </a:cubicBezTo>
                      <a:cubicBezTo>
                        <a:pt x="87" y="348"/>
                        <a:pt x="85" y="349"/>
                        <a:pt x="85" y="349"/>
                      </a:cubicBezTo>
                      <a:cubicBezTo>
                        <a:pt x="84" y="352"/>
                        <a:pt x="83" y="355"/>
                        <a:pt x="83" y="356"/>
                      </a:cubicBezTo>
                      <a:cubicBezTo>
                        <a:pt x="83" y="358"/>
                        <a:pt x="84" y="362"/>
                        <a:pt x="86" y="362"/>
                      </a:cubicBezTo>
                      <a:cubicBezTo>
                        <a:pt x="87" y="362"/>
                        <a:pt x="88" y="359"/>
                        <a:pt x="88" y="359"/>
                      </a:cubicBezTo>
                      <a:cubicBezTo>
                        <a:pt x="88" y="356"/>
                        <a:pt x="86" y="355"/>
                        <a:pt x="86" y="353"/>
                      </a:cubicBezTo>
                      <a:cubicBezTo>
                        <a:pt x="86" y="350"/>
                        <a:pt x="89" y="351"/>
                        <a:pt x="91" y="350"/>
                      </a:cubicBezTo>
                      <a:cubicBezTo>
                        <a:pt x="92" y="350"/>
                        <a:pt x="94" y="350"/>
                        <a:pt x="95" y="350"/>
                      </a:cubicBezTo>
                      <a:cubicBezTo>
                        <a:pt x="94" y="348"/>
                        <a:pt x="91" y="348"/>
                        <a:pt x="92" y="346"/>
                      </a:cubicBezTo>
                      <a:cubicBezTo>
                        <a:pt x="92" y="346"/>
                        <a:pt x="94" y="346"/>
                        <a:pt x="95" y="346"/>
                      </a:cubicBezTo>
                      <a:cubicBezTo>
                        <a:pt x="96" y="349"/>
                        <a:pt x="100" y="350"/>
                        <a:pt x="103" y="351"/>
                      </a:cubicBezTo>
                      <a:cubicBezTo>
                        <a:pt x="103" y="352"/>
                        <a:pt x="104" y="354"/>
                        <a:pt x="105" y="354"/>
                      </a:cubicBezTo>
                      <a:cubicBezTo>
                        <a:pt x="108" y="354"/>
                        <a:pt x="112" y="354"/>
                        <a:pt x="115" y="354"/>
                      </a:cubicBezTo>
                      <a:cubicBezTo>
                        <a:pt x="115" y="355"/>
                        <a:pt x="118" y="356"/>
                        <a:pt x="119" y="356"/>
                      </a:cubicBezTo>
                      <a:cubicBezTo>
                        <a:pt x="122" y="355"/>
                        <a:pt x="123" y="355"/>
                        <a:pt x="125" y="353"/>
                      </a:cubicBezTo>
                      <a:cubicBezTo>
                        <a:pt x="125" y="353"/>
                        <a:pt x="129" y="352"/>
                        <a:pt x="129" y="352"/>
                      </a:cubicBezTo>
                      <a:cubicBezTo>
                        <a:pt x="131" y="352"/>
                        <a:pt x="134" y="352"/>
                        <a:pt x="134" y="352"/>
                      </a:cubicBezTo>
                      <a:cubicBezTo>
                        <a:pt x="134" y="353"/>
                        <a:pt x="132" y="353"/>
                        <a:pt x="132" y="353"/>
                      </a:cubicBezTo>
                      <a:cubicBezTo>
                        <a:pt x="132" y="353"/>
                        <a:pt x="132" y="354"/>
                        <a:pt x="132" y="354"/>
                      </a:cubicBezTo>
                      <a:cubicBezTo>
                        <a:pt x="133" y="357"/>
                        <a:pt x="137" y="357"/>
                        <a:pt x="139" y="358"/>
                      </a:cubicBezTo>
                      <a:cubicBezTo>
                        <a:pt x="142" y="359"/>
                        <a:pt x="141" y="361"/>
                        <a:pt x="142" y="364"/>
                      </a:cubicBezTo>
                      <a:cubicBezTo>
                        <a:pt x="144" y="364"/>
                        <a:pt x="145" y="364"/>
                        <a:pt x="147" y="363"/>
                      </a:cubicBezTo>
                      <a:cubicBezTo>
                        <a:pt x="150" y="367"/>
                        <a:pt x="152" y="366"/>
                        <a:pt x="154" y="370"/>
                      </a:cubicBezTo>
                      <a:cubicBezTo>
                        <a:pt x="154" y="371"/>
                        <a:pt x="156" y="371"/>
                        <a:pt x="156" y="371"/>
                      </a:cubicBezTo>
                      <a:cubicBezTo>
                        <a:pt x="158" y="376"/>
                        <a:pt x="165" y="375"/>
                        <a:pt x="169" y="376"/>
                      </a:cubicBezTo>
                      <a:cubicBezTo>
                        <a:pt x="171" y="376"/>
                        <a:pt x="173" y="376"/>
                        <a:pt x="174" y="376"/>
                      </a:cubicBezTo>
                      <a:cubicBezTo>
                        <a:pt x="175" y="376"/>
                        <a:pt x="178" y="378"/>
                        <a:pt x="179" y="378"/>
                      </a:cubicBezTo>
                      <a:cubicBezTo>
                        <a:pt x="179" y="378"/>
                        <a:pt x="179" y="378"/>
                        <a:pt x="179" y="378"/>
                      </a:cubicBezTo>
                      <a:cubicBezTo>
                        <a:pt x="180" y="378"/>
                        <a:pt x="180" y="378"/>
                        <a:pt x="180" y="378"/>
                      </a:cubicBezTo>
                      <a:cubicBezTo>
                        <a:pt x="183" y="378"/>
                        <a:pt x="186" y="383"/>
                        <a:pt x="189" y="384"/>
                      </a:cubicBezTo>
                      <a:cubicBezTo>
                        <a:pt x="189" y="386"/>
                        <a:pt x="191" y="391"/>
                        <a:pt x="191" y="393"/>
                      </a:cubicBezTo>
                      <a:cubicBezTo>
                        <a:pt x="192" y="394"/>
                        <a:pt x="194" y="394"/>
                        <a:pt x="194" y="396"/>
                      </a:cubicBezTo>
                      <a:cubicBezTo>
                        <a:pt x="191" y="399"/>
                        <a:pt x="186" y="406"/>
                        <a:pt x="185" y="411"/>
                      </a:cubicBezTo>
                      <a:cubicBezTo>
                        <a:pt x="185" y="412"/>
                        <a:pt x="187" y="412"/>
                        <a:pt x="187" y="412"/>
                      </a:cubicBezTo>
                      <a:cubicBezTo>
                        <a:pt x="189" y="413"/>
                        <a:pt x="190" y="414"/>
                        <a:pt x="190" y="416"/>
                      </a:cubicBezTo>
                      <a:cubicBezTo>
                        <a:pt x="191" y="416"/>
                        <a:pt x="193" y="416"/>
                        <a:pt x="194" y="416"/>
                      </a:cubicBezTo>
                      <a:cubicBezTo>
                        <a:pt x="194" y="416"/>
                        <a:pt x="194" y="417"/>
                        <a:pt x="194" y="417"/>
                      </a:cubicBezTo>
                      <a:cubicBezTo>
                        <a:pt x="195" y="417"/>
                        <a:pt x="196" y="416"/>
                        <a:pt x="196" y="415"/>
                      </a:cubicBezTo>
                      <a:cubicBezTo>
                        <a:pt x="198" y="413"/>
                        <a:pt x="200" y="409"/>
                        <a:pt x="203" y="409"/>
                      </a:cubicBezTo>
                      <a:cubicBezTo>
                        <a:pt x="205" y="409"/>
                        <a:pt x="210" y="411"/>
                        <a:pt x="212" y="412"/>
                      </a:cubicBezTo>
                      <a:cubicBezTo>
                        <a:pt x="214" y="413"/>
                        <a:pt x="215" y="413"/>
                        <a:pt x="215" y="414"/>
                      </a:cubicBezTo>
                      <a:cubicBezTo>
                        <a:pt x="215" y="415"/>
                        <a:pt x="215" y="416"/>
                        <a:pt x="215" y="418"/>
                      </a:cubicBezTo>
                      <a:cubicBezTo>
                        <a:pt x="215" y="417"/>
                        <a:pt x="216" y="418"/>
                        <a:pt x="216" y="417"/>
                      </a:cubicBezTo>
                      <a:cubicBezTo>
                        <a:pt x="217" y="417"/>
                        <a:pt x="218" y="416"/>
                        <a:pt x="219" y="415"/>
                      </a:cubicBezTo>
                      <a:cubicBezTo>
                        <a:pt x="222" y="415"/>
                        <a:pt x="223" y="418"/>
                        <a:pt x="225" y="417"/>
                      </a:cubicBezTo>
                      <a:cubicBezTo>
                        <a:pt x="227" y="417"/>
                        <a:pt x="229" y="416"/>
                        <a:pt x="231" y="416"/>
                      </a:cubicBezTo>
                      <a:cubicBezTo>
                        <a:pt x="233" y="416"/>
                        <a:pt x="235" y="417"/>
                        <a:pt x="237" y="417"/>
                      </a:cubicBezTo>
                      <a:cubicBezTo>
                        <a:pt x="238" y="420"/>
                        <a:pt x="241" y="423"/>
                        <a:pt x="243" y="424"/>
                      </a:cubicBezTo>
                      <a:cubicBezTo>
                        <a:pt x="245" y="424"/>
                        <a:pt x="246" y="423"/>
                        <a:pt x="248" y="423"/>
                      </a:cubicBezTo>
                      <a:cubicBezTo>
                        <a:pt x="250" y="424"/>
                        <a:pt x="250" y="427"/>
                        <a:pt x="250" y="430"/>
                      </a:cubicBezTo>
                      <a:cubicBezTo>
                        <a:pt x="248" y="441"/>
                        <a:pt x="242" y="447"/>
                        <a:pt x="238" y="454"/>
                      </a:cubicBezTo>
                      <a:cubicBezTo>
                        <a:pt x="237" y="455"/>
                        <a:pt x="237" y="456"/>
                        <a:pt x="235" y="457"/>
                      </a:cubicBezTo>
                      <a:cubicBezTo>
                        <a:pt x="234" y="460"/>
                        <a:pt x="232" y="460"/>
                        <a:pt x="231" y="462"/>
                      </a:cubicBezTo>
                      <a:cubicBezTo>
                        <a:pt x="229" y="465"/>
                        <a:pt x="231" y="465"/>
                        <a:pt x="230" y="469"/>
                      </a:cubicBezTo>
                      <a:cubicBezTo>
                        <a:pt x="230" y="471"/>
                        <a:pt x="228" y="479"/>
                        <a:pt x="227" y="480"/>
                      </a:cubicBezTo>
                      <a:cubicBezTo>
                        <a:pt x="227" y="481"/>
                        <a:pt x="227" y="482"/>
                        <a:pt x="226" y="482"/>
                      </a:cubicBezTo>
                      <a:cubicBezTo>
                        <a:pt x="226" y="483"/>
                        <a:pt x="224" y="485"/>
                        <a:pt x="224" y="486"/>
                      </a:cubicBezTo>
                      <a:cubicBezTo>
                        <a:pt x="224" y="487"/>
                        <a:pt x="223" y="490"/>
                        <a:pt x="222" y="490"/>
                      </a:cubicBezTo>
                      <a:cubicBezTo>
                        <a:pt x="220" y="494"/>
                        <a:pt x="219" y="495"/>
                        <a:pt x="217" y="498"/>
                      </a:cubicBezTo>
                      <a:cubicBezTo>
                        <a:pt x="216" y="499"/>
                        <a:pt x="216" y="501"/>
                        <a:pt x="215" y="501"/>
                      </a:cubicBezTo>
                      <a:cubicBezTo>
                        <a:pt x="214" y="503"/>
                        <a:pt x="211" y="506"/>
                        <a:pt x="209" y="506"/>
                      </a:cubicBezTo>
                      <a:cubicBezTo>
                        <a:pt x="206" y="507"/>
                        <a:pt x="204" y="507"/>
                        <a:pt x="202" y="508"/>
                      </a:cubicBezTo>
                      <a:cubicBezTo>
                        <a:pt x="201" y="509"/>
                        <a:pt x="201" y="510"/>
                        <a:pt x="200" y="510"/>
                      </a:cubicBezTo>
                      <a:cubicBezTo>
                        <a:pt x="196" y="514"/>
                        <a:pt x="193" y="513"/>
                        <a:pt x="190" y="517"/>
                      </a:cubicBezTo>
                      <a:cubicBezTo>
                        <a:pt x="189" y="519"/>
                        <a:pt x="187" y="519"/>
                        <a:pt x="185" y="521"/>
                      </a:cubicBezTo>
                      <a:cubicBezTo>
                        <a:pt x="183" y="523"/>
                        <a:pt x="184" y="520"/>
                        <a:pt x="183" y="522"/>
                      </a:cubicBezTo>
                      <a:cubicBezTo>
                        <a:pt x="183" y="526"/>
                        <a:pt x="182" y="529"/>
                        <a:pt x="182" y="532"/>
                      </a:cubicBezTo>
                      <a:cubicBezTo>
                        <a:pt x="179" y="534"/>
                        <a:pt x="177" y="537"/>
                        <a:pt x="175" y="539"/>
                      </a:cubicBezTo>
                      <a:cubicBezTo>
                        <a:pt x="175" y="539"/>
                        <a:pt x="175" y="539"/>
                        <a:pt x="175" y="539"/>
                      </a:cubicBezTo>
                      <a:cubicBezTo>
                        <a:pt x="174" y="541"/>
                        <a:pt x="175" y="538"/>
                        <a:pt x="173" y="540"/>
                      </a:cubicBezTo>
                      <a:cubicBezTo>
                        <a:pt x="170" y="544"/>
                        <a:pt x="166" y="547"/>
                        <a:pt x="163" y="550"/>
                      </a:cubicBezTo>
                      <a:cubicBezTo>
                        <a:pt x="159" y="555"/>
                        <a:pt x="157" y="560"/>
                        <a:pt x="150" y="562"/>
                      </a:cubicBezTo>
                      <a:cubicBezTo>
                        <a:pt x="147" y="562"/>
                        <a:pt x="144" y="562"/>
                        <a:pt x="143" y="562"/>
                      </a:cubicBezTo>
                      <a:cubicBezTo>
                        <a:pt x="141" y="562"/>
                        <a:pt x="140" y="561"/>
                        <a:pt x="137" y="562"/>
                      </a:cubicBezTo>
                      <a:cubicBezTo>
                        <a:pt x="137" y="562"/>
                        <a:pt x="136" y="562"/>
                        <a:pt x="136" y="562"/>
                      </a:cubicBezTo>
                      <a:cubicBezTo>
                        <a:pt x="136" y="563"/>
                        <a:pt x="138" y="563"/>
                        <a:pt x="138" y="564"/>
                      </a:cubicBezTo>
                      <a:cubicBezTo>
                        <a:pt x="139" y="565"/>
                        <a:pt x="139" y="565"/>
                        <a:pt x="139" y="567"/>
                      </a:cubicBezTo>
                      <a:cubicBezTo>
                        <a:pt x="139" y="568"/>
                        <a:pt x="142" y="567"/>
                        <a:pt x="142" y="569"/>
                      </a:cubicBezTo>
                      <a:cubicBezTo>
                        <a:pt x="141" y="570"/>
                        <a:pt x="141" y="571"/>
                        <a:pt x="140" y="572"/>
                      </a:cubicBezTo>
                      <a:cubicBezTo>
                        <a:pt x="138" y="574"/>
                        <a:pt x="137" y="574"/>
                        <a:pt x="135" y="576"/>
                      </a:cubicBezTo>
                      <a:cubicBezTo>
                        <a:pt x="132" y="578"/>
                        <a:pt x="129" y="578"/>
                        <a:pt x="126" y="579"/>
                      </a:cubicBezTo>
                      <a:cubicBezTo>
                        <a:pt x="123" y="580"/>
                        <a:pt x="118" y="580"/>
                        <a:pt x="117" y="581"/>
                      </a:cubicBezTo>
                      <a:cubicBezTo>
                        <a:pt x="114" y="583"/>
                        <a:pt x="116" y="584"/>
                        <a:pt x="115" y="586"/>
                      </a:cubicBezTo>
                      <a:cubicBezTo>
                        <a:pt x="115" y="586"/>
                        <a:pt x="114" y="586"/>
                        <a:pt x="114" y="587"/>
                      </a:cubicBezTo>
                      <a:cubicBezTo>
                        <a:pt x="114" y="587"/>
                        <a:pt x="112" y="588"/>
                        <a:pt x="111" y="588"/>
                      </a:cubicBezTo>
                      <a:cubicBezTo>
                        <a:pt x="107" y="589"/>
                        <a:pt x="107" y="587"/>
                        <a:pt x="104" y="588"/>
                      </a:cubicBezTo>
                      <a:cubicBezTo>
                        <a:pt x="103" y="588"/>
                        <a:pt x="102" y="589"/>
                        <a:pt x="102" y="589"/>
                      </a:cubicBezTo>
                      <a:cubicBezTo>
                        <a:pt x="102" y="591"/>
                        <a:pt x="103" y="593"/>
                        <a:pt x="105" y="593"/>
                      </a:cubicBezTo>
                      <a:cubicBezTo>
                        <a:pt x="105" y="593"/>
                        <a:pt x="106" y="592"/>
                        <a:pt x="107" y="592"/>
                      </a:cubicBezTo>
                      <a:cubicBezTo>
                        <a:pt x="108" y="592"/>
                        <a:pt x="108" y="592"/>
                        <a:pt x="108" y="593"/>
                      </a:cubicBezTo>
                      <a:cubicBezTo>
                        <a:pt x="108" y="593"/>
                        <a:pt x="107" y="594"/>
                        <a:pt x="106" y="594"/>
                      </a:cubicBezTo>
                      <a:cubicBezTo>
                        <a:pt x="104" y="594"/>
                        <a:pt x="104" y="593"/>
                        <a:pt x="102" y="594"/>
                      </a:cubicBezTo>
                      <a:cubicBezTo>
                        <a:pt x="102" y="595"/>
                        <a:pt x="103" y="595"/>
                        <a:pt x="104" y="595"/>
                      </a:cubicBezTo>
                      <a:cubicBezTo>
                        <a:pt x="101" y="597"/>
                        <a:pt x="100" y="599"/>
                        <a:pt x="99" y="601"/>
                      </a:cubicBezTo>
                      <a:cubicBezTo>
                        <a:pt x="98" y="602"/>
                        <a:pt x="94" y="601"/>
                        <a:pt x="93" y="601"/>
                      </a:cubicBezTo>
                      <a:cubicBezTo>
                        <a:pt x="90" y="602"/>
                        <a:pt x="88" y="603"/>
                        <a:pt x="87" y="605"/>
                      </a:cubicBezTo>
                      <a:cubicBezTo>
                        <a:pt x="87" y="608"/>
                        <a:pt x="94" y="605"/>
                        <a:pt x="93" y="608"/>
                      </a:cubicBezTo>
                      <a:cubicBezTo>
                        <a:pt x="93" y="610"/>
                        <a:pt x="89" y="611"/>
                        <a:pt x="87" y="612"/>
                      </a:cubicBezTo>
                      <a:cubicBezTo>
                        <a:pt x="85" y="613"/>
                        <a:pt x="86" y="613"/>
                        <a:pt x="84" y="614"/>
                      </a:cubicBezTo>
                      <a:cubicBezTo>
                        <a:pt x="83" y="616"/>
                        <a:pt x="81" y="616"/>
                        <a:pt x="79" y="616"/>
                      </a:cubicBezTo>
                      <a:cubicBezTo>
                        <a:pt x="77" y="617"/>
                        <a:pt x="77" y="617"/>
                        <a:pt x="76" y="620"/>
                      </a:cubicBezTo>
                      <a:cubicBezTo>
                        <a:pt x="76" y="621"/>
                        <a:pt x="77" y="621"/>
                        <a:pt x="78" y="621"/>
                      </a:cubicBezTo>
                      <a:cubicBezTo>
                        <a:pt x="80" y="621"/>
                        <a:pt x="79" y="624"/>
                        <a:pt x="81" y="624"/>
                      </a:cubicBezTo>
                      <a:cubicBezTo>
                        <a:pt x="84" y="625"/>
                        <a:pt x="88" y="625"/>
                        <a:pt x="91" y="625"/>
                      </a:cubicBezTo>
                      <a:cubicBezTo>
                        <a:pt x="91" y="625"/>
                        <a:pt x="90" y="626"/>
                        <a:pt x="89" y="626"/>
                      </a:cubicBezTo>
                      <a:cubicBezTo>
                        <a:pt x="87" y="626"/>
                        <a:pt x="83" y="628"/>
                        <a:pt x="82" y="628"/>
                      </a:cubicBezTo>
                      <a:cubicBezTo>
                        <a:pt x="81" y="628"/>
                        <a:pt x="81" y="628"/>
                        <a:pt x="80" y="628"/>
                      </a:cubicBezTo>
                      <a:cubicBezTo>
                        <a:pt x="80" y="628"/>
                        <a:pt x="79" y="628"/>
                        <a:pt x="79" y="628"/>
                      </a:cubicBezTo>
                      <a:cubicBezTo>
                        <a:pt x="77" y="629"/>
                        <a:pt x="76" y="629"/>
                        <a:pt x="74" y="629"/>
                      </a:cubicBezTo>
                      <a:cubicBezTo>
                        <a:pt x="71" y="630"/>
                        <a:pt x="73" y="628"/>
                        <a:pt x="70" y="628"/>
                      </a:cubicBezTo>
                      <a:cubicBezTo>
                        <a:pt x="68" y="628"/>
                        <a:pt x="65" y="629"/>
                        <a:pt x="65" y="627"/>
                      </a:cubicBezTo>
                      <a:cubicBezTo>
                        <a:pt x="64" y="628"/>
                        <a:pt x="63" y="628"/>
                        <a:pt x="62" y="628"/>
                      </a:cubicBezTo>
                      <a:cubicBezTo>
                        <a:pt x="61" y="628"/>
                        <a:pt x="61" y="628"/>
                        <a:pt x="61" y="627"/>
                      </a:cubicBezTo>
                      <a:cubicBezTo>
                        <a:pt x="56" y="628"/>
                        <a:pt x="56" y="627"/>
                        <a:pt x="54" y="626"/>
                      </a:cubicBezTo>
                      <a:cubicBezTo>
                        <a:pt x="53" y="626"/>
                        <a:pt x="53" y="626"/>
                        <a:pt x="52" y="626"/>
                      </a:cubicBezTo>
                      <a:cubicBezTo>
                        <a:pt x="53" y="625"/>
                        <a:pt x="55" y="625"/>
                        <a:pt x="56" y="624"/>
                      </a:cubicBezTo>
                      <a:cubicBezTo>
                        <a:pt x="55" y="624"/>
                        <a:pt x="55" y="624"/>
                        <a:pt x="54" y="624"/>
                      </a:cubicBezTo>
                      <a:cubicBezTo>
                        <a:pt x="55" y="624"/>
                        <a:pt x="55" y="624"/>
                        <a:pt x="56" y="623"/>
                      </a:cubicBezTo>
                      <a:cubicBezTo>
                        <a:pt x="56" y="622"/>
                        <a:pt x="52" y="622"/>
                        <a:pt x="52" y="621"/>
                      </a:cubicBezTo>
                      <a:cubicBezTo>
                        <a:pt x="52" y="620"/>
                        <a:pt x="52" y="620"/>
                        <a:pt x="52" y="620"/>
                      </a:cubicBezTo>
                      <a:cubicBezTo>
                        <a:pt x="52" y="618"/>
                        <a:pt x="50" y="616"/>
                        <a:pt x="50" y="615"/>
                      </a:cubicBezTo>
                      <a:cubicBezTo>
                        <a:pt x="51" y="614"/>
                        <a:pt x="54" y="613"/>
                        <a:pt x="55" y="611"/>
                      </a:cubicBezTo>
                      <a:cubicBezTo>
                        <a:pt x="55" y="611"/>
                        <a:pt x="53" y="610"/>
                        <a:pt x="53" y="609"/>
                      </a:cubicBezTo>
                      <a:cubicBezTo>
                        <a:pt x="53" y="609"/>
                        <a:pt x="52" y="608"/>
                        <a:pt x="53" y="608"/>
                      </a:cubicBezTo>
                      <a:cubicBezTo>
                        <a:pt x="53" y="608"/>
                        <a:pt x="53" y="608"/>
                        <a:pt x="53" y="608"/>
                      </a:cubicBezTo>
                      <a:cubicBezTo>
                        <a:pt x="53" y="607"/>
                        <a:pt x="54" y="607"/>
                        <a:pt x="54" y="607"/>
                      </a:cubicBezTo>
                      <a:cubicBezTo>
                        <a:pt x="57" y="607"/>
                        <a:pt x="56" y="609"/>
                        <a:pt x="58" y="608"/>
                      </a:cubicBezTo>
                      <a:cubicBezTo>
                        <a:pt x="61" y="604"/>
                        <a:pt x="64" y="600"/>
                        <a:pt x="67" y="596"/>
                      </a:cubicBezTo>
                      <a:cubicBezTo>
                        <a:pt x="67" y="595"/>
                        <a:pt x="67" y="595"/>
                        <a:pt x="67" y="594"/>
                      </a:cubicBezTo>
                      <a:cubicBezTo>
                        <a:pt x="66" y="594"/>
                        <a:pt x="66" y="594"/>
                        <a:pt x="65" y="594"/>
                      </a:cubicBezTo>
                      <a:cubicBezTo>
                        <a:pt x="64" y="595"/>
                        <a:pt x="64" y="595"/>
                        <a:pt x="63" y="596"/>
                      </a:cubicBezTo>
                      <a:cubicBezTo>
                        <a:pt x="61" y="596"/>
                        <a:pt x="62" y="593"/>
                        <a:pt x="62" y="592"/>
                      </a:cubicBezTo>
                      <a:cubicBezTo>
                        <a:pt x="62" y="590"/>
                        <a:pt x="63" y="589"/>
                        <a:pt x="64" y="587"/>
                      </a:cubicBezTo>
                      <a:cubicBezTo>
                        <a:pt x="65" y="587"/>
                        <a:pt x="66" y="587"/>
                        <a:pt x="66" y="586"/>
                      </a:cubicBezTo>
                      <a:cubicBezTo>
                        <a:pt x="66" y="585"/>
                        <a:pt x="65" y="585"/>
                        <a:pt x="65" y="585"/>
                      </a:cubicBezTo>
                      <a:cubicBezTo>
                        <a:pt x="65" y="585"/>
                        <a:pt x="64" y="582"/>
                        <a:pt x="65" y="581"/>
                      </a:cubicBezTo>
                      <a:cubicBezTo>
                        <a:pt x="65" y="579"/>
                        <a:pt x="68" y="576"/>
                        <a:pt x="69" y="574"/>
                      </a:cubicBezTo>
                      <a:cubicBezTo>
                        <a:pt x="70" y="573"/>
                        <a:pt x="71" y="572"/>
                        <a:pt x="72" y="571"/>
                      </a:cubicBezTo>
                      <a:cubicBezTo>
                        <a:pt x="72" y="571"/>
                        <a:pt x="73" y="571"/>
                        <a:pt x="73" y="570"/>
                      </a:cubicBezTo>
                      <a:cubicBezTo>
                        <a:pt x="75" y="567"/>
                        <a:pt x="75" y="565"/>
                        <a:pt x="76" y="562"/>
                      </a:cubicBezTo>
                      <a:cubicBezTo>
                        <a:pt x="77" y="559"/>
                        <a:pt x="77" y="556"/>
                        <a:pt x="77" y="553"/>
                      </a:cubicBezTo>
                      <a:cubicBezTo>
                        <a:pt x="76" y="551"/>
                        <a:pt x="78" y="549"/>
                        <a:pt x="78" y="547"/>
                      </a:cubicBezTo>
                      <a:cubicBezTo>
                        <a:pt x="79" y="542"/>
                        <a:pt x="82" y="539"/>
                        <a:pt x="82" y="534"/>
                      </a:cubicBezTo>
                      <a:cubicBezTo>
                        <a:pt x="82" y="534"/>
                        <a:pt x="82" y="533"/>
                        <a:pt x="82" y="533"/>
                      </a:cubicBezTo>
                      <a:cubicBezTo>
                        <a:pt x="82" y="532"/>
                        <a:pt x="83" y="529"/>
                        <a:pt x="84" y="528"/>
                      </a:cubicBezTo>
                      <a:cubicBezTo>
                        <a:pt x="84" y="526"/>
                        <a:pt x="84" y="524"/>
                        <a:pt x="84" y="522"/>
                      </a:cubicBezTo>
                      <a:cubicBezTo>
                        <a:pt x="85" y="520"/>
                        <a:pt x="86" y="516"/>
                        <a:pt x="87" y="513"/>
                      </a:cubicBezTo>
                      <a:cubicBezTo>
                        <a:pt x="87" y="512"/>
                        <a:pt x="86" y="503"/>
                        <a:pt x="86" y="502"/>
                      </a:cubicBezTo>
                      <a:cubicBezTo>
                        <a:pt x="84" y="498"/>
                        <a:pt x="82" y="496"/>
                        <a:pt x="79" y="495"/>
                      </a:cubicBezTo>
                      <a:cubicBezTo>
                        <a:pt x="76" y="494"/>
                        <a:pt x="74" y="494"/>
                        <a:pt x="72" y="493"/>
                      </a:cubicBezTo>
                      <a:cubicBezTo>
                        <a:pt x="70" y="491"/>
                        <a:pt x="69" y="490"/>
                        <a:pt x="66" y="490"/>
                      </a:cubicBezTo>
                      <a:cubicBezTo>
                        <a:pt x="61" y="489"/>
                        <a:pt x="58" y="487"/>
                        <a:pt x="55" y="484"/>
                      </a:cubicBezTo>
                      <a:cubicBezTo>
                        <a:pt x="54" y="483"/>
                        <a:pt x="54" y="481"/>
                        <a:pt x="54" y="479"/>
                      </a:cubicBezTo>
                      <a:cubicBezTo>
                        <a:pt x="54" y="476"/>
                        <a:pt x="52" y="475"/>
                        <a:pt x="51" y="473"/>
                      </a:cubicBezTo>
                      <a:cubicBezTo>
                        <a:pt x="50" y="469"/>
                        <a:pt x="49" y="465"/>
                        <a:pt x="47" y="462"/>
                      </a:cubicBezTo>
                      <a:cubicBezTo>
                        <a:pt x="46" y="458"/>
                        <a:pt x="45" y="456"/>
                        <a:pt x="43" y="453"/>
                      </a:cubicBezTo>
                      <a:cubicBezTo>
                        <a:pt x="43" y="452"/>
                        <a:pt x="41" y="452"/>
                        <a:pt x="41" y="452"/>
                      </a:cubicBezTo>
                      <a:cubicBezTo>
                        <a:pt x="39" y="451"/>
                        <a:pt x="39" y="448"/>
                        <a:pt x="39" y="447"/>
                      </a:cubicBezTo>
                      <a:cubicBezTo>
                        <a:pt x="38" y="446"/>
                        <a:pt x="36" y="446"/>
                        <a:pt x="36" y="446"/>
                      </a:cubicBezTo>
                      <a:cubicBezTo>
                        <a:pt x="34" y="444"/>
                        <a:pt x="31" y="441"/>
                        <a:pt x="31" y="438"/>
                      </a:cubicBezTo>
                      <a:cubicBezTo>
                        <a:pt x="31" y="436"/>
                        <a:pt x="33" y="433"/>
                        <a:pt x="33" y="432"/>
                      </a:cubicBezTo>
                      <a:cubicBezTo>
                        <a:pt x="35" y="430"/>
                        <a:pt x="38" y="429"/>
                        <a:pt x="39" y="426"/>
                      </a:cubicBezTo>
                      <a:cubicBezTo>
                        <a:pt x="38" y="425"/>
                        <a:pt x="37" y="426"/>
                        <a:pt x="36" y="426"/>
                      </a:cubicBezTo>
                      <a:cubicBezTo>
                        <a:pt x="34" y="426"/>
                        <a:pt x="33" y="423"/>
                        <a:pt x="33" y="420"/>
                      </a:cubicBezTo>
                      <a:cubicBezTo>
                        <a:pt x="33" y="416"/>
                        <a:pt x="36" y="413"/>
                        <a:pt x="35" y="405"/>
                      </a:cubicBezTo>
                      <a:cubicBezTo>
                        <a:pt x="41" y="405"/>
                        <a:pt x="42" y="400"/>
                        <a:pt x="44" y="397"/>
                      </a:cubicBezTo>
                      <a:cubicBezTo>
                        <a:pt x="46" y="393"/>
                        <a:pt x="51" y="395"/>
                        <a:pt x="52" y="390"/>
                      </a:cubicBezTo>
                      <a:cubicBezTo>
                        <a:pt x="52" y="390"/>
                        <a:pt x="50" y="388"/>
                        <a:pt x="50" y="388"/>
                      </a:cubicBezTo>
                      <a:cubicBezTo>
                        <a:pt x="51" y="388"/>
                        <a:pt x="51" y="387"/>
                        <a:pt x="51" y="387"/>
                      </a:cubicBezTo>
                      <a:cubicBezTo>
                        <a:pt x="51" y="386"/>
                        <a:pt x="51" y="386"/>
                        <a:pt x="51" y="386"/>
                      </a:cubicBezTo>
                      <a:cubicBezTo>
                        <a:pt x="51" y="384"/>
                        <a:pt x="50" y="383"/>
                        <a:pt x="50" y="382"/>
                      </a:cubicBezTo>
                      <a:cubicBezTo>
                        <a:pt x="50" y="380"/>
                        <a:pt x="51" y="379"/>
                        <a:pt x="51" y="377"/>
                      </a:cubicBezTo>
                      <a:cubicBezTo>
                        <a:pt x="51" y="373"/>
                        <a:pt x="48" y="374"/>
                        <a:pt x="48" y="371"/>
                      </a:cubicBezTo>
                      <a:cubicBezTo>
                        <a:pt x="48" y="370"/>
                        <a:pt x="48" y="370"/>
                        <a:pt x="48" y="370"/>
                      </a:cubicBezTo>
                      <a:cubicBezTo>
                        <a:pt x="48" y="370"/>
                        <a:pt x="48" y="370"/>
                        <a:pt x="48" y="370"/>
                      </a:cubicBezTo>
                      <a:cubicBezTo>
                        <a:pt x="47" y="369"/>
                        <a:pt x="45" y="369"/>
                        <a:pt x="45" y="368"/>
                      </a:cubicBezTo>
                      <a:cubicBezTo>
                        <a:pt x="45" y="368"/>
                        <a:pt x="46" y="367"/>
                        <a:pt x="46" y="366"/>
                      </a:cubicBezTo>
                      <a:cubicBezTo>
                        <a:pt x="44" y="365"/>
                        <a:pt x="46" y="361"/>
                        <a:pt x="43" y="361"/>
                      </a:cubicBezTo>
                      <a:cubicBezTo>
                        <a:pt x="42" y="361"/>
                        <a:pt x="37" y="365"/>
                        <a:pt x="36" y="366"/>
                      </a:cubicBezTo>
                      <a:cubicBezTo>
                        <a:pt x="37" y="367"/>
                        <a:pt x="38" y="368"/>
                        <a:pt x="38" y="368"/>
                      </a:cubicBezTo>
                      <a:cubicBezTo>
                        <a:pt x="38" y="370"/>
                        <a:pt x="36" y="371"/>
                        <a:pt x="35" y="370"/>
                      </a:cubicBezTo>
                      <a:cubicBezTo>
                        <a:pt x="32" y="370"/>
                        <a:pt x="30" y="367"/>
                        <a:pt x="28" y="366"/>
                      </a:cubicBezTo>
                      <a:cubicBezTo>
                        <a:pt x="27" y="364"/>
                        <a:pt x="23" y="365"/>
                        <a:pt x="22" y="365"/>
                      </a:cubicBezTo>
                      <a:cubicBezTo>
                        <a:pt x="22" y="365"/>
                        <a:pt x="21" y="365"/>
                        <a:pt x="21" y="364"/>
                      </a:cubicBezTo>
                      <a:cubicBezTo>
                        <a:pt x="18" y="364"/>
                        <a:pt x="18" y="362"/>
                        <a:pt x="18" y="361"/>
                      </a:cubicBezTo>
                      <a:cubicBezTo>
                        <a:pt x="17" y="359"/>
                        <a:pt x="10" y="356"/>
                        <a:pt x="10" y="356"/>
                      </a:cubicBezTo>
                      <a:cubicBezTo>
                        <a:pt x="10" y="356"/>
                        <a:pt x="10" y="357"/>
                        <a:pt x="10" y="357"/>
                      </a:cubicBezTo>
                      <a:cubicBezTo>
                        <a:pt x="10" y="357"/>
                        <a:pt x="9" y="357"/>
                        <a:pt x="8" y="357"/>
                      </a:cubicBezTo>
                      <a:cubicBezTo>
                        <a:pt x="5" y="355"/>
                        <a:pt x="7" y="353"/>
                        <a:pt x="6" y="350"/>
                      </a:cubicBezTo>
                      <a:cubicBezTo>
                        <a:pt x="5" y="348"/>
                        <a:pt x="4" y="348"/>
                        <a:pt x="3" y="347"/>
                      </a:cubicBezTo>
                      <a:cubicBezTo>
                        <a:pt x="2" y="346"/>
                        <a:pt x="1" y="345"/>
                        <a:pt x="0" y="344"/>
                      </a:cubicBezTo>
                      <a:cubicBezTo>
                        <a:pt x="0" y="646"/>
                        <a:pt x="0" y="646"/>
                        <a:pt x="0" y="646"/>
                      </a:cubicBezTo>
                      <a:cubicBezTo>
                        <a:pt x="0" y="646"/>
                        <a:pt x="0" y="646"/>
                        <a:pt x="0" y="646"/>
                      </a:cubicBezTo>
                      <a:cubicBezTo>
                        <a:pt x="178" y="646"/>
                        <a:pt x="322" y="501"/>
                        <a:pt x="322" y="323"/>
                      </a:cubicBezTo>
                      <a:cubicBezTo>
                        <a:pt x="322" y="229"/>
                        <a:pt x="283" y="145"/>
                        <a:pt x="219" y="86"/>
                      </a:cubicBezTo>
                      <a:close/>
                      <a:moveTo>
                        <a:pt x="47" y="47"/>
                      </a:moveTo>
                      <a:cubicBezTo>
                        <a:pt x="45" y="46"/>
                        <a:pt x="44" y="46"/>
                        <a:pt x="42" y="46"/>
                      </a:cubicBezTo>
                      <a:cubicBezTo>
                        <a:pt x="40" y="46"/>
                        <a:pt x="39" y="46"/>
                        <a:pt x="36" y="46"/>
                      </a:cubicBezTo>
                      <a:cubicBezTo>
                        <a:pt x="33" y="46"/>
                        <a:pt x="30" y="45"/>
                        <a:pt x="31" y="44"/>
                      </a:cubicBezTo>
                      <a:cubicBezTo>
                        <a:pt x="29" y="44"/>
                        <a:pt x="27" y="44"/>
                        <a:pt x="27" y="43"/>
                      </a:cubicBezTo>
                      <a:cubicBezTo>
                        <a:pt x="27" y="42"/>
                        <a:pt x="29" y="42"/>
                        <a:pt x="30" y="42"/>
                      </a:cubicBezTo>
                      <a:cubicBezTo>
                        <a:pt x="34" y="42"/>
                        <a:pt x="35" y="43"/>
                        <a:pt x="39" y="43"/>
                      </a:cubicBezTo>
                      <a:cubicBezTo>
                        <a:pt x="43" y="43"/>
                        <a:pt x="47" y="45"/>
                        <a:pt x="50" y="46"/>
                      </a:cubicBezTo>
                      <a:cubicBezTo>
                        <a:pt x="49" y="46"/>
                        <a:pt x="48" y="47"/>
                        <a:pt x="47" y="47"/>
                      </a:cubicBezTo>
                      <a:close/>
                      <a:moveTo>
                        <a:pt x="61" y="63"/>
                      </a:moveTo>
                      <a:cubicBezTo>
                        <a:pt x="62" y="64"/>
                        <a:pt x="64" y="64"/>
                        <a:pt x="64" y="65"/>
                      </a:cubicBezTo>
                      <a:cubicBezTo>
                        <a:pt x="62" y="65"/>
                        <a:pt x="63" y="65"/>
                        <a:pt x="61" y="65"/>
                      </a:cubicBezTo>
                      <a:cubicBezTo>
                        <a:pt x="60" y="65"/>
                        <a:pt x="59" y="64"/>
                        <a:pt x="59" y="64"/>
                      </a:cubicBezTo>
                      <a:cubicBezTo>
                        <a:pt x="59" y="64"/>
                        <a:pt x="61" y="63"/>
                        <a:pt x="61" y="63"/>
                      </a:cubicBezTo>
                      <a:close/>
                      <a:moveTo>
                        <a:pt x="57" y="65"/>
                      </a:moveTo>
                      <a:cubicBezTo>
                        <a:pt x="57" y="66"/>
                        <a:pt x="53" y="66"/>
                        <a:pt x="51" y="66"/>
                      </a:cubicBezTo>
                      <a:cubicBezTo>
                        <a:pt x="48" y="66"/>
                        <a:pt x="46" y="65"/>
                        <a:pt x="46" y="64"/>
                      </a:cubicBezTo>
                      <a:cubicBezTo>
                        <a:pt x="46" y="61"/>
                        <a:pt x="57" y="62"/>
                        <a:pt x="57" y="65"/>
                      </a:cubicBezTo>
                      <a:close/>
                      <a:moveTo>
                        <a:pt x="12" y="68"/>
                      </a:moveTo>
                      <a:cubicBezTo>
                        <a:pt x="14" y="68"/>
                        <a:pt x="14" y="69"/>
                        <a:pt x="15" y="70"/>
                      </a:cubicBezTo>
                      <a:cubicBezTo>
                        <a:pt x="13" y="70"/>
                        <a:pt x="12" y="69"/>
                        <a:pt x="12" y="68"/>
                      </a:cubicBezTo>
                      <a:close/>
                      <a:moveTo>
                        <a:pt x="15" y="82"/>
                      </a:moveTo>
                      <a:cubicBezTo>
                        <a:pt x="15" y="81"/>
                        <a:pt x="15" y="81"/>
                        <a:pt x="15" y="81"/>
                      </a:cubicBezTo>
                      <a:cubicBezTo>
                        <a:pt x="16" y="80"/>
                        <a:pt x="18" y="79"/>
                        <a:pt x="19" y="79"/>
                      </a:cubicBezTo>
                      <a:cubicBezTo>
                        <a:pt x="22" y="79"/>
                        <a:pt x="21" y="79"/>
                        <a:pt x="24" y="79"/>
                      </a:cubicBezTo>
                      <a:cubicBezTo>
                        <a:pt x="22" y="80"/>
                        <a:pt x="17" y="82"/>
                        <a:pt x="15" y="82"/>
                      </a:cubicBezTo>
                      <a:close/>
                      <a:moveTo>
                        <a:pt x="31" y="124"/>
                      </a:moveTo>
                      <a:cubicBezTo>
                        <a:pt x="30" y="125"/>
                        <a:pt x="28" y="124"/>
                        <a:pt x="27" y="123"/>
                      </a:cubicBezTo>
                      <a:cubicBezTo>
                        <a:pt x="28" y="123"/>
                        <a:pt x="28" y="122"/>
                        <a:pt x="27" y="122"/>
                      </a:cubicBezTo>
                      <a:cubicBezTo>
                        <a:pt x="30" y="122"/>
                        <a:pt x="32" y="123"/>
                        <a:pt x="32" y="124"/>
                      </a:cubicBezTo>
                      <a:cubicBezTo>
                        <a:pt x="32" y="125"/>
                        <a:pt x="31" y="124"/>
                        <a:pt x="31" y="124"/>
                      </a:cubicBezTo>
                      <a:close/>
                      <a:moveTo>
                        <a:pt x="34" y="84"/>
                      </a:moveTo>
                      <a:cubicBezTo>
                        <a:pt x="34" y="84"/>
                        <a:pt x="31" y="83"/>
                        <a:pt x="31" y="83"/>
                      </a:cubicBezTo>
                      <a:cubicBezTo>
                        <a:pt x="31" y="81"/>
                        <a:pt x="35" y="81"/>
                        <a:pt x="37" y="82"/>
                      </a:cubicBezTo>
                      <a:cubicBezTo>
                        <a:pt x="36" y="83"/>
                        <a:pt x="36" y="84"/>
                        <a:pt x="34" y="84"/>
                      </a:cubicBezTo>
                      <a:close/>
                      <a:moveTo>
                        <a:pt x="36" y="59"/>
                      </a:moveTo>
                      <a:cubicBezTo>
                        <a:pt x="34" y="59"/>
                        <a:pt x="38" y="58"/>
                        <a:pt x="40" y="58"/>
                      </a:cubicBezTo>
                      <a:cubicBezTo>
                        <a:pt x="39" y="59"/>
                        <a:pt x="38" y="59"/>
                        <a:pt x="36" y="59"/>
                      </a:cubicBezTo>
                      <a:close/>
                      <a:moveTo>
                        <a:pt x="42" y="78"/>
                      </a:moveTo>
                      <a:cubicBezTo>
                        <a:pt x="43" y="78"/>
                        <a:pt x="43" y="78"/>
                        <a:pt x="46" y="79"/>
                      </a:cubicBezTo>
                      <a:cubicBezTo>
                        <a:pt x="44" y="79"/>
                        <a:pt x="43" y="79"/>
                        <a:pt x="42" y="78"/>
                      </a:cubicBezTo>
                      <a:close/>
                      <a:moveTo>
                        <a:pt x="153" y="73"/>
                      </a:moveTo>
                      <a:cubicBezTo>
                        <a:pt x="152" y="73"/>
                        <a:pt x="150" y="71"/>
                        <a:pt x="149" y="70"/>
                      </a:cubicBezTo>
                      <a:cubicBezTo>
                        <a:pt x="149" y="69"/>
                        <a:pt x="151" y="69"/>
                        <a:pt x="152" y="70"/>
                      </a:cubicBezTo>
                      <a:cubicBezTo>
                        <a:pt x="156" y="70"/>
                        <a:pt x="158" y="72"/>
                        <a:pt x="162" y="74"/>
                      </a:cubicBezTo>
                      <a:cubicBezTo>
                        <a:pt x="162" y="75"/>
                        <a:pt x="159" y="74"/>
                        <a:pt x="156" y="74"/>
                      </a:cubicBezTo>
                      <a:cubicBezTo>
                        <a:pt x="155" y="73"/>
                        <a:pt x="154" y="73"/>
                        <a:pt x="153" y="73"/>
                      </a:cubicBezTo>
                      <a:close/>
                      <a:moveTo>
                        <a:pt x="127" y="161"/>
                      </a:moveTo>
                      <a:cubicBezTo>
                        <a:pt x="126" y="161"/>
                        <a:pt x="119" y="158"/>
                        <a:pt x="119" y="157"/>
                      </a:cubicBezTo>
                      <a:cubicBezTo>
                        <a:pt x="119" y="157"/>
                        <a:pt x="119" y="156"/>
                        <a:pt x="120" y="156"/>
                      </a:cubicBezTo>
                      <a:cubicBezTo>
                        <a:pt x="121" y="158"/>
                        <a:pt x="122" y="158"/>
                        <a:pt x="124" y="159"/>
                      </a:cubicBezTo>
                      <a:cubicBezTo>
                        <a:pt x="126" y="159"/>
                        <a:pt x="127" y="159"/>
                        <a:pt x="129" y="159"/>
                      </a:cubicBezTo>
                      <a:cubicBezTo>
                        <a:pt x="129" y="159"/>
                        <a:pt x="129" y="160"/>
                        <a:pt x="129" y="160"/>
                      </a:cubicBezTo>
                      <a:cubicBezTo>
                        <a:pt x="129" y="161"/>
                        <a:pt x="127" y="161"/>
                        <a:pt x="127" y="161"/>
                      </a:cubicBezTo>
                      <a:close/>
                      <a:moveTo>
                        <a:pt x="127" y="147"/>
                      </a:moveTo>
                      <a:cubicBezTo>
                        <a:pt x="124" y="147"/>
                        <a:pt x="119" y="144"/>
                        <a:pt x="117" y="142"/>
                      </a:cubicBezTo>
                      <a:cubicBezTo>
                        <a:pt x="122" y="142"/>
                        <a:pt x="126" y="144"/>
                        <a:pt x="130" y="146"/>
                      </a:cubicBezTo>
                      <a:cubicBezTo>
                        <a:pt x="129" y="147"/>
                        <a:pt x="128" y="147"/>
                        <a:pt x="127" y="147"/>
                      </a:cubicBezTo>
                      <a:close/>
                      <a:moveTo>
                        <a:pt x="73" y="291"/>
                      </a:moveTo>
                      <a:cubicBezTo>
                        <a:pt x="74" y="291"/>
                        <a:pt x="76" y="290"/>
                        <a:pt x="77" y="289"/>
                      </a:cubicBezTo>
                      <a:cubicBezTo>
                        <a:pt x="77" y="289"/>
                        <a:pt x="77" y="290"/>
                        <a:pt x="77" y="291"/>
                      </a:cubicBezTo>
                      <a:cubicBezTo>
                        <a:pt x="76" y="291"/>
                        <a:pt x="74" y="292"/>
                        <a:pt x="74" y="292"/>
                      </a:cubicBezTo>
                      <a:cubicBezTo>
                        <a:pt x="73" y="292"/>
                        <a:pt x="73" y="292"/>
                        <a:pt x="73" y="292"/>
                      </a:cubicBezTo>
                      <a:cubicBezTo>
                        <a:pt x="73" y="291"/>
                        <a:pt x="73" y="291"/>
                        <a:pt x="73" y="291"/>
                      </a:cubicBezTo>
                      <a:close/>
                      <a:moveTo>
                        <a:pt x="53" y="261"/>
                      </a:moveTo>
                      <a:cubicBezTo>
                        <a:pt x="53" y="261"/>
                        <a:pt x="54" y="262"/>
                        <a:pt x="54" y="262"/>
                      </a:cubicBezTo>
                      <a:cubicBezTo>
                        <a:pt x="53" y="263"/>
                        <a:pt x="53" y="261"/>
                        <a:pt x="53" y="261"/>
                      </a:cubicBezTo>
                      <a:close/>
                      <a:moveTo>
                        <a:pt x="50" y="272"/>
                      </a:moveTo>
                      <a:cubicBezTo>
                        <a:pt x="50" y="272"/>
                        <a:pt x="49" y="273"/>
                        <a:pt x="49" y="273"/>
                      </a:cubicBezTo>
                      <a:cubicBezTo>
                        <a:pt x="47" y="273"/>
                        <a:pt x="47" y="270"/>
                        <a:pt x="47" y="269"/>
                      </a:cubicBezTo>
                      <a:cubicBezTo>
                        <a:pt x="47" y="269"/>
                        <a:pt x="48" y="269"/>
                        <a:pt x="48" y="269"/>
                      </a:cubicBezTo>
                      <a:cubicBezTo>
                        <a:pt x="50" y="269"/>
                        <a:pt x="50" y="271"/>
                        <a:pt x="50" y="272"/>
                      </a:cubicBezTo>
                      <a:close/>
                      <a:moveTo>
                        <a:pt x="47" y="259"/>
                      </a:moveTo>
                      <a:cubicBezTo>
                        <a:pt x="48" y="259"/>
                        <a:pt x="49" y="260"/>
                        <a:pt x="49" y="260"/>
                      </a:cubicBezTo>
                      <a:cubicBezTo>
                        <a:pt x="47" y="260"/>
                        <a:pt x="45" y="260"/>
                        <a:pt x="44" y="260"/>
                      </a:cubicBezTo>
                      <a:cubicBezTo>
                        <a:pt x="44" y="260"/>
                        <a:pt x="46" y="259"/>
                        <a:pt x="47" y="259"/>
                      </a:cubicBezTo>
                      <a:close/>
                      <a:moveTo>
                        <a:pt x="22" y="289"/>
                      </a:moveTo>
                      <a:cubicBezTo>
                        <a:pt x="22" y="289"/>
                        <a:pt x="20" y="290"/>
                        <a:pt x="20" y="289"/>
                      </a:cubicBezTo>
                      <a:cubicBezTo>
                        <a:pt x="20" y="288"/>
                        <a:pt x="21" y="288"/>
                        <a:pt x="21" y="288"/>
                      </a:cubicBezTo>
                      <a:cubicBezTo>
                        <a:pt x="21" y="287"/>
                        <a:pt x="22" y="287"/>
                        <a:pt x="21" y="286"/>
                      </a:cubicBezTo>
                      <a:cubicBezTo>
                        <a:pt x="22" y="287"/>
                        <a:pt x="22" y="286"/>
                        <a:pt x="22" y="286"/>
                      </a:cubicBezTo>
                      <a:cubicBezTo>
                        <a:pt x="22" y="286"/>
                        <a:pt x="22" y="287"/>
                        <a:pt x="22" y="287"/>
                      </a:cubicBezTo>
                      <a:cubicBezTo>
                        <a:pt x="22" y="287"/>
                        <a:pt x="23" y="289"/>
                        <a:pt x="22" y="289"/>
                      </a:cubicBezTo>
                      <a:close/>
                      <a:moveTo>
                        <a:pt x="52" y="309"/>
                      </a:moveTo>
                      <a:cubicBezTo>
                        <a:pt x="51" y="309"/>
                        <a:pt x="49" y="308"/>
                        <a:pt x="49" y="307"/>
                      </a:cubicBezTo>
                      <a:cubicBezTo>
                        <a:pt x="49" y="306"/>
                        <a:pt x="50" y="305"/>
                        <a:pt x="51" y="305"/>
                      </a:cubicBezTo>
                      <a:cubicBezTo>
                        <a:pt x="53" y="305"/>
                        <a:pt x="56" y="307"/>
                        <a:pt x="57" y="307"/>
                      </a:cubicBezTo>
                      <a:cubicBezTo>
                        <a:pt x="57" y="307"/>
                        <a:pt x="57" y="307"/>
                        <a:pt x="57" y="307"/>
                      </a:cubicBezTo>
                      <a:cubicBezTo>
                        <a:pt x="58" y="307"/>
                        <a:pt x="59" y="308"/>
                        <a:pt x="59" y="308"/>
                      </a:cubicBezTo>
                      <a:cubicBezTo>
                        <a:pt x="56" y="309"/>
                        <a:pt x="55" y="309"/>
                        <a:pt x="52" y="309"/>
                      </a:cubicBezTo>
                      <a:close/>
                      <a:moveTo>
                        <a:pt x="63" y="299"/>
                      </a:moveTo>
                      <a:cubicBezTo>
                        <a:pt x="58" y="298"/>
                        <a:pt x="55" y="297"/>
                        <a:pt x="51" y="297"/>
                      </a:cubicBezTo>
                      <a:cubicBezTo>
                        <a:pt x="51" y="297"/>
                        <a:pt x="51" y="296"/>
                        <a:pt x="51" y="296"/>
                      </a:cubicBezTo>
                      <a:cubicBezTo>
                        <a:pt x="52" y="296"/>
                        <a:pt x="53" y="295"/>
                        <a:pt x="53" y="294"/>
                      </a:cubicBezTo>
                      <a:cubicBezTo>
                        <a:pt x="50" y="293"/>
                        <a:pt x="47" y="293"/>
                        <a:pt x="46" y="290"/>
                      </a:cubicBezTo>
                      <a:cubicBezTo>
                        <a:pt x="45" y="290"/>
                        <a:pt x="45" y="289"/>
                        <a:pt x="44" y="289"/>
                      </a:cubicBezTo>
                      <a:cubicBezTo>
                        <a:pt x="43" y="288"/>
                        <a:pt x="41" y="289"/>
                        <a:pt x="40" y="289"/>
                      </a:cubicBezTo>
                      <a:cubicBezTo>
                        <a:pt x="37" y="289"/>
                        <a:pt x="36" y="286"/>
                        <a:pt x="33" y="286"/>
                      </a:cubicBezTo>
                      <a:cubicBezTo>
                        <a:pt x="31" y="286"/>
                        <a:pt x="30" y="286"/>
                        <a:pt x="28" y="286"/>
                      </a:cubicBezTo>
                      <a:cubicBezTo>
                        <a:pt x="26" y="285"/>
                        <a:pt x="27" y="284"/>
                        <a:pt x="27" y="284"/>
                      </a:cubicBezTo>
                      <a:cubicBezTo>
                        <a:pt x="27" y="283"/>
                        <a:pt x="25" y="283"/>
                        <a:pt x="24" y="283"/>
                      </a:cubicBezTo>
                      <a:cubicBezTo>
                        <a:pt x="21" y="283"/>
                        <a:pt x="15" y="286"/>
                        <a:pt x="13" y="288"/>
                      </a:cubicBezTo>
                      <a:cubicBezTo>
                        <a:pt x="13" y="288"/>
                        <a:pt x="12" y="287"/>
                        <a:pt x="12" y="288"/>
                      </a:cubicBezTo>
                      <a:cubicBezTo>
                        <a:pt x="15" y="282"/>
                        <a:pt x="19" y="279"/>
                        <a:pt x="28" y="279"/>
                      </a:cubicBezTo>
                      <a:cubicBezTo>
                        <a:pt x="37" y="280"/>
                        <a:pt x="40" y="284"/>
                        <a:pt x="47" y="284"/>
                      </a:cubicBezTo>
                      <a:cubicBezTo>
                        <a:pt x="48" y="284"/>
                        <a:pt x="50" y="286"/>
                        <a:pt x="50" y="286"/>
                      </a:cubicBezTo>
                      <a:cubicBezTo>
                        <a:pt x="53" y="289"/>
                        <a:pt x="58" y="291"/>
                        <a:pt x="62" y="291"/>
                      </a:cubicBezTo>
                      <a:cubicBezTo>
                        <a:pt x="62" y="291"/>
                        <a:pt x="62" y="292"/>
                        <a:pt x="63" y="292"/>
                      </a:cubicBezTo>
                      <a:cubicBezTo>
                        <a:pt x="63" y="292"/>
                        <a:pt x="65" y="293"/>
                        <a:pt x="65" y="293"/>
                      </a:cubicBezTo>
                      <a:cubicBezTo>
                        <a:pt x="68" y="293"/>
                        <a:pt x="69" y="296"/>
                        <a:pt x="70" y="296"/>
                      </a:cubicBezTo>
                      <a:cubicBezTo>
                        <a:pt x="68" y="299"/>
                        <a:pt x="65" y="299"/>
                        <a:pt x="63" y="299"/>
                      </a:cubicBezTo>
                      <a:close/>
                      <a:moveTo>
                        <a:pt x="96" y="306"/>
                      </a:moveTo>
                      <a:cubicBezTo>
                        <a:pt x="94" y="307"/>
                        <a:pt x="93" y="308"/>
                        <a:pt x="92" y="308"/>
                      </a:cubicBezTo>
                      <a:cubicBezTo>
                        <a:pt x="92" y="308"/>
                        <a:pt x="91" y="307"/>
                        <a:pt x="90" y="307"/>
                      </a:cubicBezTo>
                      <a:cubicBezTo>
                        <a:pt x="88" y="307"/>
                        <a:pt x="88" y="310"/>
                        <a:pt x="86" y="310"/>
                      </a:cubicBezTo>
                      <a:cubicBezTo>
                        <a:pt x="84" y="310"/>
                        <a:pt x="84" y="308"/>
                        <a:pt x="84" y="308"/>
                      </a:cubicBezTo>
                      <a:cubicBezTo>
                        <a:pt x="82" y="307"/>
                        <a:pt x="77" y="307"/>
                        <a:pt x="75" y="307"/>
                      </a:cubicBezTo>
                      <a:cubicBezTo>
                        <a:pt x="74" y="307"/>
                        <a:pt x="74" y="307"/>
                        <a:pt x="73" y="307"/>
                      </a:cubicBezTo>
                      <a:cubicBezTo>
                        <a:pt x="73" y="307"/>
                        <a:pt x="73" y="308"/>
                        <a:pt x="73" y="308"/>
                      </a:cubicBezTo>
                      <a:cubicBezTo>
                        <a:pt x="71" y="308"/>
                        <a:pt x="70" y="306"/>
                        <a:pt x="70" y="305"/>
                      </a:cubicBezTo>
                      <a:cubicBezTo>
                        <a:pt x="71" y="305"/>
                        <a:pt x="71" y="305"/>
                        <a:pt x="71" y="305"/>
                      </a:cubicBezTo>
                      <a:cubicBezTo>
                        <a:pt x="76" y="305"/>
                        <a:pt x="78" y="306"/>
                        <a:pt x="80" y="305"/>
                      </a:cubicBezTo>
                      <a:cubicBezTo>
                        <a:pt x="79" y="303"/>
                        <a:pt x="79" y="302"/>
                        <a:pt x="79" y="301"/>
                      </a:cubicBezTo>
                      <a:cubicBezTo>
                        <a:pt x="78" y="301"/>
                        <a:pt x="76" y="299"/>
                        <a:pt x="76" y="299"/>
                      </a:cubicBezTo>
                      <a:cubicBezTo>
                        <a:pt x="76" y="298"/>
                        <a:pt x="77" y="297"/>
                        <a:pt x="78" y="297"/>
                      </a:cubicBezTo>
                      <a:cubicBezTo>
                        <a:pt x="80" y="297"/>
                        <a:pt x="81" y="299"/>
                        <a:pt x="82" y="299"/>
                      </a:cubicBezTo>
                      <a:cubicBezTo>
                        <a:pt x="85" y="299"/>
                        <a:pt x="86" y="298"/>
                        <a:pt x="88" y="298"/>
                      </a:cubicBezTo>
                      <a:cubicBezTo>
                        <a:pt x="94" y="298"/>
                        <a:pt x="95" y="301"/>
                        <a:pt x="99" y="303"/>
                      </a:cubicBezTo>
                      <a:cubicBezTo>
                        <a:pt x="98" y="303"/>
                        <a:pt x="98" y="303"/>
                        <a:pt x="98" y="302"/>
                      </a:cubicBezTo>
                      <a:cubicBezTo>
                        <a:pt x="100" y="304"/>
                        <a:pt x="101" y="304"/>
                        <a:pt x="103" y="306"/>
                      </a:cubicBezTo>
                      <a:cubicBezTo>
                        <a:pt x="100" y="306"/>
                        <a:pt x="98" y="306"/>
                        <a:pt x="96" y="306"/>
                      </a:cubicBezTo>
                      <a:close/>
                      <a:moveTo>
                        <a:pt x="114" y="308"/>
                      </a:moveTo>
                      <a:cubicBezTo>
                        <a:pt x="112" y="308"/>
                        <a:pt x="110" y="308"/>
                        <a:pt x="110" y="306"/>
                      </a:cubicBezTo>
                      <a:cubicBezTo>
                        <a:pt x="109" y="306"/>
                        <a:pt x="111" y="305"/>
                        <a:pt x="112" y="305"/>
                      </a:cubicBezTo>
                      <a:cubicBezTo>
                        <a:pt x="112" y="305"/>
                        <a:pt x="117" y="306"/>
                        <a:pt x="117" y="307"/>
                      </a:cubicBezTo>
                      <a:cubicBezTo>
                        <a:pt x="117" y="308"/>
                        <a:pt x="115" y="308"/>
                        <a:pt x="114" y="308"/>
                      </a:cubicBezTo>
                      <a:close/>
                      <a:moveTo>
                        <a:pt x="136" y="164"/>
                      </a:moveTo>
                      <a:cubicBezTo>
                        <a:pt x="135" y="164"/>
                        <a:pt x="134" y="163"/>
                        <a:pt x="134" y="162"/>
                      </a:cubicBezTo>
                      <a:cubicBezTo>
                        <a:pt x="134" y="161"/>
                        <a:pt x="136" y="158"/>
                        <a:pt x="137" y="158"/>
                      </a:cubicBezTo>
                      <a:cubicBezTo>
                        <a:pt x="138" y="158"/>
                        <a:pt x="139" y="159"/>
                        <a:pt x="138" y="159"/>
                      </a:cubicBezTo>
                      <a:cubicBezTo>
                        <a:pt x="139" y="160"/>
                        <a:pt x="136" y="161"/>
                        <a:pt x="140" y="161"/>
                      </a:cubicBezTo>
                      <a:cubicBezTo>
                        <a:pt x="140" y="162"/>
                        <a:pt x="140" y="162"/>
                        <a:pt x="140" y="162"/>
                      </a:cubicBezTo>
                      <a:cubicBezTo>
                        <a:pt x="140" y="163"/>
                        <a:pt x="138" y="164"/>
                        <a:pt x="136" y="164"/>
                      </a:cubicBezTo>
                      <a:close/>
                      <a:moveTo>
                        <a:pt x="143" y="351"/>
                      </a:moveTo>
                      <a:cubicBezTo>
                        <a:pt x="142" y="351"/>
                        <a:pt x="141" y="353"/>
                        <a:pt x="140" y="353"/>
                      </a:cubicBezTo>
                      <a:cubicBezTo>
                        <a:pt x="140" y="353"/>
                        <a:pt x="139" y="354"/>
                        <a:pt x="139" y="353"/>
                      </a:cubicBezTo>
                      <a:cubicBezTo>
                        <a:pt x="139" y="351"/>
                        <a:pt x="140" y="349"/>
                        <a:pt x="141" y="349"/>
                      </a:cubicBezTo>
                      <a:cubicBezTo>
                        <a:pt x="141" y="349"/>
                        <a:pt x="142" y="349"/>
                        <a:pt x="143" y="349"/>
                      </a:cubicBezTo>
                      <a:cubicBezTo>
                        <a:pt x="143" y="350"/>
                        <a:pt x="142" y="350"/>
                        <a:pt x="143" y="351"/>
                      </a:cubicBezTo>
                      <a:close/>
                      <a:moveTo>
                        <a:pt x="172" y="162"/>
                      </a:moveTo>
                      <a:cubicBezTo>
                        <a:pt x="170" y="162"/>
                        <a:pt x="170" y="161"/>
                        <a:pt x="170" y="161"/>
                      </a:cubicBezTo>
                      <a:cubicBezTo>
                        <a:pt x="170" y="160"/>
                        <a:pt x="169" y="160"/>
                        <a:pt x="169" y="160"/>
                      </a:cubicBezTo>
                      <a:cubicBezTo>
                        <a:pt x="167" y="160"/>
                        <a:pt x="168" y="158"/>
                        <a:pt x="167" y="157"/>
                      </a:cubicBezTo>
                      <a:cubicBezTo>
                        <a:pt x="165" y="158"/>
                        <a:pt x="164" y="160"/>
                        <a:pt x="162" y="159"/>
                      </a:cubicBezTo>
                      <a:cubicBezTo>
                        <a:pt x="162" y="159"/>
                        <a:pt x="161" y="160"/>
                        <a:pt x="161" y="159"/>
                      </a:cubicBezTo>
                      <a:cubicBezTo>
                        <a:pt x="161" y="158"/>
                        <a:pt x="163" y="158"/>
                        <a:pt x="163" y="157"/>
                      </a:cubicBezTo>
                      <a:cubicBezTo>
                        <a:pt x="161" y="157"/>
                        <a:pt x="159" y="158"/>
                        <a:pt x="158" y="156"/>
                      </a:cubicBezTo>
                      <a:cubicBezTo>
                        <a:pt x="157" y="157"/>
                        <a:pt x="156" y="157"/>
                        <a:pt x="155" y="157"/>
                      </a:cubicBezTo>
                      <a:cubicBezTo>
                        <a:pt x="153" y="156"/>
                        <a:pt x="152" y="155"/>
                        <a:pt x="150" y="155"/>
                      </a:cubicBezTo>
                      <a:cubicBezTo>
                        <a:pt x="147" y="155"/>
                        <a:pt x="147" y="156"/>
                        <a:pt x="145" y="155"/>
                      </a:cubicBezTo>
                      <a:cubicBezTo>
                        <a:pt x="144" y="155"/>
                        <a:pt x="143" y="154"/>
                        <a:pt x="143" y="154"/>
                      </a:cubicBezTo>
                      <a:cubicBezTo>
                        <a:pt x="143" y="154"/>
                        <a:pt x="146" y="152"/>
                        <a:pt x="146" y="152"/>
                      </a:cubicBezTo>
                      <a:cubicBezTo>
                        <a:pt x="146" y="152"/>
                        <a:pt x="146" y="151"/>
                        <a:pt x="146" y="151"/>
                      </a:cubicBezTo>
                      <a:cubicBezTo>
                        <a:pt x="145" y="151"/>
                        <a:pt x="145" y="151"/>
                        <a:pt x="144" y="150"/>
                      </a:cubicBezTo>
                      <a:cubicBezTo>
                        <a:pt x="149" y="149"/>
                        <a:pt x="150" y="144"/>
                        <a:pt x="152" y="141"/>
                      </a:cubicBezTo>
                      <a:cubicBezTo>
                        <a:pt x="153" y="140"/>
                        <a:pt x="154" y="138"/>
                        <a:pt x="157" y="138"/>
                      </a:cubicBezTo>
                      <a:cubicBezTo>
                        <a:pt x="157" y="138"/>
                        <a:pt x="158" y="139"/>
                        <a:pt x="158" y="139"/>
                      </a:cubicBezTo>
                      <a:cubicBezTo>
                        <a:pt x="158" y="142"/>
                        <a:pt x="155" y="143"/>
                        <a:pt x="154" y="145"/>
                      </a:cubicBezTo>
                      <a:cubicBezTo>
                        <a:pt x="154" y="145"/>
                        <a:pt x="154" y="146"/>
                        <a:pt x="154" y="146"/>
                      </a:cubicBezTo>
                      <a:cubicBezTo>
                        <a:pt x="156" y="146"/>
                        <a:pt x="156" y="145"/>
                        <a:pt x="157" y="146"/>
                      </a:cubicBezTo>
                      <a:cubicBezTo>
                        <a:pt x="158" y="146"/>
                        <a:pt x="159" y="146"/>
                        <a:pt x="159" y="146"/>
                      </a:cubicBezTo>
                      <a:cubicBezTo>
                        <a:pt x="159" y="147"/>
                        <a:pt x="159" y="147"/>
                        <a:pt x="159" y="147"/>
                      </a:cubicBezTo>
                      <a:cubicBezTo>
                        <a:pt x="159" y="147"/>
                        <a:pt x="159" y="148"/>
                        <a:pt x="159" y="148"/>
                      </a:cubicBezTo>
                      <a:cubicBezTo>
                        <a:pt x="160" y="148"/>
                        <a:pt x="161" y="148"/>
                        <a:pt x="162" y="148"/>
                      </a:cubicBezTo>
                      <a:cubicBezTo>
                        <a:pt x="162" y="149"/>
                        <a:pt x="162" y="149"/>
                        <a:pt x="162" y="149"/>
                      </a:cubicBezTo>
                      <a:cubicBezTo>
                        <a:pt x="162" y="149"/>
                        <a:pt x="163" y="149"/>
                        <a:pt x="164" y="149"/>
                      </a:cubicBezTo>
                      <a:cubicBezTo>
                        <a:pt x="166" y="149"/>
                        <a:pt x="168" y="150"/>
                        <a:pt x="168" y="149"/>
                      </a:cubicBezTo>
                      <a:cubicBezTo>
                        <a:pt x="168" y="151"/>
                        <a:pt x="168" y="152"/>
                        <a:pt x="169" y="154"/>
                      </a:cubicBezTo>
                      <a:cubicBezTo>
                        <a:pt x="169" y="153"/>
                        <a:pt x="170" y="153"/>
                        <a:pt x="170" y="153"/>
                      </a:cubicBezTo>
                      <a:cubicBezTo>
                        <a:pt x="170" y="154"/>
                        <a:pt x="169" y="155"/>
                        <a:pt x="169" y="155"/>
                      </a:cubicBezTo>
                      <a:cubicBezTo>
                        <a:pt x="169" y="156"/>
                        <a:pt x="170" y="156"/>
                        <a:pt x="170" y="157"/>
                      </a:cubicBezTo>
                      <a:cubicBezTo>
                        <a:pt x="172" y="157"/>
                        <a:pt x="171" y="157"/>
                        <a:pt x="172" y="157"/>
                      </a:cubicBezTo>
                      <a:cubicBezTo>
                        <a:pt x="173" y="158"/>
                        <a:pt x="174" y="158"/>
                        <a:pt x="174" y="160"/>
                      </a:cubicBezTo>
                      <a:cubicBezTo>
                        <a:pt x="174" y="161"/>
                        <a:pt x="173" y="162"/>
                        <a:pt x="172" y="162"/>
                      </a:cubicBezTo>
                      <a:close/>
                      <a:moveTo>
                        <a:pt x="194" y="414"/>
                      </a:moveTo>
                      <a:cubicBezTo>
                        <a:pt x="192" y="414"/>
                        <a:pt x="188" y="411"/>
                        <a:pt x="188" y="410"/>
                      </a:cubicBezTo>
                      <a:cubicBezTo>
                        <a:pt x="189" y="407"/>
                        <a:pt x="190" y="405"/>
                        <a:pt x="192" y="405"/>
                      </a:cubicBezTo>
                      <a:cubicBezTo>
                        <a:pt x="192" y="405"/>
                        <a:pt x="192" y="405"/>
                        <a:pt x="192" y="405"/>
                      </a:cubicBezTo>
                      <a:cubicBezTo>
                        <a:pt x="193" y="405"/>
                        <a:pt x="194" y="406"/>
                        <a:pt x="195" y="406"/>
                      </a:cubicBezTo>
                      <a:cubicBezTo>
                        <a:pt x="196" y="408"/>
                        <a:pt x="197" y="406"/>
                        <a:pt x="198" y="406"/>
                      </a:cubicBezTo>
                      <a:cubicBezTo>
                        <a:pt x="198" y="406"/>
                        <a:pt x="199" y="408"/>
                        <a:pt x="199" y="408"/>
                      </a:cubicBezTo>
                      <a:cubicBezTo>
                        <a:pt x="199" y="409"/>
                        <a:pt x="196" y="414"/>
                        <a:pt x="194" y="414"/>
                      </a:cubicBezTo>
                      <a:close/>
                      <a:moveTo>
                        <a:pt x="59" y="599"/>
                      </a:moveTo>
                      <a:cubicBezTo>
                        <a:pt x="59" y="599"/>
                        <a:pt x="60" y="597"/>
                        <a:pt x="61" y="597"/>
                      </a:cubicBezTo>
                      <a:cubicBezTo>
                        <a:pt x="62" y="597"/>
                        <a:pt x="63" y="597"/>
                        <a:pt x="63" y="598"/>
                      </a:cubicBezTo>
                      <a:cubicBezTo>
                        <a:pt x="63" y="599"/>
                        <a:pt x="62" y="599"/>
                        <a:pt x="62" y="599"/>
                      </a:cubicBezTo>
                      <a:cubicBezTo>
                        <a:pt x="62" y="600"/>
                        <a:pt x="62" y="600"/>
                        <a:pt x="62" y="601"/>
                      </a:cubicBezTo>
                      <a:cubicBezTo>
                        <a:pt x="61" y="601"/>
                        <a:pt x="61" y="601"/>
                        <a:pt x="60" y="602"/>
                      </a:cubicBezTo>
                      <a:cubicBezTo>
                        <a:pt x="59" y="602"/>
                        <a:pt x="58" y="601"/>
                        <a:pt x="59" y="601"/>
                      </a:cubicBezTo>
                      <a:cubicBezTo>
                        <a:pt x="59" y="600"/>
                        <a:pt x="59" y="600"/>
                        <a:pt x="59" y="599"/>
                      </a:cubicBezTo>
                      <a:close/>
                      <a:moveTo>
                        <a:pt x="113" y="615"/>
                      </a:moveTo>
                      <a:cubicBezTo>
                        <a:pt x="113" y="615"/>
                        <a:pt x="114" y="615"/>
                        <a:pt x="115" y="614"/>
                      </a:cubicBezTo>
                      <a:cubicBezTo>
                        <a:pt x="114" y="614"/>
                        <a:pt x="114" y="614"/>
                        <a:pt x="114" y="613"/>
                      </a:cubicBezTo>
                      <a:cubicBezTo>
                        <a:pt x="116" y="613"/>
                        <a:pt x="117" y="613"/>
                        <a:pt x="119" y="612"/>
                      </a:cubicBezTo>
                      <a:cubicBezTo>
                        <a:pt x="119" y="613"/>
                        <a:pt x="119" y="613"/>
                        <a:pt x="119" y="613"/>
                      </a:cubicBezTo>
                      <a:cubicBezTo>
                        <a:pt x="117" y="614"/>
                        <a:pt x="115" y="615"/>
                        <a:pt x="113" y="615"/>
                      </a:cubicBezTo>
                      <a:cubicBezTo>
                        <a:pt x="113" y="615"/>
                        <a:pt x="113" y="615"/>
                        <a:pt x="113" y="615"/>
                      </a:cubicBezTo>
                      <a:close/>
                      <a:moveTo>
                        <a:pt x="124" y="612"/>
                      </a:moveTo>
                      <a:cubicBezTo>
                        <a:pt x="123" y="613"/>
                        <a:pt x="121" y="613"/>
                        <a:pt x="120" y="613"/>
                      </a:cubicBezTo>
                      <a:cubicBezTo>
                        <a:pt x="120" y="614"/>
                        <a:pt x="119" y="614"/>
                        <a:pt x="118" y="615"/>
                      </a:cubicBezTo>
                      <a:cubicBezTo>
                        <a:pt x="118" y="615"/>
                        <a:pt x="117" y="615"/>
                        <a:pt x="117" y="615"/>
                      </a:cubicBezTo>
                      <a:cubicBezTo>
                        <a:pt x="117" y="615"/>
                        <a:pt x="117" y="615"/>
                        <a:pt x="117" y="614"/>
                      </a:cubicBezTo>
                      <a:cubicBezTo>
                        <a:pt x="118" y="614"/>
                        <a:pt x="118" y="613"/>
                        <a:pt x="119" y="613"/>
                      </a:cubicBezTo>
                      <a:cubicBezTo>
                        <a:pt x="120" y="613"/>
                        <a:pt x="121" y="612"/>
                        <a:pt x="122" y="612"/>
                      </a:cubicBezTo>
                      <a:cubicBezTo>
                        <a:pt x="123" y="612"/>
                        <a:pt x="123" y="612"/>
                        <a:pt x="124" y="611"/>
                      </a:cubicBezTo>
                      <a:cubicBezTo>
                        <a:pt x="124" y="612"/>
                        <a:pt x="124" y="612"/>
                        <a:pt x="124" y="612"/>
                      </a:cubicBezTo>
                      <a:close/>
                      <a:moveTo>
                        <a:pt x="316" y="361"/>
                      </a:moveTo>
                      <a:cubicBezTo>
                        <a:pt x="315" y="360"/>
                        <a:pt x="314" y="359"/>
                        <a:pt x="314" y="357"/>
                      </a:cubicBezTo>
                      <a:cubicBezTo>
                        <a:pt x="313" y="353"/>
                        <a:pt x="313" y="349"/>
                        <a:pt x="312" y="347"/>
                      </a:cubicBezTo>
                      <a:cubicBezTo>
                        <a:pt x="311" y="346"/>
                        <a:pt x="308" y="340"/>
                        <a:pt x="308" y="339"/>
                      </a:cubicBezTo>
                      <a:cubicBezTo>
                        <a:pt x="308" y="338"/>
                        <a:pt x="308" y="338"/>
                        <a:pt x="308" y="337"/>
                      </a:cubicBezTo>
                      <a:cubicBezTo>
                        <a:pt x="308" y="337"/>
                        <a:pt x="308" y="337"/>
                        <a:pt x="308" y="337"/>
                      </a:cubicBezTo>
                      <a:cubicBezTo>
                        <a:pt x="308" y="335"/>
                        <a:pt x="307" y="334"/>
                        <a:pt x="307" y="332"/>
                      </a:cubicBezTo>
                      <a:cubicBezTo>
                        <a:pt x="307" y="330"/>
                        <a:pt x="306" y="327"/>
                        <a:pt x="306" y="325"/>
                      </a:cubicBezTo>
                      <a:cubicBezTo>
                        <a:pt x="307" y="324"/>
                        <a:pt x="309" y="317"/>
                        <a:pt x="309" y="313"/>
                      </a:cubicBezTo>
                      <a:cubicBezTo>
                        <a:pt x="309" y="306"/>
                        <a:pt x="307" y="302"/>
                        <a:pt x="307" y="296"/>
                      </a:cubicBezTo>
                      <a:cubicBezTo>
                        <a:pt x="307" y="293"/>
                        <a:pt x="308" y="291"/>
                        <a:pt x="308" y="289"/>
                      </a:cubicBezTo>
                      <a:cubicBezTo>
                        <a:pt x="309" y="283"/>
                        <a:pt x="310" y="278"/>
                        <a:pt x="311" y="274"/>
                      </a:cubicBezTo>
                      <a:cubicBezTo>
                        <a:pt x="312" y="271"/>
                        <a:pt x="313" y="270"/>
                        <a:pt x="314" y="269"/>
                      </a:cubicBezTo>
                      <a:cubicBezTo>
                        <a:pt x="315" y="268"/>
                        <a:pt x="315" y="266"/>
                        <a:pt x="315" y="265"/>
                      </a:cubicBezTo>
                      <a:cubicBezTo>
                        <a:pt x="319" y="283"/>
                        <a:pt x="320" y="301"/>
                        <a:pt x="320" y="320"/>
                      </a:cubicBezTo>
                      <a:cubicBezTo>
                        <a:pt x="320" y="335"/>
                        <a:pt x="319" y="350"/>
                        <a:pt x="317" y="364"/>
                      </a:cubicBezTo>
                      <a:cubicBezTo>
                        <a:pt x="316" y="362"/>
                        <a:pt x="317" y="361"/>
                        <a:pt x="316" y="361"/>
                      </a:cubicBezTo>
                      <a:close/>
                    </a:path>
                  </a:pathLst>
                </a:custGeom>
                <a:solidFill>
                  <a:srgbClr val="FAD15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2" name="Freeform 1944"/>
                <p:cNvSpPr/>
                <p:nvPr/>
              </p:nvSpPr>
              <p:spPr bwMode="auto">
                <a:xfrm>
                  <a:off x="9920288" y="5202238"/>
                  <a:ext cx="19050" cy="9525"/>
                </a:xfrm>
                <a:custGeom>
                  <a:avLst/>
                  <a:gdLst>
                    <a:gd name="T0" fmla="*/ 29 w 30"/>
                    <a:gd name="T1" fmla="*/ 1 h 13"/>
                    <a:gd name="T2" fmla="*/ 27 w 30"/>
                    <a:gd name="T3" fmla="*/ 1 h 13"/>
                    <a:gd name="T4" fmla="*/ 27 w 30"/>
                    <a:gd name="T5" fmla="*/ 3 h 13"/>
                    <a:gd name="T6" fmla="*/ 23 w 30"/>
                    <a:gd name="T7" fmla="*/ 0 h 13"/>
                    <a:gd name="T8" fmla="*/ 20 w 30"/>
                    <a:gd name="T9" fmla="*/ 3 h 13"/>
                    <a:gd name="T10" fmla="*/ 15 w 30"/>
                    <a:gd name="T11" fmla="*/ 4 h 13"/>
                    <a:gd name="T12" fmla="*/ 0 w 30"/>
                    <a:gd name="T13" fmla="*/ 13 h 13"/>
                    <a:gd name="T14" fmla="*/ 3 w 30"/>
                    <a:gd name="T15" fmla="*/ 13 h 13"/>
                    <a:gd name="T16" fmla="*/ 6 w 30"/>
                    <a:gd name="T17" fmla="*/ 11 h 13"/>
                    <a:gd name="T18" fmla="*/ 9 w 30"/>
                    <a:gd name="T19" fmla="*/ 13 h 13"/>
                    <a:gd name="T20" fmla="*/ 14 w 30"/>
                    <a:gd name="T21" fmla="*/ 11 h 13"/>
                    <a:gd name="T22" fmla="*/ 23 w 30"/>
                    <a:gd name="T23" fmla="*/ 8 h 13"/>
                    <a:gd name="T24" fmla="*/ 20 w 30"/>
                    <a:gd name="T25" fmla="*/ 11 h 13"/>
                    <a:gd name="T26" fmla="*/ 24 w 30"/>
                    <a:gd name="T27" fmla="*/ 11 h 13"/>
                    <a:gd name="T28" fmla="*/ 27 w 30"/>
                    <a:gd name="T29" fmla="*/ 13 h 13"/>
                    <a:gd name="T30" fmla="*/ 30 w 30"/>
                    <a:gd name="T31" fmla="*/ 12 h 13"/>
                    <a:gd name="T32" fmla="*/ 30 w 30"/>
                    <a:gd name="T33" fmla="*/ 2 h 13"/>
                    <a:gd name="T34" fmla="*/ 29 w 30"/>
                    <a:gd name="T35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0" h="13">
                      <a:moveTo>
                        <a:pt x="29" y="1"/>
                      </a:moveTo>
                      <a:cubicBezTo>
                        <a:pt x="29" y="1"/>
                        <a:pt x="28" y="1"/>
                        <a:pt x="27" y="1"/>
                      </a:cubicBezTo>
                      <a:cubicBezTo>
                        <a:pt x="27" y="2"/>
                        <a:pt x="28" y="3"/>
                        <a:pt x="27" y="3"/>
                      </a:cubicBezTo>
                      <a:cubicBezTo>
                        <a:pt x="27" y="3"/>
                        <a:pt x="25" y="0"/>
                        <a:pt x="23" y="0"/>
                      </a:cubicBezTo>
                      <a:cubicBezTo>
                        <a:pt x="21" y="0"/>
                        <a:pt x="22" y="3"/>
                        <a:pt x="20" y="3"/>
                      </a:cubicBezTo>
                      <a:cubicBezTo>
                        <a:pt x="18" y="4"/>
                        <a:pt x="17" y="3"/>
                        <a:pt x="15" y="4"/>
                      </a:cubicBezTo>
                      <a:cubicBezTo>
                        <a:pt x="10" y="7"/>
                        <a:pt x="5" y="8"/>
                        <a:pt x="0" y="13"/>
                      </a:cubicBezTo>
                      <a:cubicBezTo>
                        <a:pt x="1" y="13"/>
                        <a:pt x="2" y="12"/>
                        <a:pt x="3" y="13"/>
                      </a:cubicBez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7" y="13"/>
                        <a:pt x="8" y="13"/>
                        <a:pt x="9" y="13"/>
                      </a:cubicBezTo>
                      <a:cubicBezTo>
                        <a:pt x="12" y="13"/>
                        <a:pt x="13" y="11"/>
                        <a:pt x="14" y="11"/>
                      </a:cubicBezTo>
                      <a:cubicBezTo>
                        <a:pt x="16" y="11"/>
                        <a:pt x="20" y="8"/>
                        <a:pt x="23" y="8"/>
                      </a:cubicBezTo>
                      <a:cubicBezTo>
                        <a:pt x="23" y="10"/>
                        <a:pt x="21" y="10"/>
                        <a:pt x="20" y="11"/>
                      </a:cubicBezTo>
                      <a:cubicBezTo>
                        <a:pt x="22" y="11"/>
                        <a:pt x="23" y="11"/>
                        <a:pt x="24" y="11"/>
                      </a:cubicBezTo>
                      <a:cubicBezTo>
                        <a:pt x="24" y="12"/>
                        <a:pt x="26" y="13"/>
                        <a:pt x="27" y="13"/>
                      </a:cubicBezTo>
                      <a:cubicBezTo>
                        <a:pt x="28" y="13"/>
                        <a:pt x="29" y="13"/>
                        <a:pt x="30" y="1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29" y="2"/>
                        <a:pt x="29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57C0C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3" name="Freeform 1945"/>
                <p:cNvSpPr/>
                <p:nvPr/>
              </p:nvSpPr>
              <p:spPr bwMode="auto">
                <a:xfrm>
                  <a:off x="10039351" y="5133975"/>
                  <a:ext cx="44450" cy="31750"/>
                </a:xfrm>
                <a:custGeom>
                  <a:avLst/>
                  <a:gdLst>
                    <a:gd name="T0" fmla="*/ 1 w 67"/>
                    <a:gd name="T1" fmla="*/ 1 h 47"/>
                    <a:gd name="T2" fmla="*/ 0 w 67"/>
                    <a:gd name="T3" fmla="*/ 1 h 47"/>
                    <a:gd name="T4" fmla="*/ 67 w 67"/>
                    <a:gd name="T5" fmla="*/ 47 h 47"/>
                    <a:gd name="T6" fmla="*/ 1 w 67"/>
                    <a:gd name="T7" fmla="*/ 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47">
                      <a:moveTo>
                        <a:pt x="1" y="1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25" y="13"/>
                        <a:pt x="47" y="29"/>
                        <a:pt x="67" y="47"/>
                      </a:cubicBezTo>
                      <a:cubicBezTo>
                        <a:pt x="47" y="29"/>
                        <a:pt x="25" y="13"/>
                        <a:pt x="1" y="1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4" name="Freeform 1946"/>
                <p:cNvSpPr/>
                <p:nvPr/>
              </p:nvSpPr>
              <p:spPr bwMode="auto">
                <a:xfrm>
                  <a:off x="9777413" y="5172075"/>
                  <a:ext cx="11113" cy="12700"/>
                </a:xfrm>
                <a:custGeom>
                  <a:avLst/>
                  <a:gdLst>
                    <a:gd name="T0" fmla="*/ 16 w 16"/>
                    <a:gd name="T1" fmla="*/ 0 h 18"/>
                    <a:gd name="T2" fmla="*/ 15 w 16"/>
                    <a:gd name="T3" fmla="*/ 0 h 18"/>
                    <a:gd name="T4" fmla="*/ 0 w 16"/>
                    <a:gd name="T5" fmla="*/ 18 h 18"/>
                    <a:gd name="T6" fmla="*/ 16 w 16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8">
                      <a:moveTo>
                        <a:pt x="16" y="0"/>
                      </a:moveTo>
                      <a:cubicBezTo>
                        <a:pt x="16" y="0"/>
                        <a:pt x="15" y="0"/>
                        <a:pt x="15" y="0"/>
                      </a:cubicBezTo>
                      <a:cubicBezTo>
                        <a:pt x="10" y="6"/>
                        <a:pt x="5" y="12"/>
                        <a:pt x="0" y="18"/>
                      </a:cubicBezTo>
                      <a:cubicBezTo>
                        <a:pt x="5" y="12"/>
                        <a:pt x="10" y="6"/>
                        <a:pt x="16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5" name="Freeform 1947"/>
                <p:cNvSpPr/>
                <p:nvPr/>
              </p:nvSpPr>
              <p:spPr bwMode="auto">
                <a:xfrm>
                  <a:off x="10085388" y="51673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6" name="Freeform 1948"/>
                <p:cNvSpPr/>
                <p:nvPr/>
              </p:nvSpPr>
              <p:spPr bwMode="auto">
                <a:xfrm>
                  <a:off x="9902826" y="5127625"/>
                  <a:ext cx="11113" cy="3175"/>
                </a:xfrm>
                <a:custGeom>
                  <a:avLst/>
                  <a:gdLst>
                    <a:gd name="T0" fmla="*/ 0 w 15"/>
                    <a:gd name="T1" fmla="*/ 1 h 4"/>
                    <a:gd name="T2" fmla="*/ 6 w 15"/>
                    <a:gd name="T3" fmla="*/ 3 h 4"/>
                    <a:gd name="T4" fmla="*/ 4 w 15"/>
                    <a:gd name="T5" fmla="*/ 3 h 4"/>
                    <a:gd name="T6" fmla="*/ 15 w 15"/>
                    <a:gd name="T7" fmla="*/ 3 h 4"/>
                    <a:gd name="T8" fmla="*/ 15 w 15"/>
                    <a:gd name="T9" fmla="*/ 1 h 4"/>
                    <a:gd name="T10" fmla="*/ 10 w 15"/>
                    <a:gd name="T11" fmla="*/ 1 h 4"/>
                    <a:gd name="T12" fmla="*/ 4 w 15"/>
                    <a:gd name="T13" fmla="*/ 0 h 4"/>
                    <a:gd name="T14" fmla="*/ 0 w 15"/>
                    <a:gd name="T1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4">
                      <a:moveTo>
                        <a:pt x="0" y="1"/>
                      </a:moveTo>
                      <a:cubicBezTo>
                        <a:pt x="0" y="3"/>
                        <a:pt x="4" y="2"/>
                        <a:pt x="6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4" y="4"/>
                        <a:pt x="9" y="4"/>
                        <a:pt x="15" y="3"/>
                      </a:cubicBezTo>
                      <a:cubicBezTo>
                        <a:pt x="15" y="2"/>
                        <a:pt x="15" y="2"/>
                        <a:pt x="15" y="1"/>
                      </a:cubicBezTo>
                      <a:cubicBezTo>
                        <a:pt x="15" y="0"/>
                        <a:pt x="10" y="2"/>
                        <a:pt x="10" y="1"/>
                      </a:cubicBezTo>
                      <a:cubicBezTo>
                        <a:pt x="8" y="1"/>
                        <a:pt x="5" y="1"/>
                        <a:pt x="4" y="0"/>
                      </a:cubicBezTo>
                      <a:cubicBezTo>
                        <a:pt x="3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7" name="Freeform 1949"/>
                <p:cNvSpPr/>
                <p:nvPr/>
              </p:nvSpPr>
              <p:spPr bwMode="auto">
                <a:xfrm>
                  <a:off x="9921876" y="5121275"/>
                  <a:ext cx="17463" cy="3175"/>
                </a:xfrm>
                <a:custGeom>
                  <a:avLst/>
                  <a:gdLst>
                    <a:gd name="T0" fmla="*/ 19 w 26"/>
                    <a:gd name="T1" fmla="*/ 1 h 5"/>
                    <a:gd name="T2" fmla="*/ 16 w 26"/>
                    <a:gd name="T3" fmla="*/ 1 h 5"/>
                    <a:gd name="T4" fmla="*/ 0 w 26"/>
                    <a:gd name="T5" fmla="*/ 3 h 5"/>
                    <a:gd name="T6" fmla="*/ 3 w 26"/>
                    <a:gd name="T7" fmla="*/ 2 h 5"/>
                    <a:gd name="T8" fmla="*/ 6 w 26"/>
                    <a:gd name="T9" fmla="*/ 2 h 5"/>
                    <a:gd name="T10" fmla="*/ 11 w 26"/>
                    <a:gd name="T11" fmla="*/ 2 h 5"/>
                    <a:gd name="T12" fmla="*/ 6 w 26"/>
                    <a:gd name="T13" fmla="*/ 3 h 5"/>
                    <a:gd name="T14" fmla="*/ 9 w 26"/>
                    <a:gd name="T15" fmla="*/ 3 h 5"/>
                    <a:gd name="T16" fmla="*/ 15 w 26"/>
                    <a:gd name="T17" fmla="*/ 2 h 5"/>
                    <a:gd name="T18" fmla="*/ 19 w 26"/>
                    <a:gd name="T19" fmla="*/ 2 h 5"/>
                    <a:gd name="T20" fmla="*/ 9 w 26"/>
                    <a:gd name="T21" fmla="*/ 4 h 5"/>
                    <a:gd name="T22" fmla="*/ 16 w 26"/>
                    <a:gd name="T23" fmla="*/ 4 h 5"/>
                    <a:gd name="T24" fmla="*/ 12 w 26"/>
                    <a:gd name="T25" fmla="*/ 4 h 5"/>
                    <a:gd name="T26" fmla="*/ 21 w 26"/>
                    <a:gd name="T27" fmla="*/ 5 h 5"/>
                    <a:gd name="T28" fmla="*/ 24 w 26"/>
                    <a:gd name="T29" fmla="*/ 4 h 5"/>
                    <a:gd name="T30" fmla="*/ 26 w 26"/>
                    <a:gd name="T31" fmla="*/ 4 h 5"/>
                    <a:gd name="T32" fmla="*/ 26 w 26"/>
                    <a:gd name="T33" fmla="*/ 0 h 5"/>
                    <a:gd name="T34" fmla="*/ 21 w 26"/>
                    <a:gd name="T35" fmla="*/ 0 h 5"/>
                    <a:gd name="T36" fmla="*/ 19 w 26"/>
                    <a:gd name="T3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6" h="5">
                      <a:moveTo>
                        <a:pt x="19" y="1"/>
                      </a:moveTo>
                      <a:cubicBezTo>
                        <a:pt x="18" y="1"/>
                        <a:pt x="17" y="1"/>
                        <a:pt x="16" y="1"/>
                      </a:cubicBezTo>
                      <a:cubicBezTo>
                        <a:pt x="11" y="1"/>
                        <a:pt x="1" y="2"/>
                        <a:pt x="0" y="3"/>
                      </a:cubicBezTo>
                      <a:cubicBezTo>
                        <a:pt x="1" y="3"/>
                        <a:pt x="2" y="3"/>
                        <a:pt x="3" y="2"/>
                      </a:cubicBezTo>
                      <a:cubicBezTo>
                        <a:pt x="4" y="2"/>
                        <a:pt x="5" y="2"/>
                        <a:pt x="6" y="2"/>
                      </a:cubicBezTo>
                      <a:cubicBezTo>
                        <a:pt x="7" y="2"/>
                        <a:pt x="9" y="2"/>
                        <a:pt x="11" y="2"/>
                      </a:cubicBezTo>
                      <a:cubicBezTo>
                        <a:pt x="9" y="2"/>
                        <a:pt x="8" y="2"/>
                        <a:pt x="6" y="3"/>
                      </a:cubicBezTo>
                      <a:cubicBezTo>
                        <a:pt x="6" y="3"/>
                        <a:pt x="8" y="3"/>
                        <a:pt x="9" y="3"/>
                      </a:cubicBezTo>
                      <a:cubicBezTo>
                        <a:pt x="12" y="3"/>
                        <a:pt x="12" y="2"/>
                        <a:pt x="15" y="2"/>
                      </a:cubicBezTo>
                      <a:cubicBezTo>
                        <a:pt x="16" y="2"/>
                        <a:pt x="18" y="2"/>
                        <a:pt x="19" y="2"/>
                      </a:cubicBezTo>
                      <a:cubicBezTo>
                        <a:pt x="14" y="3"/>
                        <a:pt x="10" y="3"/>
                        <a:pt x="9" y="4"/>
                      </a:cubicBezTo>
                      <a:cubicBezTo>
                        <a:pt x="10" y="4"/>
                        <a:pt x="13" y="4"/>
                        <a:pt x="16" y="4"/>
                      </a:cubicBezTo>
                      <a:cubicBezTo>
                        <a:pt x="14" y="4"/>
                        <a:pt x="13" y="4"/>
                        <a:pt x="12" y="4"/>
                      </a:cubicBezTo>
                      <a:cubicBezTo>
                        <a:pt x="13" y="4"/>
                        <a:pt x="17" y="5"/>
                        <a:pt x="21" y="5"/>
                      </a:cubicBezTo>
                      <a:cubicBezTo>
                        <a:pt x="22" y="5"/>
                        <a:pt x="23" y="5"/>
                        <a:pt x="24" y="4"/>
                      </a:cubicBezTo>
                      <a:cubicBezTo>
                        <a:pt x="25" y="4"/>
                        <a:pt x="25" y="4"/>
                        <a:pt x="26" y="4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4" y="0"/>
                        <a:pt x="25" y="0"/>
                        <a:pt x="21" y="0"/>
                      </a:cubicBezTo>
                      <a:cubicBezTo>
                        <a:pt x="21" y="1"/>
                        <a:pt x="20" y="1"/>
                        <a:pt x="19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8" name="Freeform 1950"/>
                <p:cNvSpPr/>
                <p:nvPr/>
              </p:nvSpPr>
              <p:spPr bwMode="auto">
                <a:xfrm>
                  <a:off x="9939338" y="5126038"/>
                  <a:ext cx="3175" cy="1588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0 h 1"/>
                    <a:gd name="T4" fmla="*/ 0 w 5"/>
                    <a:gd name="T5" fmla="*/ 0 h 1"/>
                    <a:gd name="T6" fmla="*/ 0 w 5"/>
                    <a:gd name="T7" fmla="*/ 1 h 1"/>
                    <a:gd name="T8" fmla="*/ 1 w 5"/>
                    <a:gd name="T9" fmla="*/ 1 h 1"/>
                    <a:gd name="T10" fmla="*/ 5 w 5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2" y="1"/>
                        <a:pt x="4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9" name="Freeform 1951"/>
                <p:cNvSpPr/>
                <p:nvPr/>
              </p:nvSpPr>
              <p:spPr bwMode="auto">
                <a:xfrm>
                  <a:off x="9839326" y="5140325"/>
                  <a:ext cx="53975" cy="15875"/>
                </a:xfrm>
                <a:custGeom>
                  <a:avLst/>
                  <a:gdLst>
                    <a:gd name="T0" fmla="*/ 65 w 81"/>
                    <a:gd name="T1" fmla="*/ 8 h 22"/>
                    <a:gd name="T2" fmla="*/ 61 w 81"/>
                    <a:gd name="T3" fmla="*/ 3 h 22"/>
                    <a:gd name="T4" fmla="*/ 65 w 81"/>
                    <a:gd name="T5" fmla="*/ 1 h 22"/>
                    <a:gd name="T6" fmla="*/ 60 w 81"/>
                    <a:gd name="T7" fmla="*/ 0 h 22"/>
                    <a:gd name="T8" fmla="*/ 55 w 81"/>
                    <a:gd name="T9" fmla="*/ 2 h 22"/>
                    <a:gd name="T10" fmla="*/ 55 w 81"/>
                    <a:gd name="T11" fmla="*/ 2 h 22"/>
                    <a:gd name="T12" fmla="*/ 51 w 81"/>
                    <a:gd name="T13" fmla="*/ 3 h 22"/>
                    <a:gd name="T14" fmla="*/ 48 w 81"/>
                    <a:gd name="T15" fmla="*/ 4 h 22"/>
                    <a:gd name="T16" fmla="*/ 50 w 81"/>
                    <a:gd name="T17" fmla="*/ 8 h 22"/>
                    <a:gd name="T18" fmla="*/ 48 w 81"/>
                    <a:gd name="T19" fmla="*/ 8 h 22"/>
                    <a:gd name="T20" fmla="*/ 46 w 81"/>
                    <a:gd name="T21" fmla="*/ 6 h 22"/>
                    <a:gd name="T22" fmla="*/ 41 w 81"/>
                    <a:gd name="T23" fmla="*/ 5 h 22"/>
                    <a:gd name="T24" fmla="*/ 38 w 81"/>
                    <a:gd name="T25" fmla="*/ 6 h 22"/>
                    <a:gd name="T26" fmla="*/ 38 w 81"/>
                    <a:gd name="T27" fmla="*/ 7 h 22"/>
                    <a:gd name="T28" fmla="*/ 34 w 81"/>
                    <a:gd name="T29" fmla="*/ 8 h 22"/>
                    <a:gd name="T30" fmla="*/ 27 w 81"/>
                    <a:gd name="T31" fmla="*/ 7 h 22"/>
                    <a:gd name="T32" fmla="*/ 22 w 81"/>
                    <a:gd name="T33" fmla="*/ 9 h 22"/>
                    <a:gd name="T34" fmla="*/ 20 w 81"/>
                    <a:gd name="T35" fmla="*/ 8 h 22"/>
                    <a:gd name="T36" fmla="*/ 0 w 81"/>
                    <a:gd name="T37" fmla="*/ 16 h 22"/>
                    <a:gd name="T38" fmla="*/ 4 w 81"/>
                    <a:gd name="T39" fmla="*/ 17 h 22"/>
                    <a:gd name="T40" fmla="*/ 9 w 81"/>
                    <a:gd name="T41" fmla="*/ 16 h 22"/>
                    <a:gd name="T42" fmla="*/ 3 w 81"/>
                    <a:gd name="T43" fmla="*/ 18 h 22"/>
                    <a:gd name="T44" fmla="*/ 14 w 81"/>
                    <a:gd name="T45" fmla="*/ 17 h 22"/>
                    <a:gd name="T46" fmla="*/ 22 w 81"/>
                    <a:gd name="T47" fmla="*/ 16 h 22"/>
                    <a:gd name="T48" fmla="*/ 26 w 81"/>
                    <a:gd name="T49" fmla="*/ 16 h 22"/>
                    <a:gd name="T50" fmla="*/ 21 w 81"/>
                    <a:gd name="T51" fmla="*/ 17 h 22"/>
                    <a:gd name="T52" fmla="*/ 6 w 81"/>
                    <a:gd name="T53" fmla="*/ 21 h 22"/>
                    <a:gd name="T54" fmla="*/ 13 w 81"/>
                    <a:gd name="T55" fmla="*/ 22 h 22"/>
                    <a:gd name="T56" fmla="*/ 21 w 81"/>
                    <a:gd name="T57" fmla="*/ 21 h 22"/>
                    <a:gd name="T58" fmla="*/ 23 w 81"/>
                    <a:gd name="T59" fmla="*/ 22 h 22"/>
                    <a:gd name="T60" fmla="*/ 37 w 81"/>
                    <a:gd name="T61" fmla="*/ 20 h 22"/>
                    <a:gd name="T62" fmla="*/ 49 w 81"/>
                    <a:gd name="T63" fmla="*/ 17 h 22"/>
                    <a:gd name="T64" fmla="*/ 54 w 81"/>
                    <a:gd name="T65" fmla="*/ 15 h 22"/>
                    <a:gd name="T66" fmla="*/ 67 w 81"/>
                    <a:gd name="T67" fmla="*/ 16 h 22"/>
                    <a:gd name="T68" fmla="*/ 76 w 81"/>
                    <a:gd name="T69" fmla="*/ 14 h 22"/>
                    <a:gd name="T70" fmla="*/ 75 w 81"/>
                    <a:gd name="T71" fmla="*/ 13 h 22"/>
                    <a:gd name="T72" fmla="*/ 72 w 81"/>
                    <a:gd name="T73" fmla="*/ 13 h 22"/>
                    <a:gd name="T74" fmla="*/ 74 w 81"/>
                    <a:gd name="T75" fmla="*/ 12 h 22"/>
                    <a:gd name="T76" fmla="*/ 81 w 81"/>
                    <a:gd name="T77" fmla="*/ 11 h 22"/>
                    <a:gd name="T78" fmla="*/ 65 w 81"/>
                    <a:gd name="T79" fmla="*/ 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1" h="22">
                      <a:moveTo>
                        <a:pt x="65" y="8"/>
                      </a:moveTo>
                      <a:cubicBezTo>
                        <a:pt x="65" y="6"/>
                        <a:pt x="61" y="5"/>
                        <a:pt x="61" y="3"/>
                      </a:cubicBezTo>
                      <a:cubicBezTo>
                        <a:pt x="61" y="2"/>
                        <a:pt x="65" y="2"/>
                        <a:pt x="65" y="1"/>
                      </a:cubicBezTo>
                      <a:cubicBezTo>
                        <a:pt x="65" y="0"/>
                        <a:pt x="63" y="0"/>
                        <a:pt x="60" y="0"/>
                      </a:cubicBezTo>
                      <a:cubicBezTo>
                        <a:pt x="57" y="0"/>
                        <a:pt x="55" y="1"/>
                        <a:pt x="55" y="2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2" y="3"/>
                        <a:pt x="53" y="2"/>
                        <a:pt x="51" y="3"/>
                      </a:cubicBezTo>
                      <a:cubicBezTo>
                        <a:pt x="49" y="3"/>
                        <a:pt x="48" y="3"/>
                        <a:pt x="48" y="4"/>
                      </a:cubicBezTo>
                      <a:cubicBezTo>
                        <a:pt x="47" y="5"/>
                        <a:pt x="49" y="7"/>
                        <a:pt x="50" y="8"/>
                      </a:cubicBezTo>
                      <a:cubicBezTo>
                        <a:pt x="50" y="8"/>
                        <a:pt x="49" y="8"/>
                        <a:pt x="48" y="8"/>
                      </a:cubicBezTo>
                      <a:cubicBezTo>
                        <a:pt x="45" y="9"/>
                        <a:pt x="47" y="7"/>
                        <a:pt x="46" y="6"/>
                      </a:cubicBezTo>
                      <a:cubicBezTo>
                        <a:pt x="45" y="6"/>
                        <a:pt x="43" y="5"/>
                        <a:pt x="41" y="5"/>
                      </a:cubicBezTo>
                      <a:cubicBezTo>
                        <a:pt x="40" y="6"/>
                        <a:pt x="39" y="6"/>
                        <a:pt x="38" y="6"/>
                      </a:cubicBezTo>
                      <a:cubicBezTo>
                        <a:pt x="38" y="6"/>
                        <a:pt x="38" y="6"/>
                        <a:pt x="38" y="7"/>
                      </a:cubicBezTo>
                      <a:cubicBezTo>
                        <a:pt x="37" y="7"/>
                        <a:pt x="35" y="8"/>
                        <a:pt x="34" y="8"/>
                      </a:cubicBezTo>
                      <a:cubicBezTo>
                        <a:pt x="33" y="7"/>
                        <a:pt x="31" y="7"/>
                        <a:pt x="27" y="7"/>
                      </a:cubicBezTo>
                      <a:cubicBezTo>
                        <a:pt x="25" y="8"/>
                        <a:pt x="24" y="9"/>
                        <a:pt x="22" y="9"/>
                      </a:cubicBezTo>
                      <a:cubicBezTo>
                        <a:pt x="22" y="9"/>
                        <a:pt x="22" y="7"/>
                        <a:pt x="20" y="8"/>
                      </a:cubicBezTo>
                      <a:cubicBezTo>
                        <a:pt x="15" y="9"/>
                        <a:pt x="1" y="13"/>
                        <a:pt x="0" y="16"/>
                      </a:cubicBezTo>
                      <a:cubicBezTo>
                        <a:pt x="0" y="17"/>
                        <a:pt x="3" y="17"/>
                        <a:pt x="4" y="17"/>
                      </a:cubicBezTo>
                      <a:cubicBezTo>
                        <a:pt x="6" y="16"/>
                        <a:pt x="7" y="16"/>
                        <a:pt x="9" y="16"/>
                      </a:cubicBezTo>
                      <a:cubicBezTo>
                        <a:pt x="8" y="17"/>
                        <a:pt x="4" y="17"/>
                        <a:pt x="3" y="18"/>
                      </a:cubicBezTo>
                      <a:cubicBezTo>
                        <a:pt x="3" y="20"/>
                        <a:pt x="11" y="18"/>
                        <a:pt x="14" y="17"/>
                      </a:cubicBezTo>
                      <a:cubicBezTo>
                        <a:pt x="17" y="17"/>
                        <a:pt x="20" y="16"/>
                        <a:pt x="22" y="16"/>
                      </a:cubicBezTo>
                      <a:cubicBezTo>
                        <a:pt x="24" y="15"/>
                        <a:pt x="25" y="16"/>
                        <a:pt x="26" y="16"/>
                      </a:cubicBezTo>
                      <a:cubicBezTo>
                        <a:pt x="24" y="16"/>
                        <a:pt x="23" y="16"/>
                        <a:pt x="21" y="17"/>
                      </a:cubicBezTo>
                      <a:cubicBezTo>
                        <a:pt x="15" y="18"/>
                        <a:pt x="10" y="19"/>
                        <a:pt x="6" y="21"/>
                      </a:cubicBezTo>
                      <a:cubicBezTo>
                        <a:pt x="7" y="21"/>
                        <a:pt x="9" y="22"/>
                        <a:pt x="13" y="22"/>
                      </a:cubicBezTo>
                      <a:cubicBezTo>
                        <a:pt x="15" y="21"/>
                        <a:pt x="19" y="20"/>
                        <a:pt x="21" y="21"/>
                      </a:cubicBezTo>
                      <a:cubicBezTo>
                        <a:pt x="23" y="21"/>
                        <a:pt x="21" y="22"/>
                        <a:pt x="23" y="22"/>
                      </a:cubicBezTo>
                      <a:cubicBezTo>
                        <a:pt x="28" y="21"/>
                        <a:pt x="32" y="20"/>
                        <a:pt x="37" y="20"/>
                      </a:cubicBezTo>
                      <a:cubicBezTo>
                        <a:pt x="41" y="18"/>
                        <a:pt x="45" y="18"/>
                        <a:pt x="49" y="17"/>
                      </a:cubicBezTo>
                      <a:cubicBezTo>
                        <a:pt x="52" y="16"/>
                        <a:pt x="51" y="16"/>
                        <a:pt x="54" y="15"/>
                      </a:cubicBezTo>
                      <a:cubicBezTo>
                        <a:pt x="58" y="15"/>
                        <a:pt x="60" y="17"/>
                        <a:pt x="67" y="16"/>
                      </a:cubicBezTo>
                      <a:cubicBezTo>
                        <a:pt x="71" y="16"/>
                        <a:pt x="75" y="15"/>
                        <a:pt x="76" y="14"/>
                      </a:cubicBezTo>
                      <a:cubicBezTo>
                        <a:pt x="76" y="14"/>
                        <a:pt x="75" y="14"/>
                        <a:pt x="75" y="13"/>
                      </a:cubicBezTo>
                      <a:cubicBezTo>
                        <a:pt x="74" y="13"/>
                        <a:pt x="72" y="14"/>
                        <a:pt x="72" y="13"/>
                      </a:cubicBezTo>
                      <a:cubicBezTo>
                        <a:pt x="72" y="12"/>
                        <a:pt x="73" y="12"/>
                        <a:pt x="74" y="12"/>
                      </a:cubicBezTo>
                      <a:cubicBezTo>
                        <a:pt x="78" y="12"/>
                        <a:pt x="78" y="12"/>
                        <a:pt x="81" y="11"/>
                      </a:cubicBezTo>
                      <a:cubicBezTo>
                        <a:pt x="78" y="10"/>
                        <a:pt x="65" y="10"/>
                        <a:pt x="65" y="8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0" name="Freeform 1952"/>
                <p:cNvSpPr/>
                <p:nvPr/>
              </p:nvSpPr>
              <p:spPr bwMode="auto">
                <a:xfrm>
                  <a:off x="9909176" y="5129213"/>
                  <a:ext cx="9525" cy="1588"/>
                </a:xfrm>
                <a:custGeom>
                  <a:avLst/>
                  <a:gdLst>
                    <a:gd name="T0" fmla="*/ 10 w 13"/>
                    <a:gd name="T1" fmla="*/ 2 h 2"/>
                    <a:gd name="T2" fmla="*/ 12 w 13"/>
                    <a:gd name="T3" fmla="*/ 1 h 2"/>
                    <a:gd name="T4" fmla="*/ 12 w 13"/>
                    <a:gd name="T5" fmla="*/ 0 h 2"/>
                    <a:gd name="T6" fmla="*/ 10 w 13"/>
                    <a:gd name="T7" fmla="*/ 0 h 2"/>
                    <a:gd name="T8" fmla="*/ 0 w 13"/>
                    <a:gd name="T9" fmla="*/ 2 h 2"/>
                    <a:gd name="T10" fmla="*/ 10 w 13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2">
                      <a:moveTo>
                        <a:pt x="10" y="2"/>
                      </a:moveTo>
                      <a:cubicBezTo>
                        <a:pt x="11" y="2"/>
                        <a:pt x="12" y="1"/>
                        <a:pt x="12" y="1"/>
                      </a:cubicBezTo>
                      <a:cubicBezTo>
                        <a:pt x="13" y="1"/>
                        <a:pt x="12" y="1"/>
                        <a:pt x="12" y="0"/>
                      </a:cubicBezTo>
                      <a:cubicBezTo>
                        <a:pt x="11" y="0"/>
                        <a:pt x="12" y="0"/>
                        <a:pt x="10" y="0"/>
                      </a:cubicBezTo>
                      <a:cubicBezTo>
                        <a:pt x="7" y="1"/>
                        <a:pt x="1" y="1"/>
                        <a:pt x="0" y="2"/>
                      </a:cubicBezTo>
                      <a:cubicBezTo>
                        <a:pt x="0" y="2"/>
                        <a:pt x="9" y="2"/>
                        <a:pt x="10" y="2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1" name="Freeform 1953"/>
                <p:cNvSpPr/>
                <p:nvPr/>
              </p:nvSpPr>
              <p:spPr bwMode="auto">
                <a:xfrm>
                  <a:off x="9888538" y="5138738"/>
                  <a:ext cx="19050" cy="6350"/>
                </a:xfrm>
                <a:custGeom>
                  <a:avLst/>
                  <a:gdLst>
                    <a:gd name="T0" fmla="*/ 25 w 28"/>
                    <a:gd name="T1" fmla="*/ 3 h 9"/>
                    <a:gd name="T2" fmla="*/ 19 w 28"/>
                    <a:gd name="T3" fmla="*/ 3 h 9"/>
                    <a:gd name="T4" fmla="*/ 25 w 28"/>
                    <a:gd name="T5" fmla="*/ 0 h 9"/>
                    <a:gd name="T6" fmla="*/ 23 w 28"/>
                    <a:gd name="T7" fmla="*/ 0 h 9"/>
                    <a:gd name="T8" fmla="*/ 16 w 28"/>
                    <a:gd name="T9" fmla="*/ 0 h 9"/>
                    <a:gd name="T10" fmla="*/ 6 w 28"/>
                    <a:gd name="T11" fmla="*/ 2 h 9"/>
                    <a:gd name="T12" fmla="*/ 5 w 28"/>
                    <a:gd name="T13" fmla="*/ 2 h 9"/>
                    <a:gd name="T14" fmla="*/ 10 w 28"/>
                    <a:gd name="T15" fmla="*/ 3 h 9"/>
                    <a:gd name="T16" fmla="*/ 10 w 28"/>
                    <a:gd name="T17" fmla="*/ 4 h 9"/>
                    <a:gd name="T18" fmla="*/ 8 w 28"/>
                    <a:gd name="T19" fmla="*/ 4 h 9"/>
                    <a:gd name="T20" fmla="*/ 0 w 28"/>
                    <a:gd name="T21" fmla="*/ 4 h 9"/>
                    <a:gd name="T22" fmla="*/ 0 w 28"/>
                    <a:gd name="T23" fmla="*/ 5 h 9"/>
                    <a:gd name="T24" fmla="*/ 14 w 28"/>
                    <a:gd name="T25" fmla="*/ 8 h 9"/>
                    <a:gd name="T26" fmla="*/ 18 w 28"/>
                    <a:gd name="T27" fmla="*/ 8 h 9"/>
                    <a:gd name="T28" fmla="*/ 21 w 28"/>
                    <a:gd name="T29" fmla="*/ 7 h 9"/>
                    <a:gd name="T30" fmla="*/ 28 w 28"/>
                    <a:gd name="T31" fmla="*/ 4 h 9"/>
                    <a:gd name="T32" fmla="*/ 25 w 28"/>
                    <a:gd name="T33" fmla="*/ 4 h 9"/>
                    <a:gd name="T34" fmla="*/ 25 w 28"/>
                    <a:gd name="T35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8" h="9">
                      <a:moveTo>
                        <a:pt x="25" y="3"/>
                      </a:moveTo>
                      <a:cubicBezTo>
                        <a:pt x="25" y="2"/>
                        <a:pt x="20" y="3"/>
                        <a:pt x="19" y="3"/>
                      </a:cubicBezTo>
                      <a:cubicBezTo>
                        <a:pt x="20" y="2"/>
                        <a:pt x="24" y="2"/>
                        <a:pt x="25" y="0"/>
                      </a:cubicBezTo>
                      <a:cubicBezTo>
                        <a:pt x="24" y="0"/>
                        <a:pt x="23" y="0"/>
                        <a:pt x="23" y="0"/>
                      </a:cubicBezTo>
                      <a:cubicBezTo>
                        <a:pt x="21" y="0"/>
                        <a:pt x="19" y="0"/>
                        <a:pt x="16" y="0"/>
                      </a:cubicBezTo>
                      <a:cubicBezTo>
                        <a:pt x="13" y="1"/>
                        <a:pt x="9" y="1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3"/>
                        <a:pt x="8" y="3"/>
                        <a:pt x="10" y="3"/>
                      </a:cubicBezTo>
                      <a:cubicBezTo>
                        <a:pt x="10" y="3"/>
                        <a:pt x="10" y="4"/>
                        <a:pt x="10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5" y="5"/>
                        <a:pt x="3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5" y="7"/>
                        <a:pt x="10" y="6"/>
                        <a:pt x="14" y="8"/>
                      </a:cubicBezTo>
                      <a:cubicBezTo>
                        <a:pt x="15" y="8"/>
                        <a:pt x="16" y="9"/>
                        <a:pt x="18" y="8"/>
                      </a:cubicBezTo>
                      <a:cubicBezTo>
                        <a:pt x="19" y="8"/>
                        <a:pt x="20" y="8"/>
                        <a:pt x="21" y="7"/>
                      </a:cubicBezTo>
                      <a:cubicBezTo>
                        <a:pt x="27" y="6"/>
                        <a:pt x="27" y="7"/>
                        <a:pt x="28" y="4"/>
                      </a:cubicBezTo>
                      <a:cubicBezTo>
                        <a:pt x="27" y="4"/>
                        <a:pt x="25" y="4"/>
                        <a:pt x="25" y="4"/>
                      </a:cubicBezTo>
                      <a:cubicBezTo>
                        <a:pt x="25" y="3"/>
                        <a:pt x="25" y="3"/>
                        <a:pt x="25" y="3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2" name="Freeform 1954"/>
                <p:cNvSpPr/>
                <p:nvPr/>
              </p:nvSpPr>
              <p:spPr bwMode="auto">
                <a:xfrm>
                  <a:off x="9883776" y="51355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3" name="Freeform 1955"/>
                <p:cNvSpPr/>
                <p:nvPr/>
              </p:nvSpPr>
              <p:spPr bwMode="auto">
                <a:xfrm>
                  <a:off x="9898063" y="5148263"/>
                  <a:ext cx="12700" cy="3175"/>
                </a:xfrm>
                <a:custGeom>
                  <a:avLst/>
                  <a:gdLst>
                    <a:gd name="T0" fmla="*/ 3 w 19"/>
                    <a:gd name="T1" fmla="*/ 3 h 5"/>
                    <a:gd name="T2" fmla="*/ 0 w 19"/>
                    <a:gd name="T3" fmla="*/ 3 h 5"/>
                    <a:gd name="T4" fmla="*/ 14 w 19"/>
                    <a:gd name="T5" fmla="*/ 5 h 5"/>
                    <a:gd name="T6" fmla="*/ 19 w 19"/>
                    <a:gd name="T7" fmla="*/ 3 h 5"/>
                    <a:gd name="T8" fmla="*/ 8 w 19"/>
                    <a:gd name="T9" fmla="*/ 0 h 5"/>
                    <a:gd name="T10" fmla="*/ 3 w 19"/>
                    <a:gd name="T11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5">
                      <a:moveTo>
                        <a:pt x="3" y="3"/>
                      </a:moveTo>
                      <a:cubicBezTo>
                        <a:pt x="3" y="3"/>
                        <a:pt x="0" y="3"/>
                        <a:pt x="0" y="3"/>
                      </a:cubicBezTo>
                      <a:cubicBezTo>
                        <a:pt x="0" y="3"/>
                        <a:pt x="12" y="5"/>
                        <a:pt x="14" y="5"/>
                      </a:cubicBezTo>
                      <a:cubicBezTo>
                        <a:pt x="16" y="4"/>
                        <a:pt x="17" y="4"/>
                        <a:pt x="19" y="3"/>
                      </a:cubicBezTo>
                      <a:cubicBezTo>
                        <a:pt x="18" y="2"/>
                        <a:pt x="11" y="0"/>
                        <a:pt x="8" y="0"/>
                      </a:cubicBezTo>
                      <a:cubicBezTo>
                        <a:pt x="5" y="0"/>
                        <a:pt x="5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4" name="Freeform 1956"/>
                <p:cNvSpPr/>
                <p:nvPr/>
              </p:nvSpPr>
              <p:spPr bwMode="auto">
                <a:xfrm>
                  <a:off x="9939338" y="5124450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5" name="Freeform 1957"/>
                <p:cNvSpPr/>
                <p:nvPr/>
              </p:nvSpPr>
              <p:spPr bwMode="auto">
                <a:xfrm>
                  <a:off x="9907588" y="5133975"/>
                  <a:ext cx="9525" cy="1588"/>
                </a:xfrm>
                <a:custGeom>
                  <a:avLst/>
                  <a:gdLst>
                    <a:gd name="T0" fmla="*/ 14 w 14"/>
                    <a:gd name="T1" fmla="*/ 2 h 4"/>
                    <a:gd name="T2" fmla="*/ 8 w 14"/>
                    <a:gd name="T3" fmla="*/ 1 h 4"/>
                    <a:gd name="T4" fmla="*/ 3 w 14"/>
                    <a:gd name="T5" fmla="*/ 2 h 4"/>
                    <a:gd name="T6" fmla="*/ 0 w 14"/>
                    <a:gd name="T7" fmla="*/ 3 h 4"/>
                    <a:gd name="T8" fmla="*/ 11 w 14"/>
                    <a:gd name="T9" fmla="*/ 4 h 4"/>
                    <a:gd name="T10" fmla="*/ 14 w 14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4">
                      <a:moveTo>
                        <a:pt x="14" y="2"/>
                      </a:moveTo>
                      <a:cubicBezTo>
                        <a:pt x="14" y="1"/>
                        <a:pt x="11" y="0"/>
                        <a:pt x="8" y="1"/>
                      </a:cubicBezTo>
                      <a:cubicBezTo>
                        <a:pt x="4" y="1"/>
                        <a:pt x="4" y="2"/>
                        <a:pt x="3" y="2"/>
                      </a:cubicBezTo>
                      <a:cubicBezTo>
                        <a:pt x="2" y="2"/>
                        <a:pt x="1" y="2"/>
                        <a:pt x="0" y="3"/>
                      </a:cubicBezTo>
                      <a:cubicBezTo>
                        <a:pt x="0" y="3"/>
                        <a:pt x="10" y="4"/>
                        <a:pt x="11" y="4"/>
                      </a:cubicBezTo>
                      <a:cubicBezTo>
                        <a:pt x="13" y="4"/>
                        <a:pt x="14" y="3"/>
                        <a:pt x="14" y="2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6" name="Freeform 1958"/>
                <p:cNvSpPr/>
                <p:nvPr/>
              </p:nvSpPr>
              <p:spPr bwMode="auto">
                <a:xfrm>
                  <a:off x="9883776" y="5132388"/>
                  <a:ext cx="20638" cy="4763"/>
                </a:xfrm>
                <a:custGeom>
                  <a:avLst/>
                  <a:gdLst>
                    <a:gd name="T0" fmla="*/ 2 w 31"/>
                    <a:gd name="T1" fmla="*/ 3 h 7"/>
                    <a:gd name="T2" fmla="*/ 0 w 31"/>
                    <a:gd name="T3" fmla="*/ 3 h 7"/>
                    <a:gd name="T4" fmla="*/ 1 w 31"/>
                    <a:gd name="T5" fmla="*/ 4 h 7"/>
                    <a:gd name="T6" fmla="*/ 1 w 31"/>
                    <a:gd name="T7" fmla="*/ 4 h 7"/>
                    <a:gd name="T8" fmla="*/ 1 w 31"/>
                    <a:gd name="T9" fmla="*/ 4 h 7"/>
                    <a:gd name="T10" fmla="*/ 1 w 31"/>
                    <a:gd name="T11" fmla="*/ 3 h 7"/>
                    <a:gd name="T12" fmla="*/ 0 w 31"/>
                    <a:gd name="T13" fmla="*/ 4 h 7"/>
                    <a:gd name="T14" fmla="*/ 4 w 31"/>
                    <a:gd name="T15" fmla="*/ 5 h 7"/>
                    <a:gd name="T16" fmla="*/ 5 w 31"/>
                    <a:gd name="T17" fmla="*/ 5 h 7"/>
                    <a:gd name="T18" fmla="*/ 7 w 31"/>
                    <a:gd name="T19" fmla="*/ 5 h 7"/>
                    <a:gd name="T20" fmla="*/ 9 w 31"/>
                    <a:gd name="T21" fmla="*/ 5 h 7"/>
                    <a:gd name="T22" fmla="*/ 21 w 31"/>
                    <a:gd name="T23" fmla="*/ 4 h 7"/>
                    <a:gd name="T24" fmla="*/ 23 w 31"/>
                    <a:gd name="T25" fmla="*/ 4 h 7"/>
                    <a:gd name="T26" fmla="*/ 19 w 31"/>
                    <a:gd name="T27" fmla="*/ 5 h 7"/>
                    <a:gd name="T28" fmla="*/ 18 w 31"/>
                    <a:gd name="T29" fmla="*/ 6 h 7"/>
                    <a:gd name="T30" fmla="*/ 17 w 31"/>
                    <a:gd name="T31" fmla="*/ 6 h 7"/>
                    <a:gd name="T32" fmla="*/ 22 w 31"/>
                    <a:gd name="T33" fmla="*/ 6 h 7"/>
                    <a:gd name="T34" fmla="*/ 29 w 31"/>
                    <a:gd name="T35" fmla="*/ 5 h 7"/>
                    <a:gd name="T36" fmla="*/ 31 w 31"/>
                    <a:gd name="T37" fmla="*/ 2 h 7"/>
                    <a:gd name="T38" fmla="*/ 28 w 31"/>
                    <a:gd name="T39" fmla="*/ 0 h 7"/>
                    <a:gd name="T40" fmla="*/ 24 w 31"/>
                    <a:gd name="T41" fmla="*/ 1 h 7"/>
                    <a:gd name="T42" fmla="*/ 17 w 31"/>
                    <a:gd name="T43" fmla="*/ 1 h 7"/>
                    <a:gd name="T44" fmla="*/ 14 w 31"/>
                    <a:gd name="T45" fmla="*/ 1 h 7"/>
                    <a:gd name="T46" fmla="*/ 20 w 31"/>
                    <a:gd name="T47" fmla="*/ 2 h 7"/>
                    <a:gd name="T48" fmla="*/ 20 w 31"/>
                    <a:gd name="T49" fmla="*/ 3 h 7"/>
                    <a:gd name="T50" fmla="*/ 11 w 31"/>
                    <a:gd name="T51" fmla="*/ 3 h 7"/>
                    <a:gd name="T52" fmla="*/ 11 w 31"/>
                    <a:gd name="T53" fmla="*/ 3 h 7"/>
                    <a:gd name="T54" fmla="*/ 14 w 31"/>
                    <a:gd name="T55" fmla="*/ 4 h 7"/>
                    <a:gd name="T56" fmla="*/ 2 w 31"/>
                    <a:gd name="T5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1" h="7">
                      <a:moveTo>
                        <a:pt x="2" y="3"/>
                      </a:move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4"/>
                        <a:pt x="1" y="4"/>
                        <a:pt x="0" y="4"/>
                      </a:cubicBezTo>
                      <a:cubicBezTo>
                        <a:pt x="2" y="5"/>
                        <a:pt x="3" y="5"/>
                        <a:pt x="4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6" y="5"/>
                        <a:pt x="7" y="5"/>
                      </a:cubicBezTo>
                      <a:cubicBezTo>
                        <a:pt x="7" y="5"/>
                        <a:pt x="8" y="6"/>
                        <a:pt x="9" y="5"/>
                      </a:cubicBezTo>
                      <a:cubicBezTo>
                        <a:pt x="12" y="5"/>
                        <a:pt x="18" y="4"/>
                        <a:pt x="21" y="4"/>
                      </a:cubicBezTo>
                      <a:cubicBezTo>
                        <a:pt x="21" y="4"/>
                        <a:pt x="22" y="4"/>
                        <a:pt x="23" y="4"/>
                      </a:cubicBezTo>
                      <a:cubicBezTo>
                        <a:pt x="22" y="4"/>
                        <a:pt x="19" y="4"/>
                        <a:pt x="19" y="5"/>
                      </a:cubicBezTo>
                      <a:cubicBezTo>
                        <a:pt x="18" y="5"/>
                        <a:pt x="19" y="5"/>
                        <a:pt x="18" y="6"/>
                      </a:cubicBezTo>
                      <a:cubicBezTo>
                        <a:pt x="18" y="6"/>
                        <a:pt x="17" y="6"/>
                        <a:pt x="17" y="6"/>
                      </a:cubicBezTo>
                      <a:cubicBezTo>
                        <a:pt x="17" y="7"/>
                        <a:pt x="21" y="6"/>
                        <a:pt x="22" y="6"/>
                      </a:cubicBezTo>
                      <a:cubicBezTo>
                        <a:pt x="23" y="6"/>
                        <a:pt x="26" y="6"/>
                        <a:pt x="29" y="5"/>
                      </a:cubicBezTo>
                      <a:cubicBezTo>
                        <a:pt x="28" y="4"/>
                        <a:pt x="30" y="3"/>
                        <a:pt x="31" y="2"/>
                      </a:cubicBezTo>
                      <a:cubicBezTo>
                        <a:pt x="31" y="0"/>
                        <a:pt x="31" y="0"/>
                        <a:pt x="28" y="0"/>
                      </a:cubicBezTo>
                      <a:cubicBezTo>
                        <a:pt x="26" y="1"/>
                        <a:pt x="26" y="1"/>
                        <a:pt x="24" y="1"/>
                      </a:cubicBezTo>
                      <a:cubicBezTo>
                        <a:pt x="21" y="1"/>
                        <a:pt x="20" y="1"/>
                        <a:pt x="17" y="1"/>
                      </a:cubicBezTo>
                      <a:cubicBezTo>
                        <a:pt x="16" y="1"/>
                        <a:pt x="15" y="1"/>
                        <a:pt x="14" y="1"/>
                      </a:cubicBezTo>
                      <a:cubicBezTo>
                        <a:pt x="15" y="2"/>
                        <a:pt x="17" y="2"/>
                        <a:pt x="20" y="2"/>
                      </a:cubicBezTo>
                      <a:cubicBezTo>
                        <a:pt x="20" y="2"/>
                        <a:pt x="20" y="2"/>
                        <a:pt x="20" y="3"/>
                      </a:cubicBezTo>
                      <a:cubicBezTo>
                        <a:pt x="15" y="4"/>
                        <a:pt x="15" y="2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4"/>
                        <a:pt x="13" y="4"/>
                        <a:pt x="14" y="4"/>
                      </a:cubicBezTo>
                      <a:cubicBezTo>
                        <a:pt x="9" y="5"/>
                        <a:pt x="7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7" name="Freeform 1959"/>
                <p:cNvSpPr/>
                <p:nvPr/>
              </p:nvSpPr>
              <p:spPr bwMode="auto">
                <a:xfrm>
                  <a:off x="9882188" y="5135563"/>
                  <a:ext cx="3175" cy="1588"/>
                </a:xfrm>
                <a:custGeom>
                  <a:avLst/>
                  <a:gdLst>
                    <a:gd name="T0" fmla="*/ 0 w 5"/>
                    <a:gd name="T1" fmla="*/ 2 h 2"/>
                    <a:gd name="T2" fmla="*/ 3 w 5"/>
                    <a:gd name="T3" fmla="*/ 2 h 2"/>
                    <a:gd name="T4" fmla="*/ 5 w 5"/>
                    <a:gd name="T5" fmla="*/ 1 h 2"/>
                    <a:gd name="T6" fmla="*/ 4 w 5"/>
                    <a:gd name="T7" fmla="*/ 0 h 2"/>
                    <a:gd name="T8" fmla="*/ 0 w 5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0" y="2"/>
                      </a:moveTo>
                      <a:cubicBezTo>
                        <a:pt x="1" y="2"/>
                        <a:pt x="1" y="2"/>
                        <a:pt x="3" y="2"/>
                      </a:cubicBezTo>
                      <a:cubicBezTo>
                        <a:pt x="4" y="2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4" y="0"/>
                      </a:cubicBezTo>
                      <a:cubicBezTo>
                        <a:pt x="2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8" name="Freeform 1960"/>
                <p:cNvSpPr/>
                <p:nvPr/>
              </p:nvSpPr>
              <p:spPr bwMode="auto">
                <a:xfrm>
                  <a:off x="9888538" y="5132388"/>
                  <a:ext cx="6350" cy="0"/>
                </a:xfrm>
                <a:custGeom>
                  <a:avLst/>
                  <a:gdLst>
                    <a:gd name="T0" fmla="*/ 8 w 8"/>
                    <a:gd name="T1" fmla="*/ 0 h 1"/>
                    <a:gd name="T2" fmla="*/ 4 w 8"/>
                    <a:gd name="T3" fmla="*/ 0 h 1"/>
                    <a:gd name="T4" fmla="*/ 2 w 8"/>
                    <a:gd name="T5" fmla="*/ 1 h 1"/>
                    <a:gd name="T6" fmla="*/ 8 w 8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cubicBezTo>
                        <a:pt x="6" y="0"/>
                        <a:pt x="6" y="0"/>
                        <a:pt x="4" y="0"/>
                      </a:cubicBezTo>
                      <a:cubicBezTo>
                        <a:pt x="3" y="0"/>
                        <a:pt x="0" y="1"/>
                        <a:pt x="2" y="1"/>
                      </a:cubicBezTo>
                      <a:cubicBezTo>
                        <a:pt x="5" y="0"/>
                        <a:pt x="7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9" name="Freeform 1961"/>
                <p:cNvSpPr/>
                <p:nvPr/>
              </p:nvSpPr>
              <p:spPr bwMode="auto">
                <a:xfrm>
                  <a:off x="9939338" y="5119688"/>
                  <a:ext cx="74613" cy="14288"/>
                </a:xfrm>
                <a:custGeom>
                  <a:avLst/>
                  <a:gdLst>
                    <a:gd name="T0" fmla="*/ 8 w 113"/>
                    <a:gd name="T1" fmla="*/ 6 h 20"/>
                    <a:gd name="T2" fmla="*/ 17 w 113"/>
                    <a:gd name="T3" fmla="*/ 7 h 20"/>
                    <a:gd name="T4" fmla="*/ 32 w 113"/>
                    <a:gd name="T5" fmla="*/ 6 h 20"/>
                    <a:gd name="T6" fmla="*/ 16 w 113"/>
                    <a:gd name="T7" fmla="*/ 7 h 20"/>
                    <a:gd name="T8" fmla="*/ 21 w 113"/>
                    <a:gd name="T9" fmla="*/ 9 h 20"/>
                    <a:gd name="T10" fmla="*/ 2 w 113"/>
                    <a:gd name="T11" fmla="*/ 7 h 20"/>
                    <a:gd name="T12" fmla="*/ 1 w 113"/>
                    <a:gd name="T13" fmla="*/ 7 h 20"/>
                    <a:gd name="T14" fmla="*/ 2 w 113"/>
                    <a:gd name="T15" fmla="*/ 7 h 20"/>
                    <a:gd name="T16" fmla="*/ 1 w 113"/>
                    <a:gd name="T17" fmla="*/ 7 h 20"/>
                    <a:gd name="T18" fmla="*/ 9 w 113"/>
                    <a:gd name="T19" fmla="*/ 10 h 20"/>
                    <a:gd name="T20" fmla="*/ 1 w 113"/>
                    <a:gd name="T21" fmla="*/ 13 h 20"/>
                    <a:gd name="T22" fmla="*/ 9 w 113"/>
                    <a:gd name="T23" fmla="*/ 15 h 20"/>
                    <a:gd name="T24" fmla="*/ 1 w 113"/>
                    <a:gd name="T25" fmla="*/ 14 h 20"/>
                    <a:gd name="T26" fmla="*/ 4 w 113"/>
                    <a:gd name="T27" fmla="*/ 18 h 20"/>
                    <a:gd name="T28" fmla="*/ 22 w 113"/>
                    <a:gd name="T29" fmla="*/ 18 h 20"/>
                    <a:gd name="T30" fmla="*/ 41 w 113"/>
                    <a:gd name="T31" fmla="*/ 18 h 20"/>
                    <a:gd name="T32" fmla="*/ 34 w 113"/>
                    <a:gd name="T33" fmla="*/ 17 h 20"/>
                    <a:gd name="T34" fmla="*/ 40 w 113"/>
                    <a:gd name="T35" fmla="*/ 15 h 20"/>
                    <a:gd name="T36" fmla="*/ 55 w 113"/>
                    <a:gd name="T37" fmla="*/ 14 h 20"/>
                    <a:gd name="T38" fmla="*/ 55 w 113"/>
                    <a:gd name="T39" fmla="*/ 12 h 20"/>
                    <a:gd name="T40" fmla="*/ 60 w 113"/>
                    <a:gd name="T41" fmla="*/ 12 h 20"/>
                    <a:gd name="T42" fmla="*/ 82 w 113"/>
                    <a:gd name="T43" fmla="*/ 11 h 20"/>
                    <a:gd name="T44" fmla="*/ 88 w 113"/>
                    <a:gd name="T45" fmla="*/ 10 h 20"/>
                    <a:gd name="T46" fmla="*/ 112 w 113"/>
                    <a:gd name="T47" fmla="*/ 12 h 20"/>
                    <a:gd name="T48" fmla="*/ 100 w 113"/>
                    <a:gd name="T49" fmla="*/ 8 h 20"/>
                    <a:gd name="T50" fmla="*/ 85 w 113"/>
                    <a:gd name="T51" fmla="*/ 6 h 20"/>
                    <a:gd name="T52" fmla="*/ 68 w 113"/>
                    <a:gd name="T53" fmla="*/ 3 h 20"/>
                    <a:gd name="T54" fmla="*/ 59 w 113"/>
                    <a:gd name="T55" fmla="*/ 2 h 20"/>
                    <a:gd name="T56" fmla="*/ 48 w 113"/>
                    <a:gd name="T57" fmla="*/ 1 h 20"/>
                    <a:gd name="T58" fmla="*/ 28 w 113"/>
                    <a:gd name="T59" fmla="*/ 0 h 20"/>
                    <a:gd name="T60" fmla="*/ 21 w 113"/>
                    <a:gd name="T61" fmla="*/ 0 h 20"/>
                    <a:gd name="T62" fmla="*/ 2 w 113"/>
                    <a:gd name="T63" fmla="*/ 1 h 20"/>
                    <a:gd name="T64" fmla="*/ 1 w 113"/>
                    <a:gd name="T65" fmla="*/ 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3" h="20">
                      <a:moveTo>
                        <a:pt x="1" y="6"/>
                      </a:moveTo>
                      <a:cubicBezTo>
                        <a:pt x="0" y="6"/>
                        <a:pt x="5" y="6"/>
                        <a:pt x="8" y="6"/>
                      </a:cubicBezTo>
                      <a:cubicBezTo>
                        <a:pt x="9" y="6"/>
                        <a:pt x="10" y="6"/>
                        <a:pt x="11" y="6"/>
                      </a:cubicBezTo>
                      <a:cubicBezTo>
                        <a:pt x="13" y="6"/>
                        <a:pt x="14" y="6"/>
                        <a:pt x="17" y="7"/>
                      </a:cubicBezTo>
                      <a:cubicBezTo>
                        <a:pt x="22" y="6"/>
                        <a:pt x="26" y="7"/>
                        <a:pt x="29" y="6"/>
                      </a:cubicBezTo>
                      <a:cubicBezTo>
                        <a:pt x="30" y="6"/>
                        <a:pt x="31" y="6"/>
                        <a:pt x="32" y="6"/>
                      </a:cubicBezTo>
                      <a:cubicBezTo>
                        <a:pt x="30" y="7"/>
                        <a:pt x="27" y="7"/>
                        <a:pt x="24" y="7"/>
                      </a:cubicBezTo>
                      <a:cubicBezTo>
                        <a:pt x="21" y="7"/>
                        <a:pt x="19" y="7"/>
                        <a:pt x="16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8"/>
                        <a:pt x="20" y="8"/>
                        <a:pt x="21" y="9"/>
                      </a:cubicBezTo>
                      <a:cubicBezTo>
                        <a:pt x="16" y="9"/>
                        <a:pt x="15" y="7"/>
                        <a:pt x="10" y="7"/>
                      </a:cubicBezTo>
                      <a:cubicBezTo>
                        <a:pt x="7" y="7"/>
                        <a:pt x="4" y="7"/>
                        <a:pt x="2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2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4" y="9"/>
                        <a:pt x="9" y="9"/>
                        <a:pt x="9" y="10"/>
                      </a:cubicBezTo>
                      <a:cubicBezTo>
                        <a:pt x="9" y="12"/>
                        <a:pt x="5" y="11"/>
                        <a:pt x="1" y="11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4"/>
                        <a:pt x="7" y="14"/>
                        <a:pt x="9" y="15"/>
                      </a:cubicBezTo>
                      <a:cubicBezTo>
                        <a:pt x="8" y="15"/>
                        <a:pt x="7" y="15"/>
                        <a:pt x="6" y="15"/>
                      </a:cubicBezTo>
                      <a:cubicBezTo>
                        <a:pt x="4" y="15"/>
                        <a:pt x="3" y="14"/>
                        <a:pt x="1" y="14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2" y="18"/>
                        <a:pt x="3" y="18"/>
                        <a:pt x="4" y="18"/>
                      </a:cubicBezTo>
                      <a:cubicBezTo>
                        <a:pt x="7" y="18"/>
                        <a:pt x="8" y="18"/>
                        <a:pt x="9" y="18"/>
                      </a:cubicBezTo>
                      <a:cubicBezTo>
                        <a:pt x="14" y="18"/>
                        <a:pt x="18" y="18"/>
                        <a:pt x="22" y="18"/>
                      </a:cubicBezTo>
                      <a:cubicBezTo>
                        <a:pt x="25" y="18"/>
                        <a:pt x="24" y="19"/>
                        <a:pt x="28" y="19"/>
                      </a:cubicBezTo>
                      <a:cubicBezTo>
                        <a:pt x="31" y="20"/>
                        <a:pt x="41" y="19"/>
                        <a:pt x="41" y="18"/>
                      </a:cubicBezTo>
                      <a:cubicBezTo>
                        <a:pt x="41" y="18"/>
                        <a:pt x="39" y="18"/>
                        <a:pt x="38" y="18"/>
                      </a:cubicBezTo>
                      <a:cubicBezTo>
                        <a:pt x="37" y="17"/>
                        <a:pt x="35" y="17"/>
                        <a:pt x="34" y="17"/>
                      </a:cubicBezTo>
                      <a:cubicBezTo>
                        <a:pt x="34" y="16"/>
                        <a:pt x="41" y="17"/>
                        <a:pt x="41" y="16"/>
                      </a:cubicBezTo>
                      <a:cubicBezTo>
                        <a:pt x="41" y="15"/>
                        <a:pt x="40" y="15"/>
                        <a:pt x="40" y="15"/>
                      </a:cubicBezTo>
                      <a:cubicBezTo>
                        <a:pt x="42" y="15"/>
                        <a:pt x="45" y="15"/>
                        <a:pt x="48" y="15"/>
                      </a:cubicBezTo>
                      <a:cubicBezTo>
                        <a:pt x="51" y="15"/>
                        <a:pt x="52" y="14"/>
                        <a:pt x="55" y="14"/>
                      </a:cubicBezTo>
                      <a:cubicBezTo>
                        <a:pt x="54" y="13"/>
                        <a:pt x="52" y="13"/>
                        <a:pt x="50" y="12"/>
                      </a:cubicBezTo>
                      <a:cubicBezTo>
                        <a:pt x="53" y="13"/>
                        <a:pt x="55" y="13"/>
                        <a:pt x="55" y="12"/>
                      </a:cubicBezTo>
                      <a:cubicBezTo>
                        <a:pt x="53" y="12"/>
                        <a:pt x="52" y="12"/>
                        <a:pt x="50" y="12"/>
                      </a:cubicBezTo>
                      <a:cubicBezTo>
                        <a:pt x="53" y="11"/>
                        <a:pt x="57" y="12"/>
                        <a:pt x="60" y="12"/>
                      </a:cubicBezTo>
                      <a:cubicBezTo>
                        <a:pt x="63" y="12"/>
                        <a:pt x="66" y="13"/>
                        <a:pt x="68" y="12"/>
                      </a:cubicBezTo>
                      <a:cubicBezTo>
                        <a:pt x="73" y="12"/>
                        <a:pt x="76" y="11"/>
                        <a:pt x="82" y="11"/>
                      </a:cubicBezTo>
                      <a:cubicBezTo>
                        <a:pt x="88" y="11"/>
                        <a:pt x="96" y="12"/>
                        <a:pt x="100" y="12"/>
                      </a:cubicBezTo>
                      <a:cubicBezTo>
                        <a:pt x="96" y="11"/>
                        <a:pt x="90" y="10"/>
                        <a:pt x="88" y="10"/>
                      </a:cubicBezTo>
                      <a:cubicBezTo>
                        <a:pt x="96" y="10"/>
                        <a:pt x="103" y="12"/>
                        <a:pt x="109" y="12"/>
                      </a:cubicBezTo>
                      <a:cubicBezTo>
                        <a:pt x="110" y="12"/>
                        <a:pt x="113" y="13"/>
                        <a:pt x="112" y="12"/>
                      </a:cubicBezTo>
                      <a:cubicBezTo>
                        <a:pt x="112" y="11"/>
                        <a:pt x="105" y="10"/>
                        <a:pt x="103" y="9"/>
                      </a:cubicBezTo>
                      <a:cubicBezTo>
                        <a:pt x="102" y="9"/>
                        <a:pt x="102" y="9"/>
                        <a:pt x="100" y="8"/>
                      </a:cubicBezTo>
                      <a:cubicBezTo>
                        <a:pt x="99" y="8"/>
                        <a:pt x="98" y="8"/>
                        <a:pt x="97" y="7"/>
                      </a:cubicBezTo>
                      <a:cubicBezTo>
                        <a:pt x="93" y="7"/>
                        <a:pt x="89" y="7"/>
                        <a:pt x="85" y="6"/>
                      </a:cubicBezTo>
                      <a:cubicBezTo>
                        <a:pt x="87" y="6"/>
                        <a:pt x="87" y="6"/>
                        <a:pt x="88" y="6"/>
                      </a:cubicBezTo>
                      <a:cubicBezTo>
                        <a:pt x="85" y="5"/>
                        <a:pt x="72" y="3"/>
                        <a:pt x="68" y="3"/>
                      </a:cubicBezTo>
                      <a:cubicBezTo>
                        <a:pt x="67" y="3"/>
                        <a:pt x="65" y="3"/>
                        <a:pt x="64" y="2"/>
                      </a:cubicBezTo>
                      <a:cubicBezTo>
                        <a:pt x="62" y="2"/>
                        <a:pt x="61" y="2"/>
                        <a:pt x="59" y="2"/>
                      </a:cubicBezTo>
                      <a:cubicBezTo>
                        <a:pt x="57" y="1"/>
                        <a:pt x="56" y="2"/>
                        <a:pt x="54" y="2"/>
                      </a:cubicBezTo>
                      <a:cubicBezTo>
                        <a:pt x="52" y="2"/>
                        <a:pt x="51" y="1"/>
                        <a:pt x="48" y="1"/>
                      </a:cubicBezTo>
                      <a:cubicBezTo>
                        <a:pt x="47" y="1"/>
                        <a:pt x="47" y="1"/>
                        <a:pt x="46" y="1"/>
                      </a:cubicBezTo>
                      <a:cubicBezTo>
                        <a:pt x="40" y="1"/>
                        <a:pt x="34" y="0"/>
                        <a:pt x="28" y="0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22" y="0"/>
                        <a:pt x="24" y="0"/>
                        <a:pt x="21" y="0"/>
                      </a:cubicBezTo>
                      <a:cubicBezTo>
                        <a:pt x="16" y="0"/>
                        <a:pt x="14" y="1"/>
                        <a:pt x="13" y="2"/>
                      </a:cubicBezTo>
                      <a:cubicBezTo>
                        <a:pt x="12" y="2"/>
                        <a:pt x="5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0" name="Freeform 1962"/>
                <p:cNvSpPr/>
                <p:nvPr/>
              </p:nvSpPr>
              <p:spPr bwMode="auto">
                <a:xfrm>
                  <a:off x="10015538" y="5211763"/>
                  <a:ext cx="0" cy="0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1" name="Freeform 1963"/>
                <p:cNvSpPr/>
                <p:nvPr/>
              </p:nvSpPr>
              <p:spPr bwMode="auto">
                <a:xfrm>
                  <a:off x="9939338" y="5138738"/>
                  <a:ext cx="82550" cy="30163"/>
                </a:xfrm>
                <a:custGeom>
                  <a:avLst/>
                  <a:gdLst>
                    <a:gd name="T0" fmla="*/ 4 w 122"/>
                    <a:gd name="T1" fmla="*/ 13 h 46"/>
                    <a:gd name="T2" fmla="*/ 2 w 122"/>
                    <a:gd name="T3" fmla="*/ 16 h 46"/>
                    <a:gd name="T4" fmla="*/ 0 w 122"/>
                    <a:gd name="T5" fmla="*/ 27 h 46"/>
                    <a:gd name="T6" fmla="*/ 0 w 122"/>
                    <a:gd name="T7" fmla="*/ 23 h 46"/>
                    <a:gd name="T8" fmla="*/ 13 w 122"/>
                    <a:gd name="T9" fmla="*/ 25 h 46"/>
                    <a:gd name="T10" fmla="*/ 26 w 122"/>
                    <a:gd name="T11" fmla="*/ 21 h 46"/>
                    <a:gd name="T12" fmla="*/ 25 w 122"/>
                    <a:gd name="T13" fmla="*/ 16 h 46"/>
                    <a:gd name="T14" fmla="*/ 19 w 122"/>
                    <a:gd name="T15" fmla="*/ 13 h 46"/>
                    <a:gd name="T16" fmla="*/ 31 w 122"/>
                    <a:gd name="T17" fmla="*/ 15 h 46"/>
                    <a:gd name="T18" fmla="*/ 52 w 122"/>
                    <a:gd name="T19" fmla="*/ 17 h 46"/>
                    <a:gd name="T20" fmla="*/ 50 w 122"/>
                    <a:gd name="T21" fmla="*/ 19 h 46"/>
                    <a:gd name="T22" fmla="*/ 70 w 122"/>
                    <a:gd name="T23" fmla="*/ 25 h 46"/>
                    <a:gd name="T24" fmla="*/ 61 w 122"/>
                    <a:gd name="T25" fmla="*/ 28 h 46"/>
                    <a:gd name="T26" fmla="*/ 56 w 122"/>
                    <a:gd name="T27" fmla="*/ 30 h 46"/>
                    <a:gd name="T28" fmla="*/ 42 w 122"/>
                    <a:gd name="T29" fmla="*/ 31 h 46"/>
                    <a:gd name="T30" fmla="*/ 55 w 122"/>
                    <a:gd name="T31" fmla="*/ 33 h 46"/>
                    <a:gd name="T32" fmla="*/ 61 w 122"/>
                    <a:gd name="T33" fmla="*/ 33 h 46"/>
                    <a:gd name="T34" fmla="*/ 87 w 122"/>
                    <a:gd name="T35" fmla="*/ 42 h 46"/>
                    <a:gd name="T36" fmla="*/ 101 w 122"/>
                    <a:gd name="T37" fmla="*/ 46 h 46"/>
                    <a:gd name="T38" fmla="*/ 90 w 122"/>
                    <a:gd name="T39" fmla="*/ 39 h 46"/>
                    <a:gd name="T40" fmla="*/ 108 w 122"/>
                    <a:gd name="T41" fmla="*/ 44 h 46"/>
                    <a:gd name="T42" fmla="*/ 107 w 122"/>
                    <a:gd name="T43" fmla="*/ 39 h 46"/>
                    <a:gd name="T44" fmla="*/ 104 w 122"/>
                    <a:gd name="T45" fmla="*/ 38 h 46"/>
                    <a:gd name="T46" fmla="*/ 95 w 122"/>
                    <a:gd name="T47" fmla="*/ 33 h 46"/>
                    <a:gd name="T48" fmla="*/ 93 w 122"/>
                    <a:gd name="T49" fmla="*/ 32 h 46"/>
                    <a:gd name="T50" fmla="*/ 96 w 122"/>
                    <a:gd name="T51" fmla="*/ 31 h 46"/>
                    <a:gd name="T52" fmla="*/ 95 w 122"/>
                    <a:gd name="T53" fmla="*/ 30 h 46"/>
                    <a:gd name="T54" fmla="*/ 114 w 122"/>
                    <a:gd name="T55" fmla="*/ 35 h 46"/>
                    <a:gd name="T56" fmla="*/ 118 w 122"/>
                    <a:gd name="T57" fmla="*/ 34 h 46"/>
                    <a:gd name="T58" fmla="*/ 118 w 122"/>
                    <a:gd name="T59" fmla="*/ 31 h 46"/>
                    <a:gd name="T60" fmla="*/ 109 w 122"/>
                    <a:gd name="T61" fmla="*/ 30 h 46"/>
                    <a:gd name="T62" fmla="*/ 97 w 122"/>
                    <a:gd name="T63" fmla="*/ 23 h 46"/>
                    <a:gd name="T64" fmla="*/ 97 w 122"/>
                    <a:gd name="T65" fmla="*/ 21 h 46"/>
                    <a:gd name="T66" fmla="*/ 90 w 122"/>
                    <a:gd name="T67" fmla="*/ 20 h 46"/>
                    <a:gd name="T68" fmla="*/ 90 w 122"/>
                    <a:gd name="T69" fmla="*/ 17 h 46"/>
                    <a:gd name="T70" fmla="*/ 87 w 122"/>
                    <a:gd name="T71" fmla="*/ 16 h 46"/>
                    <a:gd name="T72" fmla="*/ 70 w 122"/>
                    <a:gd name="T73" fmla="*/ 11 h 46"/>
                    <a:gd name="T74" fmla="*/ 55 w 122"/>
                    <a:gd name="T75" fmla="*/ 6 h 46"/>
                    <a:gd name="T76" fmla="*/ 36 w 122"/>
                    <a:gd name="T77" fmla="*/ 6 h 46"/>
                    <a:gd name="T78" fmla="*/ 29 w 122"/>
                    <a:gd name="T79" fmla="*/ 5 h 46"/>
                    <a:gd name="T80" fmla="*/ 22 w 122"/>
                    <a:gd name="T81" fmla="*/ 0 h 46"/>
                    <a:gd name="T82" fmla="*/ 5 w 122"/>
                    <a:gd name="T83" fmla="*/ 5 h 46"/>
                    <a:gd name="T84" fmla="*/ 0 w 122"/>
                    <a:gd name="T85" fmla="*/ 5 h 46"/>
                    <a:gd name="T86" fmla="*/ 0 w 122"/>
                    <a:gd name="T87" fmla="*/ 4 h 46"/>
                    <a:gd name="T88" fmla="*/ 4 w 122"/>
                    <a:gd name="T89" fmla="*/ 13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2" h="46">
                      <a:moveTo>
                        <a:pt x="4" y="13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4"/>
                        <a:pt x="7" y="14"/>
                        <a:pt x="7" y="15"/>
                      </a:cubicBezTo>
                      <a:cubicBezTo>
                        <a:pt x="7" y="16"/>
                        <a:pt x="3" y="16"/>
                        <a:pt x="2" y="16"/>
                      </a:cubicBezTo>
                      <a:cubicBezTo>
                        <a:pt x="1" y="17"/>
                        <a:pt x="1" y="18"/>
                        <a:pt x="0" y="2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7"/>
                        <a:pt x="1" y="26"/>
                        <a:pt x="1" y="26"/>
                      </a:cubicBezTo>
                      <a:cubicBezTo>
                        <a:pt x="1" y="24"/>
                        <a:pt x="1" y="24"/>
                        <a:pt x="0" y="23"/>
                      </a:cubicBezTo>
                      <a:cubicBezTo>
                        <a:pt x="4" y="24"/>
                        <a:pt x="5" y="25"/>
                        <a:pt x="7" y="25"/>
                      </a:cubicBezTo>
                      <a:cubicBezTo>
                        <a:pt x="9" y="25"/>
                        <a:pt x="11" y="25"/>
                        <a:pt x="13" y="25"/>
                      </a:cubicBezTo>
                      <a:cubicBezTo>
                        <a:pt x="13" y="25"/>
                        <a:pt x="13" y="23"/>
                        <a:pt x="16" y="25"/>
                      </a:cubicBezTo>
                      <a:cubicBezTo>
                        <a:pt x="17" y="26"/>
                        <a:pt x="25" y="22"/>
                        <a:pt x="26" y="21"/>
                      </a:cubicBezTo>
                      <a:cubicBezTo>
                        <a:pt x="25" y="20"/>
                        <a:pt x="22" y="20"/>
                        <a:pt x="22" y="19"/>
                      </a:cubicBezTo>
                      <a:cubicBezTo>
                        <a:pt x="22" y="18"/>
                        <a:pt x="19" y="17"/>
                        <a:pt x="25" y="16"/>
                      </a:cubicBezTo>
                      <a:cubicBezTo>
                        <a:pt x="25" y="15"/>
                        <a:pt x="25" y="15"/>
                        <a:pt x="24" y="14"/>
                      </a:cubicBezTo>
                      <a:cubicBezTo>
                        <a:pt x="22" y="14"/>
                        <a:pt x="21" y="13"/>
                        <a:pt x="19" y="13"/>
                      </a:cubicBezTo>
                      <a:cubicBezTo>
                        <a:pt x="24" y="13"/>
                        <a:pt x="28" y="13"/>
                        <a:pt x="30" y="13"/>
                      </a:cubicBezTo>
                      <a:cubicBezTo>
                        <a:pt x="30" y="14"/>
                        <a:pt x="29" y="15"/>
                        <a:pt x="31" y="15"/>
                      </a:cubicBezTo>
                      <a:cubicBezTo>
                        <a:pt x="35" y="15"/>
                        <a:pt x="37" y="13"/>
                        <a:pt x="39" y="13"/>
                      </a:cubicBezTo>
                      <a:cubicBezTo>
                        <a:pt x="41" y="13"/>
                        <a:pt x="51" y="17"/>
                        <a:pt x="52" y="17"/>
                      </a:cubicBezTo>
                      <a:cubicBezTo>
                        <a:pt x="51" y="17"/>
                        <a:pt x="48" y="17"/>
                        <a:pt x="48" y="18"/>
                      </a:cubicBezTo>
                      <a:cubicBezTo>
                        <a:pt x="48" y="18"/>
                        <a:pt x="49" y="19"/>
                        <a:pt x="50" y="19"/>
                      </a:cubicBezTo>
                      <a:cubicBezTo>
                        <a:pt x="52" y="19"/>
                        <a:pt x="53" y="18"/>
                        <a:pt x="55" y="18"/>
                      </a:cubicBezTo>
                      <a:cubicBezTo>
                        <a:pt x="59" y="19"/>
                        <a:pt x="70" y="23"/>
                        <a:pt x="70" y="25"/>
                      </a:cubicBezTo>
                      <a:cubicBezTo>
                        <a:pt x="70" y="26"/>
                        <a:pt x="67" y="27"/>
                        <a:pt x="65" y="27"/>
                      </a:cubicBezTo>
                      <a:cubicBezTo>
                        <a:pt x="64" y="28"/>
                        <a:pt x="61" y="27"/>
                        <a:pt x="61" y="28"/>
                      </a:cubicBezTo>
                      <a:cubicBezTo>
                        <a:pt x="61" y="29"/>
                        <a:pt x="63" y="30"/>
                        <a:pt x="64" y="30"/>
                      </a:cubicBezTo>
                      <a:cubicBezTo>
                        <a:pt x="62" y="30"/>
                        <a:pt x="58" y="30"/>
                        <a:pt x="56" y="30"/>
                      </a:cubicBezTo>
                      <a:cubicBezTo>
                        <a:pt x="54" y="30"/>
                        <a:pt x="52" y="30"/>
                        <a:pt x="49" y="30"/>
                      </a:cubicBezTo>
                      <a:cubicBezTo>
                        <a:pt x="47" y="30"/>
                        <a:pt x="42" y="31"/>
                        <a:pt x="42" y="31"/>
                      </a:cubicBezTo>
                      <a:cubicBezTo>
                        <a:pt x="42" y="33"/>
                        <a:pt x="48" y="34"/>
                        <a:pt x="50" y="34"/>
                      </a:cubicBezTo>
                      <a:cubicBezTo>
                        <a:pt x="52" y="34"/>
                        <a:pt x="53" y="33"/>
                        <a:pt x="55" y="33"/>
                      </a:cubicBezTo>
                      <a:cubicBezTo>
                        <a:pt x="56" y="33"/>
                        <a:pt x="56" y="34"/>
                        <a:pt x="58" y="34"/>
                      </a:cubicBezTo>
                      <a:cubicBezTo>
                        <a:pt x="59" y="34"/>
                        <a:pt x="61" y="33"/>
                        <a:pt x="61" y="33"/>
                      </a:cubicBezTo>
                      <a:cubicBezTo>
                        <a:pt x="66" y="35"/>
                        <a:pt x="69" y="36"/>
                        <a:pt x="75" y="38"/>
                      </a:cubicBezTo>
                      <a:cubicBezTo>
                        <a:pt x="73" y="40"/>
                        <a:pt x="83" y="41"/>
                        <a:pt x="87" y="42"/>
                      </a:cubicBezTo>
                      <a:cubicBezTo>
                        <a:pt x="91" y="44"/>
                        <a:pt x="94" y="44"/>
                        <a:pt x="100" y="45"/>
                      </a:cubicBezTo>
                      <a:cubicBezTo>
                        <a:pt x="100" y="46"/>
                        <a:pt x="101" y="46"/>
                        <a:pt x="101" y="46"/>
                      </a:cubicBezTo>
                      <a:cubicBezTo>
                        <a:pt x="102" y="46"/>
                        <a:pt x="103" y="46"/>
                        <a:pt x="103" y="46"/>
                      </a:cubicBezTo>
                      <a:cubicBezTo>
                        <a:pt x="102" y="44"/>
                        <a:pt x="93" y="41"/>
                        <a:pt x="90" y="39"/>
                      </a:cubicBezTo>
                      <a:cubicBezTo>
                        <a:pt x="91" y="39"/>
                        <a:pt x="92" y="39"/>
                        <a:pt x="92" y="39"/>
                      </a:cubicBezTo>
                      <a:cubicBezTo>
                        <a:pt x="94" y="41"/>
                        <a:pt x="105" y="44"/>
                        <a:pt x="108" y="44"/>
                      </a:cubicBezTo>
                      <a:cubicBezTo>
                        <a:pt x="109" y="43"/>
                        <a:pt x="111" y="42"/>
                        <a:pt x="110" y="41"/>
                      </a:cubicBezTo>
                      <a:cubicBezTo>
                        <a:pt x="110" y="41"/>
                        <a:pt x="107" y="40"/>
                        <a:pt x="107" y="39"/>
                      </a:cubicBezTo>
                      <a:cubicBezTo>
                        <a:pt x="107" y="39"/>
                        <a:pt x="107" y="38"/>
                        <a:pt x="107" y="38"/>
                      </a:cubicBezTo>
                      <a:cubicBezTo>
                        <a:pt x="106" y="38"/>
                        <a:pt x="105" y="38"/>
                        <a:pt x="104" y="38"/>
                      </a:cubicBezTo>
                      <a:cubicBezTo>
                        <a:pt x="104" y="36"/>
                        <a:pt x="103" y="37"/>
                        <a:pt x="100" y="36"/>
                      </a:cubicBezTo>
                      <a:cubicBezTo>
                        <a:pt x="98" y="36"/>
                        <a:pt x="96" y="34"/>
                        <a:pt x="95" y="33"/>
                      </a:cubicBezTo>
                      <a:cubicBezTo>
                        <a:pt x="95" y="33"/>
                        <a:pt x="94" y="33"/>
                        <a:pt x="93" y="33"/>
                      </a:cubicBezTo>
                      <a:cubicBezTo>
                        <a:pt x="93" y="32"/>
                        <a:pt x="93" y="32"/>
                        <a:pt x="93" y="32"/>
                      </a:cubicBezTo>
                      <a:cubicBezTo>
                        <a:pt x="94" y="32"/>
                        <a:pt x="95" y="32"/>
                        <a:pt x="96" y="32"/>
                      </a:cubicBezTo>
                      <a:cubicBezTo>
                        <a:pt x="96" y="32"/>
                        <a:pt x="96" y="31"/>
                        <a:pt x="96" y="31"/>
                      </a:cubicBezTo>
                      <a:cubicBezTo>
                        <a:pt x="94" y="31"/>
                        <a:pt x="94" y="31"/>
                        <a:pt x="92" y="31"/>
                      </a:cubicBezTo>
                      <a:cubicBezTo>
                        <a:pt x="92" y="31"/>
                        <a:pt x="94" y="30"/>
                        <a:pt x="95" y="30"/>
                      </a:cubicBezTo>
                      <a:cubicBezTo>
                        <a:pt x="104" y="31"/>
                        <a:pt x="104" y="36"/>
                        <a:pt x="113" y="37"/>
                      </a:cubicBezTo>
                      <a:cubicBezTo>
                        <a:pt x="114" y="37"/>
                        <a:pt x="114" y="36"/>
                        <a:pt x="114" y="35"/>
                      </a:cubicBezTo>
                      <a:cubicBezTo>
                        <a:pt x="118" y="36"/>
                        <a:pt x="118" y="35"/>
                        <a:pt x="118" y="35"/>
                      </a:cubicBezTo>
                      <a:cubicBezTo>
                        <a:pt x="118" y="35"/>
                        <a:pt x="118" y="35"/>
                        <a:pt x="118" y="34"/>
                      </a:cubicBezTo>
                      <a:cubicBezTo>
                        <a:pt x="120" y="34"/>
                        <a:pt x="122" y="35"/>
                        <a:pt x="122" y="34"/>
                      </a:cubicBezTo>
                      <a:cubicBezTo>
                        <a:pt x="122" y="32"/>
                        <a:pt x="121" y="32"/>
                        <a:pt x="118" y="31"/>
                      </a:cubicBezTo>
                      <a:cubicBezTo>
                        <a:pt x="117" y="31"/>
                        <a:pt x="115" y="31"/>
                        <a:pt x="115" y="31"/>
                      </a:cubicBezTo>
                      <a:cubicBezTo>
                        <a:pt x="113" y="29"/>
                        <a:pt x="113" y="30"/>
                        <a:pt x="109" y="30"/>
                      </a:cubicBezTo>
                      <a:cubicBezTo>
                        <a:pt x="107" y="29"/>
                        <a:pt x="106" y="28"/>
                        <a:pt x="105" y="27"/>
                      </a:cubicBezTo>
                      <a:cubicBezTo>
                        <a:pt x="102" y="26"/>
                        <a:pt x="97" y="25"/>
                        <a:pt x="97" y="23"/>
                      </a:cubicBezTo>
                      <a:cubicBezTo>
                        <a:pt x="94" y="23"/>
                        <a:pt x="94" y="23"/>
                        <a:pt x="92" y="22"/>
                      </a:cubicBezTo>
                      <a:cubicBezTo>
                        <a:pt x="93" y="21"/>
                        <a:pt x="95" y="21"/>
                        <a:pt x="97" y="21"/>
                      </a:cubicBezTo>
                      <a:cubicBezTo>
                        <a:pt x="97" y="21"/>
                        <a:pt x="95" y="20"/>
                        <a:pt x="95" y="20"/>
                      </a:cubicBezTo>
                      <a:cubicBezTo>
                        <a:pt x="93" y="20"/>
                        <a:pt x="91" y="20"/>
                        <a:pt x="90" y="20"/>
                      </a:cubicBezTo>
                      <a:cubicBezTo>
                        <a:pt x="91" y="19"/>
                        <a:pt x="93" y="19"/>
                        <a:pt x="95" y="19"/>
                      </a:cubicBezTo>
                      <a:cubicBezTo>
                        <a:pt x="94" y="18"/>
                        <a:pt x="93" y="17"/>
                        <a:pt x="90" y="17"/>
                      </a:cubicBezTo>
                      <a:cubicBezTo>
                        <a:pt x="90" y="17"/>
                        <a:pt x="88" y="17"/>
                        <a:pt x="88" y="17"/>
                      </a:cubicBezTo>
                      <a:cubicBezTo>
                        <a:pt x="88" y="16"/>
                        <a:pt x="88" y="16"/>
                        <a:pt x="87" y="16"/>
                      </a:cubicBezTo>
                      <a:cubicBezTo>
                        <a:pt x="83" y="15"/>
                        <a:pt x="80" y="14"/>
                        <a:pt x="76" y="13"/>
                      </a:cubicBezTo>
                      <a:cubicBezTo>
                        <a:pt x="76" y="11"/>
                        <a:pt x="72" y="11"/>
                        <a:pt x="70" y="11"/>
                      </a:cubicBezTo>
                      <a:cubicBezTo>
                        <a:pt x="69" y="11"/>
                        <a:pt x="67" y="11"/>
                        <a:pt x="66" y="10"/>
                      </a:cubicBezTo>
                      <a:cubicBezTo>
                        <a:pt x="60" y="10"/>
                        <a:pt x="59" y="8"/>
                        <a:pt x="55" y="6"/>
                      </a:cubicBezTo>
                      <a:cubicBezTo>
                        <a:pt x="53" y="5"/>
                        <a:pt x="46" y="5"/>
                        <a:pt x="43" y="5"/>
                      </a:cubicBezTo>
                      <a:cubicBezTo>
                        <a:pt x="40" y="4"/>
                        <a:pt x="39" y="6"/>
                        <a:pt x="36" y="6"/>
                      </a:cubicBezTo>
                      <a:cubicBezTo>
                        <a:pt x="35" y="6"/>
                        <a:pt x="34" y="5"/>
                        <a:pt x="32" y="5"/>
                      </a:cubicBezTo>
                      <a:cubicBezTo>
                        <a:pt x="30" y="5"/>
                        <a:pt x="30" y="5"/>
                        <a:pt x="29" y="5"/>
                      </a:cubicBezTo>
                      <a:cubicBezTo>
                        <a:pt x="28" y="5"/>
                        <a:pt x="29" y="4"/>
                        <a:pt x="29" y="4"/>
                      </a:cubicBezTo>
                      <a:cubicBezTo>
                        <a:pt x="29" y="3"/>
                        <a:pt x="26" y="0"/>
                        <a:pt x="22" y="0"/>
                      </a:cubicBezTo>
                      <a:cubicBezTo>
                        <a:pt x="15" y="0"/>
                        <a:pt x="4" y="1"/>
                        <a:pt x="4" y="3"/>
                      </a:cubicBezTo>
                      <a:cubicBezTo>
                        <a:pt x="4" y="4"/>
                        <a:pt x="5" y="4"/>
                        <a:pt x="5" y="5"/>
                      </a:cubicBezTo>
                      <a:cubicBezTo>
                        <a:pt x="5" y="5"/>
                        <a:pt x="3" y="6"/>
                        <a:pt x="2" y="6"/>
                      </a:cubicBezTo>
                      <a:cubicBezTo>
                        <a:pt x="0" y="6"/>
                        <a:pt x="0" y="6"/>
                        <a:pt x="0" y="5"/>
                      </a:cubicBezTo>
                      <a:cubicBezTo>
                        <a:pt x="0" y="5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1" y="12"/>
                        <a:pt x="3" y="13"/>
                        <a:pt x="4" y="13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2" name="Freeform 1964"/>
                <p:cNvSpPr/>
                <p:nvPr/>
              </p:nvSpPr>
              <p:spPr bwMode="auto">
                <a:xfrm>
                  <a:off x="9939338" y="5137150"/>
                  <a:ext cx="4763" cy="3175"/>
                </a:xfrm>
                <a:custGeom>
                  <a:avLst/>
                  <a:gdLst>
                    <a:gd name="T0" fmla="*/ 6 w 6"/>
                    <a:gd name="T1" fmla="*/ 1 h 3"/>
                    <a:gd name="T2" fmla="*/ 1 w 6"/>
                    <a:gd name="T3" fmla="*/ 0 h 3"/>
                    <a:gd name="T4" fmla="*/ 0 w 6"/>
                    <a:gd name="T5" fmla="*/ 0 h 3"/>
                    <a:gd name="T6" fmla="*/ 0 w 6"/>
                    <a:gd name="T7" fmla="*/ 3 h 3"/>
                    <a:gd name="T8" fmla="*/ 6 w 6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3">
                      <a:moveTo>
                        <a:pt x="6" y="1"/>
                      </a:moveTo>
                      <a:cubicBezTo>
                        <a:pt x="6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5" y="2"/>
                        <a:pt x="6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3" name="Freeform 1965"/>
                <p:cNvSpPr/>
                <p:nvPr/>
              </p:nvSpPr>
              <p:spPr bwMode="auto">
                <a:xfrm>
                  <a:off x="10015538" y="5211763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4" name="Freeform 1966"/>
                <p:cNvSpPr/>
                <p:nvPr/>
              </p:nvSpPr>
              <p:spPr bwMode="auto">
                <a:xfrm>
                  <a:off x="9939338" y="5156200"/>
                  <a:ext cx="22225" cy="6350"/>
                </a:xfrm>
                <a:custGeom>
                  <a:avLst/>
                  <a:gdLst>
                    <a:gd name="T0" fmla="*/ 4 w 32"/>
                    <a:gd name="T1" fmla="*/ 8 h 9"/>
                    <a:gd name="T2" fmla="*/ 5 w 32"/>
                    <a:gd name="T3" fmla="*/ 9 h 9"/>
                    <a:gd name="T4" fmla="*/ 7 w 32"/>
                    <a:gd name="T5" fmla="*/ 9 h 9"/>
                    <a:gd name="T6" fmla="*/ 15 w 32"/>
                    <a:gd name="T7" fmla="*/ 6 h 9"/>
                    <a:gd name="T8" fmla="*/ 22 w 32"/>
                    <a:gd name="T9" fmla="*/ 8 h 9"/>
                    <a:gd name="T10" fmla="*/ 26 w 32"/>
                    <a:gd name="T11" fmla="*/ 8 h 9"/>
                    <a:gd name="T12" fmla="*/ 32 w 32"/>
                    <a:gd name="T13" fmla="*/ 8 h 9"/>
                    <a:gd name="T14" fmla="*/ 25 w 32"/>
                    <a:gd name="T15" fmla="*/ 6 h 9"/>
                    <a:gd name="T16" fmla="*/ 23 w 32"/>
                    <a:gd name="T17" fmla="*/ 4 h 9"/>
                    <a:gd name="T18" fmla="*/ 11 w 32"/>
                    <a:gd name="T19" fmla="*/ 1 h 9"/>
                    <a:gd name="T20" fmla="*/ 9 w 32"/>
                    <a:gd name="T21" fmla="*/ 2 h 9"/>
                    <a:gd name="T22" fmla="*/ 6 w 32"/>
                    <a:gd name="T23" fmla="*/ 0 h 9"/>
                    <a:gd name="T24" fmla="*/ 1 w 32"/>
                    <a:gd name="T25" fmla="*/ 4 h 9"/>
                    <a:gd name="T26" fmla="*/ 1 w 32"/>
                    <a:gd name="T27" fmla="*/ 5 h 9"/>
                    <a:gd name="T28" fmla="*/ 0 w 32"/>
                    <a:gd name="T29" fmla="*/ 6 h 9"/>
                    <a:gd name="T30" fmla="*/ 0 w 32"/>
                    <a:gd name="T31" fmla="*/ 7 h 9"/>
                    <a:gd name="T32" fmla="*/ 4 w 32"/>
                    <a:gd name="T33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" h="9">
                      <a:moveTo>
                        <a:pt x="4" y="8"/>
                      </a:moveTo>
                      <a:cubicBezTo>
                        <a:pt x="4" y="8"/>
                        <a:pt x="3" y="9"/>
                        <a:pt x="5" y="9"/>
                      </a:cubicBezTo>
                      <a:cubicBezTo>
                        <a:pt x="6" y="9"/>
                        <a:pt x="6" y="9"/>
                        <a:pt x="7" y="9"/>
                      </a:cubicBezTo>
                      <a:cubicBezTo>
                        <a:pt x="9" y="9"/>
                        <a:pt x="15" y="8"/>
                        <a:pt x="15" y="6"/>
                      </a:cubicBezTo>
                      <a:cubicBezTo>
                        <a:pt x="16" y="6"/>
                        <a:pt x="22" y="8"/>
                        <a:pt x="22" y="8"/>
                      </a:cubicBezTo>
                      <a:cubicBezTo>
                        <a:pt x="23" y="8"/>
                        <a:pt x="25" y="8"/>
                        <a:pt x="26" y="8"/>
                      </a:cubicBezTo>
                      <a:cubicBezTo>
                        <a:pt x="29" y="8"/>
                        <a:pt x="30" y="8"/>
                        <a:pt x="32" y="8"/>
                      </a:cubicBezTo>
                      <a:cubicBezTo>
                        <a:pt x="31" y="6"/>
                        <a:pt x="27" y="7"/>
                        <a:pt x="25" y="6"/>
                      </a:cubicBezTo>
                      <a:cubicBezTo>
                        <a:pt x="24" y="6"/>
                        <a:pt x="24" y="5"/>
                        <a:pt x="23" y="4"/>
                      </a:cubicBezTo>
                      <a:cubicBezTo>
                        <a:pt x="20" y="3"/>
                        <a:pt x="15" y="3"/>
                        <a:pt x="11" y="1"/>
                      </a:cubicBezTo>
                      <a:cubicBezTo>
                        <a:pt x="10" y="1"/>
                        <a:pt x="10" y="1"/>
                        <a:pt x="9" y="2"/>
                      </a:cubicBezTo>
                      <a:cubicBezTo>
                        <a:pt x="8" y="1"/>
                        <a:pt x="7" y="1"/>
                        <a:pt x="6" y="0"/>
                      </a:cubicBezTo>
                      <a:cubicBezTo>
                        <a:pt x="1" y="0"/>
                        <a:pt x="1" y="3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3" y="7"/>
                        <a:pt x="4" y="8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5" name="Freeform 1967"/>
                <p:cNvSpPr/>
                <p:nvPr/>
              </p:nvSpPr>
              <p:spPr bwMode="auto">
                <a:xfrm>
                  <a:off x="9939338" y="5324475"/>
                  <a:ext cx="166688" cy="204788"/>
                </a:xfrm>
                <a:custGeom>
                  <a:avLst/>
                  <a:gdLst>
                    <a:gd name="T0" fmla="*/ 10 w 250"/>
                    <a:gd name="T1" fmla="*/ 35 h 308"/>
                    <a:gd name="T2" fmla="*/ 22 w 250"/>
                    <a:gd name="T3" fmla="*/ 43 h 308"/>
                    <a:gd name="T4" fmla="*/ 36 w 250"/>
                    <a:gd name="T5" fmla="*/ 44 h 308"/>
                    <a:gd name="T6" fmla="*/ 48 w 250"/>
                    <a:gd name="T7" fmla="*/ 48 h 308"/>
                    <a:gd name="T8" fmla="*/ 50 w 250"/>
                    <a:gd name="T9" fmla="*/ 60 h 308"/>
                    <a:gd name="T10" fmla="*/ 52 w 250"/>
                    <a:gd name="T11" fmla="*/ 68 h 308"/>
                    <a:gd name="T12" fmla="*/ 36 w 250"/>
                    <a:gd name="T13" fmla="*/ 104 h 308"/>
                    <a:gd name="T14" fmla="*/ 36 w 250"/>
                    <a:gd name="T15" fmla="*/ 124 h 308"/>
                    <a:gd name="T16" fmla="*/ 47 w 250"/>
                    <a:gd name="T17" fmla="*/ 140 h 308"/>
                    <a:gd name="T18" fmla="*/ 66 w 250"/>
                    <a:gd name="T19" fmla="*/ 168 h 308"/>
                    <a:gd name="T20" fmla="*/ 87 w 250"/>
                    <a:gd name="T21" fmla="*/ 191 h 308"/>
                    <a:gd name="T22" fmla="*/ 82 w 250"/>
                    <a:gd name="T23" fmla="*/ 212 h 308"/>
                    <a:gd name="T24" fmla="*/ 73 w 250"/>
                    <a:gd name="T25" fmla="*/ 248 h 308"/>
                    <a:gd name="T26" fmla="*/ 65 w 250"/>
                    <a:gd name="T27" fmla="*/ 263 h 308"/>
                    <a:gd name="T28" fmla="*/ 63 w 250"/>
                    <a:gd name="T29" fmla="*/ 274 h 308"/>
                    <a:gd name="T30" fmla="*/ 58 w 250"/>
                    <a:gd name="T31" fmla="*/ 286 h 308"/>
                    <a:gd name="T32" fmla="*/ 53 w 250"/>
                    <a:gd name="T33" fmla="*/ 287 h 308"/>
                    <a:gd name="T34" fmla="*/ 52 w 250"/>
                    <a:gd name="T35" fmla="*/ 299 h 308"/>
                    <a:gd name="T36" fmla="*/ 52 w 250"/>
                    <a:gd name="T37" fmla="*/ 304 h 308"/>
                    <a:gd name="T38" fmla="*/ 65 w 250"/>
                    <a:gd name="T39" fmla="*/ 305 h 308"/>
                    <a:gd name="T40" fmla="*/ 80 w 250"/>
                    <a:gd name="T41" fmla="*/ 306 h 308"/>
                    <a:gd name="T42" fmla="*/ 81 w 250"/>
                    <a:gd name="T43" fmla="*/ 302 h 308"/>
                    <a:gd name="T44" fmla="*/ 84 w 250"/>
                    <a:gd name="T45" fmla="*/ 292 h 308"/>
                    <a:gd name="T46" fmla="*/ 93 w 250"/>
                    <a:gd name="T47" fmla="*/ 279 h 308"/>
                    <a:gd name="T48" fmla="*/ 106 w 250"/>
                    <a:gd name="T49" fmla="*/ 272 h 308"/>
                    <a:gd name="T50" fmla="*/ 102 w 250"/>
                    <a:gd name="T51" fmla="*/ 267 h 308"/>
                    <a:gd name="T52" fmla="*/ 115 w 250"/>
                    <a:gd name="T53" fmla="*/ 264 h 308"/>
                    <a:gd name="T54" fmla="*/ 140 w 250"/>
                    <a:gd name="T55" fmla="*/ 250 h 308"/>
                    <a:gd name="T56" fmla="*/ 136 w 250"/>
                    <a:gd name="T57" fmla="*/ 240 h 308"/>
                    <a:gd name="T58" fmla="*/ 163 w 250"/>
                    <a:gd name="T59" fmla="*/ 228 h 308"/>
                    <a:gd name="T60" fmla="*/ 182 w 250"/>
                    <a:gd name="T61" fmla="*/ 210 h 308"/>
                    <a:gd name="T62" fmla="*/ 200 w 250"/>
                    <a:gd name="T63" fmla="*/ 188 h 308"/>
                    <a:gd name="T64" fmla="*/ 217 w 250"/>
                    <a:gd name="T65" fmla="*/ 176 h 308"/>
                    <a:gd name="T66" fmla="*/ 227 w 250"/>
                    <a:gd name="T67" fmla="*/ 158 h 308"/>
                    <a:gd name="T68" fmla="*/ 238 w 250"/>
                    <a:gd name="T69" fmla="*/ 132 h 308"/>
                    <a:gd name="T70" fmla="*/ 237 w 250"/>
                    <a:gd name="T71" fmla="*/ 95 h 308"/>
                    <a:gd name="T72" fmla="*/ 216 w 250"/>
                    <a:gd name="T73" fmla="*/ 95 h 308"/>
                    <a:gd name="T74" fmla="*/ 203 w 250"/>
                    <a:gd name="T75" fmla="*/ 87 h 308"/>
                    <a:gd name="T76" fmla="*/ 190 w 250"/>
                    <a:gd name="T77" fmla="*/ 94 h 308"/>
                    <a:gd name="T78" fmla="*/ 191 w 250"/>
                    <a:gd name="T79" fmla="*/ 71 h 308"/>
                    <a:gd name="T80" fmla="*/ 179 w 250"/>
                    <a:gd name="T81" fmla="*/ 56 h 308"/>
                    <a:gd name="T82" fmla="*/ 154 w 250"/>
                    <a:gd name="T83" fmla="*/ 48 h 308"/>
                    <a:gd name="T84" fmla="*/ 132 w 250"/>
                    <a:gd name="T85" fmla="*/ 32 h 308"/>
                    <a:gd name="T86" fmla="*/ 125 w 250"/>
                    <a:gd name="T87" fmla="*/ 31 h 308"/>
                    <a:gd name="T88" fmla="*/ 103 w 250"/>
                    <a:gd name="T89" fmla="*/ 29 h 308"/>
                    <a:gd name="T90" fmla="*/ 91 w 250"/>
                    <a:gd name="T91" fmla="*/ 28 h 308"/>
                    <a:gd name="T92" fmla="*/ 83 w 250"/>
                    <a:gd name="T93" fmla="*/ 34 h 308"/>
                    <a:gd name="T94" fmla="*/ 79 w 250"/>
                    <a:gd name="T95" fmla="*/ 26 h 308"/>
                    <a:gd name="T96" fmla="*/ 56 w 250"/>
                    <a:gd name="T97" fmla="*/ 42 h 308"/>
                    <a:gd name="T98" fmla="*/ 51 w 250"/>
                    <a:gd name="T99" fmla="*/ 45 h 308"/>
                    <a:gd name="T100" fmla="*/ 25 w 250"/>
                    <a:gd name="T101" fmla="*/ 35 h 308"/>
                    <a:gd name="T102" fmla="*/ 19 w 250"/>
                    <a:gd name="T103" fmla="*/ 3 h 308"/>
                    <a:gd name="T104" fmla="*/ 3 w 250"/>
                    <a:gd name="T105" fmla="*/ 2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0" h="308">
                      <a:moveTo>
                        <a:pt x="3" y="25"/>
                      </a:moveTo>
                      <a:cubicBezTo>
                        <a:pt x="4" y="26"/>
                        <a:pt x="5" y="26"/>
                        <a:pt x="6" y="28"/>
                      </a:cubicBezTo>
                      <a:cubicBezTo>
                        <a:pt x="7" y="31"/>
                        <a:pt x="5" y="33"/>
                        <a:pt x="8" y="35"/>
                      </a:cubicBezTo>
                      <a:cubicBezTo>
                        <a:pt x="9" y="35"/>
                        <a:pt x="10" y="35"/>
                        <a:pt x="10" y="35"/>
                      </a:cubicBezTo>
                      <a:cubicBezTo>
                        <a:pt x="10" y="35"/>
                        <a:pt x="10" y="34"/>
                        <a:pt x="10" y="34"/>
                      </a:cubicBezTo>
                      <a:cubicBezTo>
                        <a:pt x="10" y="34"/>
                        <a:pt x="17" y="37"/>
                        <a:pt x="18" y="39"/>
                      </a:cubicBezTo>
                      <a:cubicBezTo>
                        <a:pt x="18" y="40"/>
                        <a:pt x="18" y="42"/>
                        <a:pt x="21" y="42"/>
                      </a:cubicBezTo>
                      <a:cubicBezTo>
                        <a:pt x="21" y="43"/>
                        <a:pt x="22" y="43"/>
                        <a:pt x="22" y="43"/>
                      </a:cubicBezTo>
                      <a:cubicBezTo>
                        <a:pt x="23" y="43"/>
                        <a:pt x="27" y="42"/>
                        <a:pt x="28" y="44"/>
                      </a:cubicBezTo>
                      <a:cubicBezTo>
                        <a:pt x="30" y="45"/>
                        <a:pt x="32" y="48"/>
                        <a:pt x="35" y="48"/>
                      </a:cubicBezTo>
                      <a:cubicBezTo>
                        <a:pt x="36" y="49"/>
                        <a:pt x="38" y="48"/>
                        <a:pt x="38" y="46"/>
                      </a:cubicBezTo>
                      <a:cubicBezTo>
                        <a:pt x="38" y="46"/>
                        <a:pt x="37" y="45"/>
                        <a:pt x="36" y="44"/>
                      </a:cubicBezTo>
                      <a:cubicBezTo>
                        <a:pt x="37" y="43"/>
                        <a:pt x="42" y="39"/>
                        <a:pt x="43" y="39"/>
                      </a:cubicBezTo>
                      <a:cubicBezTo>
                        <a:pt x="46" y="39"/>
                        <a:pt x="44" y="43"/>
                        <a:pt x="46" y="44"/>
                      </a:cubicBezTo>
                      <a:cubicBezTo>
                        <a:pt x="46" y="45"/>
                        <a:pt x="45" y="46"/>
                        <a:pt x="45" y="46"/>
                      </a:cubicBezTo>
                      <a:cubicBezTo>
                        <a:pt x="45" y="47"/>
                        <a:pt x="47" y="47"/>
                        <a:pt x="48" y="48"/>
                      </a:cubicBezTo>
                      <a:cubicBezTo>
                        <a:pt x="48" y="48"/>
                        <a:pt x="48" y="48"/>
                        <a:pt x="48" y="48"/>
                      </a:cubicBezTo>
                      <a:cubicBezTo>
                        <a:pt x="48" y="48"/>
                        <a:pt x="48" y="48"/>
                        <a:pt x="48" y="49"/>
                      </a:cubicBezTo>
                      <a:cubicBezTo>
                        <a:pt x="48" y="52"/>
                        <a:pt x="51" y="51"/>
                        <a:pt x="51" y="55"/>
                      </a:cubicBezTo>
                      <a:cubicBezTo>
                        <a:pt x="51" y="57"/>
                        <a:pt x="50" y="58"/>
                        <a:pt x="50" y="60"/>
                      </a:cubicBezTo>
                      <a:cubicBezTo>
                        <a:pt x="50" y="61"/>
                        <a:pt x="51" y="62"/>
                        <a:pt x="51" y="64"/>
                      </a:cubicBezTo>
                      <a:cubicBezTo>
                        <a:pt x="51" y="64"/>
                        <a:pt x="51" y="64"/>
                        <a:pt x="51" y="65"/>
                      </a:cubicBezTo>
                      <a:cubicBezTo>
                        <a:pt x="51" y="65"/>
                        <a:pt x="51" y="66"/>
                        <a:pt x="50" y="66"/>
                      </a:cubicBezTo>
                      <a:cubicBezTo>
                        <a:pt x="50" y="66"/>
                        <a:pt x="52" y="68"/>
                        <a:pt x="52" y="68"/>
                      </a:cubicBezTo>
                      <a:cubicBezTo>
                        <a:pt x="51" y="73"/>
                        <a:pt x="46" y="71"/>
                        <a:pt x="44" y="75"/>
                      </a:cubicBezTo>
                      <a:cubicBezTo>
                        <a:pt x="42" y="78"/>
                        <a:pt x="41" y="83"/>
                        <a:pt x="35" y="83"/>
                      </a:cubicBezTo>
                      <a:cubicBezTo>
                        <a:pt x="36" y="91"/>
                        <a:pt x="33" y="94"/>
                        <a:pt x="33" y="98"/>
                      </a:cubicBezTo>
                      <a:cubicBezTo>
                        <a:pt x="33" y="101"/>
                        <a:pt x="34" y="104"/>
                        <a:pt x="36" y="104"/>
                      </a:cubicBezTo>
                      <a:cubicBezTo>
                        <a:pt x="37" y="104"/>
                        <a:pt x="38" y="103"/>
                        <a:pt x="39" y="104"/>
                      </a:cubicBezTo>
                      <a:cubicBezTo>
                        <a:pt x="38" y="107"/>
                        <a:pt x="35" y="108"/>
                        <a:pt x="33" y="110"/>
                      </a:cubicBezTo>
                      <a:cubicBezTo>
                        <a:pt x="33" y="111"/>
                        <a:pt x="31" y="114"/>
                        <a:pt x="31" y="116"/>
                      </a:cubicBezTo>
                      <a:cubicBezTo>
                        <a:pt x="31" y="119"/>
                        <a:pt x="34" y="122"/>
                        <a:pt x="36" y="124"/>
                      </a:cubicBezTo>
                      <a:cubicBezTo>
                        <a:pt x="36" y="124"/>
                        <a:pt x="38" y="124"/>
                        <a:pt x="39" y="125"/>
                      </a:cubicBezTo>
                      <a:cubicBezTo>
                        <a:pt x="39" y="126"/>
                        <a:pt x="39" y="129"/>
                        <a:pt x="41" y="130"/>
                      </a:cubicBezTo>
                      <a:cubicBezTo>
                        <a:pt x="41" y="130"/>
                        <a:pt x="43" y="130"/>
                        <a:pt x="43" y="131"/>
                      </a:cubicBezTo>
                      <a:cubicBezTo>
                        <a:pt x="45" y="134"/>
                        <a:pt x="46" y="136"/>
                        <a:pt x="47" y="140"/>
                      </a:cubicBezTo>
                      <a:cubicBezTo>
                        <a:pt x="49" y="143"/>
                        <a:pt x="50" y="147"/>
                        <a:pt x="51" y="151"/>
                      </a:cubicBezTo>
                      <a:cubicBezTo>
                        <a:pt x="52" y="153"/>
                        <a:pt x="54" y="154"/>
                        <a:pt x="54" y="157"/>
                      </a:cubicBezTo>
                      <a:cubicBezTo>
                        <a:pt x="54" y="159"/>
                        <a:pt x="54" y="161"/>
                        <a:pt x="55" y="162"/>
                      </a:cubicBezTo>
                      <a:cubicBezTo>
                        <a:pt x="58" y="165"/>
                        <a:pt x="61" y="167"/>
                        <a:pt x="66" y="168"/>
                      </a:cubicBezTo>
                      <a:cubicBezTo>
                        <a:pt x="69" y="168"/>
                        <a:pt x="70" y="169"/>
                        <a:pt x="72" y="171"/>
                      </a:cubicBezTo>
                      <a:cubicBezTo>
                        <a:pt x="74" y="172"/>
                        <a:pt x="76" y="172"/>
                        <a:pt x="79" y="173"/>
                      </a:cubicBezTo>
                      <a:cubicBezTo>
                        <a:pt x="82" y="174"/>
                        <a:pt x="84" y="176"/>
                        <a:pt x="86" y="180"/>
                      </a:cubicBezTo>
                      <a:cubicBezTo>
                        <a:pt x="86" y="181"/>
                        <a:pt x="87" y="190"/>
                        <a:pt x="87" y="191"/>
                      </a:cubicBezTo>
                      <a:cubicBezTo>
                        <a:pt x="86" y="194"/>
                        <a:pt x="85" y="198"/>
                        <a:pt x="84" y="200"/>
                      </a:cubicBezTo>
                      <a:cubicBezTo>
                        <a:pt x="84" y="202"/>
                        <a:pt x="84" y="204"/>
                        <a:pt x="84" y="206"/>
                      </a:cubicBezTo>
                      <a:cubicBezTo>
                        <a:pt x="83" y="207"/>
                        <a:pt x="82" y="210"/>
                        <a:pt x="82" y="211"/>
                      </a:cubicBezTo>
                      <a:cubicBezTo>
                        <a:pt x="82" y="211"/>
                        <a:pt x="82" y="212"/>
                        <a:pt x="82" y="212"/>
                      </a:cubicBezTo>
                      <a:cubicBezTo>
                        <a:pt x="82" y="217"/>
                        <a:pt x="79" y="220"/>
                        <a:pt x="78" y="225"/>
                      </a:cubicBezTo>
                      <a:cubicBezTo>
                        <a:pt x="78" y="227"/>
                        <a:pt x="76" y="229"/>
                        <a:pt x="77" y="231"/>
                      </a:cubicBezTo>
                      <a:cubicBezTo>
                        <a:pt x="77" y="234"/>
                        <a:pt x="77" y="237"/>
                        <a:pt x="76" y="240"/>
                      </a:cubicBezTo>
                      <a:cubicBezTo>
                        <a:pt x="75" y="243"/>
                        <a:pt x="75" y="245"/>
                        <a:pt x="73" y="248"/>
                      </a:cubicBezTo>
                      <a:cubicBezTo>
                        <a:pt x="73" y="249"/>
                        <a:pt x="72" y="249"/>
                        <a:pt x="72" y="249"/>
                      </a:cubicBezTo>
                      <a:cubicBezTo>
                        <a:pt x="71" y="250"/>
                        <a:pt x="70" y="251"/>
                        <a:pt x="69" y="252"/>
                      </a:cubicBezTo>
                      <a:cubicBezTo>
                        <a:pt x="68" y="254"/>
                        <a:pt x="65" y="257"/>
                        <a:pt x="65" y="259"/>
                      </a:cubicBezTo>
                      <a:cubicBezTo>
                        <a:pt x="64" y="260"/>
                        <a:pt x="65" y="263"/>
                        <a:pt x="65" y="263"/>
                      </a:cubicBezTo>
                      <a:cubicBezTo>
                        <a:pt x="65" y="263"/>
                        <a:pt x="66" y="263"/>
                        <a:pt x="66" y="264"/>
                      </a:cubicBezTo>
                      <a:cubicBezTo>
                        <a:pt x="66" y="265"/>
                        <a:pt x="65" y="265"/>
                        <a:pt x="64" y="265"/>
                      </a:cubicBezTo>
                      <a:cubicBezTo>
                        <a:pt x="63" y="267"/>
                        <a:pt x="62" y="268"/>
                        <a:pt x="62" y="270"/>
                      </a:cubicBezTo>
                      <a:cubicBezTo>
                        <a:pt x="62" y="271"/>
                        <a:pt x="61" y="274"/>
                        <a:pt x="63" y="274"/>
                      </a:cubicBezTo>
                      <a:cubicBezTo>
                        <a:pt x="64" y="273"/>
                        <a:pt x="64" y="273"/>
                        <a:pt x="65" y="272"/>
                      </a:cubicBezTo>
                      <a:cubicBezTo>
                        <a:pt x="66" y="272"/>
                        <a:pt x="66" y="272"/>
                        <a:pt x="67" y="272"/>
                      </a:cubicBezTo>
                      <a:cubicBezTo>
                        <a:pt x="67" y="273"/>
                        <a:pt x="67" y="273"/>
                        <a:pt x="67" y="274"/>
                      </a:cubicBezTo>
                      <a:cubicBezTo>
                        <a:pt x="64" y="278"/>
                        <a:pt x="61" y="282"/>
                        <a:pt x="58" y="286"/>
                      </a:cubicBezTo>
                      <a:cubicBezTo>
                        <a:pt x="56" y="287"/>
                        <a:pt x="57" y="285"/>
                        <a:pt x="54" y="285"/>
                      </a:cubicBezTo>
                      <a:cubicBezTo>
                        <a:pt x="54" y="285"/>
                        <a:pt x="53" y="285"/>
                        <a:pt x="53" y="286"/>
                      </a:cubicBezTo>
                      <a:cubicBezTo>
                        <a:pt x="53" y="286"/>
                        <a:pt x="53" y="286"/>
                        <a:pt x="53" y="286"/>
                      </a:cubicBezTo>
                      <a:cubicBezTo>
                        <a:pt x="52" y="286"/>
                        <a:pt x="53" y="287"/>
                        <a:pt x="53" y="287"/>
                      </a:cubicBezTo>
                      <a:cubicBezTo>
                        <a:pt x="53" y="288"/>
                        <a:pt x="55" y="289"/>
                        <a:pt x="55" y="289"/>
                      </a:cubicBezTo>
                      <a:cubicBezTo>
                        <a:pt x="54" y="291"/>
                        <a:pt x="51" y="292"/>
                        <a:pt x="50" y="293"/>
                      </a:cubicBezTo>
                      <a:cubicBezTo>
                        <a:pt x="50" y="294"/>
                        <a:pt x="52" y="296"/>
                        <a:pt x="52" y="298"/>
                      </a:cubicBezTo>
                      <a:cubicBezTo>
                        <a:pt x="52" y="298"/>
                        <a:pt x="52" y="298"/>
                        <a:pt x="52" y="299"/>
                      </a:cubicBezTo>
                      <a:cubicBezTo>
                        <a:pt x="52" y="300"/>
                        <a:pt x="56" y="300"/>
                        <a:pt x="56" y="301"/>
                      </a:cubicBezTo>
                      <a:cubicBezTo>
                        <a:pt x="55" y="302"/>
                        <a:pt x="55" y="302"/>
                        <a:pt x="54" y="302"/>
                      </a:cubicBezTo>
                      <a:cubicBezTo>
                        <a:pt x="55" y="302"/>
                        <a:pt x="55" y="302"/>
                        <a:pt x="56" y="302"/>
                      </a:cubicBezTo>
                      <a:cubicBezTo>
                        <a:pt x="55" y="303"/>
                        <a:pt x="53" y="303"/>
                        <a:pt x="52" y="304"/>
                      </a:cubicBezTo>
                      <a:cubicBezTo>
                        <a:pt x="53" y="304"/>
                        <a:pt x="53" y="304"/>
                        <a:pt x="54" y="304"/>
                      </a:cubicBezTo>
                      <a:cubicBezTo>
                        <a:pt x="56" y="305"/>
                        <a:pt x="56" y="306"/>
                        <a:pt x="61" y="305"/>
                      </a:cubicBezTo>
                      <a:cubicBezTo>
                        <a:pt x="61" y="306"/>
                        <a:pt x="61" y="306"/>
                        <a:pt x="62" y="306"/>
                      </a:cubicBezTo>
                      <a:cubicBezTo>
                        <a:pt x="63" y="306"/>
                        <a:pt x="64" y="306"/>
                        <a:pt x="65" y="305"/>
                      </a:cubicBezTo>
                      <a:cubicBezTo>
                        <a:pt x="65" y="307"/>
                        <a:pt x="68" y="306"/>
                        <a:pt x="70" y="306"/>
                      </a:cubicBezTo>
                      <a:cubicBezTo>
                        <a:pt x="73" y="306"/>
                        <a:pt x="71" y="308"/>
                        <a:pt x="74" y="307"/>
                      </a:cubicBezTo>
                      <a:cubicBezTo>
                        <a:pt x="76" y="307"/>
                        <a:pt x="77" y="307"/>
                        <a:pt x="79" y="306"/>
                      </a:cubicBezTo>
                      <a:cubicBezTo>
                        <a:pt x="79" y="306"/>
                        <a:pt x="80" y="306"/>
                        <a:pt x="80" y="306"/>
                      </a:cubicBezTo>
                      <a:cubicBezTo>
                        <a:pt x="81" y="306"/>
                        <a:pt x="81" y="306"/>
                        <a:pt x="82" y="306"/>
                      </a:cubicBezTo>
                      <a:cubicBezTo>
                        <a:pt x="83" y="306"/>
                        <a:pt x="87" y="304"/>
                        <a:pt x="89" y="304"/>
                      </a:cubicBezTo>
                      <a:cubicBezTo>
                        <a:pt x="90" y="304"/>
                        <a:pt x="91" y="303"/>
                        <a:pt x="91" y="303"/>
                      </a:cubicBezTo>
                      <a:cubicBezTo>
                        <a:pt x="88" y="303"/>
                        <a:pt x="84" y="303"/>
                        <a:pt x="81" y="302"/>
                      </a:cubicBezTo>
                      <a:cubicBezTo>
                        <a:pt x="79" y="302"/>
                        <a:pt x="80" y="299"/>
                        <a:pt x="78" y="299"/>
                      </a:cubicBezTo>
                      <a:cubicBezTo>
                        <a:pt x="77" y="299"/>
                        <a:pt x="76" y="299"/>
                        <a:pt x="76" y="298"/>
                      </a:cubicBezTo>
                      <a:cubicBezTo>
                        <a:pt x="77" y="295"/>
                        <a:pt x="77" y="295"/>
                        <a:pt x="79" y="294"/>
                      </a:cubicBezTo>
                      <a:cubicBezTo>
                        <a:pt x="81" y="294"/>
                        <a:pt x="83" y="294"/>
                        <a:pt x="84" y="292"/>
                      </a:cubicBezTo>
                      <a:cubicBezTo>
                        <a:pt x="86" y="291"/>
                        <a:pt x="85" y="291"/>
                        <a:pt x="87" y="290"/>
                      </a:cubicBezTo>
                      <a:cubicBezTo>
                        <a:pt x="89" y="289"/>
                        <a:pt x="93" y="288"/>
                        <a:pt x="93" y="286"/>
                      </a:cubicBezTo>
                      <a:cubicBezTo>
                        <a:pt x="94" y="283"/>
                        <a:pt x="87" y="286"/>
                        <a:pt x="87" y="283"/>
                      </a:cubicBezTo>
                      <a:cubicBezTo>
                        <a:pt x="88" y="281"/>
                        <a:pt x="90" y="280"/>
                        <a:pt x="93" y="279"/>
                      </a:cubicBezTo>
                      <a:cubicBezTo>
                        <a:pt x="94" y="279"/>
                        <a:pt x="98" y="280"/>
                        <a:pt x="99" y="279"/>
                      </a:cubicBezTo>
                      <a:cubicBezTo>
                        <a:pt x="100" y="277"/>
                        <a:pt x="101" y="275"/>
                        <a:pt x="104" y="273"/>
                      </a:cubicBezTo>
                      <a:cubicBezTo>
                        <a:pt x="103" y="273"/>
                        <a:pt x="102" y="273"/>
                        <a:pt x="102" y="272"/>
                      </a:cubicBezTo>
                      <a:cubicBezTo>
                        <a:pt x="104" y="271"/>
                        <a:pt x="104" y="272"/>
                        <a:pt x="106" y="272"/>
                      </a:cubicBezTo>
                      <a:cubicBezTo>
                        <a:pt x="107" y="272"/>
                        <a:pt x="108" y="271"/>
                        <a:pt x="108" y="271"/>
                      </a:cubicBezTo>
                      <a:cubicBezTo>
                        <a:pt x="108" y="270"/>
                        <a:pt x="108" y="270"/>
                        <a:pt x="107" y="270"/>
                      </a:cubicBezTo>
                      <a:cubicBezTo>
                        <a:pt x="106" y="270"/>
                        <a:pt x="105" y="271"/>
                        <a:pt x="105" y="271"/>
                      </a:cubicBezTo>
                      <a:cubicBezTo>
                        <a:pt x="103" y="271"/>
                        <a:pt x="102" y="269"/>
                        <a:pt x="102" y="267"/>
                      </a:cubicBezTo>
                      <a:cubicBezTo>
                        <a:pt x="102" y="267"/>
                        <a:pt x="103" y="266"/>
                        <a:pt x="104" y="266"/>
                      </a:cubicBezTo>
                      <a:cubicBezTo>
                        <a:pt x="107" y="265"/>
                        <a:pt x="107" y="267"/>
                        <a:pt x="111" y="266"/>
                      </a:cubicBezTo>
                      <a:cubicBezTo>
                        <a:pt x="112" y="266"/>
                        <a:pt x="114" y="265"/>
                        <a:pt x="114" y="265"/>
                      </a:cubicBezTo>
                      <a:cubicBezTo>
                        <a:pt x="114" y="264"/>
                        <a:pt x="115" y="264"/>
                        <a:pt x="115" y="264"/>
                      </a:cubicBezTo>
                      <a:cubicBezTo>
                        <a:pt x="116" y="262"/>
                        <a:pt x="114" y="261"/>
                        <a:pt x="117" y="259"/>
                      </a:cubicBezTo>
                      <a:cubicBezTo>
                        <a:pt x="118" y="258"/>
                        <a:pt x="123" y="258"/>
                        <a:pt x="126" y="257"/>
                      </a:cubicBezTo>
                      <a:cubicBezTo>
                        <a:pt x="129" y="256"/>
                        <a:pt x="132" y="256"/>
                        <a:pt x="135" y="254"/>
                      </a:cubicBezTo>
                      <a:cubicBezTo>
                        <a:pt x="137" y="252"/>
                        <a:pt x="138" y="252"/>
                        <a:pt x="140" y="250"/>
                      </a:cubicBezTo>
                      <a:cubicBezTo>
                        <a:pt x="141" y="249"/>
                        <a:pt x="141" y="248"/>
                        <a:pt x="142" y="247"/>
                      </a:cubicBezTo>
                      <a:cubicBezTo>
                        <a:pt x="142" y="245"/>
                        <a:pt x="139" y="246"/>
                        <a:pt x="139" y="245"/>
                      </a:cubicBezTo>
                      <a:cubicBezTo>
                        <a:pt x="139" y="243"/>
                        <a:pt x="139" y="243"/>
                        <a:pt x="138" y="242"/>
                      </a:cubicBezTo>
                      <a:cubicBezTo>
                        <a:pt x="138" y="241"/>
                        <a:pt x="136" y="241"/>
                        <a:pt x="136" y="240"/>
                      </a:cubicBezTo>
                      <a:cubicBezTo>
                        <a:pt x="136" y="240"/>
                        <a:pt x="137" y="240"/>
                        <a:pt x="137" y="240"/>
                      </a:cubicBezTo>
                      <a:cubicBezTo>
                        <a:pt x="140" y="239"/>
                        <a:pt x="141" y="240"/>
                        <a:pt x="143" y="240"/>
                      </a:cubicBezTo>
                      <a:cubicBezTo>
                        <a:pt x="144" y="240"/>
                        <a:pt x="147" y="240"/>
                        <a:pt x="150" y="240"/>
                      </a:cubicBezTo>
                      <a:cubicBezTo>
                        <a:pt x="157" y="238"/>
                        <a:pt x="159" y="233"/>
                        <a:pt x="163" y="228"/>
                      </a:cubicBezTo>
                      <a:cubicBezTo>
                        <a:pt x="166" y="225"/>
                        <a:pt x="170" y="222"/>
                        <a:pt x="173" y="218"/>
                      </a:cubicBezTo>
                      <a:cubicBezTo>
                        <a:pt x="175" y="216"/>
                        <a:pt x="174" y="219"/>
                        <a:pt x="175" y="217"/>
                      </a:cubicBezTo>
                      <a:cubicBezTo>
                        <a:pt x="175" y="217"/>
                        <a:pt x="175" y="217"/>
                        <a:pt x="175" y="217"/>
                      </a:cubicBezTo>
                      <a:cubicBezTo>
                        <a:pt x="177" y="215"/>
                        <a:pt x="179" y="212"/>
                        <a:pt x="182" y="210"/>
                      </a:cubicBezTo>
                      <a:cubicBezTo>
                        <a:pt x="182" y="207"/>
                        <a:pt x="183" y="204"/>
                        <a:pt x="183" y="200"/>
                      </a:cubicBezTo>
                      <a:cubicBezTo>
                        <a:pt x="184" y="198"/>
                        <a:pt x="183" y="201"/>
                        <a:pt x="185" y="199"/>
                      </a:cubicBezTo>
                      <a:cubicBezTo>
                        <a:pt x="187" y="197"/>
                        <a:pt x="189" y="197"/>
                        <a:pt x="190" y="195"/>
                      </a:cubicBezTo>
                      <a:cubicBezTo>
                        <a:pt x="193" y="191"/>
                        <a:pt x="196" y="192"/>
                        <a:pt x="200" y="188"/>
                      </a:cubicBezTo>
                      <a:cubicBezTo>
                        <a:pt x="201" y="188"/>
                        <a:pt x="201" y="187"/>
                        <a:pt x="202" y="186"/>
                      </a:cubicBezTo>
                      <a:cubicBezTo>
                        <a:pt x="204" y="185"/>
                        <a:pt x="206" y="185"/>
                        <a:pt x="209" y="184"/>
                      </a:cubicBezTo>
                      <a:cubicBezTo>
                        <a:pt x="211" y="184"/>
                        <a:pt x="214" y="181"/>
                        <a:pt x="215" y="179"/>
                      </a:cubicBezTo>
                      <a:cubicBezTo>
                        <a:pt x="216" y="179"/>
                        <a:pt x="216" y="177"/>
                        <a:pt x="217" y="176"/>
                      </a:cubicBezTo>
                      <a:cubicBezTo>
                        <a:pt x="219" y="173"/>
                        <a:pt x="220" y="172"/>
                        <a:pt x="222" y="168"/>
                      </a:cubicBezTo>
                      <a:cubicBezTo>
                        <a:pt x="223" y="168"/>
                        <a:pt x="224" y="165"/>
                        <a:pt x="224" y="164"/>
                      </a:cubicBezTo>
                      <a:cubicBezTo>
                        <a:pt x="224" y="163"/>
                        <a:pt x="226" y="161"/>
                        <a:pt x="226" y="160"/>
                      </a:cubicBezTo>
                      <a:cubicBezTo>
                        <a:pt x="227" y="160"/>
                        <a:pt x="227" y="159"/>
                        <a:pt x="227" y="158"/>
                      </a:cubicBezTo>
                      <a:cubicBezTo>
                        <a:pt x="228" y="157"/>
                        <a:pt x="230" y="149"/>
                        <a:pt x="230" y="147"/>
                      </a:cubicBezTo>
                      <a:cubicBezTo>
                        <a:pt x="231" y="143"/>
                        <a:pt x="229" y="143"/>
                        <a:pt x="231" y="140"/>
                      </a:cubicBezTo>
                      <a:cubicBezTo>
                        <a:pt x="232" y="138"/>
                        <a:pt x="234" y="138"/>
                        <a:pt x="235" y="135"/>
                      </a:cubicBezTo>
                      <a:cubicBezTo>
                        <a:pt x="237" y="134"/>
                        <a:pt x="237" y="133"/>
                        <a:pt x="238" y="132"/>
                      </a:cubicBezTo>
                      <a:cubicBezTo>
                        <a:pt x="242" y="125"/>
                        <a:pt x="248" y="119"/>
                        <a:pt x="250" y="108"/>
                      </a:cubicBezTo>
                      <a:cubicBezTo>
                        <a:pt x="250" y="105"/>
                        <a:pt x="250" y="102"/>
                        <a:pt x="248" y="101"/>
                      </a:cubicBezTo>
                      <a:cubicBezTo>
                        <a:pt x="246" y="101"/>
                        <a:pt x="245" y="102"/>
                        <a:pt x="243" y="102"/>
                      </a:cubicBezTo>
                      <a:cubicBezTo>
                        <a:pt x="241" y="101"/>
                        <a:pt x="238" y="98"/>
                        <a:pt x="237" y="95"/>
                      </a:cubicBezTo>
                      <a:cubicBezTo>
                        <a:pt x="235" y="95"/>
                        <a:pt x="233" y="94"/>
                        <a:pt x="231" y="94"/>
                      </a:cubicBezTo>
                      <a:cubicBezTo>
                        <a:pt x="229" y="94"/>
                        <a:pt x="227" y="95"/>
                        <a:pt x="225" y="95"/>
                      </a:cubicBezTo>
                      <a:cubicBezTo>
                        <a:pt x="223" y="96"/>
                        <a:pt x="222" y="93"/>
                        <a:pt x="219" y="93"/>
                      </a:cubicBezTo>
                      <a:cubicBezTo>
                        <a:pt x="218" y="94"/>
                        <a:pt x="217" y="95"/>
                        <a:pt x="216" y="95"/>
                      </a:cubicBezTo>
                      <a:cubicBezTo>
                        <a:pt x="216" y="96"/>
                        <a:pt x="215" y="95"/>
                        <a:pt x="215" y="96"/>
                      </a:cubicBezTo>
                      <a:cubicBezTo>
                        <a:pt x="215" y="94"/>
                        <a:pt x="215" y="93"/>
                        <a:pt x="215" y="92"/>
                      </a:cubicBezTo>
                      <a:cubicBezTo>
                        <a:pt x="215" y="91"/>
                        <a:pt x="214" y="91"/>
                        <a:pt x="212" y="90"/>
                      </a:cubicBezTo>
                      <a:cubicBezTo>
                        <a:pt x="210" y="89"/>
                        <a:pt x="205" y="87"/>
                        <a:pt x="203" y="87"/>
                      </a:cubicBezTo>
                      <a:cubicBezTo>
                        <a:pt x="200" y="87"/>
                        <a:pt x="198" y="91"/>
                        <a:pt x="196" y="93"/>
                      </a:cubicBezTo>
                      <a:cubicBezTo>
                        <a:pt x="196" y="94"/>
                        <a:pt x="195" y="95"/>
                        <a:pt x="194" y="95"/>
                      </a:cubicBezTo>
                      <a:cubicBezTo>
                        <a:pt x="194" y="95"/>
                        <a:pt x="194" y="94"/>
                        <a:pt x="194" y="94"/>
                      </a:cubicBezTo>
                      <a:cubicBezTo>
                        <a:pt x="193" y="94"/>
                        <a:pt x="191" y="94"/>
                        <a:pt x="190" y="94"/>
                      </a:cubicBezTo>
                      <a:cubicBezTo>
                        <a:pt x="190" y="92"/>
                        <a:pt x="189" y="91"/>
                        <a:pt x="187" y="90"/>
                      </a:cubicBezTo>
                      <a:cubicBezTo>
                        <a:pt x="187" y="90"/>
                        <a:pt x="185" y="90"/>
                        <a:pt x="185" y="89"/>
                      </a:cubicBezTo>
                      <a:cubicBezTo>
                        <a:pt x="186" y="84"/>
                        <a:pt x="191" y="77"/>
                        <a:pt x="194" y="74"/>
                      </a:cubicBezTo>
                      <a:cubicBezTo>
                        <a:pt x="194" y="72"/>
                        <a:pt x="192" y="72"/>
                        <a:pt x="191" y="71"/>
                      </a:cubicBezTo>
                      <a:cubicBezTo>
                        <a:pt x="191" y="69"/>
                        <a:pt x="189" y="64"/>
                        <a:pt x="189" y="62"/>
                      </a:cubicBezTo>
                      <a:cubicBezTo>
                        <a:pt x="186" y="61"/>
                        <a:pt x="183" y="56"/>
                        <a:pt x="180" y="56"/>
                      </a:cubicBezTo>
                      <a:cubicBezTo>
                        <a:pt x="180" y="56"/>
                        <a:pt x="180" y="56"/>
                        <a:pt x="179" y="56"/>
                      </a:cubicBezTo>
                      <a:cubicBezTo>
                        <a:pt x="179" y="56"/>
                        <a:pt x="179" y="56"/>
                        <a:pt x="179" y="56"/>
                      </a:cubicBezTo>
                      <a:cubicBezTo>
                        <a:pt x="178" y="56"/>
                        <a:pt x="175" y="54"/>
                        <a:pt x="174" y="54"/>
                      </a:cubicBezTo>
                      <a:cubicBezTo>
                        <a:pt x="173" y="54"/>
                        <a:pt x="171" y="54"/>
                        <a:pt x="169" y="54"/>
                      </a:cubicBezTo>
                      <a:cubicBezTo>
                        <a:pt x="165" y="53"/>
                        <a:pt x="158" y="54"/>
                        <a:pt x="156" y="49"/>
                      </a:cubicBezTo>
                      <a:cubicBezTo>
                        <a:pt x="156" y="49"/>
                        <a:pt x="154" y="49"/>
                        <a:pt x="154" y="48"/>
                      </a:cubicBezTo>
                      <a:cubicBezTo>
                        <a:pt x="152" y="44"/>
                        <a:pt x="150" y="45"/>
                        <a:pt x="147" y="41"/>
                      </a:cubicBezTo>
                      <a:cubicBezTo>
                        <a:pt x="145" y="42"/>
                        <a:pt x="144" y="42"/>
                        <a:pt x="142" y="42"/>
                      </a:cubicBezTo>
                      <a:cubicBezTo>
                        <a:pt x="141" y="39"/>
                        <a:pt x="142" y="37"/>
                        <a:pt x="139" y="36"/>
                      </a:cubicBezTo>
                      <a:cubicBezTo>
                        <a:pt x="137" y="35"/>
                        <a:pt x="133" y="35"/>
                        <a:pt x="132" y="32"/>
                      </a:cubicBezTo>
                      <a:cubicBezTo>
                        <a:pt x="132" y="32"/>
                        <a:pt x="132" y="31"/>
                        <a:pt x="132" y="31"/>
                      </a:cubicBezTo>
                      <a:cubicBezTo>
                        <a:pt x="132" y="31"/>
                        <a:pt x="134" y="31"/>
                        <a:pt x="134" y="30"/>
                      </a:cubicBezTo>
                      <a:cubicBezTo>
                        <a:pt x="134" y="30"/>
                        <a:pt x="131" y="30"/>
                        <a:pt x="129" y="30"/>
                      </a:cubicBezTo>
                      <a:cubicBezTo>
                        <a:pt x="129" y="30"/>
                        <a:pt x="125" y="31"/>
                        <a:pt x="125" y="31"/>
                      </a:cubicBezTo>
                      <a:cubicBezTo>
                        <a:pt x="123" y="33"/>
                        <a:pt x="122" y="33"/>
                        <a:pt x="119" y="34"/>
                      </a:cubicBezTo>
                      <a:cubicBezTo>
                        <a:pt x="118" y="34"/>
                        <a:pt x="115" y="33"/>
                        <a:pt x="115" y="32"/>
                      </a:cubicBezTo>
                      <a:cubicBezTo>
                        <a:pt x="112" y="32"/>
                        <a:pt x="108" y="32"/>
                        <a:pt x="105" y="32"/>
                      </a:cubicBezTo>
                      <a:cubicBezTo>
                        <a:pt x="104" y="32"/>
                        <a:pt x="103" y="30"/>
                        <a:pt x="103" y="29"/>
                      </a:cubicBezTo>
                      <a:cubicBezTo>
                        <a:pt x="100" y="28"/>
                        <a:pt x="96" y="27"/>
                        <a:pt x="95" y="24"/>
                      </a:cubicBezTo>
                      <a:cubicBezTo>
                        <a:pt x="94" y="24"/>
                        <a:pt x="92" y="24"/>
                        <a:pt x="92" y="24"/>
                      </a:cubicBezTo>
                      <a:cubicBezTo>
                        <a:pt x="91" y="26"/>
                        <a:pt x="94" y="26"/>
                        <a:pt x="95" y="28"/>
                      </a:cubicBezTo>
                      <a:cubicBezTo>
                        <a:pt x="94" y="28"/>
                        <a:pt x="92" y="28"/>
                        <a:pt x="91" y="28"/>
                      </a:cubicBezTo>
                      <a:cubicBezTo>
                        <a:pt x="89" y="29"/>
                        <a:pt x="86" y="28"/>
                        <a:pt x="86" y="31"/>
                      </a:cubicBezTo>
                      <a:cubicBezTo>
                        <a:pt x="86" y="33"/>
                        <a:pt x="88" y="34"/>
                        <a:pt x="88" y="37"/>
                      </a:cubicBezTo>
                      <a:cubicBezTo>
                        <a:pt x="88" y="37"/>
                        <a:pt x="87" y="40"/>
                        <a:pt x="86" y="40"/>
                      </a:cubicBezTo>
                      <a:cubicBezTo>
                        <a:pt x="84" y="40"/>
                        <a:pt x="83" y="36"/>
                        <a:pt x="83" y="34"/>
                      </a:cubicBezTo>
                      <a:cubicBezTo>
                        <a:pt x="83" y="33"/>
                        <a:pt x="84" y="30"/>
                        <a:pt x="85" y="27"/>
                      </a:cubicBezTo>
                      <a:cubicBezTo>
                        <a:pt x="85" y="27"/>
                        <a:pt x="87" y="26"/>
                        <a:pt x="87" y="25"/>
                      </a:cubicBezTo>
                      <a:cubicBezTo>
                        <a:pt x="87" y="24"/>
                        <a:pt x="86" y="23"/>
                        <a:pt x="85" y="22"/>
                      </a:cubicBezTo>
                      <a:cubicBezTo>
                        <a:pt x="83" y="23"/>
                        <a:pt x="82" y="25"/>
                        <a:pt x="79" y="26"/>
                      </a:cubicBezTo>
                      <a:cubicBezTo>
                        <a:pt x="74" y="27"/>
                        <a:pt x="71" y="28"/>
                        <a:pt x="67" y="30"/>
                      </a:cubicBezTo>
                      <a:cubicBezTo>
                        <a:pt x="64" y="30"/>
                        <a:pt x="62" y="31"/>
                        <a:pt x="61" y="34"/>
                      </a:cubicBezTo>
                      <a:cubicBezTo>
                        <a:pt x="61" y="35"/>
                        <a:pt x="60" y="38"/>
                        <a:pt x="59" y="38"/>
                      </a:cubicBezTo>
                      <a:cubicBezTo>
                        <a:pt x="58" y="39"/>
                        <a:pt x="56" y="40"/>
                        <a:pt x="56" y="42"/>
                      </a:cubicBezTo>
                      <a:cubicBezTo>
                        <a:pt x="56" y="42"/>
                        <a:pt x="55" y="42"/>
                        <a:pt x="55" y="42"/>
                      </a:cubicBezTo>
                      <a:cubicBezTo>
                        <a:pt x="55" y="43"/>
                        <a:pt x="55" y="43"/>
                        <a:pt x="55" y="44"/>
                      </a:cubicBezTo>
                      <a:cubicBezTo>
                        <a:pt x="54" y="44"/>
                        <a:pt x="54" y="44"/>
                        <a:pt x="53" y="44"/>
                      </a:cubicBezTo>
                      <a:cubicBezTo>
                        <a:pt x="52" y="44"/>
                        <a:pt x="52" y="45"/>
                        <a:pt x="51" y="45"/>
                      </a:cubicBezTo>
                      <a:cubicBezTo>
                        <a:pt x="51" y="44"/>
                        <a:pt x="52" y="44"/>
                        <a:pt x="52" y="43"/>
                      </a:cubicBezTo>
                      <a:cubicBezTo>
                        <a:pt x="49" y="41"/>
                        <a:pt x="49" y="36"/>
                        <a:pt x="43" y="36"/>
                      </a:cubicBezTo>
                      <a:cubicBezTo>
                        <a:pt x="38" y="36"/>
                        <a:pt x="36" y="39"/>
                        <a:pt x="31" y="39"/>
                      </a:cubicBezTo>
                      <a:cubicBezTo>
                        <a:pt x="27" y="39"/>
                        <a:pt x="27" y="36"/>
                        <a:pt x="25" y="35"/>
                      </a:cubicBezTo>
                      <a:cubicBezTo>
                        <a:pt x="22" y="34"/>
                        <a:pt x="18" y="32"/>
                        <a:pt x="18" y="28"/>
                      </a:cubicBezTo>
                      <a:cubicBezTo>
                        <a:pt x="18" y="24"/>
                        <a:pt x="18" y="21"/>
                        <a:pt x="18" y="17"/>
                      </a:cubicBezTo>
                      <a:cubicBezTo>
                        <a:pt x="19" y="15"/>
                        <a:pt x="19" y="8"/>
                        <a:pt x="19" y="6"/>
                      </a:cubicBezTo>
                      <a:cubicBezTo>
                        <a:pt x="19" y="6"/>
                        <a:pt x="19" y="4"/>
                        <a:pt x="19" y="3"/>
                      </a:cubicBezTo>
                      <a:cubicBezTo>
                        <a:pt x="16" y="3"/>
                        <a:pt x="14" y="0"/>
                        <a:pt x="9" y="0"/>
                      </a:cubicBezTo>
                      <a:cubicBezTo>
                        <a:pt x="6" y="0"/>
                        <a:pt x="3" y="0"/>
                        <a:pt x="0" y="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3"/>
                        <a:pt x="2" y="24"/>
                        <a:pt x="3" y="25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6" name="Freeform 1968"/>
                <p:cNvSpPr/>
                <p:nvPr/>
              </p:nvSpPr>
              <p:spPr bwMode="auto">
                <a:xfrm>
                  <a:off x="9939338" y="5210175"/>
                  <a:ext cx="9525" cy="4763"/>
                </a:xfrm>
                <a:custGeom>
                  <a:avLst/>
                  <a:gdLst>
                    <a:gd name="T0" fmla="*/ 13 w 13"/>
                    <a:gd name="T1" fmla="*/ 3 h 5"/>
                    <a:gd name="T2" fmla="*/ 13 w 13"/>
                    <a:gd name="T3" fmla="*/ 2 h 5"/>
                    <a:gd name="T4" fmla="*/ 3 w 13"/>
                    <a:gd name="T5" fmla="*/ 0 h 5"/>
                    <a:gd name="T6" fmla="*/ 0 w 13"/>
                    <a:gd name="T7" fmla="*/ 0 h 5"/>
                    <a:gd name="T8" fmla="*/ 0 w 13"/>
                    <a:gd name="T9" fmla="*/ 5 h 5"/>
                    <a:gd name="T10" fmla="*/ 5 w 13"/>
                    <a:gd name="T11" fmla="*/ 3 h 5"/>
                    <a:gd name="T12" fmla="*/ 13 w 13"/>
                    <a:gd name="T1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5">
                      <a:moveTo>
                        <a:pt x="13" y="3"/>
                      </a:move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9" y="1"/>
                        <a:pt x="7" y="0"/>
                        <a:pt x="3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4"/>
                        <a:pt x="3" y="3"/>
                        <a:pt x="5" y="3"/>
                      </a:cubicBezTo>
                      <a:cubicBezTo>
                        <a:pt x="6" y="3"/>
                        <a:pt x="11" y="4"/>
                        <a:pt x="13" y="3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7" name="Freeform 1969"/>
                <p:cNvSpPr>
                  <a:spLocks noEditPoints="1"/>
                </p:cNvSpPr>
                <p:nvPr/>
              </p:nvSpPr>
              <p:spPr bwMode="auto">
                <a:xfrm>
                  <a:off x="9939338" y="5165725"/>
                  <a:ext cx="104775" cy="123825"/>
                </a:xfrm>
                <a:custGeom>
                  <a:avLst/>
                  <a:gdLst>
                    <a:gd name="T0" fmla="*/ 25 w 157"/>
                    <a:gd name="T1" fmla="*/ 73 h 187"/>
                    <a:gd name="T2" fmla="*/ 33 w 157"/>
                    <a:gd name="T3" fmla="*/ 80 h 187"/>
                    <a:gd name="T4" fmla="*/ 20 w 157"/>
                    <a:gd name="T5" fmla="*/ 83 h 187"/>
                    <a:gd name="T6" fmla="*/ 10 w 157"/>
                    <a:gd name="T7" fmla="*/ 73 h 187"/>
                    <a:gd name="T8" fmla="*/ 1 w 157"/>
                    <a:gd name="T9" fmla="*/ 89 h 187"/>
                    <a:gd name="T10" fmla="*/ 8 w 157"/>
                    <a:gd name="T11" fmla="*/ 161 h 187"/>
                    <a:gd name="T12" fmla="*/ 28 w 157"/>
                    <a:gd name="T13" fmla="*/ 182 h 187"/>
                    <a:gd name="T14" fmla="*/ 34 w 157"/>
                    <a:gd name="T15" fmla="*/ 172 h 187"/>
                    <a:gd name="T16" fmla="*/ 48 w 157"/>
                    <a:gd name="T17" fmla="*/ 140 h 187"/>
                    <a:gd name="T18" fmla="*/ 55 w 157"/>
                    <a:gd name="T19" fmla="*/ 135 h 187"/>
                    <a:gd name="T20" fmla="*/ 55 w 157"/>
                    <a:gd name="T21" fmla="*/ 131 h 187"/>
                    <a:gd name="T22" fmla="*/ 58 w 157"/>
                    <a:gd name="T23" fmla="*/ 126 h 187"/>
                    <a:gd name="T24" fmla="*/ 56 w 157"/>
                    <a:gd name="T25" fmla="*/ 121 h 187"/>
                    <a:gd name="T26" fmla="*/ 58 w 157"/>
                    <a:gd name="T27" fmla="*/ 119 h 187"/>
                    <a:gd name="T28" fmla="*/ 63 w 157"/>
                    <a:gd name="T29" fmla="*/ 115 h 187"/>
                    <a:gd name="T30" fmla="*/ 63 w 157"/>
                    <a:gd name="T31" fmla="*/ 112 h 187"/>
                    <a:gd name="T32" fmla="*/ 68 w 157"/>
                    <a:gd name="T33" fmla="*/ 102 h 187"/>
                    <a:gd name="T34" fmla="*/ 72 w 157"/>
                    <a:gd name="T35" fmla="*/ 101 h 187"/>
                    <a:gd name="T36" fmla="*/ 90 w 157"/>
                    <a:gd name="T37" fmla="*/ 98 h 187"/>
                    <a:gd name="T38" fmla="*/ 86 w 157"/>
                    <a:gd name="T39" fmla="*/ 95 h 187"/>
                    <a:gd name="T40" fmla="*/ 99 w 157"/>
                    <a:gd name="T41" fmla="*/ 86 h 187"/>
                    <a:gd name="T42" fmla="*/ 104 w 157"/>
                    <a:gd name="T43" fmla="*/ 82 h 187"/>
                    <a:gd name="T44" fmla="*/ 113 w 157"/>
                    <a:gd name="T45" fmla="*/ 82 h 187"/>
                    <a:gd name="T46" fmla="*/ 109 w 157"/>
                    <a:gd name="T47" fmla="*/ 87 h 187"/>
                    <a:gd name="T48" fmla="*/ 134 w 157"/>
                    <a:gd name="T49" fmla="*/ 82 h 187"/>
                    <a:gd name="T50" fmla="*/ 110 w 157"/>
                    <a:gd name="T51" fmla="*/ 70 h 187"/>
                    <a:gd name="T52" fmla="*/ 91 w 157"/>
                    <a:gd name="T53" fmla="*/ 67 h 187"/>
                    <a:gd name="T54" fmla="*/ 122 w 157"/>
                    <a:gd name="T55" fmla="*/ 58 h 187"/>
                    <a:gd name="T56" fmla="*/ 153 w 157"/>
                    <a:gd name="T57" fmla="*/ 47 h 187"/>
                    <a:gd name="T58" fmla="*/ 137 w 157"/>
                    <a:gd name="T59" fmla="*/ 46 h 187"/>
                    <a:gd name="T60" fmla="*/ 146 w 157"/>
                    <a:gd name="T61" fmla="*/ 41 h 187"/>
                    <a:gd name="T62" fmla="*/ 125 w 157"/>
                    <a:gd name="T63" fmla="*/ 31 h 187"/>
                    <a:gd name="T64" fmla="*/ 120 w 157"/>
                    <a:gd name="T65" fmla="*/ 22 h 187"/>
                    <a:gd name="T66" fmla="*/ 106 w 157"/>
                    <a:gd name="T67" fmla="*/ 16 h 187"/>
                    <a:gd name="T68" fmla="*/ 88 w 157"/>
                    <a:gd name="T69" fmla="*/ 18 h 187"/>
                    <a:gd name="T70" fmla="*/ 66 w 157"/>
                    <a:gd name="T71" fmla="*/ 2 h 187"/>
                    <a:gd name="T72" fmla="*/ 43 w 157"/>
                    <a:gd name="T73" fmla="*/ 2 h 187"/>
                    <a:gd name="T74" fmla="*/ 41 w 157"/>
                    <a:gd name="T75" fmla="*/ 15 h 187"/>
                    <a:gd name="T76" fmla="*/ 37 w 157"/>
                    <a:gd name="T77" fmla="*/ 35 h 187"/>
                    <a:gd name="T78" fmla="*/ 35 w 157"/>
                    <a:gd name="T79" fmla="*/ 49 h 187"/>
                    <a:gd name="T80" fmla="*/ 6 w 157"/>
                    <a:gd name="T81" fmla="*/ 30 h 187"/>
                    <a:gd name="T82" fmla="*/ 8 w 157"/>
                    <a:gd name="T83" fmla="*/ 64 h 187"/>
                    <a:gd name="T84" fmla="*/ 104 w 157"/>
                    <a:gd name="T85" fmla="*/ 82 h 187"/>
                    <a:gd name="T86" fmla="*/ 103 w 157"/>
                    <a:gd name="T87" fmla="*/ 81 h 187"/>
                    <a:gd name="T88" fmla="*/ 102 w 157"/>
                    <a:gd name="T89" fmla="*/ 77 h 187"/>
                    <a:gd name="T90" fmla="*/ 38 w 157"/>
                    <a:gd name="T91" fmla="*/ 89 h 187"/>
                    <a:gd name="T92" fmla="*/ 38 w 157"/>
                    <a:gd name="T93" fmla="*/ 90 h 187"/>
                    <a:gd name="T94" fmla="*/ 39 w 157"/>
                    <a:gd name="T95" fmla="*/ 87 h 187"/>
                    <a:gd name="T96" fmla="*/ 36 w 157"/>
                    <a:gd name="T97" fmla="*/ 87 h 187"/>
                    <a:gd name="T98" fmla="*/ 38 w 157"/>
                    <a:gd name="T99" fmla="*/ 92 h 187"/>
                    <a:gd name="T100" fmla="*/ 21 w 157"/>
                    <a:gd name="T101" fmla="*/ 94 h 187"/>
                    <a:gd name="T102" fmla="*/ 36 w 157"/>
                    <a:gd name="T103" fmla="*/ 92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57" h="187">
                      <a:moveTo>
                        <a:pt x="8" y="64"/>
                      </a:moveTo>
                      <a:cubicBezTo>
                        <a:pt x="9" y="66"/>
                        <a:pt x="8" y="67"/>
                        <a:pt x="10" y="68"/>
                      </a:cubicBezTo>
                      <a:cubicBezTo>
                        <a:pt x="14" y="72"/>
                        <a:pt x="20" y="71"/>
                        <a:pt x="25" y="73"/>
                      </a:cubicBezTo>
                      <a:cubicBezTo>
                        <a:pt x="26" y="74"/>
                        <a:pt x="28" y="74"/>
                        <a:pt x="30" y="74"/>
                      </a:cubicBezTo>
                      <a:cubicBezTo>
                        <a:pt x="32" y="75"/>
                        <a:pt x="35" y="76"/>
                        <a:pt x="35" y="79"/>
                      </a:cubicBezTo>
                      <a:cubicBezTo>
                        <a:pt x="35" y="79"/>
                        <a:pt x="34" y="80"/>
                        <a:pt x="33" y="80"/>
                      </a:cubicBezTo>
                      <a:cubicBezTo>
                        <a:pt x="31" y="80"/>
                        <a:pt x="28" y="78"/>
                        <a:pt x="28" y="78"/>
                      </a:cubicBezTo>
                      <a:cubicBezTo>
                        <a:pt x="27" y="80"/>
                        <a:pt x="25" y="87"/>
                        <a:pt x="23" y="87"/>
                      </a:cubicBezTo>
                      <a:cubicBezTo>
                        <a:pt x="21" y="86"/>
                        <a:pt x="21" y="85"/>
                        <a:pt x="20" y="83"/>
                      </a:cubicBezTo>
                      <a:cubicBezTo>
                        <a:pt x="18" y="83"/>
                        <a:pt x="18" y="84"/>
                        <a:pt x="16" y="84"/>
                      </a:cubicBezTo>
                      <a:cubicBezTo>
                        <a:pt x="17" y="81"/>
                        <a:pt x="18" y="80"/>
                        <a:pt x="18" y="78"/>
                      </a:cubicBezTo>
                      <a:cubicBezTo>
                        <a:pt x="18" y="76"/>
                        <a:pt x="11" y="73"/>
                        <a:pt x="10" y="73"/>
                      </a:cubicBezTo>
                      <a:cubicBezTo>
                        <a:pt x="7" y="74"/>
                        <a:pt x="10" y="77"/>
                        <a:pt x="3" y="77"/>
                      </a:cubicBezTo>
                      <a:cubicBezTo>
                        <a:pt x="1" y="77"/>
                        <a:pt x="1" y="82"/>
                        <a:pt x="1" y="84"/>
                      </a:cubicBezTo>
                      <a:cubicBezTo>
                        <a:pt x="1" y="85"/>
                        <a:pt x="1" y="87"/>
                        <a:pt x="1" y="89"/>
                      </a:cubicBezTo>
                      <a:cubicBezTo>
                        <a:pt x="1" y="90"/>
                        <a:pt x="1" y="92"/>
                        <a:pt x="0" y="93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3" y="158"/>
                        <a:pt x="5" y="161"/>
                        <a:pt x="8" y="161"/>
                      </a:cubicBezTo>
                      <a:cubicBezTo>
                        <a:pt x="10" y="161"/>
                        <a:pt x="11" y="159"/>
                        <a:pt x="13" y="159"/>
                      </a:cubicBezTo>
                      <a:cubicBezTo>
                        <a:pt x="22" y="159"/>
                        <a:pt x="19" y="170"/>
                        <a:pt x="22" y="176"/>
                      </a:cubicBezTo>
                      <a:cubicBezTo>
                        <a:pt x="24" y="179"/>
                        <a:pt x="26" y="180"/>
                        <a:pt x="28" y="182"/>
                      </a:cubicBezTo>
                      <a:cubicBezTo>
                        <a:pt x="30" y="184"/>
                        <a:pt x="29" y="187"/>
                        <a:pt x="32" y="187"/>
                      </a:cubicBezTo>
                      <a:cubicBezTo>
                        <a:pt x="36" y="187"/>
                        <a:pt x="37" y="184"/>
                        <a:pt x="37" y="180"/>
                      </a:cubicBezTo>
                      <a:cubicBezTo>
                        <a:pt x="37" y="176"/>
                        <a:pt x="35" y="175"/>
                        <a:pt x="34" y="172"/>
                      </a:cubicBezTo>
                      <a:cubicBezTo>
                        <a:pt x="34" y="172"/>
                        <a:pt x="34" y="172"/>
                        <a:pt x="34" y="172"/>
                      </a:cubicBezTo>
                      <a:cubicBezTo>
                        <a:pt x="34" y="166"/>
                        <a:pt x="29" y="164"/>
                        <a:pt x="29" y="158"/>
                      </a:cubicBezTo>
                      <a:cubicBezTo>
                        <a:pt x="29" y="145"/>
                        <a:pt x="38" y="144"/>
                        <a:pt x="48" y="140"/>
                      </a:cubicBezTo>
                      <a:cubicBezTo>
                        <a:pt x="47" y="140"/>
                        <a:pt x="47" y="140"/>
                        <a:pt x="47" y="140"/>
                      </a:cubicBezTo>
                      <a:cubicBezTo>
                        <a:pt x="48" y="139"/>
                        <a:pt x="48" y="138"/>
                        <a:pt x="50" y="137"/>
                      </a:cubicBezTo>
                      <a:cubicBezTo>
                        <a:pt x="52" y="137"/>
                        <a:pt x="53" y="136"/>
                        <a:pt x="55" y="135"/>
                      </a:cubicBezTo>
                      <a:cubicBezTo>
                        <a:pt x="56" y="135"/>
                        <a:pt x="57" y="134"/>
                        <a:pt x="57" y="134"/>
                      </a:cubicBezTo>
                      <a:cubicBezTo>
                        <a:pt x="57" y="133"/>
                        <a:pt x="56" y="133"/>
                        <a:pt x="55" y="132"/>
                      </a:cubicBezTo>
                      <a:cubicBezTo>
                        <a:pt x="55" y="132"/>
                        <a:pt x="55" y="131"/>
                        <a:pt x="55" y="131"/>
                      </a:cubicBezTo>
                      <a:cubicBezTo>
                        <a:pt x="56" y="131"/>
                        <a:pt x="58" y="131"/>
                        <a:pt x="58" y="129"/>
                      </a:cubicBezTo>
                      <a:cubicBezTo>
                        <a:pt x="57" y="129"/>
                        <a:pt x="56" y="129"/>
                        <a:pt x="55" y="128"/>
                      </a:cubicBezTo>
                      <a:cubicBezTo>
                        <a:pt x="56" y="128"/>
                        <a:pt x="58" y="127"/>
                        <a:pt x="58" y="126"/>
                      </a:cubicBezTo>
                      <a:cubicBezTo>
                        <a:pt x="58" y="125"/>
                        <a:pt x="58" y="124"/>
                        <a:pt x="58" y="124"/>
                      </a:cubicBezTo>
                      <a:cubicBezTo>
                        <a:pt x="58" y="124"/>
                        <a:pt x="57" y="124"/>
                        <a:pt x="57" y="124"/>
                      </a:cubicBezTo>
                      <a:cubicBezTo>
                        <a:pt x="56" y="123"/>
                        <a:pt x="57" y="123"/>
                        <a:pt x="56" y="121"/>
                      </a:cubicBezTo>
                      <a:cubicBezTo>
                        <a:pt x="56" y="120"/>
                        <a:pt x="55" y="117"/>
                        <a:pt x="55" y="115"/>
                      </a:cubicBezTo>
                      <a:cubicBezTo>
                        <a:pt x="55" y="115"/>
                        <a:pt x="55" y="114"/>
                        <a:pt x="56" y="113"/>
                      </a:cubicBezTo>
                      <a:cubicBezTo>
                        <a:pt x="56" y="115"/>
                        <a:pt x="58" y="117"/>
                        <a:pt x="58" y="119"/>
                      </a:cubicBezTo>
                      <a:cubicBezTo>
                        <a:pt x="58" y="119"/>
                        <a:pt x="58" y="120"/>
                        <a:pt x="58" y="121"/>
                      </a:cubicBezTo>
                      <a:cubicBezTo>
                        <a:pt x="58" y="121"/>
                        <a:pt x="58" y="122"/>
                        <a:pt x="59" y="122"/>
                      </a:cubicBezTo>
                      <a:cubicBezTo>
                        <a:pt x="59" y="122"/>
                        <a:pt x="63" y="116"/>
                        <a:pt x="63" y="115"/>
                      </a:cubicBezTo>
                      <a:cubicBezTo>
                        <a:pt x="63" y="114"/>
                        <a:pt x="61" y="113"/>
                        <a:pt x="61" y="112"/>
                      </a:cubicBezTo>
                      <a:cubicBezTo>
                        <a:pt x="61" y="111"/>
                        <a:pt x="62" y="111"/>
                        <a:pt x="62" y="111"/>
                      </a:cubicBezTo>
                      <a:cubicBezTo>
                        <a:pt x="62" y="111"/>
                        <a:pt x="63" y="112"/>
                        <a:pt x="63" y="112"/>
                      </a:cubicBezTo>
                      <a:cubicBezTo>
                        <a:pt x="64" y="112"/>
                        <a:pt x="68" y="106"/>
                        <a:pt x="69" y="105"/>
                      </a:cubicBezTo>
                      <a:cubicBezTo>
                        <a:pt x="69" y="105"/>
                        <a:pt x="67" y="104"/>
                        <a:pt x="67" y="103"/>
                      </a:cubicBezTo>
                      <a:cubicBezTo>
                        <a:pt x="67" y="103"/>
                        <a:pt x="67" y="102"/>
                        <a:pt x="68" y="102"/>
                      </a:cubicBezTo>
                      <a:cubicBezTo>
                        <a:pt x="68" y="102"/>
                        <a:pt x="69" y="102"/>
                        <a:pt x="70" y="102"/>
                      </a:cubicBezTo>
                      <a:cubicBezTo>
                        <a:pt x="72" y="102"/>
                        <a:pt x="74" y="102"/>
                        <a:pt x="77" y="102"/>
                      </a:cubicBezTo>
                      <a:cubicBezTo>
                        <a:pt x="76" y="101"/>
                        <a:pt x="74" y="102"/>
                        <a:pt x="72" y="101"/>
                      </a:cubicBezTo>
                      <a:cubicBezTo>
                        <a:pt x="72" y="101"/>
                        <a:pt x="71" y="101"/>
                        <a:pt x="70" y="101"/>
                      </a:cubicBezTo>
                      <a:cubicBezTo>
                        <a:pt x="74" y="99"/>
                        <a:pt x="80" y="100"/>
                        <a:pt x="84" y="98"/>
                      </a:cubicBezTo>
                      <a:cubicBezTo>
                        <a:pt x="85" y="99"/>
                        <a:pt x="88" y="99"/>
                        <a:pt x="90" y="98"/>
                      </a:cubicBezTo>
                      <a:cubicBezTo>
                        <a:pt x="90" y="98"/>
                        <a:pt x="90" y="97"/>
                        <a:pt x="90" y="97"/>
                      </a:cubicBezTo>
                      <a:cubicBezTo>
                        <a:pt x="90" y="97"/>
                        <a:pt x="88" y="98"/>
                        <a:pt x="88" y="98"/>
                      </a:cubicBezTo>
                      <a:cubicBezTo>
                        <a:pt x="87" y="98"/>
                        <a:pt x="86" y="96"/>
                        <a:pt x="86" y="95"/>
                      </a:cubicBezTo>
                      <a:cubicBezTo>
                        <a:pt x="86" y="95"/>
                        <a:pt x="85" y="94"/>
                        <a:pt x="85" y="93"/>
                      </a:cubicBezTo>
                      <a:cubicBezTo>
                        <a:pt x="85" y="87"/>
                        <a:pt x="92" y="89"/>
                        <a:pt x="95" y="87"/>
                      </a:cubicBezTo>
                      <a:cubicBezTo>
                        <a:pt x="97" y="86"/>
                        <a:pt x="97" y="86"/>
                        <a:pt x="99" y="86"/>
                      </a:cubicBezTo>
                      <a:cubicBezTo>
                        <a:pt x="102" y="86"/>
                        <a:pt x="103" y="85"/>
                        <a:pt x="105" y="84"/>
                      </a:cubicBezTo>
                      <a:cubicBezTo>
                        <a:pt x="104" y="83"/>
                        <a:pt x="104" y="83"/>
                        <a:pt x="104" y="82"/>
                      </a:cubicBezTo>
                      <a:cubicBezTo>
                        <a:pt x="104" y="82"/>
                        <a:pt x="104" y="82"/>
                        <a:pt x="104" y="82"/>
                      </a:cubicBezTo>
                      <a:cubicBezTo>
                        <a:pt x="104" y="82"/>
                        <a:pt x="104" y="82"/>
                        <a:pt x="104" y="81"/>
                      </a:cubicBezTo>
                      <a:cubicBezTo>
                        <a:pt x="104" y="82"/>
                        <a:pt x="105" y="82"/>
                        <a:pt x="105" y="82"/>
                      </a:cubicBezTo>
                      <a:cubicBezTo>
                        <a:pt x="106" y="82"/>
                        <a:pt x="111" y="82"/>
                        <a:pt x="113" y="82"/>
                      </a:cubicBezTo>
                      <a:cubicBezTo>
                        <a:pt x="114" y="81"/>
                        <a:pt x="114" y="79"/>
                        <a:pt x="117" y="79"/>
                      </a:cubicBezTo>
                      <a:cubicBezTo>
                        <a:pt x="117" y="81"/>
                        <a:pt x="117" y="81"/>
                        <a:pt x="120" y="81"/>
                      </a:cubicBezTo>
                      <a:cubicBezTo>
                        <a:pt x="115" y="81"/>
                        <a:pt x="109" y="84"/>
                        <a:pt x="109" y="87"/>
                      </a:cubicBezTo>
                      <a:cubicBezTo>
                        <a:pt x="110" y="88"/>
                        <a:pt x="112" y="91"/>
                        <a:pt x="113" y="91"/>
                      </a:cubicBezTo>
                      <a:cubicBezTo>
                        <a:pt x="114" y="91"/>
                        <a:pt x="118" y="87"/>
                        <a:pt x="121" y="87"/>
                      </a:cubicBezTo>
                      <a:cubicBezTo>
                        <a:pt x="122" y="87"/>
                        <a:pt x="134" y="83"/>
                        <a:pt x="134" y="82"/>
                      </a:cubicBezTo>
                      <a:cubicBezTo>
                        <a:pt x="134" y="80"/>
                        <a:pt x="129" y="80"/>
                        <a:pt x="128" y="80"/>
                      </a:cubicBezTo>
                      <a:cubicBezTo>
                        <a:pt x="123" y="79"/>
                        <a:pt x="115" y="74"/>
                        <a:pt x="114" y="71"/>
                      </a:cubicBezTo>
                      <a:cubicBezTo>
                        <a:pt x="113" y="70"/>
                        <a:pt x="112" y="70"/>
                        <a:pt x="110" y="70"/>
                      </a:cubicBezTo>
                      <a:cubicBezTo>
                        <a:pt x="111" y="69"/>
                        <a:pt x="117" y="69"/>
                        <a:pt x="117" y="65"/>
                      </a:cubicBezTo>
                      <a:cubicBezTo>
                        <a:pt x="117" y="63"/>
                        <a:pt x="112" y="63"/>
                        <a:pt x="108" y="62"/>
                      </a:cubicBezTo>
                      <a:cubicBezTo>
                        <a:pt x="100" y="62"/>
                        <a:pt x="97" y="66"/>
                        <a:pt x="91" y="67"/>
                      </a:cubicBezTo>
                      <a:cubicBezTo>
                        <a:pt x="94" y="63"/>
                        <a:pt x="97" y="64"/>
                        <a:pt x="101" y="61"/>
                      </a:cubicBezTo>
                      <a:cubicBezTo>
                        <a:pt x="104" y="59"/>
                        <a:pt x="101" y="58"/>
                        <a:pt x="105" y="57"/>
                      </a:cubicBezTo>
                      <a:cubicBezTo>
                        <a:pt x="112" y="56"/>
                        <a:pt x="116" y="57"/>
                        <a:pt x="122" y="58"/>
                      </a:cubicBezTo>
                      <a:cubicBezTo>
                        <a:pt x="131" y="58"/>
                        <a:pt x="138" y="62"/>
                        <a:pt x="143" y="57"/>
                      </a:cubicBezTo>
                      <a:cubicBezTo>
                        <a:pt x="145" y="55"/>
                        <a:pt x="157" y="56"/>
                        <a:pt x="157" y="53"/>
                      </a:cubicBezTo>
                      <a:cubicBezTo>
                        <a:pt x="157" y="50"/>
                        <a:pt x="155" y="49"/>
                        <a:pt x="153" y="47"/>
                      </a:cubicBezTo>
                      <a:cubicBezTo>
                        <a:pt x="152" y="47"/>
                        <a:pt x="154" y="47"/>
                        <a:pt x="152" y="46"/>
                      </a:cubicBezTo>
                      <a:cubicBezTo>
                        <a:pt x="152" y="45"/>
                        <a:pt x="152" y="45"/>
                        <a:pt x="152" y="44"/>
                      </a:cubicBezTo>
                      <a:cubicBezTo>
                        <a:pt x="148" y="45"/>
                        <a:pt x="141" y="46"/>
                        <a:pt x="137" y="46"/>
                      </a:cubicBezTo>
                      <a:cubicBezTo>
                        <a:pt x="136" y="46"/>
                        <a:pt x="135" y="45"/>
                        <a:pt x="135" y="45"/>
                      </a:cubicBezTo>
                      <a:cubicBezTo>
                        <a:pt x="138" y="44"/>
                        <a:pt x="147" y="45"/>
                        <a:pt x="148" y="43"/>
                      </a:cubicBezTo>
                      <a:cubicBezTo>
                        <a:pt x="148" y="42"/>
                        <a:pt x="146" y="42"/>
                        <a:pt x="146" y="41"/>
                      </a:cubicBezTo>
                      <a:cubicBezTo>
                        <a:pt x="142" y="41"/>
                        <a:pt x="134" y="39"/>
                        <a:pt x="133" y="35"/>
                      </a:cubicBezTo>
                      <a:cubicBezTo>
                        <a:pt x="133" y="35"/>
                        <a:pt x="133" y="35"/>
                        <a:pt x="133" y="35"/>
                      </a:cubicBezTo>
                      <a:cubicBezTo>
                        <a:pt x="130" y="34"/>
                        <a:pt x="127" y="33"/>
                        <a:pt x="125" y="31"/>
                      </a:cubicBezTo>
                      <a:cubicBezTo>
                        <a:pt x="126" y="31"/>
                        <a:pt x="127" y="31"/>
                        <a:pt x="127" y="30"/>
                      </a:cubicBezTo>
                      <a:cubicBezTo>
                        <a:pt x="127" y="29"/>
                        <a:pt x="126" y="28"/>
                        <a:pt x="126" y="27"/>
                      </a:cubicBezTo>
                      <a:cubicBezTo>
                        <a:pt x="124" y="26"/>
                        <a:pt x="118" y="24"/>
                        <a:pt x="120" y="22"/>
                      </a:cubicBezTo>
                      <a:cubicBezTo>
                        <a:pt x="121" y="20"/>
                        <a:pt x="114" y="18"/>
                        <a:pt x="113" y="16"/>
                      </a:cubicBezTo>
                      <a:cubicBezTo>
                        <a:pt x="113" y="16"/>
                        <a:pt x="111" y="14"/>
                        <a:pt x="110" y="14"/>
                      </a:cubicBezTo>
                      <a:cubicBezTo>
                        <a:pt x="109" y="14"/>
                        <a:pt x="106" y="15"/>
                        <a:pt x="106" y="16"/>
                      </a:cubicBezTo>
                      <a:cubicBezTo>
                        <a:pt x="107" y="19"/>
                        <a:pt x="105" y="19"/>
                        <a:pt x="102" y="20"/>
                      </a:cubicBezTo>
                      <a:cubicBezTo>
                        <a:pt x="100" y="20"/>
                        <a:pt x="98" y="22"/>
                        <a:pt x="96" y="22"/>
                      </a:cubicBezTo>
                      <a:cubicBezTo>
                        <a:pt x="93" y="22"/>
                        <a:pt x="91" y="18"/>
                        <a:pt x="88" y="18"/>
                      </a:cubicBezTo>
                      <a:cubicBezTo>
                        <a:pt x="86" y="17"/>
                        <a:pt x="87" y="13"/>
                        <a:pt x="86" y="11"/>
                      </a:cubicBezTo>
                      <a:cubicBezTo>
                        <a:pt x="85" y="8"/>
                        <a:pt x="76" y="9"/>
                        <a:pt x="75" y="5"/>
                      </a:cubicBezTo>
                      <a:cubicBezTo>
                        <a:pt x="70" y="4"/>
                        <a:pt x="71" y="3"/>
                        <a:pt x="66" y="2"/>
                      </a:cubicBezTo>
                      <a:cubicBezTo>
                        <a:pt x="65" y="2"/>
                        <a:pt x="63" y="2"/>
                        <a:pt x="62" y="2"/>
                      </a:cubicBezTo>
                      <a:cubicBezTo>
                        <a:pt x="57" y="2"/>
                        <a:pt x="54" y="0"/>
                        <a:pt x="49" y="0"/>
                      </a:cubicBezTo>
                      <a:cubicBezTo>
                        <a:pt x="46" y="0"/>
                        <a:pt x="43" y="0"/>
                        <a:pt x="43" y="2"/>
                      </a:cubicBezTo>
                      <a:cubicBezTo>
                        <a:pt x="44" y="3"/>
                        <a:pt x="50" y="5"/>
                        <a:pt x="44" y="6"/>
                      </a:cubicBezTo>
                      <a:cubicBezTo>
                        <a:pt x="42" y="7"/>
                        <a:pt x="48" y="10"/>
                        <a:pt x="48" y="11"/>
                      </a:cubicBezTo>
                      <a:cubicBezTo>
                        <a:pt x="49" y="15"/>
                        <a:pt x="44" y="15"/>
                        <a:pt x="41" y="15"/>
                      </a:cubicBezTo>
                      <a:cubicBezTo>
                        <a:pt x="44" y="18"/>
                        <a:pt x="49" y="18"/>
                        <a:pt x="51" y="20"/>
                      </a:cubicBezTo>
                      <a:cubicBezTo>
                        <a:pt x="53" y="22"/>
                        <a:pt x="52" y="25"/>
                        <a:pt x="52" y="28"/>
                      </a:cubicBezTo>
                      <a:cubicBezTo>
                        <a:pt x="52" y="30"/>
                        <a:pt x="41" y="35"/>
                        <a:pt x="37" y="35"/>
                      </a:cubicBezTo>
                      <a:cubicBezTo>
                        <a:pt x="44" y="37"/>
                        <a:pt x="42" y="43"/>
                        <a:pt x="44" y="45"/>
                      </a:cubicBezTo>
                      <a:cubicBezTo>
                        <a:pt x="44" y="46"/>
                        <a:pt x="42" y="48"/>
                        <a:pt x="41" y="50"/>
                      </a:cubicBezTo>
                      <a:cubicBezTo>
                        <a:pt x="39" y="50"/>
                        <a:pt x="37" y="50"/>
                        <a:pt x="35" y="49"/>
                      </a:cubicBezTo>
                      <a:cubicBezTo>
                        <a:pt x="31" y="47"/>
                        <a:pt x="24" y="42"/>
                        <a:pt x="24" y="39"/>
                      </a:cubicBezTo>
                      <a:cubicBezTo>
                        <a:pt x="23" y="36"/>
                        <a:pt x="24" y="33"/>
                        <a:pt x="18" y="31"/>
                      </a:cubicBezTo>
                      <a:cubicBezTo>
                        <a:pt x="14" y="31"/>
                        <a:pt x="10" y="30"/>
                        <a:pt x="6" y="30"/>
                      </a:cubicBezTo>
                      <a:cubicBezTo>
                        <a:pt x="4" y="29"/>
                        <a:pt x="2" y="28"/>
                        <a:pt x="0" y="27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2" y="60"/>
                        <a:pt x="8" y="64"/>
                        <a:pt x="8" y="64"/>
                      </a:cubicBezTo>
                      <a:close/>
                      <a:moveTo>
                        <a:pt x="104" y="82"/>
                      </a:moveTo>
                      <a:cubicBezTo>
                        <a:pt x="104" y="82"/>
                        <a:pt x="103" y="81"/>
                        <a:pt x="103" y="81"/>
                      </a:cubicBezTo>
                      <a:cubicBezTo>
                        <a:pt x="103" y="81"/>
                        <a:pt x="104" y="82"/>
                        <a:pt x="104" y="82"/>
                      </a:cubicBezTo>
                      <a:close/>
                      <a:moveTo>
                        <a:pt x="103" y="81"/>
                      </a:moveTo>
                      <a:cubicBezTo>
                        <a:pt x="103" y="80"/>
                        <a:pt x="103" y="80"/>
                        <a:pt x="103" y="79"/>
                      </a:cubicBezTo>
                      <a:cubicBezTo>
                        <a:pt x="103" y="80"/>
                        <a:pt x="103" y="80"/>
                        <a:pt x="103" y="81"/>
                      </a:cubicBezTo>
                      <a:close/>
                      <a:moveTo>
                        <a:pt x="102" y="77"/>
                      </a:moveTo>
                      <a:cubicBezTo>
                        <a:pt x="102" y="77"/>
                        <a:pt x="102" y="76"/>
                        <a:pt x="102" y="76"/>
                      </a:cubicBezTo>
                      <a:cubicBezTo>
                        <a:pt x="102" y="76"/>
                        <a:pt x="102" y="77"/>
                        <a:pt x="102" y="77"/>
                      </a:cubicBezTo>
                      <a:close/>
                      <a:moveTo>
                        <a:pt x="38" y="89"/>
                      </a:moveTo>
                      <a:cubicBezTo>
                        <a:pt x="38" y="89"/>
                        <a:pt x="38" y="89"/>
                        <a:pt x="38" y="90"/>
                      </a:cubicBezTo>
                      <a:cubicBezTo>
                        <a:pt x="38" y="90"/>
                        <a:pt x="38" y="89"/>
                        <a:pt x="38" y="89"/>
                      </a:cubicBezTo>
                      <a:close/>
                      <a:moveTo>
                        <a:pt x="38" y="90"/>
                      </a:moveTo>
                      <a:cubicBezTo>
                        <a:pt x="38" y="90"/>
                        <a:pt x="39" y="91"/>
                        <a:pt x="39" y="91"/>
                      </a:cubicBezTo>
                      <a:cubicBezTo>
                        <a:pt x="38" y="91"/>
                        <a:pt x="38" y="90"/>
                        <a:pt x="38" y="90"/>
                      </a:cubicBezTo>
                      <a:close/>
                      <a:moveTo>
                        <a:pt x="39" y="86"/>
                      </a:moveTo>
                      <a:cubicBezTo>
                        <a:pt x="43" y="85"/>
                        <a:pt x="52" y="84"/>
                        <a:pt x="56" y="84"/>
                      </a:cubicBezTo>
                      <a:cubicBezTo>
                        <a:pt x="56" y="89"/>
                        <a:pt x="44" y="88"/>
                        <a:pt x="39" y="87"/>
                      </a:cubicBezTo>
                      <a:cubicBezTo>
                        <a:pt x="38" y="87"/>
                        <a:pt x="38" y="88"/>
                        <a:pt x="37" y="87"/>
                      </a:cubicBezTo>
                      <a:cubicBezTo>
                        <a:pt x="37" y="88"/>
                        <a:pt x="37" y="88"/>
                        <a:pt x="37" y="89"/>
                      </a:cubicBezTo>
                      <a:cubicBezTo>
                        <a:pt x="37" y="88"/>
                        <a:pt x="36" y="88"/>
                        <a:pt x="36" y="87"/>
                      </a:cubicBezTo>
                      <a:cubicBezTo>
                        <a:pt x="36" y="87"/>
                        <a:pt x="38" y="86"/>
                        <a:pt x="39" y="86"/>
                      </a:cubicBezTo>
                      <a:close/>
                      <a:moveTo>
                        <a:pt x="36" y="92"/>
                      </a:moveTo>
                      <a:cubicBezTo>
                        <a:pt x="36" y="92"/>
                        <a:pt x="37" y="92"/>
                        <a:pt x="38" y="92"/>
                      </a:cubicBezTo>
                      <a:cubicBezTo>
                        <a:pt x="33" y="93"/>
                        <a:pt x="26" y="96"/>
                        <a:pt x="21" y="96"/>
                      </a:cubicBezTo>
                      <a:cubicBezTo>
                        <a:pt x="19" y="96"/>
                        <a:pt x="19" y="94"/>
                        <a:pt x="18" y="92"/>
                      </a:cubicBezTo>
                      <a:cubicBezTo>
                        <a:pt x="19" y="93"/>
                        <a:pt x="20" y="94"/>
                        <a:pt x="21" y="94"/>
                      </a:cubicBezTo>
                      <a:cubicBezTo>
                        <a:pt x="23" y="94"/>
                        <a:pt x="23" y="93"/>
                        <a:pt x="24" y="93"/>
                      </a:cubicBezTo>
                      <a:cubicBezTo>
                        <a:pt x="26" y="92"/>
                        <a:pt x="28" y="91"/>
                        <a:pt x="31" y="92"/>
                      </a:cubicBezTo>
                      <a:cubicBezTo>
                        <a:pt x="34" y="92"/>
                        <a:pt x="35" y="93"/>
                        <a:pt x="36" y="92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8" name="Freeform 1970"/>
                <p:cNvSpPr/>
                <p:nvPr/>
              </p:nvSpPr>
              <p:spPr bwMode="auto">
                <a:xfrm>
                  <a:off x="9937751" y="5160963"/>
                  <a:ext cx="1588" cy="0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1 h 2"/>
                    <a:gd name="T4" fmla="*/ 4 w 4"/>
                    <a:gd name="T5" fmla="*/ 0 h 2"/>
                    <a:gd name="T6" fmla="*/ 3 w 4"/>
                    <a:gd name="T7" fmla="*/ 0 h 2"/>
                    <a:gd name="T8" fmla="*/ 0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1" y="2"/>
                        <a:pt x="2" y="1"/>
                        <a:pt x="4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9" name="Freeform 1971"/>
                <p:cNvSpPr/>
                <p:nvPr/>
              </p:nvSpPr>
              <p:spPr bwMode="auto">
                <a:xfrm>
                  <a:off x="9929813" y="5129213"/>
                  <a:ext cx="9525" cy="3175"/>
                </a:xfrm>
                <a:custGeom>
                  <a:avLst/>
                  <a:gdLst>
                    <a:gd name="T0" fmla="*/ 11 w 16"/>
                    <a:gd name="T1" fmla="*/ 1 h 5"/>
                    <a:gd name="T2" fmla="*/ 6 w 16"/>
                    <a:gd name="T3" fmla="*/ 1 h 5"/>
                    <a:gd name="T4" fmla="*/ 12 w 16"/>
                    <a:gd name="T5" fmla="*/ 2 h 5"/>
                    <a:gd name="T6" fmla="*/ 0 w 16"/>
                    <a:gd name="T7" fmla="*/ 4 h 5"/>
                    <a:gd name="T8" fmla="*/ 1 w 16"/>
                    <a:gd name="T9" fmla="*/ 5 h 5"/>
                    <a:gd name="T10" fmla="*/ 3 w 16"/>
                    <a:gd name="T11" fmla="*/ 4 h 5"/>
                    <a:gd name="T12" fmla="*/ 16 w 16"/>
                    <a:gd name="T13" fmla="*/ 5 h 5"/>
                    <a:gd name="T14" fmla="*/ 16 w 16"/>
                    <a:gd name="T15" fmla="*/ 1 h 5"/>
                    <a:gd name="T16" fmla="*/ 11 w 16"/>
                    <a:gd name="T1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">
                      <a:moveTo>
                        <a:pt x="11" y="1"/>
                      </a:moveTo>
                      <a:cubicBezTo>
                        <a:pt x="9" y="1"/>
                        <a:pt x="7" y="0"/>
                        <a:pt x="6" y="1"/>
                      </a:cubicBezTo>
                      <a:cubicBezTo>
                        <a:pt x="7" y="2"/>
                        <a:pt x="10" y="2"/>
                        <a:pt x="12" y="2"/>
                      </a:cubicBezTo>
                      <a:cubicBezTo>
                        <a:pt x="8" y="3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1" y="5"/>
                      </a:cubicBezTo>
                      <a:cubicBezTo>
                        <a:pt x="2" y="5"/>
                        <a:pt x="3" y="5"/>
                        <a:pt x="3" y="4"/>
                      </a:cubicBezTo>
                      <a:cubicBezTo>
                        <a:pt x="8" y="5"/>
                        <a:pt x="12" y="5"/>
                        <a:pt x="16" y="5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4" y="1"/>
                        <a:pt x="13" y="1"/>
                        <a:pt x="11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0" name="Freeform 1972"/>
                <p:cNvSpPr/>
                <p:nvPr/>
              </p:nvSpPr>
              <p:spPr bwMode="auto">
                <a:xfrm>
                  <a:off x="9937751" y="5124450"/>
                  <a:ext cx="1588" cy="0"/>
                </a:xfrm>
                <a:custGeom>
                  <a:avLst/>
                  <a:gdLst>
                    <a:gd name="T0" fmla="*/ 0 w 2"/>
                    <a:gd name="T1" fmla="*/ 2 w 2"/>
                    <a:gd name="T2" fmla="*/ 2 w 2"/>
                    <a:gd name="T3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1" name="Freeform 1973"/>
                <p:cNvSpPr/>
                <p:nvPr/>
              </p:nvSpPr>
              <p:spPr bwMode="auto">
                <a:xfrm>
                  <a:off x="9909176" y="5122863"/>
                  <a:ext cx="30163" cy="6350"/>
                </a:xfrm>
                <a:custGeom>
                  <a:avLst/>
                  <a:gdLst>
                    <a:gd name="T0" fmla="*/ 43 w 46"/>
                    <a:gd name="T1" fmla="*/ 4 h 9"/>
                    <a:gd name="T2" fmla="*/ 40 w 46"/>
                    <a:gd name="T3" fmla="*/ 4 h 9"/>
                    <a:gd name="T4" fmla="*/ 41 w 46"/>
                    <a:gd name="T5" fmla="*/ 4 h 9"/>
                    <a:gd name="T6" fmla="*/ 39 w 46"/>
                    <a:gd name="T7" fmla="*/ 3 h 9"/>
                    <a:gd name="T8" fmla="*/ 37 w 46"/>
                    <a:gd name="T9" fmla="*/ 2 h 9"/>
                    <a:gd name="T10" fmla="*/ 35 w 46"/>
                    <a:gd name="T11" fmla="*/ 2 h 9"/>
                    <a:gd name="T12" fmla="*/ 36 w 46"/>
                    <a:gd name="T13" fmla="*/ 3 h 9"/>
                    <a:gd name="T14" fmla="*/ 36 w 46"/>
                    <a:gd name="T15" fmla="*/ 3 h 9"/>
                    <a:gd name="T16" fmla="*/ 34 w 46"/>
                    <a:gd name="T17" fmla="*/ 3 h 9"/>
                    <a:gd name="T18" fmla="*/ 31 w 46"/>
                    <a:gd name="T19" fmla="*/ 2 h 9"/>
                    <a:gd name="T20" fmla="*/ 25 w 46"/>
                    <a:gd name="T21" fmla="*/ 2 h 9"/>
                    <a:gd name="T22" fmla="*/ 20 w 46"/>
                    <a:gd name="T23" fmla="*/ 1 h 9"/>
                    <a:gd name="T24" fmla="*/ 10 w 46"/>
                    <a:gd name="T25" fmla="*/ 1 h 9"/>
                    <a:gd name="T26" fmla="*/ 14 w 46"/>
                    <a:gd name="T27" fmla="*/ 1 h 9"/>
                    <a:gd name="T28" fmla="*/ 12 w 46"/>
                    <a:gd name="T29" fmla="*/ 1 h 9"/>
                    <a:gd name="T30" fmla="*/ 5 w 46"/>
                    <a:gd name="T31" fmla="*/ 2 h 9"/>
                    <a:gd name="T32" fmla="*/ 7 w 46"/>
                    <a:gd name="T33" fmla="*/ 3 h 9"/>
                    <a:gd name="T34" fmla="*/ 12 w 46"/>
                    <a:gd name="T35" fmla="*/ 2 h 9"/>
                    <a:gd name="T36" fmla="*/ 10 w 46"/>
                    <a:gd name="T37" fmla="*/ 3 h 9"/>
                    <a:gd name="T38" fmla="*/ 6 w 46"/>
                    <a:gd name="T39" fmla="*/ 3 h 9"/>
                    <a:gd name="T40" fmla="*/ 2 w 46"/>
                    <a:gd name="T41" fmla="*/ 3 h 9"/>
                    <a:gd name="T42" fmla="*/ 9 w 46"/>
                    <a:gd name="T43" fmla="*/ 4 h 9"/>
                    <a:gd name="T44" fmla="*/ 8 w 46"/>
                    <a:gd name="T45" fmla="*/ 4 h 9"/>
                    <a:gd name="T46" fmla="*/ 3 w 46"/>
                    <a:gd name="T47" fmla="*/ 4 h 9"/>
                    <a:gd name="T48" fmla="*/ 0 w 46"/>
                    <a:gd name="T49" fmla="*/ 4 h 9"/>
                    <a:gd name="T50" fmla="*/ 10 w 46"/>
                    <a:gd name="T51" fmla="*/ 5 h 9"/>
                    <a:gd name="T52" fmla="*/ 6 w 46"/>
                    <a:gd name="T53" fmla="*/ 6 h 9"/>
                    <a:gd name="T54" fmla="*/ 7 w 46"/>
                    <a:gd name="T55" fmla="*/ 6 h 9"/>
                    <a:gd name="T56" fmla="*/ 11 w 46"/>
                    <a:gd name="T57" fmla="*/ 6 h 9"/>
                    <a:gd name="T58" fmla="*/ 13 w 46"/>
                    <a:gd name="T59" fmla="*/ 6 h 9"/>
                    <a:gd name="T60" fmla="*/ 18 w 46"/>
                    <a:gd name="T61" fmla="*/ 6 h 9"/>
                    <a:gd name="T62" fmla="*/ 24 w 46"/>
                    <a:gd name="T63" fmla="*/ 6 h 9"/>
                    <a:gd name="T64" fmla="*/ 12 w 46"/>
                    <a:gd name="T65" fmla="*/ 7 h 9"/>
                    <a:gd name="T66" fmla="*/ 19 w 46"/>
                    <a:gd name="T67" fmla="*/ 8 h 9"/>
                    <a:gd name="T68" fmla="*/ 17 w 46"/>
                    <a:gd name="T69" fmla="*/ 8 h 9"/>
                    <a:gd name="T70" fmla="*/ 24 w 46"/>
                    <a:gd name="T71" fmla="*/ 9 h 9"/>
                    <a:gd name="T72" fmla="*/ 28 w 46"/>
                    <a:gd name="T73" fmla="*/ 8 h 9"/>
                    <a:gd name="T74" fmla="*/ 34 w 46"/>
                    <a:gd name="T75" fmla="*/ 9 h 9"/>
                    <a:gd name="T76" fmla="*/ 34 w 46"/>
                    <a:gd name="T77" fmla="*/ 8 h 9"/>
                    <a:gd name="T78" fmla="*/ 37 w 46"/>
                    <a:gd name="T79" fmla="*/ 8 h 9"/>
                    <a:gd name="T80" fmla="*/ 34 w 46"/>
                    <a:gd name="T81" fmla="*/ 7 h 9"/>
                    <a:gd name="T82" fmla="*/ 36 w 46"/>
                    <a:gd name="T83" fmla="*/ 6 h 9"/>
                    <a:gd name="T84" fmla="*/ 39 w 46"/>
                    <a:gd name="T85" fmla="*/ 7 h 9"/>
                    <a:gd name="T86" fmla="*/ 46 w 46"/>
                    <a:gd name="T87" fmla="*/ 6 h 9"/>
                    <a:gd name="T88" fmla="*/ 46 w 46"/>
                    <a:gd name="T89" fmla="*/ 5 h 9"/>
                    <a:gd name="T90" fmla="*/ 43 w 46"/>
                    <a:gd name="T9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6" h="9">
                      <a:moveTo>
                        <a:pt x="43" y="4"/>
                      </a:moveTo>
                      <a:cubicBezTo>
                        <a:pt x="42" y="4"/>
                        <a:pt x="40" y="5"/>
                        <a:pt x="40" y="4"/>
                      </a:cubicBezTo>
                      <a:cubicBezTo>
                        <a:pt x="40" y="4"/>
                        <a:pt x="41" y="4"/>
                        <a:pt x="41" y="4"/>
                      </a:cubicBezTo>
                      <a:cubicBezTo>
                        <a:pt x="41" y="3"/>
                        <a:pt x="39" y="4"/>
                        <a:pt x="39" y="3"/>
                      </a:cubicBezTo>
                      <a:cubicBezTo>
                        <a:pt x="39" y="2"/>
                        <a:pt x="39" y="2"/>
                        <a:pt x="37" y="2"/>
                      </a:cubicBezTo>
                      <a:cubicBezTo>
                        <a:pt x="36" y="3"/>
                        <a:pt x="36" y="2"/>
                        <a:pt x="35" y="2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6" y="3"/>
                        <a:pt x="35" y="3"/>
                        <a:pt x="34" y="3"/>
                      </a:cubicBezTo>
                      <a:cubicBezTo>
                        <a:pt x="33" y="3"/>
                        <a:pt x="34" y="2"/>
                        <a:pt x="31" y="2"/>
                      </a:cubicBezTo>
                      <a:cubicBezTo>
                        <a:pt x="29" y="2"/>
                        <a:pt x="27" y="3"/>
                        <a:pt x="25" y="2"/>
                      </a:cubicBezTo>
                      <a:cubicBezTo>
                        <a:pt x="22" y="2"/>
                        <a:pt x="23" y="1"/>
                        <a:pt x="20" y="1"/>
                      </a:cubicBezTo>
                      <a:cubicBezTo>
                        <a:pt x="17" y="0"/>
                        <a:pt x="14" y="1"/>
                        <a:pt x="10" y="1"/>
                      </a:cubicBezTo>
                      <a:cubicBezTo>
                        <a:pt x="10" y="2"/>
                        <a:pt x="12" y="1"/>
                        <a:pt x="14" y="1"/>
                      </a:cubicBezTo>
                      <a:cubicBezTo>
                        <a:pt x="13" y="1"/>
                        <a:pt x="12" y="1"/>
                        <a:pt x="12" y="1"/>
                      </a:cubicBezTo>
                      <a:cubicBezTo>
                        <a:pt x="9" y="1"/>
                        <a:pt x="7" y="2"/>
                        <a:pt x="5" y="2"/>
                      </a:cubicBezTo>
                      <a:cubicBezTo>
                        <a:pt x="5" y="2"/>
                        <a:pt x="7" y="3"/>
                        <a:pt x="7" y="3"/>
                      </a:cubicBezTo>
                      <a:cubicBezTo>
                        <a:pt x="8" y="3"/>
                        <a:pt x="10" y="2"/>
                        <a:pt x="12" y="2"/>
                      </a:cubicBezTo>
                      <a:cubicBezTo>
                        <a:pt x="12" y="3"/>
                        <a:pt x="11" y="3"/>
                        <a:pt x="10" y="3"/>
                      </a:cubicBezTo>
                      <a:cubicBezTo>
                        <a:pt x="9" y="3"/>
                        <a:pt x="8" y="3"/>
                        <a:pt x="6" y="3"/>
                      </a:cubicBezTo>
                      <a:cubicBezTo>
                        <a:pt x="4" y="3"/>
                        <a:pt x="2" y="3"/>
                        <a:pt x="2" y="3"/>
                      </a:cubicBezTo>
                      <a:cubicBezTo>
                        <a:pt x="2" y="4"/>
                        <a:pt x="7" y="4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6" y="4"/>
                        <a:pt x="4" y="4"/>
                        <a:pt x="3" y="4"/>
                      </a:cubicBez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1" y="6"/>
                        <a:pt x="4" y="6"/>
                        <a:pt x="10" y="5"/>
                      </a:cubicBezTo>
                      <a:cubicBezTo>
                        <a:pt x="9" y="6"/>
                        <a:pt x="7" y="6"/>
                        <a:pt x="6" y="6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8" y="6"/>
                        <a:pt x="9" y="6"/>
                        <a:pt x="11" y="6"/>
                      </a:cubicBezTo>
                      <a:cubicBezTo>
                        <a:pt x="11" y="6"/>
                        <a:pt x="11" y="7"/>
                        <a:pt x="13" y="6"/>
                      </a:cubicBezTo>
                      <a:cubicBezTo>
                        <a:pt x="15" y="6"/>
                        <a:pt x="15" y="6"/>
                        <a:pt x="18" y="6"/>
                      </a:cubicBezTo>
                      <a:cubicBezTo>
                        <a:pt x="20" y="6"/>
                        <a:pt x="22" y="6"/>
                        <a:pt x="24" y="6"/>
                      </a:cubicBezTo>
                      <a:cubicBezTo>
                        <a:pt x="22" y="6"/>
                        <a:pt x="12" y="6"/>
                        <a:pt x="12" y="7"/>
                      </a:cubicBezTo>
                      <a:cubicBezTo>
                        <a:pt x="12" y="8"/>
                        <a:pt x="16" y="8"/>
                        <a:pt x="19" y="8"/>
                      </a:cubicBezTo>
                      <a:cubicBezTo>
                        <a:pt x="19" y="8"/>
                        <a:pt x="18" y="8"/>
                        <a:pt x="17" y="8"/>
                      </a:cubicBezTo>
                      <a:cubicBezTo>
                        <a:pt x="18" y="9"/>
                        <a:pt x="21" y="9"/>
                        <a:pt x="24" y="9"/>
                      </a:cubicBezTo>
                      <a:cubicBezTo>
                        <a:pt x="26" y="9"/>
                        <a:pt x="28" y="9"/>
                        <a:pt x="28" y="8"/>
                      </a:cubicBezTo>
                      <a:cubicBezTo>
                        <a:pt x="29" y="8"/>
                        <a:pt x="32" y="9"/>
                        <a:pt x="34" y="9"/>
                      </a:cubicBezTo>
                      <a:cubicBezTo>
                        <a:pt x="34" y="8"/>
                        <a:pt x="34" y="8"/>
                        <a:pt x="34" y="8"/>
                      </a:cubicBezTo>
                      <a:cubicBezTo>
                        <a:pt x="34" y="8"/>
                        <a:pt x="36" y="8"/>
                        <a:pt x="37" y="8"/>
                      </a:cubicBezTo>
                      <a:cubicBezTo>
                        <a:pt x="36" y="8"/>
                        <a:pt x="35" y="8"/>
                        <a:pt x="34" y="7"/>
                      </a:cubicBezTo>
                      <a:cubicBezTo>
                        <a:pt x="35" y="7"/>
                        <a:pt x="36" y="7"/>
                        <a:pt x="36" y="6"/>
                      </a:cubicBezTo>
                      <a:cubicBezTo>
                        <a:pt x="37" y="7"/>
                        <a:pt x="37" y="7"/>
                        <a:pt x="39" y="7"/>
                      </a:cubicBezTo>
                      <a:cubicBezTo>
                        <a:pt x="41" y="7"/>
                        <a:pt x="43" y="6"/>
                        <a:pt x="46" y="6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44" y="5"/>
                        <a:pt x="43" y="4"/>
                        <a:pt x="43" y="4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2" name="Freeform 1974"/>
                <p:cNvSpPr/>
                <p:nvPr/>
              </p:nvSpPr>
              <p:spPr bwMode="auto">
                <a:xfrm>
                  <a:off x="9937751" y="5124450"/>
                  <a:ext cx="1588" cy="1588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1 h 1"/>
                    <a:gd name="T4" fmla="*/ 3 w 3"/>
                    <a:gd name="T5" fmla="*/ 0 h 1"/>
                    <a:gd name="T6" fmla="*/ 0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1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3" name="Freeform 1975"/>
                <p:cNvSpPr/>
                <p:nvPr/>
              </p:nvSpPr>
              <p:spPr bwMode="auto">
                <a:xfrm>
                  <a:off x="9939338" y="5132388"/>
                  <a:ext cx="22225" cy="4763"/>
                </a:xfrm>
                <a:custGeom>
                  <a:avLst/>
                  <a:gdLst>
                    <a:gd name="T0" fmla="*/ 12 w 33"/>
                    <a:gd name="T1" fmla="*/ 5 h 6"/>
                    <a:gd name="T2" fmla="*/ 16 w 33"/>
                    <a:gd name="T3" fmla="*/ 4 h 6"/>
                    <a:gd name="T4" fmla="*/ 19 w 33"/>
                    <a:gd name="T5" fmla="*/ 5 h 6"/>
                    <a:gd name="T6" fmla="*/ 33 w 33"/>
                    <a:gd name="T7" fmla="*/ 4 h 6"/>
                    <a:gd name="T8" fmla="*/ 31 w 33"/>
                    <a:gd name="T9" fmla="*/ 3 h 6"/>
                    <a:gd name="T10" fmla="*/ 31 w 33"/>
                    <a:gd name="T11" fmla="*/ 3 h 6"/>
                    <a:gd name="T12" fmla="*/ 33 w 33"/>
                    <a:gd name="T13" fmla="*/ 3 h 6"/>
                    <a:gd name="T14" fmla="*/ 19 w 33"/>
                    <a:gd name="T15" fmla="*/ 1 h 6"/>
                    <a:gd name="T16" fmla="*/ 0 w 33"/>
                    <a:gd name="T17" fmla="*/ 2 h 6"/>
                    <a:gd name="T18" fmla="*/ 0 w 33"/>
                    <a:gd name="T19" fmla="*/ 5 h 6"/>
                    <a:gd name="T20" fmla="*/ 12 w 33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6">
                      <a:moveTo>
                        <a:pt x="12" y="5"/>
                      </a:moveTo>
                      <a:cubicBezTo>
                        <a:pt x="13" y="5"/>
                        <a:pt x="13" y="4"/>
                        <a:pt x="16" y="4"/>
                      </a:cubicBezTo>
                      <a:cubicBezTo>
                        <a:pt x="16" y="5"/>
                        <a:pt x="17" y="5"/>
                        <a:pt x="19" y="5"/>
                      </a:cubicBezTo>
                      <a:cubicBezTo>
                        <a:pt x="25" y="5"/>
                        <a:pt x="32" y="6"/>
                        <a:pt x="33" y="4"/>
                      </a:cubicBezTo>
                      <a:cubicBezTo>
                        <a:pt x="33" y="4"/>
                        <a:pt x="32" y="4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2" y="3"/>
                        <a:pt x="32" y="3"/>
                        <a:pt x="33" y="3"/>
                      </a:cubicBezTo>
                      <a:cubicBezTo>
                        <a:pt x="30" y="1"/>
                        <a:pt x="26" y="1"/>
                        <a:pt x="19" y="1"/>
                      </a:cubicBezTo>
                      <a:cubicBezTo>
                        <a:pt x="11" y="0"/>
                        <a:pt x="8" y="2"/>
                        <a:pt x="0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4" y="5"/>
                        <a:pt x="8" y="5"/>
                        <a:pt x="12" y="5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4" name="Freeform 1976"/>
                <p:cNvSpPr/>
                <p:nvPr/>
              </p:nvSpPr>
              <p:spPr bwMode="auto">
                <a:xfrm>
                  <a:off x="9936163" y="5127625"/>
                  <a:ext cx="3175" cy="1588"/>
                </a:xfrm>
                <a:custGeom>
                  <a:avLst/>
                  <a:gdLst>
                    <a:gd name="T0" fmla="*/ 5 w 6"/>
                    <a:gd name="T1" fmla="*/ 0 h 2"/>
                    <a:gd name="T2" fmla="*/ 0 w 6"/>
                    <a:gd name="T3" fmla="*/ 1 h 2"/>
                    <a:gd name="T4" fmla="*/ 0 w 6"/>
                    <a:gd name="T5" fmla="*/ 2 h 2"/>
                    <a:gd name="T6" fmla="*/ 2 w 6"/>
                    <a:gd name="T7" fmla="*/ 2 h 2"/>
                    <a:gd name="T8" fmla="*/ 4 w 6"/>
                    <a:gd name="T9" fmla="*/ 2 h 2"/>
                    <a:gd name="T10" fmla="*/ 6 w 6"/>
                    <a:gd name="T11" fmla="*/ 2 h 2"/>
                    <a:gd name="T12" fmla="*/ 6 w 6"/>
                    <a:gd name="T13" fmla="*/ 0 h 2"/>
                    <a:gd name="T14" fmla="*/ 5 w 6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2">
                      <a:moveTo>
                        <a:pt x="5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2"/>
                        <a:pt x="5" y="2"/>
                        <a:pt x="6" y="2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5" name="Freeform 1977"/>
                <p:cNvSpPr/>
                <p:nvPr/>
              </p:nvSpPr>
              <p:spPr bwMode="auto">
                <a:xfrm>
                  <a:off x="9907588" y="5130800"/>
                  <a:ext cx="31750" cy="4763"/>
                </a:xfrm>
                <a:custGeom>
                  <a:avLst/>
                  <a:gdLst>
                    <a:gd name="T0" fmla="*/ 35 w 48"/>
                    <a:gd name="T1" fmla="*/ 5 h 9"/>
                    <a:gd name="T2" fmla="*/ 32 w 48"/>
                    <a:gd name="T3" fmla="*/ 5 h 9"/>
                    <a:gd name="T4" fmla="*/ 34 w 48"/>
                    <a:gd name="T5" fmla="*/ 5 h 9"/>
                    <a:gd name="T6" fmla="*/ 26 w 48"/>
                    <a:gd name="T7" fmla="*/ 3 h 9"/>
                    <a:gd name="T8" fmla="*/ 33 w 48"/>
                    <a:gd name="T9" fmla="*/ 3 h 9"/>
                    <a:gd name="T10" fmla="*/ 25 w 48"/>
                    <a:gd name="T11" fmla="*/ 2 h 9"/>
                    <a:gd name="T12" fmla="*/ 22 w 48"/>
                    <a:gd name="T13" fmla="*/ 2 h 9"/>
                    <a:gd name="T14" fmla="*/ 19 w 48"/>
                    <a:gd name="T15" fmla="*/ 2 h 9"/>
                    <a:gd name="T16" fmla="*/ 5 w 48"/>
                    <a:gd name="T17" fmla="*/ 1 h 9"/>
                    <a:gd name="T18" fmla="*/ 0 w 48"/>
                    <a:gd name="T19" fmla="*/ 2 h 9"/>
                    <a:gd name="T20" fmla="*/ 11 w 48"/>
                    <a:gd name="T21" fmla="*/ 3 h 9"/>
                    <a:gd name="T22" fmla="*/ 15 w 48"/>
                    <a:gd name="T23" fmla="*/ 3 h 9"/>
                    <a:gd name="T24" fmla="*/ 21 w 48"/>
                    <a:gd name="T25" fmla="*/ 5 h 9"/>
                    <a:gd name="T26" fmla="*/ 19 w 48"/>
                    <a:gd name="T27" fmla="*/ 6 h 9"/>
                    <a:gd name="T28" fmla="*/ 31 w 48"/>
                    <a:gd name="T29" fmla="*/ 9 h 9"/>
                    <a:gd name="T30" fmla="*/ 36 w 48"/>
                    <a:gd name="T31" fmla="*/ 8 h 9"/>
                    <a:gd name="T32" fmla="*/ 38 w 48"/>
                    <a:gd name="T33" fmla="*/ 8 h 9"/>
                    <a:gd name="T34" fmla="*/ 46 w 48"/>
                    <a:gd name="T35" fmla="*/ 9 h 9"/>
                    <a:gd name="T36" fmla="*/ 48 w 48"/>
                    <a:gd name="T37" fmla="*/ 9 h 9"/>
                    <a:gd name="T38" fmla="*/ 48 w 48"/>
                    <a:gd name="T39" fmla="*/ 6 h 9"/>
                    <a:gd name="T40" fmla="*/ 47 w 48"/>
                    <a:gd name="T41" fmla="*/ 6 h 9"/>
                    <a:gd name="T42" fmla="*/ 35 w 48"/>
                    <a:gd name="T4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8" h="9">
                      <a:moveTo>
                        <a:pt x="35" y="5"/>
                      </a:moveTo>
                      <a:cubicBezTo>
                        <a:pt x="34" y="5"/>
                        <a:pt x="32" y="6"/>
                        <a:pt x="32" y="5"/>
                      </a:cubicBezTo>
                      <a:cubicBezTo>
                        <a:pt x="32" y="5"/>
                        <a:pt x="33" y="5"/>
                        <a:pt x="34" y="5"/>
                      </a:cubicBezTo>
                      <a:cubicBezTo>
                        <a:pt x="31" y="4"/>
                        <a:pt x="27" y="5"/>
                        <a:pt x="26" y="3"/>
                      </a:cubicBezTo>
                      <a:cubicBezTo>
                        <a:pt x="28" y="3"/>
                        <a:pt x="31" y="3"/>
                        <a:pt x="33" y="3"/>
                      </a:cubicBezTo>
                      <a:cubicBezTo>
                        <a:pt x="31" y="3"/>
                        <a:pt x="24" y="3"/>
                        <a:pt x="25" y="2"/>
                      </a:cubicBezTo>
                      <a:cubicBezTo>
                        <a:pt x="24" y="2"/>
                        <a:pt x="23" y="2"/>
                        <a:pt x="22" y="2"/>
                      </a:cubicBezTo>
                      <a:cubicBezTo>
                        <a:pt x="21" y="2"/>
                        <a:pt x="21" y="2"/>
                        <a:pt x="19" y="2"/>
                      </a:cubicBezTo>
                      <a:cubicBezTo>
                        <a:pt x="13" y="2"/>
                        <a:pt x="12" y="0"/>
                        <a:pt x="5" y="1"/>
                      </a:cubicBezTo>
                      <a:cubicBezTo>
                        <a:pt x="3" y="1"/>
                        <a:pt x="0" y="1"/>
                        <a:pt x="0" y="2"/>
                      </a:cubicBezTo>
                      <a:cubicBezTo>
                        <a:pt x="0" y="3"/>
                        <a:pt x="10" y="4"/>
                        <a:pt x="11" y="3"/>
                      </a:cubicBezTo>
                      <a:cubicBezTo>
                        <a:pt x="12" y="3"/>
                        <a:pt x="14" y="3"/>
                        <a:pt x="15" y="3"/>
                      </a:cubicBezTo>
                      <a:cubicBezTo>
                        <a:pt x="17" y="4"/>
                        <a:pt x="18" y="4"/>
                        <a:pt x="21" y="5"/>
                      </a:cubicBezTo>
                      <a:cubicBezTo>
                        <a:pt x="20" y="5"/>
                        <a:pt x="19" y="6"/>
                        <a:pt x="19" y="6"/>
                      </a:cubicBezTo>
                      <a:cubicBezTo>
                        <a:pt x="19" y="8"/>
                        <a:pt x="27" y="9"/>
                        <a:pt x="31" y="9"/>
                      </a:cubicBezTo>
                      <a:cubicBezTo>
                        <a:pt x="32" y="9"/>
                        <a:pt x="35" y="8"/>
                        <a:pt x="36" y="8"/>
                      </a:cubicBezTo>
                      <a:cubicBezTo>
                        <a:pt x="36" y="8"/>
                        <a:pt x="37" y="8"/>
                        <a:pt x="38" y="8"/>
                      </a:cubicBezTo>
                      <a:cubicBezTo>
                        <a:pt x="37" y="9"/>
                        <a:pt x="42" y="9"/>
                        <a:pt x="46" y="9"/>
                      </a:cubicBezTo>
                      <a:cubicBezTo>
                        <a:pt x="47" y="9"/>
                        <a:pt x="47" y="9"/>
                        <a:pt x="48" y="9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2" y="6"/>
                        <a:pt x="39" y="5"/>
                        <a:pt x="35" y="5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6" name="Freeform 1978"/>
                <p:cNvSpPr/>
                <p:nvPr/>
              </p:nvSpPr>
              <p:spPr bwMode="auto">
                <a:xfrm>
                  <a:off x="9982201" y="5129213"/>
                  <a:ext cx="112713" cy="57150"/>
                </a:xfrm>
                <a:custGeom>
                  <a:avLst/>
                  <a:gdLst>
                    <a:gd name="T0" fmla="*/ 85 w 169"/>
                    <a:gd name="T1" fmla="*/ 9 h 86"/>
                    <a:gd name="T2" fmla="*/ 77 w 169"/>
                    <a:gd name="T3" fmla="*/ 7 h 86"/>
                    <a:gd name="T4" fmla="*/ 72 w 169"/>
                    <a:gd name="T5" fmla="*/ 5 h 86"/>
                    <a:gd name="T6" fmla="*/ 48 w 169"/>
                    <a:gd name="T7" fmla="*/ 1 h 86"/>
                    <a:gd name="T8" fmla="*/ 39 w 169"/>
                    <a:gd name="T9" fmla="*/ 1 h 86"/>
                    <a:gd name="T10" fmla="*/ 22 w 169"/>
                    <a:gd name="T11" fmla="*/ 1 h 86"/>
                    <a:gd name="T12" fmla="*/ 30 w 169"/>
                    <a:gd name="T13" fmla="*/ 5 h 86"/>
                    <a:gd name="T14" fmla="*/ 9 w 169"/>
                    <a:gd name="T15" fmla="*/ 4 h 86"/>
                    <a:gd name="T16" fmla="*/ 17 w 169"/>
                    <a:gd name="T17" fmla="*/ 8 h 86"/>
                    <a:gd name="T18" fmla="*/ 24 w 169"/>
                    <a:gd name="T19" fmla="*/ 9 h 86"/>
                    <a:gd name="T20" fmla="*/ 28 w 169"/>
                    <a:gd name="T21" fmla="*/ 10 h 86"/>
                    <a:gd name="T22" fmla="*/ 16 w 169"/>
                    <a:gd name="T23" fmla="*/ 9 h 86"/>
                    <a:gd name="T24" fmla="*/ 8 w 169"/>
                    <a:gd name="T25" fmla="*/ 9 h 86"/>
                    <a:gd name="T26" fmla="*/ 20 w 169"/>
                    <a:gd name="T27" fmla="*/ 12 h 86"/>
                    <a:gd name="T28" fmla="*/ 28 w 169"/>
                    <a:gd name="T29" fmla="*/ 15 h 86"/>
                    <a:gd name="T30" fmla="*/ 28 w 169"/>
                    <a:gd name="T31" fmla="*/ 14 h 86"/>
                    <a:gd name="T32" fmla="*/ 36 w 169"/>
                    <a:gd name="T33" fmla="*/ 15 h 86"/>
                    <a:gd name="T34" fmla="*/ 45 w 169"/>
                    <a:gd name="T35" fmla="*/ 16 h 86"/>
                    <a:gd name="T36" fmla="*/ 79 w 169"/>
                    <a:gd name="T37" fmla="*/ 32 h 86"/>
                    <a:gd name="T38" fmla="*/ 81 w 169"/>
                    <a:gd name="T39" fmla="*/ 35 h 86"/>
                    <a:gd name="T40" fmla="*/ 89 w 169"/>
                    <a:gd name="T41" fmla="*/ 37 h 86"/>
                    <a:gd name="T42" fmla="*/ 99 w 169"/>
                    <a:gd name="T43" fmla="*/ 44 h 86"/>
                    <a:gd name="T44" fmla="*/ 87 w 169"/>
                    <a:gd name="T45" fmla="*/ 40 h 86"/>
                    <a:gd name="T46" fmla="*/ 100 w 169"/>
                    <a:gd name="T47" fmla="*/ 50 h 86"/>
                    <a:gd name="T48" fmla="*/ 96 w 169"/>
                    <a:gd name="T49" fmla="*/ 49 h 86"/>
                    <a:gd name="T50" fmla="*/ 92 w 169"/>
                    <a:gd name="T51" fmla="*/ 53 h 86"/>
                    <a:gd name="T52" fmla="*/ 94 w 169"/>
                    <a:gd name="T53" fmla="*/ 55 h 86"/>
                    <a:gd name="T54" fmla="*/ 102 w 169"/>
                    <a:gd name="T55" fmla="*/ 63 h 86"/>
                    <a:gd name="T56" fmla="*/ 105 w 169"/>
                    <a:gd name="T57" fmla="*/ 65 h 86"/>
                    <a:gd name="T58" fmla="*/ 116 w 169"/>
                    <a:gd name="T59" fmla="*/ 76 h 86"/>
                    <a:gd name="T60" fmla="*/ 127 w 169"/>
                    <a:gd name="T61" fmla="*/ 79 h 86"/>
                    <a:gd name="T62" fmla="*/ 137 w 169"/>
                    <a:gd name="T63" fmla="*/ 84 h 86"/>
                    <a:gd name="T64" fmla="*/ 142 w 169"/>
                    <a:gd name="T65" fmla="*/ 82 h 86"/>
                    <a:gd name="T66" fmla="*/ 146 w 169"/>
                    <a:gd name="T67" fmla="*/ 76 h 86"/>
                    <a:gd name="T68" fmla="*/ 145 w 169"/>
                    <a:gd name="T69" fmla="*/ 73 h 86"/>
                    <a:gd name="T70" fmla="*/ 153 w 169"/>
                    <a:gd name="T71" fmla="*/ 73 h 86"/>
                    <a:gd name="T72" fmla="*/ 155 w 169"/>
                    <a:gd name="T73" fmla="*/ 73 h 86"/>
                    <a:gd name="T74" fmla="*/ 164 w 169"/>
                    <a:gd name="T75" fmla="*/ 75 h 86"/>
                    <a:gd name="T76" fmla="*/ 165 w 169"/>
                    <a:gd name="T77" fmla="*/ 70 h 86"/>
                    <a:gd name="T78" fmla="*/ 169 w 169"/>
                    <a:gd name="T79" fmla="*/ 71 h 86"/>
                    <a:gd name="T80" fmla="*/ 155 w 169"/>
                    <a:gd name="T81" fmla="*/ 58 h 86"/>
                    <a:gd name="T82" fmla="*/ 85 w 169"/>
                    <a:gd name="T83" fmla="*/ 9 h 86"/>
                    <a:gd name="T84" fmla="*/ 87 w 169"/>
                    <a:gd name="T85" fmla="*/ 1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69" h="86">
                      <a:moveTo>
                        <a:pt x="87" y="10"/>
                      </a:moveTo>
                      <a:cubicBezTo>
                        <a:pt x="86" y="10"/>
                        <a:pt x="86" y="10"/>
                        <a:pt x="85" y="9"/>
                      </a:cubicBezTo>
                      <a:cubicBezTo>
                        <a:pt x="82" y="8"/>
                        <a:pt x="80" y="8"/>
                        <a:pt x="78" y="7"/>
                      </a:cubicBezTo>
                      <a:cubicBezTo>
                        <a:pt x="78" y="7"/>
                        <a:pt x="77" y="7"/>
                        <a:pt x="77" y="7"/>
                      </a:cubicBezTo>
                      <a:cubicBezTo>
                        <a:pt x="77" y="7"/>
                        <a:pt x="78" y="7"/>
                        <a:pt x="78" y="8"/>
                      </a:cubicBezTo>
                      <a:cubicBezTo>
                        <a:pt x="75" y="7"/>
                        <a:pt x="74" y="6"/>
                        <a:pt x="72" y="5"/>
                      </a:cubicBezTo>
                      <a:cubicBezTo>
                        <a:pt x="68" y="4"/>
                        <a:pt x="65" y="4"/>
                        <a:pt x="62" y="3"/>
                      </a:cubicBezTo>
                      <a:cubicBezTo>
                        <a:pt x="56" y="2"/>
                        <a:pt x="54" y="2"/>
                        <a:pt x="48" y="1"/>
                      </a:cubicBezTo>
                      <a:cubicBezTo>
                        <a:pt x="44" y="0"/>
                        <a:pt x="48" y="3"/>
                        <a:pt x="43" y="2"/>
                      </a:cubicBezTo>
                      <a:cubicBezTo>
                        <a:pt x="42" y="2"/>
                        <a:pt x="40" y="1"/>
                        <a:pt x="39" y="1"/>
                      </a:cubicBezTo>
                      <a:cubicBezTo>
                        <a:pt x="36" y="1"/>
                        <a:pt x="30" y="1"/>
                        <a:pt x="25" y="1"/>
                      </a:cubicBezTo>
                      <a:cubicBezTo>
                        <a:pt x="24" y="1"/>
                        <a:pt x="22" y="0"/>
                        <a:pt x="22" y="1"/>
                      </a:cubicBezTo>
                      <a:cubicBezTo>
                        <a:pt x="22" y="2"/>
                        <a:pt x="31" y="3"/>
                        <a:pt x="33" y="4"/>
                      </a:cubicBezTo>
                      <a:cubicBezTo>
                        <a:pt x="34" y="5"/>
                        <a:pt x="32" y="5"/>
                        <a:pt x="30" y="5"/>
                      </a:cubicBezTo>
                      <a:cubicBezTo>
                        <a:pt x="27" y="5"/>
                        <a:pt x="21" y="4"/>
                        <a:pt x="17" y="4"/>
                      </a:cubicBezTo>
                      <a:cubicBezTo>
                        <a:pt x="14" y="4"/>
                        <a:pt x="12" y="4"/>
                        <a:pt x="9" y="4"/>
                      </a:cubicBezTo>
                      <a:cubicBezTo>
                        <a:pt x="6" y="4"/>
                        <a:pt x="0" y="3"/>
                        <a:pt x="0" y="4"/>
                      </a:cubicBezTo>
                      <a:cubicBezTo>
                        <a:pt x="1" y="5"/>
                        <a:pt x="16" y="8"/>
                        <a:pt x="17" y="8"/>
                      </a:cubicBezTo>
                      <a:cubicBezTo>
                        <a:pt x="19" y="8"/>
                        <a:pt x="20" y="9"/>
                        <a:pt x="22" y="9"/>
                      </a:cubicBezTo>
                      <a:cubicBezTo>
                        <a:pt x="23" y="9"/>
                        <a:pt x="23" y="9"/>
                        <a:pt x="24" y="9"/>
                      </a:cubicBezTo>
                      <a:cubicBezTo>
                        <a:pt x="26" y="9"/>
                        <a:pt x="28" y="9"/>
                        <a:pt x="30" y="9"/>
                      </a:cubicBezTo>
                      <a:cubicBezTo>
                        <a:pt x="29" y="10"/>
                        <a:pt x="30" y="10"/>
                        <a:pt x="28" y="10"/>
                      </a:cubicBezTo>
                      <a:cubicBezTo>
                        <a:pt x="25" y="10"/>
                        <a:pt x="22" y="9"/>
                        <a:pt x="19" y="9"/>
                      </a:cubicBezTo>
                      <a:cubicBezTo>
                        <a:pt x="18" y="9"/>
                        <a:pt x="18" y="9"/>
                        <a:pt x="16" y="9"/>
                      </a:cubicBezTo>
                      <a:cubicBezTo>
                        <a:pt x="15" y="9"/>
                        <a:pt x="14" y="9"/>
                        <a:pt x="12" y="9"/>
                      </a:cubicBezTo>
                      <a:cubicBezTo>
                        <a:pt x="11" y="9"/>
                        <a:pt x="8" y="8"/>
                        <a:pt x="8" y="9"/>
                      </a:cubicBezTo>
                      <a:cubicBezTo>
                        <a:pt x="11" y="10"/>
                        <a:pt x="10" y="9"/>
                        <a:pt x="13" y="10"/>
                      </a:cubicBezTo>
                      <a:cubicBezTo>
                        <a:pt x="15" y="10"/>
                        <a:pt x="17" y="11"/>
                        <a:pt x="20" y="12"/>
                      </a:cubicBezTo>
                      <a:cubicBezTo>
                        <a:pt x="19" y="12"/>
                        <a:pt x="18" y="12"/>
                        <a:pt x="17" y="12"/>
                      </a:cubicBezTo>
                      <a:cubicBezTo>
                        <a:pt x="19" y="13"/>
                        <a:pt x="24" y="14"/>
                        <a:pt x="28" y="15"/>
                      </a:cubicBezTo>
                      <a:cubicBezTo>
                        <a:pt x="29" y="15"/>
                        <a:pt x="29" y="15"/>
                        <a:pt x="30" y="15"/>
                      </a:cubicBezTo>
                      <a:cubicBezTo>
                        <a:pt x="29" y="15"/>
                        <a:pt x="28" y="14"/>
                        <a:pt x="28" y="14"/>
                      </a:cubicBezTo>
                      <a:cubicBezTo>
                        <a:pt x="29" y="14"/>
                        <a:pt x="29" y="14"/>
                        <a:pt x="31" y="14"/>
                      </a:cubicBezTo>
                      <a:cubicBezTo>
                        <a:pt x="33" y="15"/>
                        <a:pt x="34" y="15"/>
                        <a:pt x="36" y="15"/>
                      </a:cubicBezTo>
                      <a:cubicBezTo>
                        <a:pt x="38" y="16"/>
                        <a:pt x="39" y="15"/>
                        <a:pt x="41" y="15"/>
                      </a:cubicBezTo>
                      <a:cubicBezTo>
                        <a:pt x="42" y="16"/>
                        <a:pt x="44" y="16"/>
                        <a:pt x="45" y="16"/>
                      </a:cubicBezTo>
                      <a:cubicBezTo>
                        <a:pt x="63" y="19"/>
                        <a:pt x="74" y="25"/>
                        <a:pt x="79" y="31"/>
                      </a:cubicBezTo>
                      <a:cubicBezTo>
                        <a:pt x="79" y="31"/>
                        <a:pt x="79" y="31"/>
                        <a:pt x="79" y="32"/>
                      </a:cubicBezTo>
                      <a:cubicBezTo>
                        <a:pt x="81" y="32"/>
                        <a:pt x="83" y="32"/>
                        <a:pt x="83" y="33"/>
                      </a:cubicBezTo>
                      <a:cubicBezTo>
                        <a:pt x="84" y="35"/>
                        <a:pt x="80" y="34"/>
                        <a:pt x="81" y="35"/>
                      </a:cubicBezTo>
                      <a:cubicBezTo>
                        <a:pt x="81" y="37"/>
                        <a:pt x="82" y="37"/>
                        <a:pt x="85" y="37"/>
                      </a:cubicBezTo>
                      <a:cubicBezTo>
                        <a:pt x="87" y="38"/>
                        <a:pt x="87" y="37"/>
                        <a:pt x="89" y="37"/>
                      </a:cubicBezTo>
                      <a:cubicBezTo>
                        <a:pt x="93" y="38"/>
                        <a:pt x="95" y="41"/>
                        <a:pt x="100" y="43"/>
                      </a:cubicBezTo>
                      <a:cubicBezTo>
                        <a:pt x="100" y="43"/>
                        <a:pt x="100" y="44"/>
                        <a:pt x="99" y="44"/>
                      </a:cubicBezTo>
                      <a:cubicBezTo>
                        <a:pt x="95" y="43"/>
                        <a:pt x="93" y="41"/>
                        <a:pt x="90" y="41"/>
                      </a:cubicBezTo>
                      <a:cubicBezTo>
                        <a:pt x="89" y="40"/>
                        <a:pt x="89" y="40"/>
                        <a:pt x="87" y="40"/>
                      </a:cubicBezTo>
                      <a:cubicBezTo>
                        <a:pt x="88" y="42"/>
                        <a:pt x="99" y="45"/>
                        <a:pt x="103" y="46"/>
                      </a:cubicBezTo>
                      <a:cubicBezTo>
                        <a:pt x="103" y="48"/>
                        <a:pt x="101" y="48"/>
                        <a:pt x="100" y="50"/>
                      </a:cubicBezTo>
                      <a:cubicBezTo>
                        <a:pt x="98" y="49"/>
                        <a:pt x="98" y="49"/>
                        <a:pt x="96" y="49"/>
                      </a:cubicBezTo>
                      <a:cubicBezTo>
                        <a:pt x="96" y="49"/>
                        <a:pt x="96" y="49"/>
                        <a:pt x="96" y="49"/>
                      </a:cubicBezTo>
                      <a:cubicBezTo>
                        <a:pt x="94" y="49"/>
                        <a:pt x="93" y="51"/>
                        <a:pt x="91" y="51"/>
                      </a:cubicBezTo>
                      <a:cubicBezTo>
                        <a:pt x="92" y="52"/>
                        <a:pt x="92" y="52"/>
                        <a:pt x="92" y="53"/>
                      </a:cubicBezTo>
                      <a:cubicBezTo>
                        <a:pt x="93" y="53"/>
                        <a:pt x="94" y="53"/>
                        <a:pt x="95" y="54"/>
                      </a:cubicBezTo>
                      <a:cubicBezTo>
                        <a:pt x="95" y="54"/>
                        <a:pt x="94" y="54"/>
                        <a:pt x="94" y="55"/>
                      </a:cubicBezTo>
                      <a:cubicBezTo>
                        <a:pt x="94" y="57"/>
                        <a:pt x="98" y="58"/>
                        <a:pt x="100" y="60"/>
                      </a:cubicBezTo>
                      <a:cubicBezTo>
                        <a:pt x="100" y="61"/>
                        <a:pt x="101" y="62"/>
                        <a:pt x="102" y="63"/>
                      </a:cubicBezTo>
                      <a:cubicBezTo>
                        <a:pt x="104" y="64"/>
                        <a:pt x="104" y="62"/>
                        <a:pt x="107" y="64"/>
                      </a:cubicBezTo>
                      <a:cubicBezTo>
                        <a:pt x="106" y="64"/>
                        <a:pt x="105" y="64"/>
                        <a:pt x="105" y="65"/>
                      </a:cubicBezTo>
                      <a:cubicBezTo>
                        <a:pt x="106" y="67"/>
                        <a:pt x="111" y="73"/>
                        <a:pt x="115" y="74"/>
                      </a:cubicBezTo>
                      <a:cubicBezTo>
                        <a:pt x="115" y="75"/>
                        <a:pt x="115" y="75"/>
                        <a:pt x="116" y="76"/>
                      </a:cubicBezTo>
                      <a:cubicBezTo>
                        <a:pt x="119" y="77"/>
                        <a:pt x="120" y="77"/>
                        <a:pt x="121" y="79"/>
                      </a:cubicBezTo>
                      <a:cubicBezTo>
                        <a:pt x="123" y="79"/>
                        <a:pt x="125" y="79"/>
                        <a:pt x="127" y="79"/>
                      </a:cubicBezTo>
                      <a:cubicBezTo>
                        <a:pt x="130" y="80"/>
                        <a:pt x="131" y="83"/>
                        <a:pt x="134" y="84"/>
                      </a:cubicBezTo>
                      <a:cubicBezTo>
                        <a:pt x="135" y="84"/>
                        <a:pt x="135" y="84"/>
                        <a:pt x="137" y="84"/>
                      </a:cubicBezTo>
                      <a:cubicBezTo>
                        <a:pt x="137" y="85"/>
                        <a:pt x="138" y="85"/>
                        <a:pt x="139" y="86"/>
                      </a:cubicBezTo>
                      <a:cubicBezTo>
                        <a:pt x="142" y="86"/>
                        <a:pt x="140" y="83"/>
                        <a:pt x="142" y="82"/>
                      </a:cubicBezTo>
                      <a:cubicBezTo>
                        <a:pt x="142" y="82"/>
                        <a:pt x="142" y="80"/>
                        <a:pt x="141" y="79"/>
                      </a:cubicBezTo>
                      <a:cubicBezTo>
                        <a:pt x="141" y="76"/>
                        <a:pt x="147" y="78"/>
                        <a:pt x="146" y="76"/>
                      </a:cubicBezTo>
                      <a:cubicBezTo>
                        <a:pt x="146" y="75"/>
                        <a:pt x="145" y="74"/>
                        <a:pt x="144" y="74"/>
                      </a:cubicBezTo>
                      <a:cubicBezTo>
                        <a:pt x="144" y="73"/>
                        <a:pt x="145" y="73"/>
                        <a:pt x="145" y="73"/>
                      </a:cubicBezTo>
                      <a:cubicBezTo>
                        <a:pt x="145" y="73"/>
                        <a:pt x="145" y="73"/>
                        <a:pt x="145" y="72"/>
                      </a:cubicBezTo>
                      <a:cubicBezTo>
                        <a:pt x="144" y="70"/>
                        <a:pt x="151" y="73"/>
                        <a:pt x="153" y="73"/>
                      </a:cubicBezTo>
                      <a:cubicBezTo>
                        <a:pt x="154" y="72"/>
                        <a:pt x="153" y="72"/>
                        <a:pt x="154" y="72"/>
                      </a:cubicBezTo>
                      <a:cubicBezTo>
                        <a:pt x="155" y="73"/>
                        <a:pt x="155" y="73"/>
                        <a:pt x="155" y="73"/>
                      </a:cubicBezTo>
                      <a:cubicBezTo>
                        <a:pt x="156" y="74"/>
                        <a:pt x="156" y="73"/>
                        <a:pt x="157" y="74"/>
                      </a:cubicBezTo>
                      <a:cubicBezTo>
                        <a:pt x="159" y="74"/>
                        <a:pt x="162" y="76"/>
                        <a:pt x="164" y="75"/>
                      </a:cubicBezTo>
                      <a:cubicBezTo>
                        <a:pt x="167" y="75"/>
                        <a:pt x="161" y="70"/>
                        <a:pt x="163" y="70"/>
                      </a:cubicBezTo>
                      <a:cubicBezTo>
                        <a:pt x="164" y="70"/>
                        <a:pt x="164" y="71"/>
                        <a:pt x="165" y="70"/>
                      </a:cubicBezTo>
                      <a:cubicBezTo>
                        <a:pt x="165" y="70"/>
                        <a:pt x="166" y="70"/>
                        <a:pt x="167" y="70"/>
                      </a:cubicBezTo>
                      <a:cubicBezTo>
                        <a:pt x="167" y="71"/>
                        <a:pt x="168" y="71"/>
                        <a:pt x="169" y="71"/>
                      </a:cubicBezTo>
                      <a:cubicBezTo>
                        <a:pt x="164" y="67"/>
                        <a:pt x="160" y="62"/>
                        <a:pt x="155" y="58"/>
                      </a:cubicBezTo>
                      <a:cubicBezTo>
                        <a:pt x="155" y="58"/>
                        <a:pt x="155" y="58"/>
                        <a:pt x="155" y="58"/>
                      </a:cubicBezTo>
                      <a:cubicBezTo>
                        <a:pt x="154" y="57"/>
                        <a:pt x="153" y="56"/>
                        <a:pt x="152" y="55"/>
                      </a:cubicBezTo>
                      <a:cubicBezTo>
                        <a:pt x="132" y="37"/>
                        <a:pt x="110" y="21"/>
                        <a:pt x="85" y="9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6" y="9"/>
                        <a:pt x="86" y="10"/>
                        <a:pt x="87" y="1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7" name="Freeform 1979"/>
                <p:cNvSpPr/>
                <p:nvPr/>
              </p:nvSpPr>
              <p:spPr bwMode="auto">
                <a:xfrm>
                  <a:off x="9928226" y="5137150"/>
                  <a:ext cx="11113" cy="9525"/>
                </a:xfrm>
                <a:custGeom>
                  <a:avLst/>
                  <a:gdLst>
                    <a:gd name="T0" fmla="*/ 4 w 18"/>
                    <a:gd name="T1" fmla="*/ 4 h 13"/>
                    <a:gd name="T2" fmla="*/ 0 w 18"/>
                    <a:gd name="T3" fmla="*/ 7 h 13"/>
                    <a:gd name="T4" fmla="*/ 3 w 18"/>
                    <a:gd name="T5" fmla="*/ 9 h 13"/>
                    <a:gd name="T6" fmla="*/ 12 w 18"/>
                    <a:gd name="T7" fmla="*/ 10 h 13"/>
                    <a:gd name="T8" fmla="*/ 12 w 18"/>
                    <a:gd name="T9" fmla="*/ 10 h 13"/>
                    <a:gd name="T10" fmla="*/ 5 w 18"/>
                    <a:gd name="T11" fmla="*/ 10 h 13"/>
                    <a:gd name="T12" fmla="*/ 8 w 18"/>
                    <a:gd name="T13" fmla="*/ 12 h 13"/>
                    <a:gd name="T14" fmla="*/ 17 w 18"/>
                    <a:gd name="T15" fmla="*/ 12 h 13"/>
                    <a:gd name="T16" fmla="*/ 18 w 18"/>
                    <a:gd name="T17" fmla="*/ 13 h 13"/>
                    <a:gd name="T18" fmla="*/ 18 w 18"/>
                    <a:gd name="T19" fmla="*/ 5 h 13"/>
                    <a:gd name="T20" fmla="*/ 17 w 18"/>
                    <a:gd name="T21" fmla="*/ 4 h 13"/>
                    <a:gd name="T22" fmla="*/ 18 w 18"/>
                    <a:gd name="T23" fmla="*/ 3 h 13"/>
                    <a:gd name="T24" fmla="*/ 18 w 18"/>
                    <a:gd name="T25" fmla="*/ 0 h 13"/>
                    <a:gd name="T26" fmla="*/ 5 w 18"/>
                    <a:gd name="T27" fmla="*/ 3 h 13"/>
                    <a:gd name="T28" fmla="*/ 4 w 18"/>
                    <a:gd name="T29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" h="13">
                      <a:moveTo>
                        <a:pt x="4" y="4"/>
                      </a:moveTo>
                      <a:cubicBezTo>
                        <a:pt x="1" y="5"/>
                        <a:pt x="0" y="5"/>
                        <a:pt x="0" y="7"/>
                      </a:cubicBezTo>
                      <a:cubicBezTo>
                        <a:pt x="0" y="8"/>
                        <a:pt x="3" y="9"/>
                        <a:pt x="3" y="9"/>
                      </a:cubicBezTo>
                      <a:cubicBezTo>
                        <a:pt x="3" y="9"/>
                        <a:pt x="11" y="9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9" y="10"/>
                        <a:pt x="7" y="10"/>
                        <a:pt x="5" y="10"/>
                      </a:cubicBezTo>
                      <a:cubicBezTo>
                        <a:pt x="5" y="11"/>
                        <a:pt x="7" y="11"/>
                        <a:pt x="8" y="12"/>
                      </a:cubicBezTo>
                      <a:cubicBezTo>
                        <a:pt x="11" y="12"/>
                        <a:pt x="14" y="12"/>
                        <a:pt x="17" y="12"/>
                      </a:cubicBezTo>
                      <a:cubicBezTo>
                        <a:pt x="17" y="12"/>
                        <a:pt x="17" y="13"/>
                        <a:pt x="18" y="13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7" y="5"/>
                        <a:pt x="17" y="4"/>
                        <a:pt x="17" y="4"/>
                      </a:cubicBezTo>
                      <a:cubicBezTo>
                        <a:pt x="17" y="4"/>
                        <a:pt x="17" y="3"/>
                        <a:pt x="18" y="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2" y="0"/>
                        <a:pt x="8" y="1"/>
                        <a:pt x="5" y="3"/>
                      </a:cubicBezTo>
                      <a:cubicBezTo>
                        <a:pt x="4" y="3"/>
                        <a:pt x="5" y="4"/>
                        <a:pt x="4" y="4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8" name="Freeform 1980"/>
                <p:cNvSpPr/>
                <p:nvPr/>
              </p:nvSpPr>
              <p:spPr bwMode="auto">
                <a:xfrm>
                  <a:off x="9975851" y="5284788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9" name="Freeform 1981"/>
                <p:cNvSpPr/>
                <p:nvPr/>
              </p:nvSpPr>
              <p:spPr bwMode="auto">
                <a:xfrm>
                  <a:off x="10017126" y="5205413"/>
                  <a:ext cx="9525" cy="3175"/>
                </a:xfrm>
                <a:custGeom>
                  <a:avLst/>
                  <a:gdLst>
                    <a:gd name="T0" fmla="*/ 0 w 13"/>
                    <a:gd name="T1" fmla="*/ 0 h 5"/>
                    <a:gd name="T2" fmla="*/ 10 w 13"/>
                    <a:gd name="T3" fmla="*/ 5 h 5"/>
                    <a:gd name="T4" fmla="*/ 13 w 13"/>
                    <a:gd name="T5" fmla="*/ 4 h 5"/>
                    <a:gd name="T6" fmla="*/ 0 w 1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5">
                      <a:moveTo>
                        <a:pt x="0" y="0"/>
                      </a:moveTo>
                      <a:cubicBezTo>
                        <a:pt x="2" y="2"/>
                        <a:pt x="7" y="5"/>
                        <a:pt x="10" y="5"/>
                      </a:cubicBezTo>
                      <a:cubicBezTo>
                        <a:pt x="11" y="5"/>
                        <a:pt x="12" y="5"/>
                        <a:pt x="13" y="4"/>
                      </a:cubicBezTo>
                      <a:cubicBezTo>
                        <a:pt x="9" y="2"/>
                        <a:pt x="5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0" name="Freeform 1982"/>
                <p:cNvSpPr/>
                <p:nvPr/>
              </p:nvSpPr>
              <p:spPr bwMode="auto">
                <a:xfrm>
                  <a:off x="9953626" y="5300663"/>
                  <a:ext cx="1588" cy="3175"/>
                </a:xfrm>
                <a:custGeom>
                  <a:avLst/>
                  <a:gdLst>
                    <a:gd name="T0" fmla="*/ 2 w 3"/>
                    <a:gd name="T1" fmla="*/ 0 h 4"/>
                    <a:gd name="T2" fmla="*/ 1 w 3"/>
                    <a:gd name="T3" fmla="*/ 0 h 4"/>
                    <a:gd name="T4" fmla="*/ 1 w 3"/>
                    <a:gd name="T5" fmla="*/ 2 h 4"/>
                    <a:gd name="T6" fmla="*/ 0 w 3"/>
                    <a:gd name="T7" fmla="*/ 3 h 4"/>
                    <a:gd name="T8" fmla="*/ 2 w 3"/>
                    <a:gd name="T9" fmla="*/ 3 h 4"/>
                    <a:gd name="T10" fmla="*/ 2 w 3"/>
                    <a:gd name="T11" fmla="*/ 1 h 4"/>
                    <a:gd name="T12" fmla="*/ 2 w 3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2" y="0"/>
                        <a:pt x="2" y="1"/>
                        <a:pt x="1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4"/>
                        <a:pt x="2" y="3"/>
                        <a:pt x="2" y="3"/>
                      </a:cubicBezTo>
                      <a:cubicBezTo>
                        <a:pt x="3" y="3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1" name="Freeform 1983"/>
                <p:cNvSpPr/>
                <p:nvPr/>
              </p:nvSpPr>
              <p:spPr bwMode="auto">
                <a:xfrm>
                  <a:off x="9988551" y="5302250"/>
                  <a:ext cx="3175" cy="3175"/>
                </a:xfrm>
                <a:custGeom>
                  <a:avLst/>
                  <a:gdLst>
                    <a:gd name="T0" fmla="*/ 1 w 4"/>
                    <a:gd name="T1" fmla="*/ 3 h 3"/>
                    <a:gd name="T2" fmla="*/ 4 w 4"/>
                    <a:gd name="T3" fmla="*/ 2 h 3"/>
                    <a:gd name="T4" fmla="*/ 4 w 4"/>
                    <a:gd name="T5" fmla="*/ 0 h 3"/>
                    <a:gd name="T6" fmla="*/ 0 w 4"/>
                    <a:gd name="T7" fmla="*/ 2 h 3"/>
                    <a:gd name="T8" fmla="*/ 0 w 4"/>
                    <a:gd name="T9" fmla="*/ 3 h 3"/>
                    <a:gd name="T10" fmla="*/ 1 w 4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1" y="3"/>
                      </a:moveTo>
                      <a:cubicBezTo>
                        <a:pt x="1" y="3"/>
                        <a:pt x="3" y="2"/>
                        <a:pt x="4" y="2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3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2" name="Freeform 1984"/>
                <p:cNvSpPr/>
                <p:nvPr/>
              </p:nvSpPr>
              <p:spPr bwMode="auto">
                <a:xfrm>
                  <a:off x="10018713" y="5214938"/>
                  <a:ext cx="6350" cy="3175"/>
                </a:xfrm>
                <a:custGeom>
                  <a:avLst/>
                  <a:gdLst>
                    <a:gd name="T0" fmla="*/ 10 w 10"/>
                    <a:gd name="T1" fmla="*/ 3 h 5"/>
                    <a:gd name="T2" fmla="*/ 5 w 10"/>
                    <a:gd name="T3" fmla="*/ 3 h 5"/>
                    <a:gd name="T4" fmla="*/ 1 w 10"/>
                    <a:gd name="T5" fmla="*/ 0 h 5"/>
                    <a:gd name="T6" fmla="*/ 0 w 10"/>
                    <a:gd name="T7" fmla="*/ 1 h 5"/>
                    <a:gd name="T8" fmla="*/ 8 w 10"/>
                    <a:gd name="T9" fmla="*/ 5 h 5"/>
                    <a:gd name="T10" fmla="*/ 10 w 10"/>
                    <a:gd name="T11" fmla="*/ 4 h 5"/>
                    <a:gd name="T12" fmla="*/ 10 w 10"/>
                    <a:gd name="T1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5">
                      <a:moveTo>
                        <a:pt x="10" y="3"/>
                      </a:moveTo>
                      <a:cubicBezTo>
                        <a:pt x="8" y="3"/>
                        <a:pt x="7" y="3"/>
                        <a:pt x="5" y="3"/>
                      </a:cubicBezTo>
                      <a:cubicBezTo>
                        <a:pt x="3" y="2"/>
                        <a:pt x="2" y="2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"/>
                        <a:pt x="7" y="5"/>
                        <a:pt x="8" y="5"/>
                      </a:cubicBezTo>
                      <a:cubicBezTo>
                        <a:pt x="8" y="5"/>
                        <a:pt x="10" y="5"/>
                        <a:pt x="10" y="4"/>
                      </a:cubicBezTo>
                      <a:cubicBezTo>
                        <a:pt x="10" y="4"/>
                        <a:pt x="10" y="3"/>
                        <a:pt x="10" y="3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3" name="Freeform 1985"/>
                <p:cNvSpPr/>
                <p:nvPr/>
              </p:nvSpPr>
              <p:spPr bwMode="auto">
                <a:xfrm>
                  <a:off x="9971088" y="5289550"/>
                  <a:ext cx="1588" cy="3175"/>
                </a:xfrm>
                <a:custGeom>
                  <a:avLst/>
                  <a:gdLst>
                    <a:gd name="T0" fmla="*/ 0 w 3"/>
                    <a:gd name="T1" fmla="*/ 0 h 4"/>
                    <a:gd name="T2" fmla="*/ 2 w 3"/>
                    <a:gd name="T3" fmla="*/ 4 h 4"/>
                    <a:gd name="T4" fmla="*/ 3 w 3"/>
                    <a:gd name="T5" fmla="*/ 3 h 4"/>
                    <a:gd name="T6" fmla="*/ 1 w 3"/>
                    <a:gd name="T7" fmla="*/ 0 h 4"/>
                    <a:gd name="T8" fmla="*/ 0 w 3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0" y="1"/>
                        <a:pt x="0" y="4"/>
                        <a:pt x="2" y="4"/>
                      </a:cubicBezTo>
                      <a:cubicBezTo>
                        <a:pt x="2" y="4"/>
                        <a:pt x="3" y="3"/>
                        <a:pt x="3" y="3"/>
                      </a:cubicBezTo>
                      <a:cubicBezTo>
                        <a:pt x="3" y="2"/>
                        <a:pt x="3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4" name="Freeform 1986"/>
                <p:cNvSpPr/>
                <p:nvPr/>
              </p:nvSpPr>
              <p:spPr bwMode="auto">
                <a:xfrm>
                  <a:off x="9969501" y="5283200"/>
                  <a:ext cx="3175" cy="0"/>
                </a:xfrm>
                <a:custGeom>
                  <a:avLst/>
                  <a:gdLst>
                    <a:gd name="T0" fmla="*/ 5 w 5"/>
                    <a:gd name="T1" fmla="*/ 1 h 1"/>
                    <a:gd name="T2" fmla="*/ 3 w 5"/>
                    <a:gd name="T3" fmla="*/ 0 h 1"/>
                    <a:gd name="T4" fmla="*/ 0 w 5"/>
                    <a:gd name="T5" fmla="*/ 1 h 1"/>
                    <a:gd name="T6" fmla="*/ 5 w 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5" name="Freeform 1987"/>
                <p:cNvSpPr/>
                <p:nvPr/>
              </p:nvSpPr>
              <p:spPr bwMode="auto">
                <a:xfrm>
                  <a:off x="10039351" y="5156200"/>
                  <a:ext cx="7938" cy="4763"/>
                </a:xfrm>
                <a:custGeom>
                  <a:avLst/>
                  <a:gdLst>
                    <a:gd name="T0" fmla="*/ 13 w 13"/>
                    <a:gd name="T1" fmla="*/ 5 h 6"/>
                    <a:gd name="T2" fmla="*/ 3 w 13"/>
                    <a:gd name="T3" fmla="*/ 1 h 6"/>
                    <a:gd name="T4" fmla="*/ 0 w 13"/>
                    <a:gd name="T5" fmla="*/ 1 h 6"/>
                    <a:gd name="T6" fmla="*/ 4 w 13"/>
                    <a:gd name="T7" fmla="*/ 4 h 6"/>
                    <a:gd name="T8" fmla="*/ 7 w 13"/>
                    <a:gd name="T9" fmla="*/ 5 h 6"/>
                    <a:gd name="T10" fmla="*/ 13 w 13"/>
                    <a:gd name="T1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6">
                      <a:moveTo>
                        <a:pt x="13" y="5"/>
                      </a:moveTo>
                      <a:cubicBezTo>
                        <a:pt x="9" y="3"/>
                        <a:pt x="7" y="1"/>
                        <a:pt x="3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1" y="2"/>
                        <a:pt x="3" y="4"/>
                        <a:pt x="4" y="4"/>
                      </a:cubicBezTo>
                      <a:cubicBezTo>
                        <a:pt x="5" y="4"/>
                        <a:pt x="6" y="4"/>
                        <a:pt x="7" y="5"/>
                      </a:cubicBezTo>
                      <a:cubicBezTo>
                        <a:pt x="10" y="5"/>
                        <a:pt x="13" y="6"/>
                        <a:pt x="13" y="5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6" name="Freeform 1988"/>
                <p:cNvSpPr/>
                <p:nvPr/>
              </p:nvSpPr>
              <p:spPr bwMode="auto">
                <a:xfrm>
                  <a:off x="9958388" y="5191125"/>
                  <a:ext cx="3175" cy="3175"/>
                </a:xfrm>
                <a:custGeom>
                  <a:avLst/>
                  <a:gdLst>
                    <a:gd name="T0" fmla="*/ 0 w 5"/>
                    <a:gd name="T1" fmla="*/ 0 h 3"/>
                    <a:gd name="T2" fmla="*/ 0 w 5"/>
                    <a:gd name="T3" fmla="*/ 1 h 3"/>
                    <a:gd name="T4" fmla="*/ 4 w 5"/>
                    <a:gd name="T5" fmla="*/ 2 h 3"/>
                    <a:gd name="T6" fmla="*/ 5 w 5"/>
                    <a:gd name="T7" fmla="*/ 2 h 3"/>
                    <a:gd name="T8" fmla="*/ 0 w 5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2"/>
                        <a:pt x="3" y="3"/>
                        <a:pt x="4" y="2"/>
                      </a:cubicBezTo>
                      <a:cubicBezTo>
                        <a:pt x="4" y="2"/>
                        <a:pt x="5" y="3"/>
                        <a:pt x="5" y="2"/>
                      </a:cubicBezTo>
                      <a:cubicBezTo>
                        <a:pt x="5" y="1"/>
                        <a:pt x="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7" name="Freeform 1989"/>
                <p:cNvSpPr/>
                <p:nvPr/>
              </p:nvSpPr>
              <p:spPr bwMode="auto">
                <a:xfrm>
                  <a:off x="9967913" y="5162550"/>
                  <a:ext cx="3175" cy="0"/>
                </a:xfrm>
                <a:custGeom>
                  <a:avLst/>
                  <a:gdLst>
                    <a:gd name="T0" fmla="*/ 0 w 4"/>
                    <a:gd name="T1" fmla="*/ 0 h 1"/>
                    <a:gd name="T2" fmla="*/ 4 w 4"/>
                    <a:gd name="T3" fmla="*/ 1 h 1"/>
                    <a:gd name="T4" fmla="*/ 0 w 4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cubicBezTo>
                        <a:pt x="1" y="1"/>
                        <a:pt x="2" y="1"/>
                        <a:pt x="4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8" name="Freeform 1990"/>
                <p:cNvSpPr/>
                <p:nvPr/>
              </p:nvSpPr>
              <p:spPr bwMode="auto">
                <a:xfrm>
                  <a:off x="9971088" y="5151438"/>
                  <a:ext cx="6350" cy="3175"/>
                </a:xfrm>
                <a:custGeom>
                  <a:avLst/>
                  <a:gdLst>
                    <a:gd name="T0" fmla="*/ 5 w 11"/>
                    <a:gd name="T1" fmla="*/ 5 h 5"/>
                    <a:gd name="T2" fmla="*/ 11 w 11"/>
                    <a:gd name="T3" fmla="*/ 4 h 5"/>
                    <a:gd name="T4" fmla="*/ 0 w 11"/>
                    <a:gd name="T5" fmla="*/ 3 h 5"/>
                    <a:gd name="T6" fmla="*/ 5 w 11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5">
                      <a:moveTo>
                        <a:pt x="5" y="5"/>
                      </a:moveTo>
                      <a:cubicBezTo>
                        <a:pt x="7" y="5"/>
                        <a:pt x="11" y="5"/>
                        <a:pt x="11" y="4"/>
                      </a:cubicBezTo>
                      <a:cubicBezTo>
                        <a:pt x="11" y="1"/>
                        <a:pt x="0" y="0"/>
                        <a:pt x="0" y="3"/>
                      </a:cubicBezTo>
                      <a:cubicBezTo>
                        <a:pt x="0" y="4"/>
                        <a:pt x="2" y="5"/>
                        <a:pt x="5" y="5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9" name="Freeform 1991"/>
                <p:cNvSpPr/>
                <p:nvPr/>
              </p:nvSpPr>
              <p:spPr bwMode="auto">
                <a:xfrm>
                  <a:off x="9901238" y="5124450"/>
                  <a:ext cx="3175" cy="1588"/>
                </a:xfrm>
                <a:custGeom>
                  <a:avLst/>
                  <a:gdLst>
                    <a:gd name="T0" fmla="*/ 2 w 5"/>
                    <a:gd name="T1" fmla="*/ 1 h 2"/>
                    <a:gd name="T2" fmla="*/ 5 w 5"/>
                    <a:gd name="T3" fmla="*/ 1 h 2"/>
                    <a:gd name="T4" fmla="*/ 5 w 5"/>
                    <a:gd name="T5" fmla="*/ 0 h 2"/>
                    <a:gd name="T6" fmla="*/ 0 w 5"/>
                    <a:gd name="T7" fmla="*/ 1 h 2"/>
                    <a:gd name="T8" fmla="*/ 2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1"/>
                      </a:move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0" y="2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0" name="Freeform 1992"/>
                <p:cNvSpPr/>
                <p:nvPr/>
              </p:nvSpPr>
              <p:spPr bwMode="auto">
                <a:xfrm>
                  <a:off x="9963151" y="5148263"/>
                  <a:ext cx="3175" cy="1588"/>
                </a:xfrm>
                <a:custGeom>
                  <a:avLst/>
                  <a:gdLst>
                    <a:gd name="T0" fmla="*/ 2 w 6"/>
                    <a:gd name="T1" fmla="*/ 1 h 1"/>
                    <a:gd name="T2" fmla="*/ 6 w 6"/>
                    <a:gd name="T3" fmla="*/ 0 h 1"/>
                    <a:gd name="T4" fmla="*/ 2 w 6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">
                      <a:moveTo>
                        <a:pt x="2" y="1"/>
                      </a:moveTo>
                      <a:cubicBezTo>
                        <a:pt x="4" y="1"/>
                        <a:pt x="5" y="1"/>
                        <a:pt x="6" y="0"/>
                      </a:cubicBezTo>
                      <a:cubicBezTo>
                        <a:pt x="4" y="0"/>
                        <a:pt x="0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1" name="Freeform 1993"/>
                <p:cNvSpPr/>
                <p:nvPr/>
              </p:nvSpPr>
              <p:spPr bwMode="auto">
                <a:xfrm>
                  <a:off x="9959976" y="5164138"/>
                  <a:ext cx="4763" cy="1588"/>
                </a:xfrm>
                <a:custGeom>
                  <a:avLst/>
                  <a:gdLst>
                    <a:gd name="T0" fmla="*/ 0 w 6"/>
                    <a:gd name="T1" fmla="*/ 2 h 3"/>
                    <a:gd name="T2" fmla="*/ 3 w 6"/>
                    <a:gd name="T3" fmla="*/ 3 h 3"/>
                    <a:gd name="T4" fmla="*/ 6 w 6"/>
                    <a:gd name="T5" fmla="*/ 1 h 3"/>
                    <a:gd name="T6" fmla="*/ 0 w 6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0" y="2"/>
                      </a:moveTo>
                      <a:cubicBezTo>
                        <a:pt x="0" y="2"/>
                        <a:pt x="3" y="3"/>
                        <a:pt x="3" y="3"/>
                      </a:cubicBezTo>
                      <a:cubicBezTo>
                        <a:pt x="5" y="3"/>
                        <a:pt x="5" y="2"/>
                        <a:pt x="6" y="1"/>
                      </a:cubicBezTo>
                      <a:cubicBezTo>
                        <a:pt x="4" y="0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2" name="Freeform 1994"/>
                <p:cNvSpPr/>
                <p:nvPr/>
              </p:nvSpPr>
              <p:spPr bwMode="auto">
                <a:xfrm>
                  <a:off x="9947276" y="5156200"/>
                  <a:ext cx="3175" cy="0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2 h 2"/>
                    <a:gd name="T4" fmla="*/ 0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0" y="1"/>
                        <a:pt x="1" y="2"/>
                        <a:pt x="3" y="2"/>
                      </a:cubicBezTo>
                      <a:cubicBezTo>
                        <a:pt x="2" y="1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3" name="Freeform 1996"/>
                <p:cNvSpPr/>
                <p:nvPr/>
              </p:nvSpPr>
              <p:spPr bwMode="auto">
                <a:xfrm>
                  <a:off x="9979025" y="5508625"/>
                  <a:ext cx="3175" cy="3175"/>
                </a:xfrm>
                <a:custGeom>
                  <a:avLst/>
                  <a:gdLst>
                    <a:gd name="T0" fmla="*/ 2 w 5"/>
                    <a:gd name="T1" fmla="*/ 5 h 5"/>
                    <a:gd name="T2" fmla="*/ 4 w 5"/>
                    <a:gd name="T3" fmla="*/ 4 h 5"/>
                    <a:gd name="T4" fmla="*/ 4 w 5"/>
                    <a:gd name="T5" fmla="*/ 2 h 5"/>
                    <a:gd name="T6" fmla="*/ 5 w 5"/>
                    <a:gd name="T7" fmla="*/ 1 h 5"/>
                    <a:gd name="T8" fmla="*/ 3 w 5"/>
                    <a:gd name="T9" fmla="*/ 0 h 5"/>
                    <a:gd name="T10" fmla="*/ 1 w 5"/>
                    <a:gd name="T11" fmla="*/ 2 h 5"/>
                    <a:gd name="T12" fmla="*/ 1 w 5"/>
                    <a:gd name="T13" fmla="*/ 4 h 5"/>
                    <a:gd name="T14" fmla="*/ 2 w 5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5" y="2"/>
                        <a:pt x="5" y="1"/>
                      </a:cubicBez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2" y="0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0" y="4"/>
                        <a:pt x="1" y="5"/>
                        <a:pt x="2" y="5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4" name="Freeform 1997"/>
                <p:cNvSpPr/>
                <p:nvPr/>
              </p:nvSpPr>
              <p:spPr bwMode="auto">
                <a:xfrm>
                  <a:off x="10064750" y="5380038"/>
                  <a:ext cx="7938" cy="6350"/>
                </a:xfrm>
                <a:custGeom>
                  <a:avLst/>
                  <a:gdLst>
                    <a:gd name="T0" fmla="*/ 10 w 11"/>
                    <a:gd name="T1" fmla="*/ 1 h 9"/>
                    <a:gd name="T2" fmla="*/ 7 w 11"/>
                    <a:gd name="T3" fmla="*/ 1 h 9"/>
                    <a:gd name="T4" fmla="*/ 4 w 11"/>
                    <a:gd name="T5" fmla="*/ 0 h 9"/>
                    <a:gd name="T6" fmla="*/ 4 w 11"/>
                    <a:gd name="T7" fmla="*/ 0 h 9"/>
                    <a:gd name="T8" fmla="*/ 0 w 11"/>
                    <a:gd name="T9" fmla="*/ 5 h 9"/>
                    <a:gd name="T10" fmla="*/ 6 w 11"/>
                    <a:gd name="T11" fmla="*/ 9 h 9"/>
                    <a:gd name="T12" fmla="*/ 11 w 11"/>
                    <a:gd name="T13" fmla="*/ 3 h 9"/>
                    <a:gd name="T14" fmla="*/ 10 w 11"/>
                    <a:gd name="T1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9">
                      <a:moveTo>
                        <a:pt x="10" y="1"/>
                      </a:moveTo>
                      <a:cubicBezTo>
                        <a:pt x="9" y="1"/>
                        <a:pt x="8" y="3"/>
                        <a:pt x="7" y="1"/>
                      </a:cubicBez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1" y="2"/>
                        <a:pt x="0" y="5"/>
                      </a:cubicBezTo>
                      <a:cubicBezTo>
                        <a:pt x="0" y="6"/>
                        <a:pt x="4" y="9"/>
                        <a:pt x="6" y="9"/>
                      </a:cubicBezTo>
                      <a:cubicBezTo>
                        <a:pt x="8" y="9"/>
                        <a:pt x="11" y="4"/>
                        <a:pt x="11" y="3"/>
                      </a:cubicBezTo>
                      <a:cubicBezTo>
                        <a:pt x="11" y="3"/>
                        <a:pt x="10" y="1"/>
                        <a:pt x="10" y="1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5" name="Freeform 1998"/>
                <p:cNvSpPr/>
                <p:nvPr/>
              </p:nvSpPr>
              <p:spPr bwMode="auto">
                <a:xfrm>
                  <a:off x="10015538" y="5518150"/>
                  <a:ext cx="3175" cy="1588"/>
                </a:xfrm>
                <a:custGeom>
                  <a:avLst/>
                  <a:gdLst>
                    <a:gd name="T0" fmla="*/ 6 w 6"/>
                    <a:gd name="T1" fmla="*/ 0 h 3"/>
                    <a:gd name="T2" fmla="*/ 1 w 6"/>
                    <a:gd name="T3" fmla="*/ 1 h 3"/>
                    <a:gd name="T4" fmla="*/ 2 w 6"/>
                    <a:gd name="T5" fmla="*/ 2 h 3"/>
                    <a:gd name="T6" fmla="*/ 0 w 6"/>
                    <a:gd name="T7" fmla="*/ 3 h 3"/>
                    <a:gd name="T8" fmla="*/ 0 w 6"/>
                    <a:gd name="T9" fmla="*/ 3 h 3"/>
                    <a:gd name="T10" fmla="*/ 6 w 6"/>
                    <a:gd name="T11" fmla="*/ 1 h 3"/>
                    <a:gd name="T12" fmla="*/ 6 w 6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1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4" y="2"/>
                        <a:pt x="6" y="1"/>
                      </a:cubicBezTo>
                      <a:cubicBezTo>
                        <a:pt x="6" y="1"/>
                        <a:pt x="6" y="1"/>
                        <a:pt x="6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6" name="Freeform 1999"/>
                <p:cNvSpPr/>
                <p:nvPr/>
              </p:nvSpPr>
              <p:spPr bwMode="auto">
                <a:xfrm>
                  <a:off x="10144125" y="5286375"/>
                  <a:ext cx="9525" cy="66675"/>
                </a:xfrm>
                <a:custGeom>
                  <a:avLst/>
                  <a:gdLst>
                    <a:gd name="T0" fmla="*/ 9 w 14"/>
                    <a:gd name="T1" fmla="*/ 0 h 99"/>
                    <a:gd name="T2" fmla="*/ 8 w 14"/>
                    <a:gd name="T3" fmla="*/ 4 h 99"/>
                    <a:gd name="T4" fmla="*/ 5 w 14"/>
                    <a:gd name="T5" fmla="*/ 9 h 99"/>
                    <a:gd name="T6" fmla="*/ 2 w 14"/>
                    <a:gd name="T7" fmla="*/ 24 h 99"/>
                    <a:gd name="T8" fmla="*/ 1 w 14"/>
                    <a:gd name="T9" fmla="*/ 31 h 99"/>
                    <a:gd name="T10" fmla="*/ 3 w 14"/>
                    <a:gd name="T11" fmla="*/ 48 h 99"/>
                    <a:gd name="T12" fmla="*/ 0 w 14"/>
                    <a:gd name="T13" fmla="*/ 60 h 99"/>
                    <a:gd name="T14" fmla="*/ 1 w 14"/>
                    <a:gd name="T15" fmla="*/ 67 h 99"/>
                    <a:gd name="T16" fmla="*/ 2 w 14"/>
                    <a:gd name="T17" fmla="*/ 72 h 99"/>
                    <a:gd name="T18" fmla="*/ 2 w 14"/>
                    <a:gd name="T19" fmla="*/ 72 h 99"/>
                    <a:gd name="T20" fmla="*/ 2 w 14"/>
                    <a:gd name="T21" fmla="*/ 74 h 99"/>
                    <a:gd name="T22" fmla="*/ 6 w 14"/>
                    <a:gd name="T23" fmla="*/ 82 h 99"/>
                    <a:gd name="T24" fmla="*/ 8 w 14"/>
                    <a:gd name="T25" fmla="*/ 92 h 99"/>
                    <a:gd name="T26" fmla="*/ 10 w 14"/>
                    <a:gd name="T27" fmla="*/ 96 h 99"/>
                    <a:gd name="T28" fmla="*/ 11 w 14"/>
                    <a:gd name="T29" fmla="*/ 99 h 99"/>
                    <a:gd name="T30" fmla="*/ 14 w 14"/>
                    <a:gd name="T31" fmla="*/ 55 h 99"/>
                    <a:gd name="T32" fmla="*/ 9 w 14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99">
                      <a:moveTo>
                        <a:pt x="9" y="0"/>
                      </a:moveTo>
                      <a:cubicBezTo>
                        <a:pt x="9" y="1"/>
                        <a:pt x="9" y="3"/>
                        <a:pt x="8" y="4"/>
                      </a:cubicBezTo>
                      <a:cubicBezTo>
                        <a:pt x="7" y="5"/>
                        <a:pt x="6" y="6"/>
                        <a:pt x="5" y="9"/>
                      </a:cubicBezTo>
                      <a:cubicBezTo>
                        <a:pt x="4" y="13"/>
                        <a:pt x="3" y="18"/>
                        <a:pt x="2" y="24"/>
                      </a:cubicBezTo>
                      <a:cubicBezTo>
                        <a:pt x="2" y="26"/>
                        <a:pt x="1" y="28"/>
                        <a:pt x="1" y="31"/>
                      </a:cubicBezTo>
                      <a:cubicBezTo>
                        <a:pt x="1" y="37"/>
                        <a:pt x="3" y="41"/>
                        <a:pt x="3" y="48"/>
                      </a:cubicBezTo>
                      <a:cubicBezTo>
                        <a:pt x="3" y="52"/>
                        <a:pt x="1" y="59"/>
                        <a:pt x="0" y="60"/>
                      </a:cubicBezTo>
                      <a:cubicBezTo>
                        <a:pt x="0" y="62"/>
                        <a:pt x="1" y="65"/>
                        <a:pt x="1" y="67"/>
                      </a:cubicBezTo>
                      <a:cubicBezTo>
                        <a:pt x="1" y="69"/>
                        <a:pt x="2" y="70"/>
                        <a:pt x="2" y="72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3"/>
                        <a:pt x="2" y="73"/>
                        <a:pt x="2" y="74"/>
                      </a:cubicBezTo>
                      <a:cubicBezTo>
                        <a:pt x="2" y="75"/>
                        <a:pt x="5" y="81"/>
                        <a:pt x="6" y="82"/>
                      </a:cubicBezTo>
                      <a:cubicBezTo>
                        <a:pt x="7" y="84"/>
                        <a:pt x="7" y="88"/>
                        <a:pt x="8" y="92"/>
                      </a:cubicBezTo>
                      <a:cubicBezTo>
                        <a:pt x="8" y="94"/>
                        <a:pt x="9" y="95"/>
                        <a:pt x="10" y="96"/>
                      </a:cubicBezTo>
                      <a:cubicBezTo>
                        <a:pt x="11" y="96"/>
                        <a:pt x="10" y="97"/>
                        <a:pt x="11" y="99"/>
                      </a:cubicBezTo>
                      <a:cubicBezTo>
                        <a:pt x="13" y="85"/>
                        <a:pt x="14" y="70"/>
                        <a:pt x="14" y="55"/>
                      </a:cubicBezTo>
                      <a:cubicBezTo>
                        <a:pt x="14" y="36"/>
                        <a:pt x="13" y="18"/>
                        <a:pt x="9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7" name="Freeform 2000"/>
                <p:cNvSpPr/>
                <p:nvPr/>
              </p:nvSpPr>
              <p:spPr bwMode="auto">
                <a:xfrm>
                  <a:off x="10034588" y="5202238"/>
                  <a:ext cx="20638" cy="15875"/>
                </a:xfrm>
                <a:custGeom>
                  <a:avLst/>
                  <a:gdLst>
                    <a:gd name="T0" fmla="*/ 29 w 31"/>
                    <a:gd name="T1" fmla="*/ 19 h 24"/>
                    <a:gd name="T2" fmla="*/ 27 w 31"/>
                    <a:gd name="T3" fmla="*/ 19 h 24"/>
                    <a:gd name="T4" fmla="*/ 26 w 31"/>
                    <a:gd name="T5" fmla="*/ 17 h 24"/>
                    <a:gd name="T6" fmla="*/ 27 w 31"/>
                    <a:gd name="T7" fmla="*/ 15 h 24"/>
                    <a:gd name="T8" fmla="*/ 26 w 31"/>
                    <a:gd name="T9" fmla="*/ 16 h 24"/>
                    <a:gd name="T10" fmla="*/ 25 w 31"/>
                    <a:gd name="T11" fmla="*/ 11 h 24"/>
                    <a:gd name="T12" fmla="*/ 21 w 31"/>
                    <a:gd name="T13" fmla="*/ 11 h 24"/>
                    <a:gd name="T14" fmla="*/ 19 w 31"/>
                    <a:gd name="T15" fmla="*/ 11 h 24"/>
                    <a:gd name="T16" fmla="*/ 19 w 31"/>
                    <a:gd name="T17" fmla="*/ 10 h 24"/>
                    <a:gd name="T18" fmla="*/ 16 w 31"/>
                    <a:gd name="T19" fmla="*/ 10 h 24"/>
                    <a:gd name="T20" fmla="*/ 16 w 31"/>
                    <a:gd name="T21" fmla="*/ 9 h 24"/>
                    <a:gd name="T22" fmla="*/ 16 w 31"/>
                    <a:gd name="T23" fmla="*/ 8 h 24"/>
                    <a:gd name="T24" fmla="*/ 14 w 31"/>
                    <a:gd name="T25" fmla="*/ 8 h 24"/>
                    <a:gd name="T26" fmla="*/ 11 w 31"/>
                    <a:gd name="T27" fmla="*/ 8 h 24"/>
                    <a:gd name="T28" fmla="*/ 11 w 31"/>
                    <a:gd name="T29" fmla="*/ 7 h 24"/>
                    <a:gd name="T30" fmla="*/ 15 w 31"/>
                    <a:gd name="T31" fmla="*/ 1 h 24"/>
                    <a:gd name="T32" fmla="*/ 14 w 31"/>
                    <a:gd name="T33" fmla="*/ 0 h 24"/>
                    <a:gd name="T34" fmla="*/ 9 w 31"/>
                    <a:gd name="T35" fmla="*/ 3 h 24"/>
                    <a:gd name="T36" fmla="*/ 1 w 31"/>
                    <a:gd name="T37" fmla="*/ 12 h 24"/>
                    <a:gd name="T38" fmla="*/ 3 w 31"/>
                    <a:gd name="T39" fmla="*/ 13 h 24"/>
                    <a:gd name="T40" fmla="*/ 3 w 31"/>
                    <a:gd name="T41" fmla="*/ 14 h 24"/>
                    <a:gd name="T42" fmla="*/ 0 w 31"/>
                    <a:gd name="T43" fmla="*/ 16 h 24"/>
                    <a:gd name="T44" fmla="*/ 2 w 31"/>
                    <a:gd name="T45" fmla="*/ 17 h 24"/>
                    <a:gd name="T46" fmla="*/ 7 w 31"/>
                    <a:gd name="T47" fmla="*/ 17 h 24"/>
                    <a:gd name="T48" fmla="*/ 12 w 31"/>
                    <a:gd name="T49" fmla="*/ 19 h 24"/>
                    <a:gd name="T50" fmla="*/ 15 w 31"/>
                    <a:gd name="T51" fmla="*/ 18 h 24"/>
                    <a:gd name="T52" fmla="*/ 20 w 31"/>
                    <a:gd name="T53" fmla="*/ 19 h 24"/>
                    <a:gd name="T54" fmla="*/ 18 w 31"/>
                    <a:gd name="T55" fmla="*/ 21 h 24"/>
                    <a:gd name="T56" fmla="*/ 19 w 31"/>
                    <a:gd name="T57" fmla="*/ 21 h 24"/>
                    <a:gd name="T58" fmla="*/ 24 w 31"/>
                    <a:gd name="T59" fmla="*/ 19 h 24"/>
                    <a:gd name="T60" fmla="*/ 26 w 31"/>
                    <a:gd name="T61" fmla="*/ 22 h 24"/>
                    <a:gd name="T62" fmla="*/ 27 w 31"/>
                    <a:gd name="T63" fmla="*/ 23 h 24"/>
                    <a:gd name="T64" fmla="*/ 29 w 31"/>
                    <a:gd name="T65" fmla="*/ 24 h 24"/>
                    <a:gd name="T66" fmla="*/ 31 w 31"/>
                    <a:gd name="T67" fmla="*/ 22 h 24"/>
                    <a:gd name="T68" fmla="*/ 29 w 31"/>
                    <a:gd name="T69" fmla="*/ 1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1" h="24">
                      <a:moveTo>
                        <a:pt x="29" y="19"/>
                      </a:moveTo>
                      <a:cubicBezTo>
                        <a:pt x="28" y="19"/>
                        <a:pt x="29" y="19"/>
                        <a:pt x="27" y="19"/>
                      </a:cubicBezTo>
                      <a:cubicBezTo>
                        <a:pt x="27" y="18"/>
                        <a:pt x="26" y="18"/>
                        <a:pt x="26" y="17"/>
                      </a:cubicBezTo>
                      <a:cubicBezTo>
                        <a:pt x="26" y="17"/>
                        <a:pt x="27" y="16"/>
                        <a:pt x="27" y="15"/>
                      </a:cubicBezTo>
                      <a:cubicBezTo>
                        <a:pt x="27" y="15"/>
                        <a:pt x="26" y="15"/>
                        <a:pt x="26" y="16"/>
                      </a:cubicBezTo>
                      <a:cubicBezTo>
                        <a:pt x="25" y="14"/>
                        <a:pt x="25" y="13"/>
                        <a:pt x="25" y="11"/>
                      </a:cubicBezTo>
                      <a:cubicBezTo>
                        <a:pt x="25" y="12"/>
                        <a:pt x="23" y="11"/>
                        <a:pt x="21" y="11"/>
                      </a:cubicBezTo>
                      <a:cubicBezTo>
                        <a:pt x="20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0"/>
                      </a:cubicBezTo>
                      <a:cubicBezTo>
                        <a:pt x="18" y="10"/>
                        <a:pt x="17" y="10"/>
                        <a:pt x="16" y="10"/>
                      </a:cubicBezTo>
                      <a:cubicBezTo>
                        <a:pt x="16" y="10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8"/>
                      </a:cubicBezTo>
                      <a:cubicBezTo>
                        <a:pt x="16" y="8"/>
                        <a:pt x="15" y="8"/>
                        <a:pt x="14" y="8"/>
                      </a:cubicBezTo>
                      <a:cubicBezTo>
                        <a:pt x="13" y="7"/>
                        <a:pt x="13" y="8"/>
                        <a:pt x="11" y="8"/>
                      </a:cubicBezTo>
                      <a:cubicBezTo>
                        <a:pt x="11" y="8"/>
                        <a:pt x="11" y="7"/>
                        <a:pt x="11" y="7"/>
                      </a:cubicBezTo>
                      <a:cubicBezTo>
                        <a:pt x="12" y="5"/>
                        <a:pt x="15" y="4"/>
                        <a:pt x="15" y="1"/>
                      </a:cubicBezTo>
                      <a:cubicBezTo>
                        <a:pt x="15" y="1"/>
                        <a:pt x="14" y="0"/>
                        <a:pt x="14" y="0"/>
                      </a:cubicBezTo>
                      <a:cubicBezTo>
                        <a:pt x="11" y="0"/>
                        <a:pt x="10" y="2"/>
                        <a:pt x="9" y="3"/>
                      </a:cubicBezTo>
                      <a:cubicBezTo>
                        <a:pt x="7" y="6"/>
                        <a:pt x="6" y="11"/>
                        <a:pt x="1" y="12"/>
                      </a:cubicBezTo>
                      <a:cubicBezTo>
                        <a:pt x="2" y="13"/>
                        <a:pt x="2" y="13"/>
                        <a:pt x="3" y="13"/>
                      </a:cubicBezTo>
                      <a:cubicBezTo>
                        <a:pt x="3" y="13"/>
                        <a:pt x="3" y="14"/>
                        <a:pt x="3" y="14"/>
                      </a:cubicBezTo>
                      <a:cubicBezTo>
                        <a:pt x="3" y="14"/>
                        <a:pt x="0" y="16"/>
                        <a:pt x="0" y="16"/>
                      </a:cubicBezTo>
                      <a:cubicBezTo>
                        <a:pt x="0" y="16"/>
                        <a:pt x="1" y="17"/>
                        <a:pt x="2" y="17"/>
                      </a:cubicBezTo>
                      <a:cubicBezTo>
                        <a:pt x="4" y="18"/>
                        <a:pt x="4" y="17"/>
                        <a:pt x="7" y="17"/>
                      </a:cubicBezTo>
                      <a:cubicBezTo>
                        <a:pt x="9" y="17"/>
                        <a:pt x="10" y="18"/>
                        <a:pt x="12" y="19"/>
                      </a:cubicBezTo>
                      <a:cubicBezTo>
                        <a:pt x="13" y="19"/>
                        <a:pt x="14" y="19"/>
                        <a:pt x="15" y="18"/>
                      </a:cubicBezTo>
                      <a:cubicBezTo>
                        <a:pt x="16" y="20"/>
                        <a:pt x="18" y="19"/>
                        <a:pt x="20" y="19"/>
                      </a:cubicBezTo>
                      <a:cubicBezTo>
                        <a:pt x="20" y="20"/>
                        <a:pt x="18" y="20"/>
                        <a:pt x="18" y="21"/>
                      </a:cubicBezTo>
                      <a:cubicBezTo>
                        <a:pt x="18" y="22"/>
                        <a:pt x="19" y="21"/>
                        <a:pt x="19" y="21"/>
                      </a:cubicBezTo>
                      <a:cubicBezTo>
                        <a:pt x="21" y="22"/>
                        <a:pt x="22" y="20"/>
                        <a:pt x="24" y="19"/>
                      </a:cubicBezTo>
                      <a:cubicBezTo>
                        <a:pt x="25" y="20"/>
                        <a:pt x="24" y="22"/>
                        <a:pt x="26" y="22"/>
                      </a:cubicBezTo>
                      <a:cubicBezTo>
                        <a:pt x="26" y="22"/>
                        <a:pt x="27" y="22"/>
                        <a:pt x="27" y="23"/>
                      </a:cubicBezTo>
                      <a:cubicBezTo>
                        <a:pt x="27" y="23"/>
                        <a:pt x="27" y="24"/>
                        <a:pt x="29" y="24"/>
                      </a:cubicBezTo>
                      <a:cubicBezTo>
                        <a:pt x="30" y="24"/>
                        <a:pt x="31" y="23"/>
                        <a:pt x="31" y="22"/>
                      </a:cubicBezTo>
                      <a:cubicBezTo>
                        <a:pt x="31" y="20"/>
                        <a:pt x="30" y="20"/>
                        <a:pt x="29" y="19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8" name="Freeform 2001"/>
                <p:cNvSpPr/>
                <p:nvPr/>
              </p:nvSpPr>
              <p:spPr bwMode="auto">
                <a:xfrm>
                  <a:off x="10017125" y="5516563"/>
                  <a:ext cx="4763" cy="3175"/>
                </a:xfrm>
                <a:custGeom>
                  <a:avLst/>
                  <a:gdLst>
                    <a:gd name="T0" fmla="*/ 2 w 7"/>
                    <a:gd name="T1" fmla="*/ 2 h 4"/>
                    <a:gd name="T2" fmla="*/ 0 w 7"/>
                    <a:gd name="T3" fmla="*/ 3 h 4"/>
                    <a:gd name="T4" fmla="*/ 0 w 7"/>
                    <a:gd name="T5" fmla="*/ 4 h 4"/>
                    <a:gd name="T6" fmla="*/ 1 w 7"/>
                    <a:gd name="T7" fmla="*/ 4 h 4"/>
                    <a:gd name="T8" fmla="*/ 3 w 7"/>
                    <a:gd name="T9" fmla="*/ 2 h 4"/>
                    <a:gd name="T10" fmla="*/ 7 w 7"/>
                    <a:gd name="T11" fmla="*/ 1 h 4"/>
                    <a:gd name="T12" fmla="*/ 7 w 7"/>
                    <a:gd name="T13" fmla="*/ 0 h 4"/>
                    <a:gd name="T14" fmla="*/ 5 w 7"/>
                    <a:gd name="T15" fmla="*/ 1 h 4"/>
                    <a:gd name="T16" fmla="*/ 2 w 7"/>
                    <a:gd name="T1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4">
                      <a:moveTo>
                        <a:pt x="2" y="2"/>
                      </a:moveTo>
                      <a:cubicBezTo>
                        <a:pt x="1" y="2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4" y="2"/>
                        <a:pt x="6" y="2"/>
                        <a:pt x="7" y="1"/>
                      </a:cubicBezTo>
                      <a:cubicBezTo>
                        <a:pt x="7" y="1"/>
                        <a:pt x="7" y="1"/>
                        <a:pt x="7" y="0"/>
                      </a:cubicBezTo>
                      <a:cubicBezTo>
                        <a:pt x="6" y="1"/>
                        <a:pt x="6" y="1"/>
                        <a:pt x="5" y="1"/>
                      </a:cubicBezTo>
                      <a:cubicBezTo>
                        <a:pt x="4" y="1"/>
                        <a:pt x="3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9" name="Freeform 2002"/>
                <p:cNvSpPr/>
                <p:nvPr/>
              </p:nvSpPr>
              <p:spPr bwMode="auto">
                <a:xfrm>
                  <a:off x="9947275" y="5295900"/>
                  <a:ext cx="39688" cy="14288"/>
                </a:xfrm>
                <a:custGeom>
                  <a:avLst/>
                  <a:gdLst>
                    <a:gd name="T0" fmla="*/ 53 w 58"/>
                    <a:gd name="T1" fmla="*/ 14 h 20"/>
                    <a:gd name="T2" fmla="*/ 51 w 58"/>
                    <a:gd name="T3" fmla="*/ 13 h 20"/>
                    <a:gd name="T4" fmla="*/ 50 w 58"/>
                    <a:gd name="T5" fmla="*/ 12 h 20"/>
                    <a:gd name="T6" fmla="*/ 38 w 58"/>
                    <a:gd name="T7" fmla="*/ 7 h 20"/>
                    <a:gd name="T8" fmla="*/ 35 w 58"/>
                    <a:gd name="T9" fmla="*/ 5 h 20"/>
                    <a:gd name="T10" fmla="*/ 16 w 58"/>
                    <a:gd name="T11" fmla="*/ 0 h 20"/>
                    <a:gd name="T12" fmla="*/ 0 w 58"/>
                    <a:gd name="T13" fmla="*/ 9 h 20"/>
                    <a:gd name="T14" fmla="*/ 1 w 58"/>
                    <a:gd name="T15" fmla="*/ 9 h 20"/>
                    <a:gd name="T16" fmla="*/ 12 w 58"/>
                    <a:gd name="T17" fmla="*/ 4 h 20"/>
                    <a:gd name="T18" fmla="*/ 15 w 58"/>
                    <a:gd name="T19" fmla="*/ 5 h 20"/>
                    <a:gd name="T20" fmla="*/ 16 w 58"/>
                    <a:gd name="T21" fmla="*/ 7 h 20"/>
                    <a:gd name="T22" fmla="*/ 21 w 58"/>
                    <a:gd name="T23" fmla="*/ 7 h 20"/>
                    <a:gd name="T24" fmla="*/ 28 w 58"/>
                    <a:gd name="T25" fmla="*/ 10 h 20"/>
                    <a:gd name="T26" fmla="*/ 32 w 58"/>
                    <a:gd name="T27" fmla="*/ 10 h 20"/>
                    <a:gd name="T28" fmla="*/ 34 w 58"/>
                    <a:gd name="T29" fmla="*/ 11 h 20"/>
                    <a:gd name="T30" fmla="*/ 41 w 58"/>
                    <a:gd name="T31" fmla="*/ 15 h 20"/>
                    <a:gd name="T32" fmla="*/ 39 w 58"/>
                    <a:gd name="T33" fmla="*/ 17 h 20"/>
                    <a:gd name="T34" fmla="*/ 39 w 58"/>
                    <a:gd name="T35" fmla="*/ 18 h 20"/>
                    <a:gd name="T36" fmla="*/ 51 w 58"/>
                    <a:gd name="T37" fmla="*/ 20 h 20"/>
                    <a:gd name="T38" fmla="*/ 58 w 58"/>
                    <a:gd name="T39" fmla="*/ 17 h 20"/>
                    <a:gd name="T40" fmla="*/ 53 w 58"/>
                    <a:gd name="T41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8" h="20">
                      <a:moveTo>
                        <a:pt x="53" y="14"/>
                      </a:moveTo>
                      <a:cubicBezTo>
                        <a:pt x="53" y="14"/>
                        <a:pt x="51" y="13"/>
                        <a:pt x="51" y="13"/>
                      </a:cubicBezTo>
                      <a:cubicBezTo>
                        <a:pt x="50" y="13"/>
                        <a:pt x="50" y="12"/>
                        <a:pt x="50" y="12"/>
                      </a:cubicBezTo>
                      <a:cubicBezTo>
                        <a:pt x="46" y="12"/>
                        <a:pt x="41" y="10"/>
                        <a:pt x="38" y="7"/>
                      </a:cubicBezTo>
                      <a:cubicBezTo>
                        <a:pt x="38" y="7"/>
                        <a:pt x="36" y="5"/>
                        <a:pt x="35" y="5"/>
                      </a:cubicBezTo>
                      <a:cubicBezTo>
                        <a:pt x="28" y="5"/>
                        <a:pt x="25" y="1"/>
                        <a:pt x="16" y="0"/>
                      </a:cubicBezTo>
                      <a:cubicBezTo>
                        <a:pt x="7" y="0"/>
                        <a:pt x="3" y="3"/>
                        <a:pt x="0" y="9"/>
                      </a:cubicBezTo>
                      <a:cubicBezTo>
                        <a:pt x="0" y="8"/>
                        <a:pt x="1" y="9"/>
                        <a:pt x="1" y="9"/>
                      </a:cubicBezTo>
                      <a:cubicBezTo>
                        <a:pt x="3" y="7"/>
                        <a:pt x="9" y="4"/>
                        <a:pt x="12" y="4"/>
                      </a:cubicBezTo>
                      <a:cubicBezTo>
                        <a:pt x="13" y="4"/>
                        <a:pt x="15" y="4"/>
                        <a:pt x="15" y="5"/>
                      </a:cubicBezTo>
                      <a:cubicBezTo>
                        <a:pt x="15" y="5"/>
                        <a:pt x="14" y="6"/>
                        <a:pt x="16" y="7"/>
                      </a:cubicBezTo>
                      <a:cubicBezTo>
                        <a:pt x="18" y="7"/>
                        <a:pt x="19" y="7"/>
                        <a:pt x="21" y="7"/>
                      </a:cubicBezTo>
                      <a:cubicBezTo>
                        <a:pt x="24" y="7"/>
                        <a:pt x="25" y="10"/>
                        <a:pt x="28" y="10"/>
                      </a:cubicBezTo>
                      <a:cubicBezTo>
                        <a:pt x="29" y="10"/>
                        <a:pt x="31" y="9"/>
                        <a:pt x="32" y="10"/>
                      </a:cubicBezTo>
                      <a:cubicBezTo>
                        <a:pt x="33" y="10"/>
                        <a:pt x="33" y="11"/>
                        <a:pt x="34" y="11"/>
                      </a:cubicBezTo>
                      <a:cubicBezTo>
                        <a:pt x="35" y="14"/>
                        <a:pt x="38" y="14"/>
                        <a:pt x="41" y="15"/>
                      </a:cubicBezTo>
                      <a:cubicBezTo>
                        <a:pt x="41" y="16"/>
                        <a:pt x="40" y="17"/>
                        <a:pt x="39" y="17"/>
                      </a:cubicBezTo>
                      <a:cubicBezTo>
                        <a:pt x="39" y="17"/>
                        <a:pt x="39" y="18"/>
                        <a:pt x="39" y="18"/>
                      </a:cubicBezTo>
                      <a:cubicBezTo>
                        <a:pt x="43" y="18"/>
                        <a:pt x="46" y="19"/>
                        <a:pt x="51" y="20"/>
                      </a:cubicBezTo>
                      <a:cubicBezTo>
                        <a:pt x="53" y="20"/>
                        <a:pt x="56" y="20"/>
                        <a:pt x="58" y="17"/>
                      </a:cubicBezTo>
                      <a:cubicBezTo>
                        <a:pt x="57" y="17"/>
                        <a:pt x="56" y="14"/>
                        <a:pt x="53" y="14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0" name="Freeform 2003"/>
                <p:cNvSpPr/>
                <p:nvPr/>
              </p:nvSpPr>
              <p:spPr bwMode="auto">
                <a:xfrm>
                  <a:off x="10033000" y="5341938"/>
                  <a:ext cx="1588" cy="4763"/>
                </a:xfrm>
                <a:custGeom>
                  <a:avLst/>
                  <a:gdLst>
                    <a:gd name="T0" fmla="*/ 4 w 4"/>
                    <a:gd name="T1" fmla="*/ 0 h 5"/>
                    <a:gd name="T2" fmla="*/ 2 w 4"/>
                    <a:gd name="T3" fmla="*/ 0 h 5"/>
                    <a:gd name="T4" fmla="*/ 0 w 4"/>
                    <a:gd name="T5" fmla="*/ 4 h 5"/>
                    <a:gd name="T6" fmla="*/ 1 w 4"/>
                    <a:gd name="T7" fmla="*/ 4 h 5"/>
                    <a:gd name="T8" fmla="*/ 4 w 4"/>
                    <a:gd name="T9" fmla="*/ 2 h 5"/>
                    <a:gd name="T10" fmla="*/ 4 w 4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5"/>
                        <a:pt x="1" y="4"/>
                        <a:pt x="1" y="4"/>
                      </a:cubicBezTo>
                      <a:cubicBezTo>
                        <a:pt x="2" y="4"/>
                        <a:pt x="3" y="2"/>
                        <a:pt x="4" y="2"/>
                      </a:cubicBezTo>
                      <a:cubicBezTo>
                        <a:pt x="3" y="1"/>
                        <a:pt x="4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1" name="Freeform 2004"/>
                <p:cNvSpPr/>
                <p:nvPr/>
              </p:nvSpPr>
              <p:spPr bwMode="auto">
                <a:xfrm>
                  <a:off x="9972675" y="5313363"/>
                  <a:ext cx="6350" cy="3175"/>
                </a:xfrm>
                <a:custGeom>
                  <a:avLst/>
                  <a:gdLst>
                    <a:gd name="T0" fmla="*/ 8 w 10"/>
                    <a:gd name="T1" fmla="*/ 2 h 4"/>
                    <a:gd name="T2" fmla="*/ 8 w 10"/>
                    <a:gd name="T3" fmla="*/ 2 h 4"/>
                    <a:gd name="T4" fmla="*/ 2 w 10"/>
                    <a:gd name="T5" fmla="*/ 0 h 4"/>
                    <a:gd name="T6" fmla="*/ 0 w 10"/>
                    <a:gd name="T7" fmla="*/ 2 h 4"/>
                    <a:gd name="T8" fmla="*/ 3 w 10"/>
                    <a:gd name="T9" fmla="*/ 4 h 4"/>
                    <a:gd name="T10" fmla="*/ 10 w 10"/>
                    <a:gd name="T11" fmla="*/ 3 h 4"/>
                    <a:gd name="T12" fmla="*/ 8 w 10"/>
                    <a:gd name="T1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4"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2" y="4"/>
                        <a:pt x="3" y="4"/>
                      </a:cubicBezTo>
                      <a:cubicBezTo>
                        <a:pt x="6" y="4"/>
                        <a:pt x="7" y="4"/>
                        <a:pt x="10" y="3"/>
                      </a:cubicBezTo>
                      <a:cubicBezTo>
                        <a:pt x="10" y="3"/>
                        <a:pt x="9" y="2"/>
                        <a:pt x="8" y="2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2" name="Freeform 2005"/>
                <p:cNvSpPr/>
                <p:nvPr/>
              </p:nvSpPr>
              <p:spPr bwMode="auto">
                <a:xfrm>
                  <a:off x="9986963" y="5308600"/>
                  <a:ext cx="22225" cy="7938"/>
                </a:xfrm>
                <a:custGeom>
                  <a:avLst/>
                  <a:gdLst>
                    <a:gd name="T0" fmla="*/ 28 w 33"/>
                    <a:gd name="T1" fmla="*/ 5 h 13"/>
                    <a:gd name="T2" fmla="*/ 29 w 33"/>
                    <a:gd name="T3" fmla="*/ 6 h 13"/>
                    <a:gd name="T4" fmla="*/ 18 w 33"/>
                    <a:gd name="T5" fmla="*/ 1 h 13"/>
                    <a:gd name="T6" fmla="*/ 12 w 33"/>
                    <a:gd name="T7" fmla="*/ 2 h 13"/>
                    <a:gd name="T8" fmla="*/ 8 w 33"/>
                    <a:gd name="T9" fmla="*/ 0 h 13"/>
                    <a:gd name="T10" fmla="*/ 6 w 33"/>
                    <a:gd name="T11" fmla="*/ 2 h 13"/>
                    <a:gd name="T12" fmla="*/ 9 w 33"/>
                    <a:gd name="T13" fmla="*/ 4 h 13"/>
                    <a:gd name="T14" fmla="*/ 10 w 33"/>
                    <a:gd name="T15" fmla="*/ 8 h 13"/>
                    <a:gd name="T16" fmla="*/ 1 w 33"/>
                    <a:gd name="T17" fmla="*/ 8 h 13"/>
                    <a:gd name="T18" fmla="*/ 0 w 33"/>
                    <a:gd name="T19" fmla="*/ 8 h 13"/>
                    <a:gd name="T20" fmla="*/ 3 w 33"/>
                    <a:gd name="T21" fmla="*/ 11 h 13"/>
                    <a:gd name="T22" fmla="*/ 3 w 33"/>
                    <a:gd name="T23" fmla="*/ 10 h 13"/>
                    <a:gd name="T24" fmla="*/ 5 w 33"/>
                    <a:gd name="T25" fmla="*/ 10 h 13"/>
                    <a:gd name="T26" fmla="*/ 14 w 33"/>
                    <a:gd name="T27" fmla="*/ 11 h 13"/>
                    <a:gd name="T28" fmla="*/ 16 w 33"/>
                    <a:gd name="T29" fmla="*/ 13 h 13"/>
                    <a:gd name="T30" fmla="*/ 20 w 33"/>
                    <a:gd name="T31" fmla="*/ 10 h 13"/>
                    <a:gd name="T32" fmla="*/ 22 w 33"/>
                    <a:gd name="T33" fmla="*/ 11 h 13"/>
                    <a:gd name="T34" fmla="*/ 26 w 33"/>
                    <a:gd name="T35" fmla="*/ 9 h 13"/>
                    <a:gd name="T36" fmla="*/ 33 w 33"/>
                    <a:gd name="T37" fmla="*/ 9 h 13"/>
                    <a:gd name="T38" fmla="*/ 28 w 33"/>
                    <a:gd name="T39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3" h="13">
                      <a:moveTo>
                        <a:pt x="28" y="5"/>
                      </a:moveTo>
                      <a:cubicBezTo>
                        <a:pt x="28" y="6"/>
                        <a:pt x="28" y="6"/>
                        <a:pt x="29" y="6"/>
                      </a:cubicBezTo>
                      <a:cubicBezTo>
                        <a:pt x="25" y="4"/>
                        <a:pt x="24" y="1"/>
                        <a:pt x="18" y="1"/>
                      </a:cubicBezTo>
                      <a:cubicBezTo>
                        <a:pt x="16" y="1"/>
                        <a:pt x="15" y="2"/>
                        <a:pt x="12" y="2"/>
                      </a:cubicBezTo>
                      <a:cubicBezTo>
                        <a:pt x="11" y="2"/>
                        <a:pt x="10" y="0"/>
                        <a:pt x="8" y="0"/>
                      </a:cubicBezTo>
                      <a:cubicBezTo>
                        <a:pt x="7" y="0"/>
                        <a:pt x="6" y="1"/>
                        <a:pt x="6" y="2"/>
                      </a:cubicBezTo>
                      <a:cubicBezTo>
                        <a:pt x="6" y="2"/>
                        <a:pt x="8" y="4"/>
                        <a:pt x="9" y="4"/>
                      </a:cubicBezTo>
                      <a:cubicBezTo>
                        <a:pt x="9" y="5"/>
                        <a:pt x="9" y="6"/>
                        <a:pt x="10" y="8"/>
                      </a:cubicBezTo>
                      <a:cubicBezTo>
                        <a:pt x="8" y="9"/>
                        <a:pt x="6" y="8"/>
                        <a:pt x="1" y="8"/>
                      </a:cubicBezTo>
                      <a:cubicBezTo>
                        <a:pt x="1" y="8"/>
                        <a:pt x="1" y="8"/>
                        <a:pt x="0" y="8"/>
                      </a:cubicBezTo>
                      <a:cubicBezTo>
                        <a:pt x="0" y="9"/>
                        <a:pt x="1" y="11"/>
                        <a:pt x="3" y="11"/>
                      </a:cubicBezTo>
                      <a:cubicBezTo>
                        <a:pt x="3" y="11"/>
                        <a:pt x="3" y="10"/>
                        <a:pt x="3" y="10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7" y="10"/>
                        <a:pt x="12" y="10"/>
                        <a:pt x="14" y="11"/>
                      </a:cubicBezTo>
                      <a:cubicBezTo>
                        <a:pt x="14" y="11"/>
                        <a:pt x="14" y="13"/>
                        <a:pt x="16" y="13"/>
                      </a:cubicBezTo>
                      <a:cubicBezTo>
                        <a:pt x="18" y="13"/>
                        <a:pt x="18" y="10"/>
                        <a:pt x="20" y="10"/>
                      </a:cubicBezTo>
                      <a:cubicBezTo>
                        <a:pt x="21" y="10"/>
                        <a:pt x="22" y="11"/>
                        <a:pt x="22" y="11"/>
                      </a:cubicBezTo>
                      <a:cubicBezTo>
                        <a:pt x="23" y="11"/>
                        <a:pt x="24" y="10"/>
                        <a:pt x="26" y="9"/>
                      </a:cubicBezTo>
                      <a:cubicBezTo>
                        <a:pt x="28" y="9"/>
                        <a:pt x="30" y="9"/>
                        <a:pt x="33" y="9"/>
                      </a:cubicBezTo>
                      <a:cubicBezTo>
                        <a:pt x="31" y="7"/>
                        <a:pt x="30" y="7"/>
                        <a:pt x="28" y="5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3" name="Freeform 2006"/>
                <p:cNvSpPr/>
                <p:nvPr/>
              </p:nvSpPr>
              <p:spPr bwMode="auto">
                <a:xfrm>
                  <a:off x="10012363" y="5313363"/>
                  <a:ext cx="4763" cy="1588"/>
                </a:xfrm>
                <a:custGeom>
                  <a:avLst/>
                  <a:gdLst>
                    <a:gd name="T0" fmla="*/ 3 w 8"/>
                    <a:gd name="T1" fmla="*/ 0 h 3"/>
                    <a:gd name="T2" fmla="*/ 1 w 8"/>
                    <a:gd name="T3" fmla="*/ 1 h 3"/>
                    <a:gd name="T4" fmla="*/ 5 w 8"/>
                    <a:gd name="T5" fmla="*/ 3 h 3"/>
                    <a:gd name="T6" fmla="*/ 8 w 8"/>
                    <a:gd name="T7" fmla="*/ 2 h 3"/>
                    <a:gd name="T8" fmla="*/ 3 w 8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3">
                      <a:moveTo>
                        <a:pt x="3" y="0"/>
                      </a:moveTo>
                      <a:cubicBezTo>
                        <a:pt x="2" y="0"/>
                        <a:pt x="0" y="1"/>
                        <a:pt x="1" y="1"/>
                      </a:cubicBezTo>
                      <a:cubicBezTo>
                        <a:pt x="1" y="3"/>
                        <a:pt x="3" y="3"/>
                        <a:pt x="5" y="3"/>
                      </a:cubicBezTo>
                      <a:cubicBezTo>
                        <a:pt x="6" y="3"/>
                        <a:pt x="8" y="3"/>
                        <a:pt x="8" y="2"/>
                      </a:cubicBezTo>
                      <a:cubicBezTo>
                        <a:pt x="8" y="1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4" name="Freeform 2007"/>
                <p:cNvSpPr/>
                <p:nvPr/>
              </p:nvSpPr>
              <p:spPr bwMode="auto">
                <a:xfrm>
                  <a:off x="10029825" y="5214938"/>
                  <a:ext cx="3175" cy="4763"/>
                </a:xfrm>
                <a:custGeom>
                  <a:avLst/>
                  <a:gdLst>
                    <a:gd name="T0" fmla="*/ 6 w 6"/>
                    <a:gd name="T1" fmla="*/ 4 h 6"/>
                    <a:gd name="T2" fmla="*/ 6 w 6"/>
                    <a:gd name="T3" fmla="*/ 3 h 6"/>
                    <a:gd name="T4" fmla="*/ 4 w 6"/>
                    <a:gd name="T5" fmla="*/ 1 h 6"/>
                    <a:gd name="T6" fmla="*/ 3 w 6"/>
                    <a:gd name="T7" fmla="*/ 0 h 6"/>
                    <a:gd name="T8" fmla="*/ 0 w 6"/>
                    <a:gd name="T9" fmla="*/ 4 h 6"/>
                    <a:gd name="T10" fmla="*/ 2 w 6"/>
                    <a:gd name="T11" fmla="*/ 6 h 6"/>
                    <a:gd name="T12" fmla="*/ 6 w 6"/>
                    <a:gd name="T13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4"/>
                      </a:moveTo>
                      <a:cubicBezTo>
                        <a:pt x="6" y="4"/>
                        <a:pt x="6" y="4"/>
                        <a:pt x="6" y="3"/>
                      </a:cubicBezTo>
                      <a:cubicBezTo>
                        <a:pt x="2" y="3"/>
                        <a:pt x="5" y="2"/>
                        <a:pt x="4" y="1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0"/>
                        <a:pt x="0" y="3"/>
                        <a:pt x="0" y="4"/>
                      </a:cubicBezTo>
                      <a:cubicBezTo>
                        <a:pt x="0" y="5"/>
                        <a:pt x="1" y="6"/>
                        <a:pt x="2" y="6"/>
                      </a:cubicBezTo>
                      <a:cubicBezTo>
                        <a:pt x="4" y="6"/>
                        <a:pt x="6" y="5"/>
                        <a:pt x="6" y="4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5" name="Freeform 2008"/>
                <p:cNvSpPr/>
                <p:nvPr/>
              </p:nvSpPr>
              <p:spPr bwMode="auto">
                <a:xfrm>
                  <a:off x="9950450" y="5162550"/>
                  <a:ext cx="4763" cy="3175"/>
                </a:xfrm>
                <a:custGeom>
                  <a:avLst/>
                  <a:gdLst>
                    <a:gd name="T0" fmla="*/ 0 w 9"/>
                    <a:gd name="T1" fmla="*/ 2 h 3"/>
                    <a:gd name="T2" fmla="*/ 0 w 9"/>
                    <a:gd name="T3" fmla="*/ 3 h 3"/>
                    <a:gd name="T4" fmla="*/ 9 w 9"/>
                    <a:gd name="T5" fmla="*/ 0 h 3"/>
                    <a:gd name="T6" fmla="*/ 4 w 9"/>
                    <a:gd name="T7" fmla="*/ 0 h 3"/>
                    <a:gd name="T8" fmla="*/ 0 w 9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2" y="3"/>
                        <a:pt x="7" y="1"/>
                        <a:pt x="9" y="0"/>
                      </a:cubicBezTo>
                      <a:cubicBezTo>
                        <a:pt x="6" y="0"/>
                        <a:pt x="7" y="0"/>
                        <a:pt x="4" y="0"/>
                      </a:cubicBezTo>
                      <a:cubicBezTo>
                        <a:pt x="3" y="0"/>
                        <a:pt x="1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6" name="Freeform 2009"/>
                <p:cNvSpPr/>
                <p:nvPr/>
              </p:nvSpPr>
              <p:spPr bwMode="auto">
                <a:xfrm>
                  <a:off x="9855200" y="5138738"/>
                  <a:ext cx="3175" cy="0"/>
                </a:xfrm>
                <a:custGeom>
                  <a:avLst/>
                  <a:gdLst>
                    <a:gd name="T0" fmla="*/ 2 w 6"/>
                    <a:gd name="T1" fmla="*/ 1 h 1"/>
                    <a:gd name="T2" fmla="*/ 5 w 6"/>
                    <a:gd name="T3" fmla="*/ 0 h 1"/>
                    <a:gd name="T4" fmla="*/ 5 w 6"/>
                    <a:gd name="T5" fmla="*/ 0 h 1"/>
                    <a:gd name="T6" fmla="*/ 0 w 6"/>
                    <a:gd name="T7" fmla="*/ 1 h 1"/>
                    <a:gd name="T8" fmla="*/ 2 w 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">
                      <a:moveTo>
                        <a:pt x="2" y="1"/>
                      </a:moveTo>
                      <a:cubicBezTo>
                        <a:pt x="3" y="1"/>
                        <a:pt x="4" y="1"/>
                        <a:pt x="5" y="0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0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7" name="Freeform 2010"/>
                <p:cNvSpPr/>
                <p:nvPr/>
              </p:nvSpPr>
              <p:spPr bwMode="auto">
                <a:xfrm>
                  <a:off x="9840913" y="5141913"/>
                  <a:ext cx="4763" cy="3175"/>
                </a:xfrm>
                <a:custGeom>
                  <a:avLst/>
                  <a:gdLst>
                    <a:gd name="T0" fmla="*/ 0 w 7"/>
                    <a:gd name="T1" fmla="*/ 3 h 3"/>
                    <a:gd name="T2" fmla="*/ 2 w 7"/>
                    <a:gd name="T3" fmla="*/ 3 h 3"/>
                    <a:gd name="T4" fmla="*/ 7 w 7"/>
                    <a:gd name="T5" fmla="*/ 0 h 3"/>
                    <a:gd name="T6" fmla="*/ 0 w 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0" y="3"/>
                      </a:move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4" y="2"/>
                        <a:pt x="6" y="1"/>
                        <a:pt x="7" y="0"/>
                      </a:cubicBezTo>
                      <a:cubicBezTo>
                        <a:pt x="6" y="0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8" name="Freeform 2011"/>
                <p:cNvSpPr/>
                <p:nvPr/>
              </p:nvSpPr>
              <p:spPr bwMode="auto">
                <a:xfrm>
                  <a:off x="9821863" y="5145088"/>
                  <a:ext cx="28575" cy="11113"/>
                </a:xfrm>
                <a:custGeom>
                  <a:avLst/>
                  <a:gdLst>
                    <a:gd name="T0" fmla="*/ 6 w 43"/>
                    <a:gd name="T1" fmla="*/ 15 h 17"/>
                    <a:gd name="T2" fmla="*/ 8 w 43"/>
                    <a:gd name="T3" fmla="*/ 16 h 17"/>
                    <a:gd name="T4" fmla="*/ 10 w 43"/>
                    <a:gd name="T5" fmla="*/ 16 h 17"/>
                    <a:gd name="T6" fmla="*/ 21 w 43"/>
                    <a:gd name="T7" fmla="*/ 12 h 17"/>
                    <a:gd name="T8" fmla="*/ 33 w 43"/>
                    <a:gd name="T9" fmla="*/ 5 h 17"/>
                    <a:gd name="T10" fmla="*/ 42 w 43"/>
                    <a:gd name="T11" fmla="*/ 2 h 17"/>
                    <a:gd name="T12" fmla="*/ 33 w 43"/>
                    <a:gd name="T13" fmla="*/ 1 h 17"/>
                    <a:gd name="T14" fmla="*/ 28 w 43"/>
                    <a:gd name="T15" fmla="*/ 3 h 17"/>
                    <a:gd name="T16" fmla="*/ 21 w 43"/>
                    <a:gd name="T17" fmla="*/ 3 h 17"/>
                    <a:gd name="T18" fmla="*/ 16 w 43"/>
                    <a:gd name="T19" fmla="*/ 5 h 17"/>
                    <a:gd name="T20" fmla="*/ 8 w 43"/>
                    <a:gd name="T21" fmla="*/ 7 h 17"/>
                    <a:gd name="T22" fmla="*/ 9 w 43"/>
                    <a:gd name="T23" fmla="*/ 9 h 17"/>
                    <a:gd name="T24" fmla="*/ 0 w 43"/>
                    <a:gd name="T25" fmla="*/ 16 h 17"/>
                    <a:gd name="T26" fmla="*/ 6 w 43"/>
                    <a:gd name="T27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17">
                      <a:moveTo>
                        <a:pt x="6" y="15"/>
                      </a:moveTo>
                      <a:cubicBezTo>
                        <a:pt x="7" y="16"/>
                        <a:pt x="7" y="16"/>
                        <a:pt x="8" y="16"/>
                      </a:cubicBezTo>
                      <a:cubicBezTo>
                        <a:pt x="9" y="16"/>
                        <a:pt x="9" y="16"/>
                        <a:pt x="10" y="16"/>
                      </a:cubicBezTo>
                      <a:cubicBezTo>
                        <a:pt x="11" y="16"/>
                        <a:pt x="21" y="12"/>
                        <a:pt x="21" y="12"/>
                      </a:cubicBezTo>
                      <a:cubicBezTo>
                        <a:pt x="22" y="10"/>
                        <a:pt x="28" y="6"/>
                        <a:pt x="33" y="5"/>
                      </a:cubicBezTo>
                      <a:cubicBezTo>
                        <a:pt x="34" y="4"/>
                        <a:pt x="42" y="3"/>
                        <a:pt x="42" y="2"/>
                      </a:cubicBezTo>
                      <a:cubicBezTo>
                        <a:pt x="43" y="0"/>
                        <a:pt x="36" y="1"/>
                        <a:pt x="33" y="1"/>
                      </a:cubicBezTo>
                      <a:cubicBezTo>
                        <a:pt x="31" y="2"/>
                        <a:pt x="29" y="3"/>
                        <a:pt x="28" y="3"/>
                      </a:cubicBezTo>
                      <a:cubicBezTo>
                        <a:pt x="25" y="3"/>
                        <a:pt x="24" y="3"/>
                        <a:pt x="21" y="3"/>
                      </a:cubicBezTo>
                      <a:cubicBezTo>
                        <a:pt x="19" y="4"/>
                        <a:pt x="17" y="5"/>
                        <a:pt x="16" y="5"/>
                      </a:cubicBezTo>
                      <a:cubicBezTo>
                        <a:pt x="12" y="6"/>
                        <a:pt x="11" y="6"/>
                        <a:pt x="8" y="7"/>
                      </a:cubicBezTo>
                      <a:cubicBezTo>
                        <a:pt x="8" y="8"/>
                        <a:pt x="9" y="8"/>
                        <a:pt x="9" y="9"/>
                      </a:cubicBezTo>
                      <a:cubicBezTo>
                        <a:pt x="8" y="11"/>
                        <a:pt x="1" y="14"/>
                        <a:pt x="0" y="16"/>
                      </a:cubicBezTo>
                      <a:cubicBezTo>
                        <a:pt x="0" y="17"/>
                        <a:pt x="5" y="15"/>
                        <a:pt x="6" y="15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9" name="Freeform 2012"/>
                <p:cNvSpPr/>
                <p:nvPr/>
              </p:nvSpPr>
              <p:spPr bwMode="auto">
                <a:xfrm>
                  <a:off x="9832975" y="5137150"/>
                  <a:ext cx="19050" cy="7938"/>
                </a:xfrm>
                <a:custGeom>
                  <a:avLst/>
                  <a:gdLst>
                    <a:gd name="T0" fmla="*/ 1 w 29"/>
                    <a:gd name="T1" fmla="*/ 12 h 12"/>
                    <a:gd name="T2" fmla="*/ 4 w 29"/>
                    <a:gd name="T3" fmla="*/ 11 h 12"/>
                    <a:gd name="T4" fmla="*/ 7 w 29"/>
                    <a:gd name="T5" fmla="*/ 10 h 12"/>
                    <a:gd name="T6" fmla="*/ 9 w 29"/>
                    <a:gd name="T7" fmla="*/ 10 h 12"/>
                    <a:gd name="T8" fmla="*/ 13 w 29"/>
                    <a:gd name="T9" fmla="*/ 8 h 12"/>
                    <a:gd name="T10" fmla="*/ 18 w 29"/>
                    <a:gd name="T11" fmla="*/ 6 h 12"/>
                    <a:gd name="T12" fmla="*/ 21 w 29"/>
                    <a:gd name="T13" fmla="*/ 6 h 12"/>
                    <a:gd name="T14" fmla="*/ 28 w 29"/>
                    <a:gd name="T15" fmla="*/ 3 h 12"/>
                    <a:gd name="T16" fmla="*/ 27 w 29"/>
                    <a:gd name="T17" fmla="*/ 2 h 12"/>
                    <a:gd name="T18" fmla="*/ 29 w 29"/>
                    <a:gd name="T19" fmla="*/ 1 h 12"/>
                    <a:gd name="T20" fmla="*/ 20 w 29"/>
                    <a:gd name="T21" fmla="*/ 3 h 12"/>
                    <a:gd name="T22" fmla="*/ 18 w 29"/>
                    <a:gd name="T23" fmla="*/ 3 h 12"/>
                    <a:gd name="T24" fmla="*/ 10 w 29"/>
                    <a:gd name="T25" fmla="*/ 7 h 12"/>
                    <a:gd name="T26" fmla="*/ 3 w 29"/>
                    <a:gd name="T27" fmla="*/ 10 h 12"/>
                    <a:gd name="T28" fmla="*/ 0 w 29"/>
                    <a:gd name="T29" fmla="*/ 12 h 12"/>
                    <a:gd name="T30" fmla="*/ 1 w 29"/>
                    <a:gd name="T3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9" h="12">
                      <a:moveTo>
                        <a:pt x="1" y="12"/>
                      </a:moveTo>
                      <a:cubicBezTo>
                        <a:pt x="2" y="12"/>
                        <a:pt x="3" y="11"/>
                        <a:pt x="4" y="11"/>
                      </a:cubicBezTo>
                      <a:cubicBezTo>
                        <a:pt x="5" y="11"/>
                        <a:pt x="6" y="11"/>
                        <a:pt x="7" y="10"/>
                      </a:cubicBezTo>
                      <a:cubicBezTo>
                        <a:pt x="8" y="10"/>
                        <a:pt x="8" y="11"/>
                        <a:pt x="9" y="10"/>
                      </a:cubicBezTo>
                      <a:cubicBezTo>
                        <a:pt x="11" y="10"/>
                        <a:pt x="12" y="9"/>
                        <a:pt x="13" y="8"/>
                      </a:cubicBezTo>
                      <a:cubicBezTo>
                        <a:pt x="15" y="8"/>
                        <a:pt x="17" y="6"/>
                        <a:pt x="18" y="6"/>
                      </a:cubicBezTo>
                      <a:cubicBezTo>
                        <a:pt x="19" y="6"/>
                        <a:pt x="18" y="7"/>
                        <a:pt x="21" y="6"/>
                      </a:cubicBezTo>
                      <a:cubicBezTo>
                        <a:pt x="23" y="5"/>
                        <a:pt x="25" y="4"/>
                        <a:pt x="28" y="3"/>
                      </a:cubicBezTo>
                      <a:cubicBezTo>
                        <a:pt x="28" y="3"/>
                        <a:pt x="27" y="3"/>
                        <a:pt x="27" y="2"/>
                      </a:cubicBezTo>
                      <a:cubicBezTo>
                        <a:pt x="28" y="2"/>
                        <a:pt x="29" y="2"/>
                        <a:pt x="29" y="1"/>
                      </a:cubicBezTo>
                      <a:cubicBezTo>
                        <a:pt x="29" y="0"/>
                        <a:pt x="20" y="3"/>
                        <a:pt x="20" y="3"/>
                      </a:cubicBezTo>
                      <a:cubicBezTo>
                        <a:pt x="19" y="3"/>
                        <a:pt x="19" y="3"/>
                        <a:pt x="18" y="3"/>
                      </a:cubicBezTo>
                      <a:cubicBezTo>
                        <a:pt x="14" y="4"/>
                        <a:pt x="13" y="6"/>
                        <a:pt x="10" y="7"/>
                      </a:cubicBezTo>
                      <a:cubicBezTo>
                        <a:pt x="8" y="8"/>
                        <a:pt x="6" y="9"/>
                        <a:pt x="3" y="10"/>
                      </a:cubicBezTo>
                      <a:cubicBezTo>
                        <a:pt x="3" y="10"/>
                        <a:pt x="0" y="11"/>
                        <a:pt x="0" y="12"/>
                      </a:cubicBezTo>
                      <a:cubicBezTo>
                        <a:pt x="0" y="12"/>
                        <a:pt x="1" y="11"/>
                        <a:pt x="1" y="12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0" name="Freeform 2013"/>
                <p:cNvSpPr/>
                <p:nvPr/>
              </p:nvSpPr>
              <p:spPr bwMode="auto">
                <a:xfrm>
                  <a:off x="9852025" y="51419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1" name="Freeform 2014"/>
                <p:cNvSpPr/>
                <p:nvPr/>
              </p:nvSpPr>
              <p:spPr bwMode="auto">
                <a:xfrm>
                  <a:off x="9855200" y="5135563"/>
                  <a:ext cx="3175" cy="1588"/>
                </a:xfrm>
                <a:custGeom>
                  <a:avLst/>
                  <a:gdLst>
                    <a:gd name="T0" fmla="*/ 2 w 5"/>
                    <a:gd name="T1" fmla="*/ 2 h 2"/>
                    <a:gd name="T2" fmla="*/ 5 w 5"/>
                    <a:gd name="T3" fmla="*/ 1 h 2"/>
                    <a:gd name="T4" fmla="*/ 0 w 5"/>
                    <a:gd name="T5" fmla="*/ 2 h 2"/>
                    <a:gd name="T6" fmla="*/ 2 w 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2" y="2"/>
                      </a:moveTo>
                      <a:cubicBezTo>
                        <a:pt x="3" y="2"/>
                        <a:pt x="4" y="1"/>
                        <a:pt x="5" y="1"/>
                      </a:cubicBezTo>
                      <a:cubicBezTo>
                        <a:pt x="4" y="1"/>
                        <a:pt x="0" y="0"/>
                        <a:pt x="0" y="2"/>
                      </a:cubicBezTo>
                      <a:cubicBezTo>
                        <a:pt x="0" y="2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2" name="Freeform 2018"/>
                <p:cNvSpPr>
                  <a:spLocks noEditPoints="1"/>
                </p:cNvSpPr>
                <p:nvPr/>
              </p:nvSpPr>
              <p:spPr bwMode="auto">
                <a:xfrm>
                  <a:off x="9845675" y="5135563"/>
                  <a:ext cx="34925" cy="9525"/>
                </a:xfrm>
                <a:custGeom>
                  <a:avLst/>
                  <a:gdLst>
                    <a:gd name="T0" fmla="*/ 14 w 54"/>
                    <a:gd name="T1" fmla="*/ 6 h 13"/>
                    <a:gd name="T2" fmla="*/ 9 w 54"/>
                    <a:gd name="T3" fmla="*/ 7 h 13"/>
                    <a:gd name="T4" fmla="*/ 10 w 54"/>
                    <a:gd name="T5" fmla="*/ 7 h 13"/>
                    <a:gd name="T6" fmla="*/ 10 w 54"/>
                    <a:gd name="T7" fmla="*/ 7 h 13"/>
                    <a:gd name="T8" fmla="*/ 7 w 54"/>
                    <a:gd name="T9" fmla="*/ 8 h 13"/>
                    <a:gd name="T10" fmla="*/ 8 w 54"/>
                    <a:gd name="T11" fmla="*/ 8 h 13"/>
                    <a:gd name="T12" fmla="*/ 8 w 54"/>
                    <a:gd name="T13" fmla="*/ 8 h 13"/>
                    <a:gd name="T14" fmla="*/ 8 w 54"/>
                    <a:gd name="T15" fmla="*/ 8 h 13"/>
                    <a:gd name="T16" fmla="*/ 7 w 54"/>
                    <a:gd name="T17" fmla="*/ 8 h 13"/>
                    <a:gd name="T18" fmla="*/ 5 w 54"/>
                    <a:gd name="T19" fmla="*/ 9 h 13"/>
                    <a:gd name="T20" fmla="*/ 5 w 54"/>
                    <a:gd name="T21" fmla="*/ 10 h 13"/>
                    <a:gd name="T22" fmla="*/ 6 w 54"/>
                    <a:gd name="T23" fmla="*/ 10 h 13"/>
                    <a:gd name="T24" fmla="*/ 5 w 54"/>
                    <a:gd name="T25" fmla="*/ 10 h 13"/>
                    <a:gd name="T26" fmla="*/ 1 w 54"/>
                    <a:gd name="T27" fmla="*/ 11 h 13"/>
                    <a:gd name="T28" fmla="*/ 1 w 54"/>
                    <a:gd name="T29" fmla="*/ 12 h 13"/>
                    <a:gd name="T30" fmla="*/ 3 w 54"/>
                    <a:gd name="T31" fmla="*/ 12 h 13"/>
                    <a:gd name="T32" fmla="*/ 8 w 54"/>
                    <a:gd name="T33" fmla="*/ 12 h 13"/>
                    <a:gd name="T34" fmla="*/ 14 w 54"/>
                    <a:gd name="T35" fmla="*/ 10 h 13"/>
                    <a:gd name="T36" fmla="*/ 16 w 54"/>
                    <a:gd name="T37" fmla="*/ 9 h 13"/>
                    <a:gd name="T38" fmla="*/ 18 w 54"/>
                    <a:gd name="T39" fmla="*/ 10 h 13"/>
                    <a:gd name="T40" fmla="*/ 13 w 54"/>
                    <a:gd name="T41" fmla="*/ 11 h 13"/>
                    <a:gd name="T42" fmla="*/ 17 w 54"/>
                    <a:gd name="T43" fmla="*/ 11 h 13"/>
                    <a:gd name="T44" fmla="*/ 27 w 54"/>
                    <a:gd name="T45" fmla="*/ 9 h 13"/>
                    <a:gd name="T46" fmla="*/ 38 w 54"/>
                    <a:gd name="T47" fmla="*/ 6 h 13"/>
                    <a:gd name="T48" fmla="*/ 48 w 54"/>
                    <a:gd name="T49" fmla="*/ 5 h 13"/>
                    <a:gd name="T50" fmla="*/ 54 w 54"/>
                    <a:gd name="T51" fmla="*/ 2 h 13"/>
                    <a:gd name="T52" fmla="*/ 50 w 54"/>
                    <a:gd name="T53" fmla="*/ 1 h 13"/>
                    <a:gd name="T54" fmla="*/ 46 w 54"/>
                    <a:gd name="T55" fmla="*/ 2 h 13"/>
                    <a:gd name="T56" fmla="*/ 41 w 54"/>
                    <a:gd name="T57" fmla="*/ 1 h 13"/>
                    <a:gd name="T58" fmla="*/ 41 w 54"/>
                    <a:gd name="T59" fmla="*/ 0 h 13"/>
                    <a:gd name="T60" fmla="*/ 38 w 54"/>
                    <a:gd name="T61" fmla="*/ 0 h 13"/>
                    <a:gd name="T62" fmla="*/ 32 w 54"/>
                    <a:gd name="T63" fmla="*/ 3 h 13"/>
                    <a:gd name="T64" fmla="*/ 36 w 54"/>
                    <a:gd name="T65" fmla="*/ 3 h 13"/>
                    <a:gd name="T66" fmla="*/ 35 w 54"/>
                    <a:gd name="T67" fmla="*/ 4 h 13"/>
                    <a:gd name="T68" fmla="*/ 34 w 54"/>
                    <a:gd name="T69" fmla="*/ 4 h 13"/>
                    <a:gd name="T70" fmla="*/ 37 w 54"/>
                    <a:gd name="T71" fmla="*/ 4 h 13"/>
                    <a:gd name="T72" fmla="*/ 33 w 54"/>
                    <a:gd name="T73" fmla="*/ 5 h 13"/>
                    <a:gd name="T74" fmla="*/ 20 w 54"/>
                    <a:gd name="T75" fmla="*/ 5 h 13"/>
                    <a:gd name="T76" fmla="*/ 16 w 54"/>
                    <a:gd name="T77" fmla="*/ 6 h 13"/>
                    <a:gd name="T78" fmla="*/ 14 w 54"/>
                    <a:gd name="T79" fmla="*/ 6 h 13"/>
                    <a:gd name="T80" fmla="*/ 10 w 54"/>
                    <a:gd name="T81" fmla="*/ 9 h 13"/>
                    <a:gd name="T82" fmla="*/ 11 w 54"/>
                    <a:gd name="T83" fmla="*/ 9 h 13"/>
                    <a:gd name="T84" fmla="*/ 11 w 54"/>
                    <a:gd name="T85" fmla="*/ 9 h 13"/>
                    <a:gd name="T86" fmla="*/ 11 w 54"/>
                    <a:gd name="T87" fmla="*/ 9 h 13"/>
                    <a:gd name="T88" fmla="*/ 10 w 54"/>
                    <a:gd name="T89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4" h="13">
                      <a:moveTo>
                        <a:pt x="14" y="6"/>
                      </a:moveTo>
                      <a:cubicBezTo>
                        <a:pt x="13" y="6"/>
                        <a:pt x="12" y="6"/>
                        <a:pt x="9" y="7"/>
                      </a:cubicBezTo>
                      <a:cubicBezTo>
                        <a:pt x="9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9" y="7"/>
                        <a:pt x="7" y="8"/>
                        <a:pt x="7" y="8"/>
                      </a:cubicBezTo>
                      <a:cubicBezTo>
                        <a:pt x="7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7" y="8"/>
                      </a:cubicBezTo>
                      <a:cubicBezTo>
                        <a:pt x="7" y="8"/>
                        <a:pt x="6" y="8"/>
                        <a:pt x="5" y="9"/>
                      </a:cubicBezTo>
                      <a:cubicBezTo>
                        <a:pt x="5" y="9"/>
                        <a:pt x="5" y="9"/>
                        <a:pt x="5" y="10"/>
                      </a:cubicBezTo>
                      <a:cubicBezTo>
                        <a:pt x="5" y="10"/>
                        <a:pt x="6" y="10"/>
                        <a:pt x="6" y="10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3" y="10"/>
                        <a:pt x="2" y="11"/>
                        <a:pt x="1" y="11"/>
                      </a:cubicBezTo>
                      <a:cubicBezTo>
                        <a:pt x="2" y="12"/>
                        <a:pt x="1" y="11"/>
                        <a:pt x="1" y="12"/>
                      </a:cubicBezTo>
                      <a:cubicBezTo>
                        <a:pt x="0" y="13"/>
                        <a:pt x="2" y="13"/>
                        <a:pt x="3" y="12"/>
                      </a:cubicBezTo>
                      <a:cubicBezTo>
                        <a:pt x="4" y="12"/>
                        <a:pt x="6" y="12"/>
                        <a:pt x="8" y="12"/>
                      </a:cubicBezTo>
                      <a:cubicBezTo>
                        <a:pt x="9" y="11"/>
                        <a:pt x="11" y="11"/>
                        <a:pt x="14" y="10"/>
                      </a:cubicBezTo>
                      <a:cubicBezTo>
                        <a:pt x="14" y="10"/>
                        <a:pt x="15" y="9"/>
                        <a:pt x="16" y="9"/>
                      </a:cubicBezTo>
                      <a:cubicBezTo>
                        <a:pt x="16" y="10"/>
                        <a:pt x="17" y="10"/>
                        <a:pt x="18" y="10"/>
                      </a:cubicBezTo>
                      <a:cubicBezTo>
                        <a:pt x="16" y="10"/>
                        <a:pt x="14" y="10"/>
                        <a:pt x="13" y="11"/>
                      </a:cubicBezTo>
                      <a:cubicBezTo>
                        <a:pt x="13" y="12"/>
                        <a:pt x="16" y="12"/>
                        <a:pt x="17" y="11"/>
                      </a:cubicBezTo>
                      <a:cubicBezTo>
                        <a:pt x="21" y="11"/>
                        <a:pt x="24" y="10"/>
                        <a:pt x="27" y="9"/>
                      </a:cubicBezTo>
                      <a:cubicBezTo>
                        <a:pt x="28" y="9"/>
                        <a:pt x="38" y="6"/>
                        <a:pt x="38" y="6"/>
                      </a:cubicBezTo>
                      <a:cubicBezTo>
                        <a:pt x="38" y="6"/>
                        <a:pt x="47" y="6"/>
                        <a:pt x="48" y="5"/>
                      </a:cubicBezTo>
                      <a:cubicBezTo>
                        <a:pt x="49" y="5"/>
                        <a:pt x="53" y="3"/>
                        <a:pt x="54" y="2"/>
                      </a:cubicBezTo>
                      <a:cubicBezTo>
                        <a:pt x="54" y="1"/>
                        <a:pt x="52" y="1"/>
                        <a:pt x="50" y="1"/>
                      </a:cubicBezTo>
                      <a:cubicBezTo>
                        <a:pt x="48" y="1"/>
                        <a:pt x="47" y="2"/>
                        <a:pt x="46" y="2"/>
                      </a:cubicBezTo>
                      <a:cubicBezTo>
                        <a:pt x="43" y="3"/>
                        <a:pt x="40" y="2"/>
                        <a:pt x="41" y="1"/>
                      </a:cubicBezTo>
                      <a:cubicBezTo>
                        <a:pt x="40" y="1"/>
                        <a:pt x="40" y="1"/>
                        <a:pt x="41" y="0"/>
                      </a:cubicBezTo>
                      <a:cubicBezTo>
                        <a:pt x="40" y="0"/>
                        <a:pt x="39" y="0"/>
                        <a:pt x="38" y="0"/>
                      </a:cubicBezTo>
                      <a:cubicBezTo>
                        <a:pt x="36" y="1"/>
                        <a:pt x="32" y="2"/>
                        <a:pt x="32" y="3"/>
                      </a:cubicBezTo>
                      <a:cubicBezTo>
                        <a:pt x="32" y="4"/>
                        <a:pt x="35" y="3"/>
                        <a:pt x="36" y="3"/>
                      </a:cubicBezTo>
                      <a:cubicBezTo>
                        <a:pt x="35" y="3"/>
                        <a:pt x="36" y="3"/>
                        <a:pt x="35" y="4"/>
                      </a:cubicBezTo>
                      <a:cubicBezTo>
                        <a:pt x="35" y="4"/>
                        <a:pt x="34" y="4"/>
                        <a:pt x="34" y="4"/>
                      </a:cubicBezTo>
                      <a:cubicBezTo>
                        <a:pt x="34" y="4"/>
                        <a:pt x="35" y="4"/>
                        <a:pt x="37" y="4"/>
                      </a:cubicBezTo>
                      <a:cubicBezTo>
                        <a:pt x="36" y="4"/>
                        <a:pt x="35" y="5"/>
                        <a:pt x="33" y="5"/>
                      </a:cubicBezTo>
                      <a:cubicBezTo>
                        <a:pt x="26" y="6"/>
                        <a:pt x="24" y="5"/>
                        <a:pt x="20" y="5"/>
                      </a:cubicBezTo>
                      <a:cubicBezTo>
                        <a:pt x="19" y="6"/>
                        <a:pt x="17" y="6"/>
                        <a:pt x="16" y="6"/>
                      </a:cubicBezTo>
                      <a:cubicBezTo>
                        <a:pt x="16" y="5"/>
                        <a:pt x="15" y="6"/>
                        <a:pt x="14" y="6"/>
                      </a:cubicBezTo>
                      <a:close/>
                      <a:moveTo>
                        <a:pt x="10" y="9"/>
                      </a:moveTo>
                      <a:cubicBezTo>
                        <a:pt x="10" y="9"/>
                        <a:pt x="10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3" name="Freeform 2018"/>
                <p:cNvSpPr/>
                <p:nvPr/>
              </p:nvSpPr>
              <p:spPr bwMode="auto">
                <a:xfrm>
                  <a:off x="9880600" y="5132388"/>
                  <a:ext cx="3175" cy="1588"/>
                </a:xfrm>
                <a:custGeom>
                  <a:avLst/>
                  <a:gdLst>
                    <a:gd name="T0" fmla="*/ 5 w 7"/>
                    <a:gd name="T1" fmla="*/ 2 h 2"/>
                    <a:gd name="T2" fmla="*/ 7 w 7"/>
                    <a:gd name="T3" fmla="*/ 1 h 2"/>
                    <a:gd name="T4" fmla="*/ 0 w 7"/>
                    <a:gd name="T5" fmla="*/ 0 h 2"/>
                    <a:gd name="T6" fmla="*/ 5 w 7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2">
                      <a:moveTo>
                        <a:pt x="5" y="2"/>
                      </a:moveTo>
                      <a:cubicBezTo>
                        <a:pt x="6" y="1"/>
                        <a:pt x="7" y="1"/>
                        <a:pt x="7" y="1"/>
                      </a:cubicBezTo>
                      <a:cubicBezTo>
                        <a:pt x="4" y="1"/>
                        <a:pt x="4" y="0"/>
                        <a:pt x="0" y="0"/>
                      </a:cubicBezTo>
                      <a:cubicBezTo>
                        <a:pt x="0" y="1"/>
                        <a:pt x="3" y="2"/>
                        <a:pt x="5" y="2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4" name="Freeform 2017"/>
                <p:cNvSpPr/>
                <p:nvPr/>
              </p:nvSpPr>
              <p:spPr bwMode="auto">
                <a:xfrm>
                  <a:off x="9882188" y="5129213"/>
                  <a:ext cx="19050" cy="3175"/>
                </a:xfrm>
                <a:custGeom>
                  <a:avLst/>
                  <a:gdLst>
                    <a:gd name="T0" fmla="*/ 3 w 29"/>
                    <a:gd name="T1" fmla="*/ 2 h 4"/>
                    <a:gd name="T2" fmla="*/ 1 w 29"/>
                    <a:gd name="T3" fmla="*/ 2 h 4"/>
                    <a:gd name="T4" fmla="*/ 7 w 29"/>
                    <a:gd name="T5" fmla="*/ 2 h 4"/>
                    <a:gd name="T6" fmla="*/ 7 w 29"/>
                    <a:gd name="T7" fmla="*/ 2 h 4"/>
                    <a:gd name="T8" fmla="*/ 2 w 29"/>
                    <a:gd name="T9" fmla="*/ 4 h 4"/>
                    <a:gd name="T10" fmla="*/ 6 w 29"/>
                    <a:gd name="T11" fmla="*/ 4 h 4"/>
                    <a:gd name="T12" fmla="*/ 11 w 29"/>
                    <a:gd name="T13" fmla="*/ 3 h 4"/>
                    <a:gd name="T14" fmla="*/ 19 w 29"/>
                    <a:gd name="T15" fmla="*/ 3 h 4"/>
                    <a:gd name="T16" fmla="*/ 25 w 29"/>
                    <a:gd name="T17" fmla="*/ 3 h 4"/>
                    <a:gd name="T18" fmla="*/ 28 w 29"/>
                    <a:gd name="T19" fmla="*/ 2 h 4"/>
                    <a:gd name="T20" fmla="*/ 24 w 29"/>
                    <a:gd name="T21" fmla="*/ 1 h 4"/>
                    <a:gd name="T22" fmla="*/ 26 w 29"/>
                    <a:gd name="T23" fmla="*/ 1 h 4"/>
                    <a:gd name="T24" fmla="*/ 21 w 29"/>
                    <a:gd name="T25" fmla="*/ 0 h 4"/>
                    <a:gd name="T26" fmla="*/ 19 w 29"/>
                    <a:gd name="T27" fmla="*/ 1 h 4"/>
                    <a:gd name="T28" fmla="*/ 14 w 29"/>
                    <a:gd name="T29" fmla="*/ 0 h 4"/>
                    <a:gd name="T30" fmla="*/ 11 w 29"/>
                    <a:gd name="T31" fmla="*/ 1 h 4"/>
                    <a:gd name="T32" fmla="*/ 5 w 29"/>
                    <a:gd name="T33" fmla="*/ 0 h 4"/>
                    <a:gd name="T34" fmla="*/ 0 w 29"/>
                    <a:gd name="T35" fmla="*/ 1 h 4"/>
                    <a:gd name="T36" fmla="*/ 3 w 29"/>
                    <a:gd name="T3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9" h="4">
                      <a:moveTo>
                        <a:pt x="3" y="2"/>
                      </a:move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3" y="3"/>
                        <a:pt x="3" y="2"/>
                        <a:pt x="7" y="2"/>
                      </a:cubicBezTo>
                      <a:cubicBezTo>
                        <a:pt x="6" y="2"/>
                        <a:pt x="6" y="2"/>
                        <a:pt x="7" y="2"/>
                      </a:cubicBezTo>
                      <a:cubicBezTo>
                        <a:pt x="5" y="3"/>
                        <a:pt x="4" y="3"/>
                        <a:pt x="2" y="4"/>
                      </a:cubicBezTo>
                      <a:cubicBezTo>
                        <a:pt x="3" y="4"/>
                        <a:pt x="4" y="4"/>
                        <a:pt x="6" y="4"/>
                      </a:cubicBezTo>
                      <a:cubicBezTo>
                        <a:pt x="8" y="3"/>
                        <a:pt x="10" y="3"/>
                        <a:pt x="11" y="3"/>
                      </a:cubicBezTo>
                      <a:cubicBezTo>
                        <a:pt x="14" y="3"/>
                        <a:pt x="16" y="3"/>
                        <a:pt x="19" y="3"/>
                      </a:cubicBezTo>
                      <a:cubicBezTo>
                        <a:pt x="22" y="2"/>
                        <a:pt x="22" y="4"/>
                        <a:pt x="25" y="3"/>
                      </a:cubicBezTo>
                      <a:cubicBezTo>
                        <a:pt x="27" y="3"/>
                        <a:pt x="28" y="3"/>
                        <a:pt x="28" y="2"/>
                      </a:cubicBezTo>
                      <a:cubicBezTo>
                        <a:pt x="29" y="2"/>
                        <a:pt x="25" y="2"/>
                        <a:pt x="24" y="1"/>
                      </a:cubicBezTo>
                      <a:cubicBezTo>
                        <a:pt x="25" y="1"/>
                        <a:pt x="25" y="1"/>
                        <a:pt x="26" y="1"/>
                      </a:cubicBezTo>
                      <a:cubicBezTo>
                        <a:pt x="25" y="1"/>
                        <a:pt x="23" y="0"/>
                        <a:pt x="21" y="0"/>
                      </a:cubicBezTo>
                      <a:cubicBezTo>
                        <a:pt x="20" y="0"/>
                        <a:pt x="19" y="0"/>
                        <a:pt x="19" y="1"/>
                      </a:cubicBezTo>
                      <a:cubicBezTo>
                        <a:pt x="17" y="1"/>
                        <a:pt x="17" y="0"/>
                        <a:pt x="14" y="0"/>
                      </a:cubicBezTo>
                      <a:cubicBezTo>
                        <a:pt x="13" y="0"/>
                        <a:pt x="12" y="0"/>
                        <a:pt x="11" y="1"/>
                      </a:cubicBezTo>
                      <a:cubicBezTo>
                        <a:pt x="9" y="1"/>
                        <a:pt x="8" y="0"/>
                        <a:pt x="5" y="0"/>
                      </a:cubicBezTo>
                      <a:cubicBezTo>
                        <a:pt x="3" y="1"/>
                        <a:pt x="2" y="1"/>
                        <a:pt x="0" y="1"/>
                      </a:cubicBezTo>
                      <a:cubicBezTo>
                        <a:pt x="0" y="2"/>
                        <a:pt x="0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5" name="Freeform 2018"/>
                <p:cNvSpPr/>
                <p:nvPr/>
              </p:nvSpPr>
              <p:spPr bwMode="auto">
                <a:xfrm>
                  <a:off x="9859963" y="5133975"/>
                  <a:ext cx="9525" cy="3175"/>
                </a:xfrm>
                <a:custGeom>
                  <a:avLst/>
                  <a:gdLst>
                    <a:gd name="T0" fmla="*/ 4 w 15"/>
                    <a:gd name="T1" fmla="*/ 5 h 5"/>
                    <a:gd name="T2" fmla="*/ 12 w 15"/>
                    <a:gd name="T3" fmla="*/ 2 h 5"/>
                    <a:gd name="T4" fmla="*/ 10 w 15"/>
                    <a:gd name="T5" fmla="*/ 2 h 5"/>
                    <a:gd name="T6" fmla="*/ 15 w 15"/>
                    <a:gd name="T7" fmla="*/ 1 h 5"/>
                    <a:gd name="T8" fmla="*/ 12 w 15"/>
                    <a:gd name="T9" fmla="*/ 1 h 5"/>
                    <a:gd name="T10" fmla="*/ 0 w 15"/>
                    <a:gd name="T11" fmla="*/ 4 h 5"/>
                    <a:gd name="T12" fmla="*/ 4 w 15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5">
                      <a:moveTo>
                        <a:pt x="4" y="5"/>
                      </a:moveTo>
                      <a:cubicBezTo>
                        <a:pt x="7" y="4"/>
                        <a:pt x="12" y="3"/>
                        <a:pt x="12" y="2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12" y="2"/>
                        <a:pt x="14" y="1"/>
                        <a:pt x="15" y="1"/>
                      </a:cubicBezTo>
                      <a:cubicBezTo>
                        <a:pt x="14" y="1"/>
                        <a:pt x="14" y="0"/>
                        <a:pt x="12" y="1"/>
                      </a:cubicBezTo>
                      <a:cubicBezTo>
                        <a:pt x="9" y="1"/>
                        <a:pt x="0" y="3"/>
                        <a:pt x="0" y="4"/>
                      </a:cubicBezTo>
                      <a:cubicBezTo>
                        <a:pt x="0" y="5"/>
                        <a:pt x="2" y="5"/>
                        <a:pt x="4" y="5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6" name="Freeform 2019"/>
                <p:cNvSpPr/>
                <p:nvPr/>
              </p:nvSpPr>
              <p:spPr bwMode="auto">
                <a:xfrm>
                  <a:off x="9859963" y="5132388"/>
                  <a:ext cx="11113" cy="3175"/>
                </a:xfrm>
                <a:custGeom>
                  <a:avLst/>
                  <a:gdLst>
                    <a:gd name="T0" fmla="*/ 6 w 17"/>
                    <a:gd name="T1" fmla="*/ 3 h 5"/>
                    <a:gd name="T2" fmla="*/ 13 w 17"/>
                    <a:gd name="T3" fmla="*/ 2 h 5"/>
                    <a:gd name="T4" fmla="*/ 17 w 17"/>
                    <a:gd name="T5" fmla="*/ 1 h 5"/>
                    <a:gd name="T6" fmla="*/ 11 w 17"/>
                    <a:gd name="T7" fmla="*/ 1 h 5"/>
                    <a:gd name="T8" fmla="*/ 0 w 17"/>
                    <a:gd name="T9" fmla="*/ 5 h 5"/>
                    <a:gd name="T10" fmla="*/ 3 w 17"/>
                    <a:gd name="T11" fmla="*/ 4 h 5"/>
                    <a:gd name="T12" fmla="*/ 6 w 17"/>
                    <a:gd name="T1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5">
                      <a:moveTo>
                        <a:pt x="6" y="3"/>
                      </a:moveTo>
                      <a:cubicBezTo>
                        <a:pt x="9" y="3"/>
                        <a:pt x="11" y="3"/>
                        <a:pt x="13" y="2"/>
                      </a:cubicBezTo>
                      <a:cubicBezTo>
                        <a:pt x="15" y="2"/>
                        <a:pt x="16" y="1"/>
                        <a:pt x="17" y="1"/>
                      </a:cubicBezTo>
                      <a:cubicBezTo>
                        <a:pt x="16" y="0"/>
                        <a:pt x="14" y="0"/>
                        <a:pt x="11" y="1"/>
                      </a:cubicBezTo>
                      <a:cubicBezTo>
                        <a:pt x="9" y="1"/>
                        <a:pt x="0" y="4"/>
                        <a:pt x="0" y="5"/>
                      </a:cubicBezTo>
                      <a:cubicBezTo>
                        <a:pt x="1" y="4"/>
                        <a:pt x="2" y="4"/>
                        <a:pt x="3" y="4"/>
                      </a:cubicBezTo>
                      <a:cubicBezTo>
                        <a:pt x="4" y="3"/>
                        <a:pt x="5" y="4"/>
                        <a:pt x="6" y="3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7" name="Freeform 2020"/>
                <p:cNvSpPr/>
                <p:nvPr/>
              </p:nvSpPr>
              <p:spPr bwMode="auto">
                <a:xfrm>
                  <a:off x="9850438" y="5140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8" name="Freeform 2021"/>
                <p:cNvSpPr/>
                <p:nvPr/>
              </p:nvSpPr>
              <p:spPr bwMode="auto">
                <a:xfrm>
                  <a:off x="9726613" y="5302250"/>
                  <a:ext cx="1588" cy="1588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0 h 2"/>
                    <a:gd name="T4" fmla="*/ 0 w 1"/>
                    <a:gd name="T5" fmla="*/ 1 h 2"/>
                    <a:gd name="T6" fmla="*/ 1 w 1"/>
                    <a:gd name="T7" fmla="*/ 2 h 2"/>
                    <a:gd name="T8" fmla="*/ 1 w 1"/>
                    <a:gd name="T9" fmla="*/ 2 h 2"/>
                    <a:gd name="T10" fmla="*/ 1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9" name="Freeform 2022"/>
                <p:cNvSpPr/>
                <p:nvPr/>
              </p:nvSpPr>
              <p:spPr bwMode="auto">
                <a:xfrm>
                  <a:off x="9791700" y="5203825"/>
                  <a:ext cx="3175" cy="4763"/>
                </a:xfrm>
                <a:custGeom>
                  <a:avLst/>
                  <a:gdLst>
                    <a:gd name="T0" fmla="*/ 3 w 5"/>
                    <a:gd name="T1" fmla="*/ 5 h 7"/>
                    <a:gd name="T2" fmla="*/ 3 w 5"/>
                    <a:gd name="T3" fmla="*/ 4 h 7"/>
                    <a:gd name="T4" fmla="*/ 3 w 5"/>
                    <a:gd name="T5" fmla="*/ 3 h 7"/>
                    <a:gd name="T6" fmla="*/ 4 w 5"/>
                    <a:gd name="T7" fmla="*/ 0 h 7"/>
                    <a:gd name="T8" fmla="*/ 2 w 5"/>
                    <a:gd name="T9" fmla="*/ 2 h 7"/>
                    <a:gd name="T10" fmla="*/ 3 w 5"/>
                    <a:gd name="T11" fmla="*/ 1 h 7"/>
                    <a:gd name="T12" fmla="*/ 0 w 5"/>
                    <a:gd name="T13" fmla="*/ 1 h 7"/>
                    <a:gd name="T14" fmla="*/ 0 w 5"/>
                    <a:gd name="T15" fmla="*/ 1 h 7"/>
                    <a:gd name="T16" fmla="*/ 1 w 5"/>
                    <a:gd name="T17" fmla="*/ 3 h 7"/>
                    <a:gd name="T18" fmla="*/ 3 w 5"/>
                    <a:gd name="T19" fmla="*/ 4 h 7"/>
                    <a:gd name="T20" fmla="*/ 2 w 5"/>
                    <a:gd name="T21" fmla="*/ 5 h 7"/>
                    <a:gd name="T22" fmla="*/ 3 w 5"/>
                    <a:gd name="T23" fmla="*/ 7 h 7"/>
                    <a:gd name="T24" fmla="*/ 3 w 5"/>
                    <a:gd name="T25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" h="7">
                      <a:moveTo>
                        <a:pt x="3" y="5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2"/>
                        <a:pt x="4" y="1"/>
                        <a:pt x="4" y="0"/>
                      </a:cubicBezTo>
                      <a:cubicBezTo>
                        <a:pt x="3" y="1"/>
                        <a:pt x="3" y="2"/>
                        <a:pt x="2" y="2"/>
                      </a:cubicBezTo>
                      <a:cubicBezTo>
                        <a:pt x="1" y="2"/>
                        <a:pt x="3" y="1"/>
                        <a:pt x="3" y="1"/>
                      </a:cubicBez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2" y="4"/>
                        <a:pt x="3" y="4"/>
                      </a:cubicBez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6"/>
                        <a:pt x="2" y="7"/>
                        <a:pt x="3" y="7"/>
                      </a:cubicBezTo>
                      <a:cubicBezTo>
                        <a:pt x="5" y="6"/>
                        <a:pt x="3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0" name="Freeform 2023"/>
                <p:cNvSpPr/>
                <p:nvPr/>
              </p:nvSpPr>
              <p:spPr bwMode="auto">
                <a:xfrm>
                  <a:off x="9785350" y="5194300"/>
                  <a:ext cx="4763" cy="4763"/>
                </a:xfrm>
                <a:custGeom>
                  <a:avLst/>
                  <a:gdLst>
                    <a:gd name="T0" fmla="*/ 4 w 6"/>
                    <a:gd name="T1" fmla="*/ 4 h 7"/>
                    <a:gd name="T2" fmla="*/ 5 w 6"/>
                    <a:gd name="T3" fmla="*/ 0 h 7"/>
                    <a:gd name="T4" fmla="*/ 2 w 6"/>
                    <a:gd name="T5" fmla="*/ 0 h 7"/>
                    <a:gd name="T6" fmla="*/ 1 w 6"/>
                    <a:gd name="T7" fmla="*/ 2 h 7"/>
                    <a:gd name="T8" fmla="*/ 3 w 6"/>
                    <a:gd name="T9" fmla="*/ 4 h 7"/>
                    <a:gd name="T10" fmla="*/ 4 w 6"/>
                    <a:gd name="T11" fmla="*/ 7 h 7"/>
                    <a:gd name="T12" fmla="*/ 5 w 6"/>
                    <a:gd name="T13" fmla="*/ 3 h 7"/>
                    <a:gd name="T14" fmla="*/ 4 w 6"/>
                    <a:gd name="T15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7">
                      <a:moveTo>
                        <a:pt x="4" y="4"/>
                      </a:moveTo>
                      <a:cubicBezTo>
                        <a:pt x="4" y="2"/>
                        <a:pt x="4" y="2"/>
                        <a:pt x="5" y="0"/>
                      </a:cubicBezTo>
                      <a:cubicBezTo>
                        <a:pt x="3" y="1"/>
                        <a:pt x="5" y="0"/>
                        <a:pt x="2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4"/>
                        <a:pt x="3" y="4"/>
                      </a:cubicBezTo>
                      <a:cubicBezTo>
                        <a:pt x="3" y="5"/>
                        <a:pt x="3" y="6"/>
                        <a:pt x="4" y="7"/>
                      </a:cubicBezTo>
                      <a:cubicBezTo>
                        <a:pt x="6" y="6"/>
                        <a:pt x="5" y="5"/>
                        <a:pt x="5" y="3"/>
                      </a:cubicBezTo>
                      <a:cubicBezTo>
                        <a:pt x="5" y="4"/>
                        <a:pt x="4" y="4"/>
                        <a:pt x="4" y="4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1" name="Freeform 2024"/>
                <p:cNvSpPr/>
                <p:nvPr/>
              </p:nvSpPr>
              <p:spPr bwMode="auto">
                <a:xfrm>
                  <a:off x="9764713" y="5197475"/>
                  <a:ext cx="1588" cy="1588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2 w 2"/>
                    <a:gd name="T5" fmla="*/ 0 h 2"/>
                    <a:gd name="T6" fmla="*/ 0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2" name="Freeform 2025"/>
                <p:cNvSpPr/>
                <p:nvPr/>
              </p:nvSpPr>
              <p:spPr bwMode="auto">
                <a:xfrm>
                  <a:off x="9791700" y="5197475"/>
                  <a:ext cx="3175" cy="4763"/>
                </a:xfrm>
                <a:custGeom>
                  <a:avLst/>
                  <a:gdLst>
                    <a:gd name="T0" fmla="*/ 3 w 6"/>
                    <a:gd name="T1" fmla="*/ 0 h 6"/>
                    <a:gd name="T2" fmla="*/ 0 w 6"/>
                    <a:gd name="T3" fmla="*/ 3 h 6"/>
                    <a:gd name="T4" fmla="*/ 2 w 6"/>
                    <a:gd name="T5" fmla="*/ 2 h 6"/>
                    <a:gd name="T6" fmla="*/ 2 w 6"/>
                    <a:gd name="T7" fmla="*/ 4 h 6"/>
                    <a:gd name="T8" fmla="*/ 4 w 6"/>
                    <a:gd name="T9" fmla="*/ 6 h 6"/>
                    <a:gd name="T10" fmla="*/ 5 w 6"/>
                    <a:gd name="T11" fmla="*/ 5 h 6"/>
                    <a:gd name="T12" fmla="*/ 3 w 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3" y="0"/>
                      </a:moveTo>
                      <a:cubicBezTo>
                        <a:pt x="1" y="1"/>
                        <a:pt x="0" y="1"/>
                        <a:pt x="0" y="3"/>
                      </a:cubicBezTo>
                      <a:cubicBezTo>
                        <a:pt x="1" y="2"/>
                        <a:pt x="0" y="2"/>
                        <a:pt x="2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3" y="6"/>
                        <a:pt x="4" y="6"/>
                      </a:cubicBezTo>
                      <a:cubicBezTo>
                        <a:pt x="5" y="6"/>
                        <a:pt x="5" y="5"/>
                        <a:pt x="5" y="5"/>
                      </a:cubicBezTo>
                      <a:cubicBezTo>
                        <a:pt x="6" y="3"/>
                        <a:pt x="2" y="3"/>
                        <a:pt x="3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3" name="Freeform 2026"/>
                <p:cNvSpPr/>
                <p:nvPr/>
              </p:nvSpPr>
              <p:spPr bwMode="auto">
                <a:xfrm>
                  <a:off x="9767888" y="5137150"/>
                  <a:ext cx="171450" cy="201813"/>
                </a:xfrm>
                <a:custGeom>
                  <a:avLst/>
                  <a:gdLst>
                    <a:gd name="T0" fmla="*/ 23 w 259"/>
                    <a:gd name="T1" fmla="*/ 86 h 304"/>
                    <a:gd name="T2" fmla="*/ 35 w 259"/>
                    <a:gd name="T3" fmla="*/ 85 h 304"/>
                    <a:gd name="T4" fmla="*/ 38 w 259"/>
                    <a:gd name="T5" fmla="*/ 87 h 304"/>
                    <a:gd name="T6" fmla="*/ 41 w 259"/>
                    <a:gd name="T7" fmla="*/ 92 h 304"/>
                    <a:gd name="T8" fmla="*/ 49 w 259"/>
                    <a:gd name="T9" fmla="*/ 101 h 304"/>
                    <a:gd name="T10" fmla="*/ 61 w 259"/>
                    <a:gd name="T11" fmla="*/ 109 h 304"/>
                    <a:gd name="T12" fmla="*/ 76 w 259"/>
                    <a:gd name="T13" fmla="*/ 115 h 304"/>
                    <a:gd name="T14" fmla="*/ 70 w 259"/>
                    <a:gd name="T15" fmla="*/ 123 h 304"/>
                    <a:gd name="T16" fmla="*/ 74 w 259"/>
                    <a:gd name="T17" fmla="*/ 168 h 304"/>
                    <a:gd name="T18" fmla="*/ 96 w 259"/>
                    <a:gd name="T19" fmla="*/ 191 h 304"/>
                    <a:gd name="T20" fmla="*/ 110 w 259"/>
                    <a:gd name="T21" fmla="*/ 217 h 304"/>
                    <a:gd name="T22" fmla="*/ 120 w 259"/>
                    <a:gd name="T23" fmla="*/ 233 h 304"/>
                    <a:gd name="T24" fmla="*/ 133 w 259"/>
                    <a:gd name="T25" fmla="*/ 241 h 304"/>
                    <a:gd name="T26" fmla="*/ 114 w 259"/>
                    <a:gd name="T27" fmla="*/ 211 h 304"/>
                    <a:gd name="T28" fmla="*/ 115 w 259"/>
                    <a:gd name="T29" fmla="*/ 199 h 304"/>
                    <a:gd name="T30" fmla="*/ 128 w 259"/>
                    <a:gd name="T31" fmla="*/ 216 h 304"/>
                    <a:gd name="T32" fmla="*/ 153 w 259"/>
                    <a:gd name="T33" fmla="*/ 249 h 304"/>
                    <a:gd name="T34" fmla="*/ 164 w 259"/>
                    <a:gd name="T35" fmla="*/ 268 h 304"/>
                    <a:gd name="T36" fmla="*/ 185 w 259"/>
                    <a:gd name="T37" fmla="*/ 275 h 304"/>
                    <a:gd name="T38" fmla="*/ 212 w 259"/>
                    <a:gd name="T39" fmla="*/ 279 h 304"/>
                    <a:gd name="T40" fmla="*/ 241 w 259"/>
                    <a:gd name="T41" fmla="*/ 296 h 304"/>
                    <a:gd name="T42" fmla="*/ 259 w 259"/>
                    <a:gd name="T43" fmla="*/ 304 h 304"/>
                    <a:gd name="T44" fmla="*/ 247 w 259"/>
                    <a:gd name="T45" fmla="*/ 280 h 304"/>
                    <a:gd name="T46" fmla="*/ 252 w 259"/>
                    <a:gd name="T47" fmla="*/ 269 h 304"/>
                    <a:gd name="T48" fmla="*/ 253 w 259"/>
                    <a:gd name="T49" fmla="*/ 251 h 304"/>
                    <a:gd name="T50" fmla="*/ 230 w 259"/>
                    <a:gd name="T51" fmla="*/ 266 h 304"/>
                    <a:gd name="T52" fmla="*/ 203 w 259"/>
                    <a:gd name="T53" fmla="*/ 258 h 304"/>
                    <a:gd name="T54" fmla="*/ 196 w 259"/>
                    <a:gd name="T55" fmla="*/ 234 h 304"/>
                    <a:gd name="T56" fmla="*/ 198 w 259"/>
                    <a:gd name="T57" fmla="*/ 224 h 304"/>
                    <a:gd name="T58" fmla="*/ 220 w 259"/>
                    <a:gd name="T59" fmla="*/ 203 h 304"/>
                    <a:gd name="T60" fmla="*/ 242 w 259"/>
                    <a:gd name="T61" fmla="*/ 201 h 304"/>
                    <a:gd name="T62" fmla="*/ 257 w 259"/>
                    <a:gd name="T63" fmla="*/ 199 h 304"/>
                    <a:gd name="T64" fmla="*/ 252 w 259"/>
                    <a:gd name="T65" fmla="*/ 134 h 304"/>
                    <a:gd name="T66" fmla="*/ 259 w 259"/>
                    <a:gd name="T67" fmla="*/ 111 h 304"/>
                    <a:gd name="T68" fmla="*/ 252 w 259"/>
                    <a:gd name="T69" fmla="*/ 107 h 304"/>
                    <a:gd name="T70" fmla="*/ 232 w 259"/>
                    <a:gd name="T71" fmla="*/ 112 h 304"/>
                    <a:gd name="T72" fmla="*/ 252 w 259"/>
                    <a:gd name="T73" fmla="*/ 99 h 304"/>
                    <a:gd name="T74" fmla="*/ 259 w 259"/>
                    <a:gd name="T75" fmla="*/ 101 h 304"/>
                    <a:gd name="T76" fmla="*/ 227 w 259"/>
                    <a:gd name="T77" fmla="*/ 65 h 304"/>
                    <a:gd name="T78" fmla="*/ 223 w 259"/>
                    <a:gd name="T79" fmla="*/ 45 h 304"/>
                    <a:gd name="T80" fmla="*/ 237 w 259"/>
                    <a:gd name="T81" fmla="*/ 37 h 304"/>
                    <a:gd name="T82" fmla="*/ 254 w 259"/>
                    <a:gd name="T83" fmla="*/ 31 h 304"/>
                    <a:gd name="T84" fmla="*/ 259 w 259"/>
                    <a:gd name="T85" fmla="*/ 29 h 304"/>
                    <a:gd name="T86" fmla="*/ 253 w 259"/>
                    <a:gd name="T87" fmla="*/ 20 h 304"/>
                    <a:gd name="T88" fmla="*/ 238 w 259"/>
                    <a:gd name="T89" fmla="*/ 16 h 304"/>
                    <a:gd name="T90" fmla="*/ 222 w 259"/>
                    <a:gd name="T91" fmla="*/ 8 h 304"/>
                    <a:gd name="T92" fmla="*/ 237 w 259"/>
                    <a:gd name="T93" fmla="*/ 3 h 304"/>
                    <a:gd name="T94" fmla="*/ 219 w 259"/>
                    <a:gd name="T95" fmla="*/ 2 h 304"/>
                    <a:gd name="T96" fmla="*/ 217 w 259"/>
                    <a:gd name="T97" fmla="*/ 6 h 304"/>
                    <a:gd name="T98" fmla="*/ 212 w 259"/>
                    <a:gd name="T99" fmla="*/ 12 h 304"/>
                    <a:gd name="T100" fmla="*/ 224 w 259"/>
                    <a:gd name="T101" fmla="*/ 19 h 304"/>
                    <a:gd name="T102" fmla="*/ 199 w 259"/>
                    <a:gd name="T103" fmla="*/ 25 h 304"/>
                    <a:gd name="T104" fmla="*/ 153 w 259"/>
                    <a:gd name="T105" fmla="*/ 26 h 304"/>
                    <a:gd name="T106" fmla="*/ 148 w 259"/>
                    <a:gd name="T107" fmla="*/ 29 h 304"/>
                    <a:gd name="T108" fmla="*/ 121 w 259"/>
                    <a:gd name="T109" fmla="*/ 32 h 304"/>
                    <a:gd name="T110" fmla="*/ 87 w 259"/>
                    <a:gd name="T111" fmla="*/ 34 h 304"/>
                    <a:gd name="T112" fmla="*/ 68 w 259"/>
                    <a:gd name="T113" fmla="*/ 38 h 304"/>
                    <a:gd name="T114" fmla="*/ 48 w 259"/>
                    <a:gd name="T115" fmla="*/ 47 h 304"/>
                    <a:gd name="T116" fmla="*/ 0 w 259"/>
                    <a:gd name="T117" fmla="*/ 9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59" h="304">
                      <a:moveTo>
                        <a:pt x="2" y="88"/>
                      </a:moveTo>
                      <a:cubicBezTo>
                        <a:pt x="3" y="90"/>
                        <a:pt x="6" y="89"/>
                        <a:pt x="9" y="89"/>
                      </a:cubicBezTo>
                      <a:cubicBezTo>
                        <a:pt x="11" y="88"/>
                        <a:pt x="13" y="87"/>
                        <a:pt x="14" y="87"/>
                      </a:cubicBezTo>
                      <a:cubicBezTo>
                        <a:pt x="17" y="87"/>
                        <a:pt x="21" y="85"/>
                        <a:pt x="23" y="86"/>
                      </a:cubicBezTo>
                      <a:cubicBezTo>
                        <a:pt x="25" y="86"/>
                        <a:pt x="25" y="88"/>
                        <a:pt x="27" y="87"/>
                      </a:cubicBezTo>
                      <a:cubicBezTo>
                        <a:pt x="29" y="87"/>
                        <a:pt x="29" y="86"/>
                        <a:pt x="30" y="85"/>
                      </a:cubicBezTo>
                      <a:cubicBezTo>
                        <a:pt x="31" y="86"/>
                        <a:pt x="31" y="86"/>
                        <a:pt x="33" y="85"/>
                      </a:cubicBezTo>
                      <a:cubicBezTo>
                        <a:pt x="34" y="85"/>
                        <a:pt x="34" y="85"/>
                        <a:pt x="35" y="85"/>
                      </a:cubicBezTo>
                      <a:cubicBezTo>
                        <a:pt x="34" y="86"/>
                        <a:pt x="33" y="86"/>
                        <a:pt x="33" y="87"/>
                      </a:cubicBezTo>
                      <a:cubicBezTo>
                        <a:pt x="33" y="88"/>
                        <a:pt x="34" y="88"/>
                        <a:pt x="35" y="88"/>
                      </a:cubicBezTo>
                      <a:cubicBezTo>
                        <a:pt x="36" y="88"/>
                        <a:pt x="36" y="87"/>
                        <a:pt x="38" y="86"/>
                      </a:cubicBezTo>
                      <a:cubicBezTo>
                        <a:pt x="38" y="87"/>
                        <a:pt x="38" y="87"/>
                        <a:pt x="38" y="87"/>
                      </a:cubicBezTo>
                      <a:cubicBezTo>
                        <a:pt x="38" y="88"/>
                        <a:pt x="36" y="89"/>
                        <a:pt x="36" y="89"/>
                      </a:cubicBezTo>
                      <a:cubicBezTo>
                        <a:pt x="36" y="90"/>
                        <a:pt x="36" y="91"/>
                        <a:pt x="38" y="90"/>
                      </a:cubicBezTo>
                      <a:cubicBezTo>
                        <a:pt x="40" y="90"/>
                        <a:pt x="41" y="89"/>
                        <a:pt x="41" y="90"/>
                      </a:cubicBezTo>
                      <a:cubicBezTo>
                        <a:pt x="41" y="91"/>
                        <a:pt x="41" y="91"/>
                        <a:pt x="41" y="92"/>
                      </a:cubicBezTo>
                      <a:cubicBezTo>
                        <a:pt x="41" y="93"/>
                        <a:pt x="43" y="94"/>
                        <a:pt x="46" y="93"/>
                      </a:cubicBezTo>
                      <a:cubicBezTo>
                        <a:pt x="46" y="93"/>
                        <a:pt x="46" y="93"/>
                        <a:pt x="47" y="93"/>
                      </a:cubicBezTo>
                      <a:cubicBezTo>
                        <a:pt x="47" y="93"/>
                        <a:pt x="48" y="93"/>
                        <a:pt x="47" y="94"/>
                      </a:cubicBezTo>
                      <a:cubicBezTo>
                        <a:pt x="47" y="95"/>
                        <a:pt x="47" y="101"/>
                        <a:pt x="49" y="101"/>
                      </a:cubicBezTo>
                      <a:cubicBezTo>
                        <a:pt x="50" y="101"/>
                        <a:pt x="51" y="101"/>
                        <a:pt x="52" y="101"/>
                      </a:cubicBezTo>
                      <a:cubicBezTo>
                        <a:pt x="53" y="102"/>
                        <a:pt x="51" y="104"/>
                        <a:pt x="52" y="104"/>
                      </a:cubicBezTo>
                      <a:cubicBezTo>
                        <a:pt x="52" y="104"/>
                        <a:pt x="56" y="105"/>
                        <a:pt x="56" y="105"/>
                      </a:cubicBezTo>
                      <a:cubicBezTo>
                        <a:pt x="57" y="107"/>
                        <a:pt x="56" y="110"/>
                        <a:pt x="61" y="109"/>
                      </a:cubicBezTo>
                      <a:cubicBezTo>
                        <a:pt x="62" y="111"/>
                        <a:pt x="67" y="109"/>
                        <a:pt x="68" y="111"/>
                      </a:cubicBezTo>
                      <a:cubicBezTo>
                        <a:pt x="68" y="112"/>
                        <a:pt x="72" y="111"/>
                        <a:pt x="73" y="112"/>
                      </a:cubicBezTo>
                      <a:cubicBezTo>
                        <a:pt x="74" y="113"/>
                        <a:pt x="74" y="113"/>
                        <a:pt x="75" y="113"/>
                      </a:cubicBezTo>
                      <a:cubicBezTo>
                        <a:pt x="75" y="114"/>
                        <a:pt x="77" y="114"/>
                        <a:pt x="76" y="115"/>
                      </a:cubicBezTo>
                      <a:cubicBezTo>
                        <a:pt x="76" y="116"/>
                        <a:pt x="75" y="117"/>
                        <a:pt x="74" y="118"/>
                      </a:cubicBezTo>
                      <a:cubicBezTo>
                        <a:pt x="73" y="117"/>
                        <a:pt x="72" y="116"/>
                        <a:pt x="70" y="117"/>
                      </a:cubicBezTo>
                      <a:cubicBezTo>
                        <a:pt x="69" y="117"/>
                        <a:pt x="67" y="117"/>
                        <a:pt x="67" y="118"/>
                      </a:cubicBezTo>
                      <a:cubicBezTo>
                        <a:pt x="67" y="120"/>
                        <a:pt x="71" y="120"/>
                        <a:pt x="70" y="123"/>
                      </a:cubicBezTo>
                      <a:cubicBezTo>
                        <a:pt x="70" y="126"/>
                        <a:pt x="65" y="141"/>
                        <a:pt x="66" y="145"/>
                      </a:cubicBezTo>
                      <a:cubicBezTo>
                        <a:pt x="67" y="149"/>
                        <a:pt x="66" y="151"/>
                        <a:pt x="68" y="154"/>
                      </a:cubicBezTo>
                      <a:cubicBezTo>
                        <a:pt x="67" y="155"/>
                        <a:pt x="65" y="156"/>
                        <a:pt x="66" y="157"/>
                      </a:cubicBezTo>
                      <a:cubicBezTo>
                        <a:pt x="68" y="162"/>
                        <a:pt x="71" y="168"/>
                        <a:pt x="74" y="168"/>
                      </a:cubicBezTo>
                      <a:cubicBezTo>
                        <a:pt x="73" y="175"/>
                        <a:pt x="76" y="172"/>
                        <a:pt x="78" y="178"/>
                      </a:cubicBezTo>
                      <a:cubicBezTo>
                        <a:pt x="79" y="179"/>
                        <a:pt x="78" y="181"/>
                        <a:pt x="80" y="182"/>
                      </a:cubicBezTo>
                      <a:cubicBezTo>
                        <a:pt x="85" y="183"/>
                        <a:pt x="93" y="186"/>
                        <a:pt x="96" y="191"/>
                      </a:cubicBezTo>
                      <a:cubicBezTo>
                        <a:pt x="96" y="191"/>
                        <a:pt x="96" y="191"/>
                        <a:pt x="96" y="191"/>
                      </a:cubicBezTo>
                      <a:cubicBezTo>
                        <a:pt x="96" y="192"/>
                        <a:pt x="96" y="192"/>
                        <a:pt x="96" y="192"/>
                      </a:cubicBezTo>
                      <a:cubicBezTo>
                        <a:pt x="97" y="196"/>
                        <a:pt x="98" y="197"/>
                        <a:pt x="100" y="200"/>
                      </a:cubicBezTo>
                      <a:cubicBezTo>
                        <a:pt x="100" y="202"/>
                        <a:pt x="100" y="207"/>
                        <a:pt x="102" y="208"/>
                      </a:cubicBezTo>
                      <a:cubicBezTo>
                        <a:pt x="105" y="210"/>
                        <a:pt x="108" y="213"/>
                        <a:pt x="110" y="217"/>
                      </a:cubicBezTo>
                      <a:cubicBezTo>
                        <a:pt x="112" y="219"/>
                        <a:pt x="108" y="219"/>
                        <a:pt x="107" y="219"/>
                      </a:cubicBezTo>
                      <a:cubicBezTo>
                        <a:pt x="109" y="221"/>
                        <a:pt x="113" y="221"/>
                        <a:pt x="115" y="223"/>
                      </a:cubicBezTo>
                      <a:cubicBezTo>
                        <a:pt x="117" y="225"/>
                        <a:pt x="118" y="226"/>
                        <a:pt x="120" y="228"/>
                      </a:cubicBezTo>
                      <a:cubicBezTo>
                        <a:pt x="120" y="230"/>
                        <a:pt x="120" y="231"/>
                        <a:pt x="120" y="233"/>
                      </a:cubicBezTo>
                      <a:cubicBezTo>
                        <a:pt x="120" y="234"/>
                        <a:pt x="121" y="234"/>
                        <a:pt x="122" y="234"/>
                      </a:cubicBezTo>
                      <a:cubicBezTo>
                        <a:pt x="124" y="236"/>
                        <a:pt x="125" y="240"/>
                        <a:pt x="129" y="240"/>
                      </a:cubicBezTo>
                      <a:cubicBezTo>
                        <a:pt x="129" y="240"/>
                        <a:pt x="131" y="243"/>
                        <a:pt x="132" y="243"/>
                      </a:cubicBezTo>
                      <a:cubicBezTo>
                        <a:pt x="132" y="243"/>
                        <a:pt x="133" y="241"/>
                        <a:pt x="133" y="241"/>
                      </a:cubicBezTo>
                      <a:cubicBezTo>
                        <a:pt x="133" y="240"/>
                        <a:pt x="131" y="236"/>
                        <a:pt x="129" y="238"/>
                      </a:cubicBezTo>
                      <a:cubicBezTo>
                        <a:pt x="126" y="236"/>
                        <a:pt x="125" y="231"/>
                        <a:pt x="124" y="227"/>
                      </a:cubicBezTo>
                      <a:cubicBezTo>
                        <a:pt x="122" y="223"/>
                        <a:pt x="119" y="222"/>
                        <a:pt x="118" y="218"/>
                      </a:cubicBezTo>
                      <a:cubicBezTo>
                        <a:pt x="117" y="215"/>
                        <a:pt x="117" y="213"/>
                        <a:pt x="114" y="211"/>
                      </a:cubicBezTo>
                      <a:cubicBezTo>
                        <a:pt x="112" y="209"/>
                        <a:pt x="110" y="209"/>
                        <a:pt x="109" y="207"/>
                      </a:cubicBezTo>
                      <a:cubicBezTo>
                        <a:pt x="108" y="204"/>
                        <a:pt x="106" y="202"/>
                        <a:pt x="106" y="198"/>
                      </a:cubicBezTo>
                      <a:cubicBezTo>
                        <a:pt x="106" y="198"/>
                        <a:pt x="106" y="196"/>
                        <a:pt x="107" y="196"/>
                      </a:cubicBezTo>
                      <a:cubicBezTo>
                        <a:pt x="109" y="198"/>
                        <a:pt x="112" y="197"/>
                        <a:pt x="115" y="199"/>
                      </a:cubicBezTo>
                      <a:cubicBezTo>
                        <a:pt x="116" y="199"/>
                        <a:pt x="116" y="203"/>
                        <a:pt x="117" y="205"/>
                      </a:cubicBezTo>
                      <a:cubicBezTo>
                        <a:pt x="119" y="206"/>
                        <a:pt x="118" y="209"/>
                        <a:pt x="120" y="211"/>
                      </a:cubicBezTo>
                      <a:cubicBezTo>
                        <a:pt x="122" y="213"/>
                        <a:pt x="123" y="214"/>
                        <a:pt x="126" y="217"/>
                      </a:cubicBezTo>
                      <a:cubicBezTo>
                        <a:pt x="126" y="216"/>
                        <a:pt x="126" y="216"/>
                        <a:pt x="128" y="216"/>
                      </a:cubicBezTo>
                      <a:cubicBezTo>
                        <a:pt x="128" y="221"/>
                        <a:pt x="133" y="221"/>
                        <a:pt x="135" y="224"/>
                      </a:cubicBezTo>
                      <a:cubicBezTo>
                        <a:pt x="136" y="226"/>
                        <a:pt x="134" y="228"/>
                        <a:pt x="136" y="229"/>
                      </a:cubicBezTo>
                      <a:cubicBezTo>
                        <a:pt x="137" y="231"/>
                        <a:pt x="141" y="231"/>
                        <a:pt x="142" y="233"/>
                      </a:cubicBezTo>
                      <a:cubicBezTo>
                        <a:pt x="146" y="237"/>
                        <a:pt x="151" y="243"/>
                        <a:pt x="153" y="249"/>
                      </a:cubicBezTo>
                      <a:cubicBezTo>
                        <a:pt x="153" y="250"/>
                        <a:pt x="155" y="251"/>
                        <a:pt x="155" y="253"/>
                      </a:cubicBezTo>
                      <a:cubicBezTo>
                        <a:pt x="155" y="255"/>
                        <a:pt x="153" y="256"/>
                        <a:pt x="153" y="258"/>
                      </a:cubicBezTo>
                      <a:cubicBezTo>
                        <a:pt x="153" y="260"/>
                        <a:pt x="154" y="262"/>
                        <a:pt x="156" y="262"/>
                      </a:cubicBezTo>
                      <a:cubicBezTo>
                        <a:pt x="157" y="264"/>
                        <a:pt x="162" y="266"/>
                        <a:pt x="164" y="268"/>
                      </a:cubicBezTo>
                      <a:cubicBezTo>
                        <a:pt x="165" y="268"/>
                        <a:pt x="166" y="269"/>
                        <a:pt x="167" y="269"/>
                      </a:cubicBezTo>
                      <a:cubicBezTo>
                        <a:pt x="169" y="270"/>
                        <a:pt x="170" y="270"/>
                        <a:pt x="173" y="271"/>
                      </a:cubicBezTo>
                      <a:cubicBezTo>
                        <a:pt x="175" y="272"/>
                        <a:pt x="176" y="274"/>
                        <a:pt x="179" y="275"/>
                      </a:cubicBezTo>
                      <a:cubicBezTo>
                        <a:pt x="181" y="276"/>
                        <a:pt x="183" y="275"/>
                        <a:pt x="185" y="275"/>
                      </a:cubicBezTo>
                      <a:cubicBezTo>
                        <a:pt x="187" y="276"/>
                        <a:pt x="193" y="281"/>
                        <a:pt x="196" y="281"/>
                      </a:cubicBezTo>
                      <a:cubicBezTo>
                        <a:pt x="197" y="281"/>
                        <a:pt x="199" y="280"/>
                        <a:pt x="200" y="281"/>
                      </a:cubicBezTo>
                      <a:cubicBezTo>
                        <a:pt x="201" y="281"/>
                        <a:pt x="203" y="283"/>
                        <a:pt x="204" y="283"/>
                      </a:cubicBezTo>
                      <a:cubicBezTo>
                        <a:pt x="208" y="283"/>
                        <a:pt x="208" y="279"/>
                        <a:pt x="212" y="279"/>
                      </a:cubicBezTo>
                      <a:cubicBezTo>
                        <a:pt x="213" y="279"/>
                        <a:pt x="214" y="280"/>
                        <a:pt x="216" y="280"/>
                      </a:cubicBezTo>
                      <a:cubicBezTo>
                        <a:pt x="216" y="280"/>
                        <a:pt x="217" y="280"/>
                        <a:pt x="217" y="280"/>
                      </a:cubicBezTo>
                      <a:cubicBezTo>
                        <a:pt x="223" y="283"/>
                        <a:pt x="224" y="290"/>
                        <a:pt x="231" y="293"/>
                      </a:cubicBezTo>
                      <a:cubicBezTo>
                        <a:pt x="235" y="295"/>
                        <a:pt x="237" y="294"/>
                        <a:pt x="241" y="296"/>
                      </a:cubicBezTo>
                      <a:cubicBezTo>
                        <a:pt x="244" y="297"/>
                        <a:pt x="246" y="299"/>
                        <a:pt x="250" y="299"/>
                      </a:cubicBezTo>
                      <a:cubicBezTo>
                        <a:pt x="251" y="299"/>
                        <a:pt x="252" y="298"/>
                        <a:pt x="253" y="298"/>
                      </a:cubicBezTo>
                      <a:cubicBezTo>
                        <a:pt x="254" y="298"/>
                        <a:pt x="254" y="298"/>
                        <a:pt x="255" y="298"/>
                      </a:cubicBezTo>
                      <a:cubicBezTo>
                        <a:pt x="255" y="301"/>
                        <a:pt x="257" y="302"/>
                        <a:pt x="259" y="304"/>
                      </a:cubicBezTo>
                      <a:cubicBezTo>
                        <a:pt x="259" y="282"/>
                        <a:pt x="259" y="282"/>
                        <a:pt x="259" y="282"/>
                      </a:cubicBezTo>
                      <a:cubicBezTo>
                        <a:pt x="256" y="282"/>
                        <a:pt x="253" y="283"/>
                        <a:pt x="249" y="283"/>
                      </a:cubicBezTo>
                      <a:cubicBezTo>
                        <a:pt x="249" y="283"/>
                        <a:pt x="247" y="282"/>
                        <a:pt x="247" y="281"/>
                      </a:cubicBezTo>
                      <a:cubicBezTo>
                        <a:pt x="247" y="280"/>
                        <a:pt x="247" y="280"/>
                        <a:pt x="247" y="280"/>
                      </a:cubicBezTo>
                      <a:cubicBezTo>
                        <a:pt x="248" y="279"/>
                        <a:pt x="251" y="278"/>
                        <a:pt x="251" y="276"/>
                      </a:cubicBezTo>
                      <a:cubicBezTo>
                        <a:pt x="250" y="273"/>
                        <a:pt x="251" y="270"/>
                        <a:pt x="251" y="267"/>
                      </a:cubicBezTo>
                      <a:cubicBezTo>
                        <a:pt x="251" y="267"/>
                        <a:pt x="252" y="267"/>
                        <a:pt x="252" y="267"/>
                      </a:cubicBezTo>
                      <a:cubicBezTo>
                        <a:pt x="252" y="268"/>
                        <a:pt x="252" y="268"/>
                        <a:pt x="252" y="269"/>
                      </a:cubicBezTo>
                      <a:cubicBezTo>
                        <a:pt x="253" y="267"/>
                        <a:pt x="255" y="266"/>
                        <a:pt x="255" y="262"/>
                      </a:cubicBezTo>
                      <a:cubicBezTo>
                        <a:pt x="255" y="259"/>
                        <a:pt x="258" y="256"/>
                        <a:pt x="258" y="253"/>
                      </a:cubicBezTo>
                      <a:cubicBezTo>
                        <a:pt x="258" y="253"/>
                        <a:pt x="258" y="252"/>
                        <a:pt x="258" y="252"/>
                      </a:cubicBezTo>
                      <a:cubicBezTo>
                        <a:pt x="257" y="252"/>
                        <a:pt x="254" y="251"/>
                        <a:pt x="253" y="251"/>
                      </a:cubicBezTo>
                      <a:cubicBezTo>
                        <a:pt x="253" y="251"/>
                        <a:pt x="251" y="250"/>
                        <a:pt x="249" y="251"/>
                      </a:cubicBezTo>
                      <a:cubicBezTo>
                        <a:pt x="244" y="251"/>
                        <a:pt x="237" y="250"/>
                        <a:pt x="237" y="256"/>
                      </a:cubicBezTo>
                      <a:cubicBezTo>
                        <a:pt x="237" y="259"/>
                        <a:pt x="233" y="261"/>
                        <a:pt x="232" y="263"/>
                      </a:cubicBezTo>
                      <a:cubicBezTo>
                        <a:pt x="232" y="264"/>
                        <a:pt x="231" y="266"/>
                        <a:pt x="230" y="266"/>
                      </a:cubicBezTo>
                      <a:cubicBezTo>
                        <a:pt x="229" y="266"/>
                        <a:pt x="228" y="265"/>
                        <a:pt x="226" y="265"/>
                      </a:cubicBezTo>
                      <a:cubicBezTo>
                        <a:pt x="222" y="265"/>
                        <a:pt x="219" y="267"/>
                        <a:pt x="215" y="268"/>
                      </a:cubicBezTo>
                      <a:cubicBezTo>
                        <a:pt x="214" y="268"/>
                        <a:pt x="213" y="266"/>
                        <a:pt x="211" y="265"/>
                      </a:cubicBezTo>
                      <a:cubicBezTo>
                        <a:pt x="206" y="264"/>
                        <a:pt x="206" y="261"/>
                        <a:pt x="203" y="258"/>
                      </a:cubicBezTo>
                      <a:cubicBezTo>
                        <a:pt x="201" y="256"/>
                        <a:pt x="199" y="254"/>
                        <a:pt x="198" y="252"/>
                      </a:cubicBezTo>
                      <a:cubicBezTo>
                        <a:pt x="197" y="251"/>
                        <a:pt x="198" y="250"/>
                        <a:pt x="197" y="248"/>
                      </a:cubicBezTo>
                      <a:cubicBezTo>
                        <a:pt x="197" y="247"/>
                        <a:pt x="196" y="246"/>
                        <a:pt x="196" y="244"/>
                      </a:cubicBezTo>
                      <a:cubicBezTo>
                        <a:pt x="196" y="241"/>
                        <a:pt x="196" y="238"/>
                        <a:pt x="196" y="234"/>
                      </a:cubicBezTo>
                      <a:cubicBezTo>
                        <a:pt x="197" y="231"/>
                        <a:pt x="198" y="230"/>
                        <a:pt x="198" y="227"/>
                      </a:cubicBezTo>
                      <a:cubicBezTo>
                        <a:pt x="198" y="226"/>
                        <a:pt x="198" y="225"/>
                        <a:pt x="197" y="224"/>
                      </a:cubicBezTo>
                      <a:cubicBezTo>
                        <a:pt x="197" y="224"/>
                        <a:pt x="197" y="224"/>
                        <a:pt x="197" y="224"/>
                      </a:cubicBezTo>
                      <a:cubicBezTo>
                        <a:pt x="197" y="224"/>
                        <a:pt x="198" y="224"/>
                        <a:pt x="198" y="224"/>
                      </a:cubicBezTo>
                      <a:cubicBezTo>
                        <a:pt x="198" y="223"/>
                        <a:pt x="197" y="222"/>
                        <a:pt x="197" y="222"/>
                      </a:cubicBezTo>
                      <a:cubicBezTo>
                        <a:pt x="197" y="217"/>
                        <a:pt x="199" y="212"/>
                        <a:pt x="204" y="210"/>
                      </a:cubicBezTo>
                      <a:cubicBezTo>
                        <a:pt x="206" y="209"/>
                        <a:pt x="207" y="211"/>
                        <a:pt x="209" y="209"/>
                      </a:cubicBezTo>
                      <a:cubicBezTo>
                        <a:pt x="212" y="207"/>
                        <a:pt x="214" y="203"/>
                        <a:pt x="220" y="203"/>
                      </a:cubicBezTo>
                      <a:cubicBezTo>
                        <a:pt x="222" y="203"/>
                        <a:pt x="223" y="204"/>
                        <a:pt x="226" y="204"/>
                      </a:cubicBezTo>
                      <a:cubicBezTo>
                        <a:pt x="226" y="204"/>
                        <a:pt x="228" y="203"/>
                        <a:pt x="229" y="203"/>
                      </a:cubicBezTo>
                      <a:cubicBezTo>
                        <a:pt x="233" y="203"/>
                        <a:pt x="237" y="209"/>
                        <a:pt x="243" y="206"/>
                      </a:cubicBezTo>
                      <a:cubicBezTo>
                        <a:pt x="240" y="205"/>
                        <a:pt x="242" y="203"/>
                        <a:pt x="242" y="201"/>
                      </a:cubicBezTo>
                      <a:cubicBezTo>
                        <a:pt x="242" y="201"/>
                        <a:pt x="242" y="201"/>
                        <a:pt x="240" y="201"/>
                      </a:cubicBezTo>
                      <a:cubicBezTo>
                        <a:pt x="243" y="200"/>
                        <a:pt x="247" y="200"/>
                        <a:pt x="250" y="199"/>
                      </a:cubicBezTo>
                      <a:cubicBezTo>
                        <a:pt x="250" y="200"/>
                        <a:pt x="251" y="201"/>
                        <a:pt x="252" y="201"/>
                      </a:cubicBezTo>
                      <a:cubicBezTo>
                        <a:pt x="253" y="201"/>
                        <a:pt x="254" y="199"/>
                        <a:pt x="257" y="199"/>
                      </a:cubicBezTo>
                      <a:cubicBezTo>
                        <a:pt x="257" y="199"/>
                        <a:pt x="258" y="199"/>
                        <a:pt x="259" y="199"/>
                      </a:cubicBezTo>
                      <a:cubicBezTo>
                        <a:pt x="259" y="135"/>
                        <a:pt x="259" y="135"/>
                        <a:pt x="259" y="135"/>
                      </a:cubicBezTo>
                      <a:cubicBezTo>
                        <a:pt x="258" y="136"/>
                        <a:pt x="257" y="137"/>
                        <a:pt x="256" y="137"/>
                      </a:cubicBezTo>
                      <a:cubicBezTo>
                        <a:pt x="254" y="137"/>
                        <a:pt x="252" y="136"/>
                        <a:pt x="252" y="134"/>
                      </a:cubicBezTo>
                      <a:cubicBezTo>
                        <a:pt x="252" y="130"/>
                        <a:pt x="253" y="123"/>
                        <a:pt x="256" y="119"/>
                      </a:cubicBezTo>
                      <a:cubicBezTo>
                        <a:pt x="255" y="119"/>
                        <a:pt x="254" y="120"/>
                        <a:pt x="252" y="121"/>
                      </a:cubicBezTo>
                      <a:cubicBezTo>
                        <a:pt x="252" y="119"/>
                        <a:pt x="255" y="117"/>
                        <a:pt x="259" y="116"/>
                      </a:cubicBezTo>
                      <a:cubicBezTo>
                        <a:pt x="259" y="111"/>
                        <a:pt x="259" y="111"/>
                        <a:pt x="259" y="111"/>
                      </a:cubicBezTo>
                      <a:cubicBezTo>
                        <a:pt x="258" y="112"/>
                        <a:pt x="257" y="112"/>
                        <a:pt x="256" y="112"/>
                      </a:cubicBezTo>
                      <a:cubicBezTo>
                        <a:pt x="255" y="112"/>
                        <a:pt x="253" y="111"/>
                        <a:pt x="253" y="110"/>
                      </a:cubicBezTo>
                      <a:cubicBezTo>
                        <a:pt x="252" y="110"/>
                        <a:pt x="251" y="110"/>
                        <a:pt x="249" y="110"/>
                      </a:cubicBezTo>
                      <a:cubicBezTo>
                        <a:pt x="250" y="109"/>
                        <a:pt x="252" y="109"/>
                        <a:pt x="252" y="107"/>
                      </a:cubicBezTo>
                      <a:cubicBezTo>
                        <a:pt x="249" y="107"/>
                        <a:pt x="245" y="110"/>
                        <a:pt x="243" y="110"/>
                      </a:cubicBezTo>
                      <a:cubicBezTo>
                        <a:pt x="242" y="110"/>
                        <a:pt x="241" y="112"/>
                        <a:pt x="238" y="112"/>
                      </a:cubicBezTo>
                      <a:cubicBezTo>
                        <a:pt x="237" y="112"/>
                        <a:pt x="236" y="112"/>
                        <a:pt x="235" y="110"/>
                      </a:cubicBezTo>
                      <a:cubicBezTo>
                        <a:pt x="234" y="111"/>
                        <a:pt x="233" y="111"/>
                        <a:pt x="232" y="112"/>
                      </a:cubicBezTo>
                      <a:cubicBezTo>
                        <a:pt x="231" y="111"/>
                        <a:pt x="230" y="112"/>
                        <a:pt x="229" y="112"/>
                      </a:cubicBezTo>
                      <a:cubicBezTo>
                        <a:pt x="234" y="107"/>
                        <a:pt x="239" y="106"/>
                        <a:pt x="244" y="103"/>
                      </a:cubicBezTo>
                      <a:cubicBezTo>
                        <a:pt x="246" y="102"/>
                        <a:pt x="247" y="103"/>
                        <a:pt x="249" y="102"/>
                      </a:cubicBezTo>
                      <a:cubicBezTo>
                        <a:pt x="251" y="102"/>
                        <a:pt x="250" y="99"/>
                        <a:pt x="252" y="99"/>
                      </a:cubicBezTo>
                      <a:cubicBezTo>
                        <a:pt x="254" y="99"/>
                        <a:pt x="256" y="102"/>
                        <a:pt x="256" y="102"/>
                      </a:cubicBezTo>
                      <a:cubicBezTo>
                        <a:pt x="257" y="102"/>
                        <a:pt x="256" y="101"/>
                        <a:pt x="256" y="100"/>
                      </a:cubicBezTo>
                      <a:cubicBezTo>
                        <a:pt x="257" y="100"/>
                        <a:pt x="258" y="100"/>
                        <a:pt x="258" y="100"/>
                      </a:cubicBezTo>
                      <a:cubicBezTo>
                        <a:pt x="258" y="100"/>
                        <a:pt x="258" y="101"/>
                        <a:pt x="259" y="101"/>
                      </a:cubicBezTo>
                      <a:cubicBezTo>
                        <a:pt x="259" y="69"/>
                        <a:pt x="259" y="69"/>
                        <a:pt x="259" y="69"/>
                      </a:cubicBezTo>
                      <a:cubicBezTo>
                        <a:pt x="254" y="68"/>
                        <a:pt x="248" y="67"/>
                        <a:pt x="243" y="66"/>
                      </a:cubicBezTo>
                      <a:cubicBezTo>
                        <a:pt x="241" y="65"/>
                        <a:pt x="237" y="64"/>
                        <a:pt x="234" y="64"/>
                      </a:cubicBezTo>
                      <a:cubicBezTo>
                        <a:pt x="232" y="64"/>
                        <a:pt x="230" y="65"/>
                        <a:pt x="227" y="65"/>
                      </a:cubicBezTo>
                      <a:cubicBezTo>
                        <a:pt x="227" y="63"/>
                        <a:pt x="225" y="58"/>
                        <a:pt x="221" y="58"/>
                      </a:cubicBezTo>
                      <a:cubicBezTo>
                        <a:pt x="219" y="58"/>
                        <a:pt x="218" y="59"/>
                        <a:pt x="216" y="59"/>
                      </a:cubicBezTo>
                      <a:cubicBezTo>
                        <a:pt x="217" y="58"/>
                        <a:pt x="216" y="57"/>
                        <a:pt x="216" y="54"/>
                      </a:cubicBezTo>
                      <a:cubicBezTo>
                        <a:pt x="217" y="50"/>
                        <a:pt x="219" y="47"/>
                        <a:pt x="223" y="45"/>
                      </a:cubicBezTo>
                      <a:cubicBezTo>
                        <a:pt x="225" y="43"/>
                        <a:pt x="228" y="40"/>
                        <a:pt x="230" y="40"/>
                      </a:cubicBezTo>
                      <a:cubicBezTo>
                        <a:pt x="233" y="39"/>
                        <a:pt x="235" y="41"/>
                        <a:pt x="236" y="39"/>
                      </a:cubicBezTo>
                      <a:cubicBezTo>
                        <a:pt x="236" y="37"/>
                        <a:pt x="229" y="38"/>
                        <a:pt x="226" y="37"/>
                      </a:cubicBezTo>
                      <a:cubicBezTo>
                        <a:pt x="228" y="37"/>
                        <a:pt x="222" y="35"/>
                        <a:pt x="237" y="37"/>
                      </a:cubicBezTo>
                      <a:cubicBezTo>
                        <a:pt x="241" y="38"/>
                        <a:pt x="239" y="35"/>
                        <a:pt x="241" y="35"/>
                      </a:cubicBezTo>
                      <a:cubicBezTo>
                        <a:pt x="242" y="35"/>
                        <a:pt x="243" y="35"/>
                        <a:pt x="245" y="35"/>
                      </a:cubicBezTo>
                      <a:cubicBezTo>
                        <a:pt x="249" y="35"/>
                        <a:pt x="251" y="33"/>
                        <a:pt x="254" y="32"/>
                      </a:cubicBezTo>
                      <a:cubicBezTo>
                        <a:pt x="254" y="31"/>
                        <a:pt x="254" y="31"/>
                        <a:pt x="254" y="31"/>
                      </a:cubicBezTo>
                      <a:cubicBezTo>
                        <a:pt x="248" y="30"/>
                        <a:pt x="242" y="30"/>
                        <a:pt x="239" y="28"/>
                      </a:cubicBezTo>
                      <a:cubicBezTo>
                        <a:pt x="240" y="28"/>
                        <a:pt x="242" y="28"/>
                        <a:pt x="243" y="28"/>
                      </a:cubicBezTo>
                      <a:cubicBezTo>
                        <a:pt x="245" y="28"/>
                        <a:pt x="247" y="30"/>
                        <a:pt x="251" y="30"/>
                      </a:cubicBezTo>
                      <a:cubicBezTo>
                        <a:pt x="253" y="30"/>
                        <a:pt x="257" y="29"/>
                        <a:pt x="259" y="29"/>
                      </a:cubicBezTo>
                      <a:cubicBezTo>
                        <a:pt x="259" y="22"/>
                        <a:pt x="259" y="22"/>
                        <a:pt x="259" y="22"/>
                      </a:cubicBezTo>
                      <a:cubicBezTo>
                        <a:pt x="258" y="22"/>
                        <a:pt x="258" y="22"/>
                        <a:pt x="258" y="22"/>
                      </a:cubicBezTo>
                      <a:cubicBezTo>
                        <a:pt x="254" y="25"/>
                        <a:pt x="250" y="23"/>
                        <a:pt x="250" y="22"/>
                      </a:cubicBezTo>
                      <a:cubicBezTo>
                        <a:pt x="250" y="21"/>
                        <a:pt x="253" y="21"/>
                        <a:pt x="253" y="20"/>
                      </a:cubicBezTo>
                      <a:cubicBezTo>
                        <a:pt x="253" y="19"/>
                        <a:pt x="248" y="17"/>
                        <a:pt x="247" y="17"/>
                      </a:cubicBezTo>
                      <a:cubicBezTo>
                        <a:pt x="242" y="17"/>
                        <a:pt x="245" y="20"/>
                        <a:pt x="240" y="21"/>
                      </a:cubicBezTo>
                      <a:cubicBezTo>
                        <a:pt x="240" y="19"/>
                        <a:pt x="240" y="18"/>
                        <a:pt x="236" y="17"/>
                      </a:cubicBezTo>
                      <a:cubicBezTo>
                        <a:pt x="236" y="17"/>
                        <a:pt x="237" y="17"/>
                        <a:pt x="238" y="16"/>
                      </a:cubicBezTo>
                      <a:cubicBezTo>
                        <a:pt x="235" y="16"/>
                        <a:pt x="231" y="17"/>
                        <a:pt x="229" y="15"/>
                      </a:cubicBezTo>
                      <a:cubicBezTo>
                        <a:pt x="230" y="15"/>
                        <a:pt x="233" y="14"/>
                        <a:pt x="233" y="13"/>
                      </a:cubicBezTo>
                      <a:cubicBezTo>
                        <a:pt x="233" y="12"/>
                        <a:pt x="228" y="12"/>
                        <a:pt x="228" y="11"/>
                      </a:cubicBezTo>
                      <a:cubicBezTo>
                        <a:pt x="228" y="9"/>
                        <a:pt x="226" y="8"/>
                        <a:pt x="222" y="8"/>
                      </a:cubicBezTo>
                      <a:cubicBezTo>
                        <a:pt x="223" y="7"/>
                        <a:pt x="224" y="7"/>
                        <a:pt x="224" y="6"/>
                      </a:cubicBezTo>
                      <a:cubicBezTo>
                        <a:pt x="224" y="6"/>
                        <a:pt x="223" y="6"/>
                        <a:pt x="222" y="6"/>
                      </a:cubicBezTo>
                      <a:cubicBezTo>
                        <a:pt x="223" y="4"/>
                        <a:pt x="223" y="5"/>
                        <a:pt x="227" y="5"/>
                      </a:cubicBezTo>
                      <a:cubicBezTo>
                        <a:pt x="232" y="5"/>
                        <a:pt x="234" y="4"/>
                        <a:pt x="237" y="3"/>
                      </a:cubicBezTo>
                      <a:cubicBezTo>
                        <a:pt x="237" y="3"/>
                        <a:pt x="240" y="2"/>
                        <a:pt x="240" y="2"/>
                      </a:cubicBezTo>
                      <a:cubicBezTo>
                        <a:pt x="240" y="1"/>
                        <a:pt x="240" y="1"/>
                        <a:pt x="240" y="1"/>
                      </a:cubicBezTo>
                      <a:cubicBezTo>
                        <a:pt x="234" y="1"/>
                        <a:pt x="229" y="0"/>
                        <a:pt x="223" y="1"/>
                      </a:cubicBezTo>
                      <a:cubicBezTo>
                        <a:pt x="220" y="1"/>
                        <a:pt x="219" y="2"/>
                        <a:pt x="219" y="2"/>
                      </a:cubicBezTo>
                      <a:cubicBezTo>
                        <a:pt x="219" y="2"/>
                        <a:pt x="219" y="2"/>
                        <a:pt x="219" y="2"/>
                      </a:cubicBezTo>
                      <a:cubicBezTo>
                        <a:pt x="218" y="2"/>
                        <a:pt x="216" y="2"/>
                        <a:pt x="215" y="2"/>
                      </a:cubicBezTo>
                      <a:cubicBezTo>
                        <a:pt x="215" y="3"/>
                        <a:pt x="215" y="3"/>
                        <a:pt x="215" y="3"/>
                      </a:cubicBezTo>
                      <a:cubicBezTo>
                        <a:pt x="216" y="5"/>
                        <a:pt x="215" y="6"/>
                        <a:pt x="217" y="6"/>
                      </a:cubicBezTo>
                      <a:cubicBezTo>
                        <a:pt x="217" y="7"/>
                        <a:pt x="217" y="7"/>
                        <a:pt x="217" y="8"/>
                      </a:cubicBezTo>
                      <a:cubicBezTo>
                        <a:pt x="215" y="8"/>
                        <a:pt x="216" y="8"/>
                        <a:pt x="216" y="9"/>
                      </a:cubicBezTo>
                      <a:cubicBezTo>
                        <a:pt x="214" y="10"/>
                        <a:pt x="211" y="9"/>
                        <a:pt x="211" y="11"/>
                      </a:cubicBezTo>
                      <a:cubicBezTo>
                        <a:pt x="211" y="12"/>
                        <a:pt x="213" y="12"/>
                        <a:pt x="212" y="12"/>
                      </a:cubicBezTo>
                      <a:cubicBezTo>
                        <a:pt x="212" y="13"/>
                        <a:pt x="210" y="13"/>
                        <a:pt x="210" y="14"/>
                      </a:cubicBezTo>
                      <a:cubicBezTo>
                        <a:pt x="210" y="17"/>
                        <a:pt x="221" y="15"/>
                        <a:pt x="222" y="18"/>
                      </a:cubicBezTo>
                      <a:cubicBezTo>
                        <a:pt x="221" y="18"/>
                        <a:pt x="220" y="20"/>
                        <a:pt x="220" y="20"/>
                      </a:cubicBezTo>
                      <a:cubicBezTo>
                        <a:pt x="221" y="20"/>
                        <a:pt x="222" y="19"/>
                        <a:pt x="224" y="19"/>
                      </a:cubicBezTo>
                      <a:cubicBezTo>
                        <a:pt x="226" y="22"/>
                        <a:pt x="215" y="21"/>
                        <a:pt x="214" y="25"/>
                      </a:cubicBezTo>
                      <a:cubicBezTo>
                        <a:pt x="208" y="26"/>
                        <a:pt x="213" y="24"/>
                        <a:pt x="212" y="23"/>
                      </a:cubicBezTo>
                      <a:cubicBezTo>
                        <a:pt x="211" y="22"/>
                        <a:pt x="207" y="22"/>
                        <a:pt x="204" y="22"/>
                      </a:cubicBezTo>
                      <a:cubicBezTo>
                        <a:pt x="201" y="22"/>
                        <a:pt x="200" y="23"/>
                        <a:pt x="199" y="25"/>
                      </a:cubicBezTo>
                      <a:cubicBezTo>
                        <a:pt x="196" y="25"/>
                        <a:pt x="192" y="24"/>
                        <a:pt x="182" y="25"/>
                      </a:cubicBezTo>
                      <a:cubicBezTo>
                        <a:pt x="173" y="25"/>
                        <a:pt x="166" y="25"/>
                        <a:pt x="164" y="22"/>
                      </a:cubicBezTo>
                      <a:cubicBezTo>
                        <a:pt x="161" y="22"/>
                        <a:pt x="151" y="24"/>
                        <a:pt x="151" y="26"/>
                      </a:cubicBezTo>
                      <a:cubicBezTo>
                        <a:pt x="151" y="26"/>
                        <a:pt x="151" y="27"/>
                        <a:pt x="153" y="26"/>
                      </a:cubicBezTo>
                      <a:cubicBezTo>
                        <a:pt x="155" y="26"/>
                        <a:pt x="160" y="25"/>
                        <a:pt x="162" y="24"/>
                      </a:cubicBezTo>
                      <a:cubicBezTo>
                        <a:pt x="162" y="27"/>
                        <a:pt x="154" y="25"/>
                        <a:pt x="154" y="28"/>
                      </a:cubicBezTo>
                      <a:cubicBezTo>
                        <a:pt x="153" y="29"/>
                        <a:pt x="155" y="30"/>
                        <a:pt x="154" y="30"/>
                      </a:cubicBezTo>
                      <a:cubicBezTo>
                        <a:pt x="151" y="31"/>
                        <a:pt x="151" y="29"/>
                        <a:pt x="148" y="29"/>
                      </a:cubicBezTo>
                      <a:cubicBezTo>
                        <a:pt x="147" y="28"/>
                        <a:pt x="146" y="28"/>
                        <a:pt x="146" y="28"/>
                      </a:cubicBezTo>
                      <a:cubicBezTo>
                        <a:pt x="142" y="29"/>
                        <a:pt x="139" y="29"/>
                        <a:pt x="135" y="30"/>
                      </a:cubicBezTo>
                      <a:cubicBezTo>
                        <a:pt x="132" y="30"/>
                        <a:pt x="130" y="31"/>
                        <a:pt x="127" y="32"/>
                      </a:cubicBezTo>
                      <a:cubicBezTo>
                        <a:pt x="120" y="33"/>
                        <a:pt x="121" y="32"/>
                        <a:pt x="121" y="32"/>
                      </a:cubicBezTo>
                      <a:cubicBezTo>
                        <a:pt x="121" y="31"/>
                        <a:pt x="126" y="30"/>
                        <a:pt x="127" y="30"/>
                      </a:cubicBezTo>
                      <a:cubicBezTo>
                        <a:pt x="123" y="27"/>
                        <a:pt x="124" y="28"/>
                        <a:pt x="115" y="30"/>
                      </a:cubicBezTo>
                      <a:cubicBezTo>
                        <a:pt x="106" y="32"/>
                        <a:pt x="100" y="30"/>
                        <a:pt x="91" y="32"/>
                      </a:cubicBezTo>
                      <a:cubicBezTo>
                        <a:pt x="89" y="32"/>
                        <a:pt x="90" y="33"/>
                        <a:pt x="87" y="34"/>
                      </a:cubicBezTo>
                      <a:cubicBezTo>
                        <a:pt x="86" y="34"/>
                        <a:pt x="85" y="34"/>
                        <a:pt x="85" y="33"/>
                      </a:cubicBezTo>
                      <a:cubicBezTo>
                        <a:pt x="82" y="34"/>
                        <a:pt x="82" y="35"/>
                        <a:pt x="79" y="36"/>
                      </a:cubicBezTo>
                      <a:cubicBezTo>
                        <a:pt x="77" y="37"/>
                        <a:pt x="74" y="35"/>
                        <a:pt x="73" y="35"/>
                      </a:cubicBezTo>
                      <a:cubicBezTo>
                        <a:pt x="71" y="36"/>
                        <a:pt x="71" y="38"/>
                        <a:pt x="68" y="38"/>
                      </a:cubicBezTo>
                      <a:cubicBezTo>
                        <a:pt x="67" y="39"/>
                        <a:pt x="67" y="39"/>
                        <a:pt x="66" y="38"/>
                      </a:cubicBezTo>
                      <a:cubicBezTo>
                        <a:pt x="62" y="40"/>
                        <a:pt x="61" y="40"/>
                        <a:pt x="57" y="42"/>
                      </a:cubicBezTo>
                      <a:cubicBezTo>
                        <a:pt x="56" y="43"/>
                        <a:pt x="53" y="46"/>
                        <a:pt x="51" y="45"/>
                      </a:cubicBezTo>
                      <a:cubicBezTo>
                        <a:pt x="49" y="45"/>
                        <a:pt x="49" y="47"/>
                        <a:pt x="48" y="47"/>
                      </a:cubicBezTo>
                      <a:cubicBezTo>
                        <a:pt x="40" y="50"/>
                        <a:pt x="45" y="50"/>
                        <a:pt x="44" y="50"/>
                      </a:cubicBezTo>
                      <a:cubicBezTo>
                        <a:pt x="41" y="51"/>
                        <a:pt x="35" y="53"/>
                        <a:pt x="32" y="53"/>
                      </a:cubicBezTo>
                      <a:cubicBezTo>
                        <a:pt x="26" y="59"/>
                        <a:pt x="21" y="65"/>
                        <a:pt x="16" y="71"/>
                      </a:cubicBezTo>
                      <a:cubicBezTo>
                        <a:pt x="10" y="77"/>
                        <a:pt x="5" y="84"/>
                        <a:pt x="0" y="90"/>
                      </a:cubicBezTo>
                      <a:cubicBezTo>
                        <a:pt x="1" y="90"/>
                        <a:pt x="2" y="89"/>
                        <a:pt x="2" y="88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4" name="Freeform 2027"/>
                <p:cNvSpPr/>
                <p:nvPr/>
              </p:nvSpPr>
              <p:spPr bwMode="auto">
                <a:xfrm>
                  <a:off x="9958388" y="5138738"/>
                  <a:ext cx="14288" cy="3175"/>
                </a:xfrm>
                <a:custGeom>
                  <a:avLst/>
                  <a:gdLst>
                    <a:gd name="T0" fmla="*/ 3 w 23"/>
                    <a:gd name="T1" fmla="*/ 0 h 5"/>
                    <a:gd name="T2" fmla="*/ 0 w 23"/>
                    <a:gd name="T3" fmla="*/ 1 h 5"/>
                    <a:gd name="T4" fmla="*/ 4 w 23"/>
                    <a:gd name="T5" fmla="*/ 2 h 5"/>
                    <a:gd name="T6" fmla="*/ 9 w 23"/>
                    <a:gd name="T7" fmla="*/ 4 h 5"/>
                    <a:gd name="T8" fmla="*/ 15 w 23"/>
                    <a:gd name="T9" fmla="*/ 4 h 5"/>
                    <a:gd name="T10" fmla="*/ 20 w 23"/>
                    <a:gd name="T11" fmla="*/ 5 h 5"/>
                    <a:gd name="T12" fmla="*/ 23 w 23"/>
                    <a:gd name="T13" fmla="*/ 4 h 5"/>
                    <a:gd name="T14" fmla="*/ 12 w 23"/>
                    <a:gd name="T15" fmla="*/ 1 h 5"/>
                    <a:gd name="T16" fmla="*/ 3 w 23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5">
                      <a:moveTo>
                        <a:pt x="3" y="0"/>
                      </a:move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0" y="2"/>
                        <a:pt x="2" y="2"/>
                        <a:pt x="4" y="2"/>
                      </a:cubicBezTo>
                      <a:cubicBezTo>
                        <a:pt x="3" y="3"/>
                        <a:pt x="6" y="4"/>
                        <a:pt x="9" y="4"/>
                      </a:cubicBezTo>
                      <a:cubicBezTo>
                        <a:pt x="12" y="4"/>
                        <a:pt x="13" y="4"/>
                        <a:pt x="15" y="4"/>
                      </a:cubicBezTo>
                      <a:cubicBezTo>
                        <a:pt x="17" y="4"/>
                        <a:pt x="18" y="4"/>
                        <a:pt x="20" y="5"/>
                      </a:cubicBezTo>
                      <a:cubicBezTo>
                        <a:pt x="21" y="5"/>
                        <a:pt x="22" y="4"/>
                        <a:pt x="23" y="4"/>
                      </a:cubicBezTo>
                      <a:cubicBezTo>
                        <a:pt x="20" y="3"/>
                        <a:pt x="16" y="1"/>
                        <a:pt x="12" y="1"/>
                      </a:cubicBezTo>
                      <a:cubicBezTo>
                        <a:pt x="8" y="1"/>
                        <a:pt x="7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5" name="Freeform 2028"/>
                <p:cNvSpPr/>
                <p:nvPr/>
              </p:nvSpPr>
              <p:spPr bwMode="auto">
                <a:xfrm>
                  <a:off x="9801225" y="5210175"/>
                  <a:ext cx="12700" cy="4763"/>
                </a:xfrm>
                <a:custGeom>
                  <a:avLst/>
                  <a:gdLst>
                    <a:gd name="T0" fmla="*/ 6 w 18"/>
                    <a:gd name="T1" fmla="*/ 5 h 8"/>
                    <a:gd name="T2" fmla="*/ 17 w 18"/>
                    <a:gd name="T3" fmla="*/ 8 h 8"/>
                    <a:gd name="T4" fmla="*/ 18 w 18"/>
                    <a:gd name="T5" fmla="*/ 8 h 8"/>
                    <a:gd name="T6" fmla="*/ 18 w 18"/>
                    <a:gd name="T7" fmla="*/ 7 h 8"/>
                    <a:gd name="T8" fmla="*/ 6 w 18"/>
                    <a:gd name="T9" fmla="*/ 2 h 8"/>
                    <a:gd name="T10" fmla="*/ 2 w 18"/>
                    <a:gd name="T11" fmla="*/ 1 h 8"/>
                    <a:gd name="T12" fmla="*/ 0 w 18"/>
                    <a:gd name="T13" fmla="*/ 2 h 8"/>
                    <a:gd name="T14" fmla="*/ 1 w 18"/>
                    <a:gd name="T15" fmla="*/ 2 h 8"/>
                    <a:gd name="T16" fmla="*/ 3 w 18"/>
                    <a:gd name="T17" fmla="*/ 2 h 8"/>
                    <a:gd name="T18" fmla="*/ 1 w 18"/>
                    <a:gd name="T19" fmla="*/ 3 h 8"/>
                    <a:gd name="T20" fmla="*/ 8 w 18"/>
                    <a:gd name="T21" fmla="*/ 4 h 8"/>
                    <a:gd name="T22" fmla="*/ 6 w 18"/>
                    <a:gd name="T2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8">
                      <a:moveTo>
                        <a:pt x="6" y="5"/>
                      </a:moveTo>
                      <a:cubicBezTo>
                        <a:pt x="9" y="6"/>
                        <a:pt x="13" y="8"/>
                        <a:pt x="17" y="8"/>
                      </a:cubicBezTo>
                      <a:cubicBezTo>
                        <a:pt x="17" y="8"/>
                        <a:pt x="18" y="8"/>
                        <a:pt x="18" y="8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5" y="4"/>
                        <a:pt x="12" y="2"/>
                        <a:pt x="6" y="2"/>
                      </a:cubicBezTo>
                      <a:cubicBezTo>
                        <a:pt x="5" y="2"/>
                        <a:pt x="4" y="0"/>
                        <a:pt x="2" y="1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2" y="2"/>
                        <a:pt x="2" y="3"/>
                        <a:pt x="1" y="3"/>
                      </a:cubicBezTo>
                      <a:cubicBezTo>
                        <a:pt x="2" y="4"/>
                        <a:pt x="5" y="4"/>
                        <a:pt x="8" y="4"/>
                      </a:cubicBezTo>
                      <a:cubicBezTo>
                        <a:pt x="8" y="4"/>
                        <a:pt x="7" y="5"/>
                        <a:pt x="6" y="5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6" name="Freeform 2029"/>
                <p:cNvSpPr/>
                <p:nvPr/>
              </p:nvSpPr>
              <p:spPr bwMode="auto">
                <a:xfrm>
                  <a:off x="9979025" y="5153025"/>
                  <a:ext cx="3175" cy="0"/>
                </a:xfrm>
                <a:custGeom>
                  <a:avLst/>
                  <a:gdLst>
                    <a:gd name="T0" fmla="*/ 2 w 5"/>
                    <a:gd name="T1" fmla="*/ 2 h 2"/>
                    <a:gd name="T2" fmla="*/ 5 w 5"/>
                    <a:gd name="T3" fmla="*/ 2 h 2"/>
                    <a:gd name="T4" fmla="*/ 2 w 5"/>
                    <a:gd name="T5" fmla="*/ 0 h 2"/>
                    <a:gd name="T6" fmla="*/ 0 w 5"/>
                    <a:gd name="T7" fmla="*/ 1 h 2"/>
                    <a:gd name="T8" fmla="*/ 2 w 5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2"/>
                      </a:moveTo>
                      <a:cubicBezTo>
                        <a:pt x="4" y="2"/>
                        <a:pt x="3" y="2"/>
                        <a:pt x="5" y="2"/>
                      </a:cubicBezTo>
                      <a:cubicBezTo>
                        <a:pt x="5" y="1"/>
                        <a:pt x="3" y="1"/>
                        <a:pt x="2" y="0"/>
                      </a:cubicBez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E6E9E9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7" name="Freeform 2030"/>
                <p:cNvSpPr/>
                <p:nvPr/>
              </p:nvSpPr>
              <p:spPr bwMode="auto">
                <a:xfrm>
                  <a:off x="9734550" y="5311775"/>
                  <a:ext cx="1588" cy="3175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3 h 4"/>
                    <a:gd name="T4" fmla="*/ 1 w 3"/>
                    <a:gd name="T5" fmla="*/ 4 h 4"/>
                    <a:gd name="T6" fmla="*/ 3 w 3"/>
                    <a:gd name="T7" fmla="*/ 3 h 4"/>
                    <a:gd name="T8" fmla="*/ 3 w 3"/>
                    <a:gd name="T9" fmla="*/ 2 h 4"/>
                    <a:gd name="T10" fmla="*/ 0 w 3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3" y="4"/>
                        <a:pt x="2" y="4"/>
                        <a:pt x="3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8" name="Freeform 2031"/>
                <p:cNvSpPr/>
                <p:nvPr/>
              </p:nvSpPr>
              <p:spPr bwMode="auto">
                <a:xfrm>
                  <a:off x="9729788" y="5305425"/>
                  <a:ext cx="0" cy="0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  <a:gd name="T8" fmla="*/ 1 w 1"/>
                    <a:gd name="T9" fmla="*/ 2 h 2"/>
                    <a:gd name="T10" fmla="*/ 1 w 1"/>
                    <a:gd name="T11" fmla="*/ 0 h 2"/>
                    <a:gd name="T12" fmla="*/ 0 w 1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9" name="Freeform 2032"/>
                <p:cNvSpPr/>
                <p:nvPr/>
              </p:nvSpPr>
              <p:spPr bwMode="auto">
                <a:xfrm>
                  <a:off x="9731375" y="5305425"/>
                  <a:ext cx="1588" cy="1588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0 h 2"/>
                    <a:gd name="T6" fmla="*/ 0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1" y="1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0" name="Freeform 2033"/>
                <p:cNvSpPr/>
                <p:nvPr/>
              </p:nvSpPr>
              <p:spPr bwMode="auto">
                <a:xfrm>
                  <a:off x="9732963" y="5307013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1 w 2"/>
                    <a:gd name="T3" fmla="*/ 2 h 2"/>
                    <a:gd name="T4" fmla="*/ 2 w 2"/>
                    <a:gd name="T5" fmla="*/ 2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CFE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81" name="组合 580"/>
              <p:cNvGrpSpPr/>
              <p:nvPr/>
            </p:nvGrpSpPr>
            <p:grpSpPr>
              <a:xfrm>
                <a:off x="10571961" y="3485302"/>
                <a:ext cx="689361" cy="689361"/>
                <a:chOff x="9664700" y="4419600"/>
                <a:chExt cx="554038" cy="554038"/>
              </a:xfrm>
            </p:grpSpPr>
            <p:sp>
              <p:nvSpPr>
                <p:cNvPr id="582" name="Rectangle 1403"/>
                <p:cNvSpPr>
                  <a:spLocks noChangeArrowheads="1"/>
                </p:cNvSpPr>
                <p:nvPr/>
              </p:nvSpPr>
              <p:spPr bwMode="auto">
                <a:xfrm>
                  <a:off x="9664700" y="4419600"/>
                  <a:ext cx="554038" cy="554038"/>
                </a:xfrm>
                <a:prstGeom prst="rect">
                  <a:avLst/>
                </a:prstGeom>
                <a:solidFill>
                  <a:srgbClr val="2A93CD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3" name="Freeform 2034"/>
                <p:cNvSpPr/>
                <p:nvPr/>
              </p:nvSpPr>
              <p:spPr bwMode="auto">
                <a:xfrm>
                  <a:off x="9891713" y="4630738"/>
                  <a:ext cx="100013" cy="274638"/>
                </a:xfrm>
                <a:custGeom>
                  <a:avLst/>
                  <a:gdLst>
                    <a:gd name="T0" fmla="*/ 0 w 63"/>
                    <a:gd name="T1" fmla="*/ 3 h 173"/>
                    <a:gd name="T2" fmla="*/ 58 w 63"/>
                    <a:gd name="T3" fmla="*/ 173 h 173"/>
                    <a:gd name="T4" fmla="*/ 63 w 63"/>
                    <a:gd name="T5" fmla="*/ 165 h 173"/>
                    <a:gd name="T6" fmla="*/ 7 w 63"/>
                    <a:gd name="T7" fmla="*/ 0 h 173"/>
                    <a:gd name="T8" fmla="*/ 0 w 63"/>
                    <a:gd name="T9" fmla="*/ 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173">
                      <a:moveTo>
                        <a:pt x="0" y="3"/>
                      </a:moveTo>
                      <a:lnTo>
                        <a:pt x="58" y="173"/>
                      </a:lnTo>
                      <a:lnTo>
                        <a:pt x="63" y="165"/>
                      </a:lnTo>
                      <a:lnTo>
                        <a:pt x="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4" name="Freeform 2035"/>
                <p:cNvSpPr/>
                <p:nvPr/>
              </p:nvSpPr>
              <p:spPr bwMode="auto">
                <a:xfrm>
                  <a:off x="9902825" y="4603750"/>
                  <a:ext cx="166688" cy="288925"/>
                </a:xfrm>
                <a:custGeom>
                  <a:avLst/>
                  <a:gdLst>
                    <a:gd name="T0" fmla="*/ 0 w 105"/>
                    <a:gd name="T1" fmla="*/ 17 h 182"/>
                    <a:gd name="T2" fmla="*/ 56 w 105"/>
                    <a:gd name="T3" fmla="*/ 182 h 182"/>
                    <a:gd name="T4" fmla="*/ 73 w 105"/>
                    <a:gd name="T5" fmla="*/ 153 h 182"/>
                    <a:gd name="T6" fmla="*/ 105 w 105"/>
                    <a:gd name="T7" fmla="*/ 165 h 182"/>
                    <a:gd name="T8" fmla="*/ 49 w 105"/>
                    <a:gd name="T9" fmla="*/ 0 h 182"/>
                    <a:gd name="T10" fmla="*/ 0 w 105"/>
                    <a:gd name="T11" fmla="*/ 17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5" h="182">
                      <a:moveTo>
                        <a:pt x="0" y="17"/>
                      </a:moveTo>
                      <a:lnTo>
                        <a:pt x="56" y="182"/>
                      </a:lnTo>
                      <a:lnTo>
                        <a:pt x="73" y="153"/>
                      </a:lnTo>
                      <a:lnTo>
                        <a:pt x="105" y="165"/>
                      </a:lnTo>
                      <a:lnTo>
                        <a:pt x="49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8F8F7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5" name="Freeform 2036"/>
                <p:cNvSpPr/>
                <p:nvPr/>
              </p:nvSpPr>
              <p:spPr bwMode="auto">
                <a:xfrm>
                  <a:off x="9980613" y="4600575"/>
                  <a:ext cx="103188" cy="269875"/>
                </a:xfrm>
                <a:custGeom>
                  <a:avLst/>
                  <a:gdLst>
                    <a:gd name="T0" fmla="*/ 7 w 65"/>
                    <a:gd name="T1" fmla="*/ 0 h 170"/>
                    <a:gd name="T2" fmla="*/ 0 w 65"/>
                    <a:gd name="T3" fmla="*/ 2 h 170"/>
                    <a:gd name="T4" fmla="*/ 56 w 65"/>
                    <a:gd name="T5" fmla="*/ 167 h 170"/>
                    <a:gd name="T6" fmla="*/ 65 w 65"/>
                    <a:gd name="T7" fmla="*/ 170 h 170"/>
                    <a:gd name="T8" fmla="*/ 7 w 65"/>
                    <a:gd name="T9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170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56" y="167"/>
                      </a:lnTo>
                      <a:lnTo>
                        <a:pt x="65" y="17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6" name="Freeform 2037"/>
                <p:cNvSpPr/>
                <p:nvPr/>
              </p:nvSpPr>
              <p:spPr bwMode="auto">
                <a:xfrm>
                  <a:off x="9856788" y="4630738"/>
                  <a:ext cx="98425" cy="274638"/>
                </a:xfrm>
                <a:custGeom>
                  <a:avLst/>
                  <a:gdLst>
                    <a:gd name="T0" fmla="*/ 62 w 62"/>
                    <a:gd name="T1" fmla="*/ 3 h 173"/>
                    <a:gd name="T2" fmla="*/ 5 w 62"/>
                    <a:gd name="T3" fmla="*/ 173 h 173"/>
                    <a:gd name="T4" fmla="*/ 0 w 62"/>
                    <a:gd name="T5" fmla="*/ 165 h 173"/>
                    <a:gd name="T6" fmla="*/ 56 w 62"/>
                    <a:gd name="T7" fmla="*/ 0 h 173"/>
                    <a:gd name="T8" fmla="*/ 62 w 62"/>
                    <a:gd name="T9" fmla="*/ 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73">
                      <a:moveTo>
                        <a:pt x="62" y="3"/>
                      </a:moveTo>
                      <a:lnTo>
                        <a:pt x="5" y="173"/>
                      </a:lnTo>
                      <a:lnTo>
                        <a:pt x="0" y="165"/>
                      </a:lnTo>
                      <a:lnTo>
                        <a:pt x="56" y="0"/>
                      </a:lnTo>
                      <a:lnTo>
                        <a:pt x="62" y="3"/>
                      </a:ln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7" name="Freeform 2038"/>
                <p:cNvSpPr/>
                <p:nvPr/>
              </p:nvSpPr>
              <p:spPr bwMode="auto">
                <a:xfrm>
                  <a:off x="9779000" y="4603750"/>
                  <a:ext cx="166688" cy="288925"/>
                </a:xfrm>
                <a:custGeom>
                  <a:avLst/>
                  <a:gdLst>
                    <a:gd name="T0" fmla="*/ 105 w 105"/>
                    <a:gd name="T1" fmla="*/ 17 h 182"/>
                    <a:gd name="T2" fmla="*/ 49 w 105"/>
                    <a:gd name="T3" fmla="*/ 182 h 182"/>
                    <a:gd name="T4" fmla="*/ 31 w 105"/>
                    <a:gd name="T5" fmla="*/ 153 h 182"/>
                    <a:gd name="T6" fmla="*/ 0 w 105"/>
                    <a:gd name="T7" fmla="*/ 165 h 182"/>
                    <a:gd name="T8" fmla="*/ 55 w 105"/>
                    <a:gd name="T9" fmla="*/ 0 h 182"/>
                    <a:gd name="T10" fmla="*/ 105 w 105"/>
                    <a:gd name="T11" fmla="*/ 17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5" h="182">
                      <a:moveTo>
                        <a:pt x="105" y="17"/>
                      </a:moveTo>
                      <a:lnTo>
                        <a:pt x="49" y="182"/>
                      </a:lnTo>
                      <a:lnTo>
                        <a:pt x="31" y="153"/>
                      </a:lnTo>
                      <a:lnTo>
                        <a:pt x="0" y="165"/>
                      </a:lnTo>
                      <a:lnTo>
                        <a:pt x="55" y="0"/>
                      </a:lnTo>
                      <a:lnTo>
                        <a:pt x="105" y="17"/>
                      </a:lnTo>
                      <a:close/>
                    </a:path>
                  </a:pathLst>
                </a:custGeom>
                <a:solidFill>
                  <a:srgbClr val="F8F8F7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8" name="Freeform 2039"/>
                <p:cNvSpPr/>
                <p:nvPr/>
              </p:nvSpPr>
              <p:spPr bwMode="auto">
                <a:xfrm>
                  <a:off x="9764713" y="4600575"/>
                  <a:ext cx="101600" cy="269875"/>
                </a:xfrm>
                <a:custGeom>
                  <a:avLst/>
                  <a:gdLst>
                    <a:gd name="T0" fmla="*/ 57 w 64"/>
                    <a:gd name="T1" fmla="*/ 0 h 170"/>
                    <a:gd name="T2" fmla="*/ 64 w 64"/>
                    <a:gd name="T3" fmla="*/ 2 h 170"/>
                    <a:gd name="T4" fmla="*/ 9 w 64"/>
                    <a:gd name="T5" fmla="*/ 167 h 170"/>
                    <a:gd name="T6" fmla="*/ 0 w 64"/>
                    <a:gd name="T7" fmla="*/ 170 h 170"/>
                    <a:gd name="T8" fmla="*/ 57 w 64"/>
                    <a:gd name="T9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170">
                      <a:moveTo>
                        <a:pt x="57" y="0"/>
                      </a:moveTo>
                      <a:lnTo>
                        <a:pt x="64" y="2"/>
                      </a:lnTo>
                      <a:lnTo>
                        <a:pt x="9" y="167"/>
                      </a:lnTo>
                      <a:lnTo>
                        <a:pt x="0" y="17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9" name="Freeform 2040"/>
                <p:cNvSpPr>
                  <a:spLocks noEditPoints="1"/>
                </p:cNvSpPr>
                <p:nvPr/>
              </p:nvSpPr>
              <p:spPr bwMode="auto">
                <a:xfrm>
                  <a:off x="9786938" y="4446588"/>
                  <a:ext cx="273050" cy="273050"/>
                </a:xfrm>
                <a:custGeom>
                  <a:avLst/>
                  <a:gdLst>
                    <a:gd name="T0" fmla="*/ 383 w 410"/>
                    <a:gd name="T1" fmla="*/ 159 h 409"/>
                    <a:gd name="T2" fmla="*/ 384 w 410"/>
                    <a:gd name="T3" fmla="*/ 105 h 409"/>
                    <a:gd name="T4" fmla="*/ 338 w 410"/>
                    <a:gd name="T5" fmla="*/ 78 h 409"/>
                    <a:gd name="T6" fmla="*/ 310 w 410"/>
                    <a:gd name="T7" fmla="*/ 28 h 409"/>
                    <a:gd name="T8" fmla="*/ 254 w 410"/>
                    <a:gd name="T9" fmla="*/ 27 h 409"/>
                    <a:gd name="T10" fmla="*/ 208 w 410"/>
                    <a:gd name="T11" fmla="*/ 0 h 409"/>
                    <a:gd name="T12" fmla="*/ 162 w 410"/>
                    <a:gd name="T13" fmla="*/ 26 h 409"/>
                    <a:gd name="T14" fmla="*/ 106 w 410"/>
                    <a:gd name="T15" fmla="*/ 25 h 409"/>
                    <a:gd name="T16" fmla="*/ 76 w 410"/>
                    <a:gd name="T17" fmla="*/ 73 h 409"/>
                    <a:gd name="T18" fmla="*/ 29 w 410"/>
                    <a:gd name="T19" fmla="*/ 99 h 409"/>
                    <a:gd name="T20" fmla="*/ 28 w 410"/>
                    <a:gd name="T21" fmla="*/ 153 h 409"/>
                    <a:gd name="T22" fmla="*/ 0 w 410"/>
                    <a:gd name="T23" fmla="*/ 200 h 409"/>
                    <a:gd name="T24" fmla="*/ 27 w 410"/>
                    <a:gd name="T25" fmla="*/ 248 h 409"/>
                    <a:gd name="T26" fmla="*/ 26 w 410"/>
                    <a:gd name="T27" fmla="*/ 304 h 409"/>
                    <a:gd name="T28" fmla="*/ 74 w 410"/>
                    <a:gd name="T29" fmla="*/ 333 h 409"/>
                    <a:gd name="T30" fmla="*/ 100 w 410"/>
                    <a:gd name="T31" fmla="*/ 379 h 409"/>
                    <a:gd name="T32" fmla="*/ 153 w 410"/>
                    <a:gd name="T33" fmla="*/ 380 h 409"/>
                    <a:gd name="T34" fmla="*/ 202 w 410"/>
                    <a:gd name="T35" fmla="*/ 409 h 409"/>
                    <a:gd name="T36" fmla="*/ 251 w 410"/>
                    <a:gd name="T37" fmla="*/ 382 h 409"/>
                    <a:gd name="T38" fmla="*/ 304 w 410"/>
                    <a:gd name="T39" fmla="*/ 383 h 409"/>
                    <a:gd name="T40" fmla="*/ 332 w 410"/>
                    <a:gd name="T41" fmla="*/ 337 h 409"/>
                    <a:gd name="T42" fmla="*/ 381 w 410"/>
                    <a:gd name="T43" fmla="*/ 310 h 409"/>
                    <a:gd name="T44" fmla="*/ 382 w 410"/>
                    <a:gd name="T45" fmla="*/ 254 h 409"/>
                    <a:gd name="T46" fmla="*/ 410 w 410"/>
                    <a:gd name="T47" fmla="*/ 207 h 409"/>
                    <a:gd name="T48" fmla="*/ 383 w 410"/>
                    <a:gd name="T49" fmla="*/ 159 h 409"/>
                    <a:gd name="T50" fmla="*/ 205 w 410"/>
                    <a:gd name="T51" fmla="*/ 340 h 409"/>
                    <a:gd name="T52" fmla="*/ 70 w 410"/>
                    <a:gd name="T53" fmla="*/ 205 h 409"/>
                    <a:gd name="T54" fmla="*/ 205 w 410"/>
                    <a:gd name="T55" fmla="*/ 70 h 409"/>
                    <a:gd name="T56" fmla="*/ 340 w 410"/>
                    <a:gd name="T57" fmla="*/ 205 h 409"/>
                    <a:gd name="T58" fmla="*/ 205 w 410"/>
                    <a:gd name="T59" fmla="*/ 340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10" h="409">
                      <a:moveTo>
                        <a:pt x="383" y="159"/>
                      </a:moveTo>
                      <a:cubicBezTo>
                        <a:pt x="384" y="105"/>
                        <a:pt x="384" y="105"/>
                        <a:pt x="384" y="105"/>
                      </a:cubicBezTo>
                      <a:cubicBezTo>
                        <a:pt x="338" y="78"/>
                        <a:pt x="338" y="78"/>
                        <a:pt x="338" y="78"/>
                      </a:cubicBezTo>
                      <a:cubicBezTo>
                        <a:pt x="310" y="28"/>
                        <a:pt x="310" y="28"/>
                        <a:pt x="310" y="28"/>
                      </a:cubicBezTo>
                      <a:cubicBezTo>
                        <a:pt x="254" y="27"/>
                        <a:pt x="254" y="27"/>
                        <a:pt x="254" y="27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06" y="25"/>
                        <a:pt x="106" y="25"/>
                        <a:pt x="106" y="25"/>
                      </a:cubicBezTo>
                      <a:cubicBezTo>
                        <a:pt x="76" y="73"/>
                        <a:pt x="76" y="73"/>
                        <a:pt x="76" y="73"/>
                      </a:cubicBezTo>
                      <a:cubicBezTo>
                        <a:pt x="29" y="99"/>
                        <a:pt x="29" y="99"/>
                        <a:pt x="29" y="99"/>
                      </a:cubicBezTo>
                      <a:cubicBezTo>
                        <a:pt x="28" y="153"/>
                        <a:pt x="28" y="153"/>
                        <a:pt x="28" y="153"/>
                      </a:cubicBezTo>
                      <a:cubicBezTo>
                        <a:pt x="0" y="200"/>
                        <a:pt x="0" y="200"/>
                        <a:pt x="0" y="200"/>
                      </a:cubicBezTo>
                      <a:cubicBezTo>
                        <a:pt x="27" y="248"/>
                        <a:pt x="27" y="248"/>
                        <a:pt x="27" y="248"/>
                      </a:cubicBezTo>
                      <a:cubicBezTo>
                        <a:pt x="26" y="304"/>
                        <a:pt x="26" y="304"/>
                        <a:pt x="26" y="304"/>
                      </a:cubicBezTo>
                      <a:cubicBezTo>
                        <a:pt x="74" y="333"/>
                        <a:pt x="74" y="333"/>
                        <a:pt x="74" y="333"/>
                      </a:cubicBezTo>
                      <a:cubicBezTo>
                        <a:pt x="100" y="379"/>
                        <a:pt x="100" y="379"/>
                        <a:pt x="100" y="379"/>
                      </a:cubicBezTo>
                      <a:cubicBezTo>
                        <a:pt x="153" y="380"/>
                        <a:pt x="153" y="380"/>
                        <a:pt x="153" y="380"/>
                      </a:cubicBezTo>
                      <a:cubicBezTo>
                        <a:pt x="202" y="409"/>
                        <a:pt x="202" y="409"/>
                        <a:pt x="202" y="409"/>
                      </a:cubicBezTo>
                      <a:cubicBezTo>
                        <a:pt x="251" y="382"/>
                        <a:pt x="251" y="382"/>
                        <a:pt x="251" y="382"/>
                      </a:cubicBezTo>
                      <a:cubicBezTo>
                        <a:pt x="304" y="383"/>
                        <a:pt x="304" y="383"/>
                        <a:pt x="304" y="383"/>
                      </a:cubicBezTo>
                      <a:cubicBezTo>
                        <a:pt x="332" y="337"/>
                        <a:pt x="332" y="337"/>
                        <a:pt x="332" y="337"/>
                      </a:cubicBezTo>
                      <a:cubicBezTo>
                        <a:pt x="381" y="310"/>
                        <a:pt x="381" y="310"/>
                        <a:pt x="381" y="310"/>
                      </a:cubicBezTo>
                      <a:cubicBezTo>
                        <a:pt x="382" y="254"/>
                        <a:pt x="382" y="254"/>
                        <a:pt x="382" y="254"/>
                      </a:cubicBezTo>
                      <a:cubicBezTo>
                        <a:pt x="410" y="207"/>
                        <a:pt x="410" y="207"/>
                        <a:pt x="410" y="207"/>
                      </a:cubicBezTo>
                      <a:lnTo>
                        <a:pt x="383" y="159"/>
                      </a:lnTo>
                      <a:close/>
                      <a:moveTo>
                        <a:pt x="205" y="340"/>
                      </a:moveTo>
                      <a:cubicBezTo>
                        <a:pt x="130" y="340"/>
                        <a:pt x="70" y="279"/>
                        <a:pt x="70" y="205"/>
                      </a:cubicBezTo>
                      <a:cubicBezTo>
                        <a:pt x="70" y="130"/>
                        <a:pt x="130" y="70"/>
                        <a:pt x="205" y="70"/>
                      </a:cubicBezTo>
                      <a:cubicBezTo>
                        <a:pt x="280" y="70"/>
                        <a:pt x="340" y="130"/>
                        <a:pt x="340" y="205"/>
                      </a:cubicBezTo>
                      <a:cubicBezTo>
                        <a:pt x="340" y="279"/>
                        <a:pt x="280" y="340"/>
                        <a:pt x="205" y="340"/>
                      </a:cubicBezTo>
                      <a:close/>
                    </a:path>
                  </a:pathLst>
                </a:custGeom>
                <a:solidFill>
                  <a:srgbClr val="DB4136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0" name="Oval 2041"/>
                <p:cNvSpPr>
                  <a:spLocks noChangeArrowheads="1"/>
                </p:cNvSpPr>
                <p:nvPr/>
              </p:nvSpPr>
              <p:spPr bwMode="auto">
                <a:xfrm>
                  <a:off x="9834563" y="4494213"/>
                  <a:ext cx="179388" cy="179388"/>
                </a:xfrm>
                <a:prstGeom prst="ellipse">
                  <a:avLst/>
                </a:prstGeom>
                <a:solidFill>
                  <a:srgbClr val="F8F8F7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1" name="Freeform 2042"/>
                <p:cNvSpPr/>
                <p:nvPr/>
              </p:nvSpPr>
              <p:spPr bwMode="auto">
                <a:xfrm>
                  <a:off x="9837738" y="4491038"/>
                  <a:ext cx="173038" cy="165100"/>
                </a:xfrm>
                <a:custGeom>
                  <a:avLst/>
                  <a:gdLst>
                    <a:gd name="T0" fmla="*/ 54 w 109"/>
                    <a:gd name="T1" fmla="*/ 0 h 104"/>
                    <a:gd name="T2" fmla="*/ 71 w 109"/>
                    <a:gd name="T3" fmla="*/ 35 h 104"/>
                    <a:gd name="T4" fmla="*/ 109 w 109"/>
                    <a:gd name="T5" fmla="*/ 40 h 104"/>
                    <a:gd name="T6" fmla="*/ 82 w 109"/>
                    <a:gd name="T7" fmla="*/ 67 h 104"/>
                    <a:gd name="T8" fmla="*/ 88 w 109"/>
                    <a:gd name="T9" fmla="*/ 104 h 104"/>
                    <a:gd name="T10" fmla="*/ 54 w 109"/>
                    <a:gd name="T11" fmla="*/ 86 h 104"/>
                    <a:gd name="T12" fmla="*/ 21 w 109"/>
                    <a:gd name="T13" fmla="*/ 104 h 104"/>
                    <a:gd name="T14" fmla="*/ 27 w 109"/>
                    <a:gd name="T15" fmla="*/ 67 h 104"/>
                    <a:gd name="T16" fmla="*/ 0 w 109"/>
                    <a:gd name="T17" fmla="*/ 40 h 104"/>
                    <a:gd name="T18" fmla="*/ 37 w 109"/>
                    <a:gd name="T19" fmla="*/ 35 h 104"/>
                    <a:gd name="T20" fmla="*/ 54 w 109"/>
                    <a:gd name="T2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9" h="104">
                      <a:moveTo>
                        <a:pt x="54" y="0"/>
                      </a:moveTo>
                      <a:lnTo>
                        <a:pt x="71" y="35"/>
                      </a:lnTo>
                      <a:lnTo>
                        <a:pt x="109" y="40"/>
                      </a:lnTo>
                      <a:lnTo>
                        <a:pt x="82" y="67"/>
                      </a:lnTo>
                      <a:lnTo>
                        <a:pt x="88" y="104"/>
                      </a:lnTo>
                      <a:lnTo>
                        <a:pt x="54" y="86"/>
                      </a:lnTo>
                      <a:lnTo>
                        <a:pt x="21" y="104"/>
                      </a:lnTo>
                      <a:lnTo>
                        <a:pt x="27" y="67"/>
                      </a:lnTo>
                      <a:lnTo>
                        <a:pt x="0" y="40"/>
                      </a:lnTo>
                      <a:lnTo>
                        <a:pt x="37" y="35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297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92" name="组合 591"/>
              <p:cNvGrpSpPr/>
              <p:nvPr/>
            </p:nvGrpSpPr>
            <p:grpSpPr>
              <a:xfrm>
                <a:off x="9797665" y="4269476"/>
                <a:ext cx="689361" cy="689361"/>
                <a:chOff x="9042400" y="5049838"/>
                <a:chExt cx="554038" cy="554038"/>
              </a:xfrm>
            </p:grpSpPr>
            <p:sp>
              <p:nvSpPr>
                <p:cNvPr id="593" name="Rectangle 1405"/>
                <p:cNvSpPr>
                  <a:spLocks noChangeArrowheads="1"/>
                </p:cNvSpPr>
                <p:nvPr/>
              </p:nvSpPr>
              <p:spPr bwMode="auto">
                <a:xfrm>
                  <a:off x="9042400" y="5049838"/>
                  <a:ext cx="554038" cy="554038"/>
                </a:xfrm>
                <a:prstGeom prst="rect">
                  <a:avLst/>
                </a:prstGeom>
                <a:solidFill>
                  <a:srgbClr val="2A93CD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4" name="Freeform 2043"/>
                <p:cNvSpPr/>
                <p:nvPr/>
              </p:nvSpPr>
              <p:spPr bwMode="auto">
                <a:xfrm>
                  <a:off x="9137650" y="5208588"/>
                  <a:ext cx="369888" cy="146050"/>
                </a:xfrm>
                <a:custGeom>
                  <a:avLst/>
                  <a:gdLst>
                    <a:gd name="T0" fmla="*/ 76 w 233"/>
                    <a:gd name="T1" fmla="*/ 92 h 92"/>
                    <a:gd name="T2" fmla="*/ 126 w 233"/>
                    <a:gd name="T3" fmla="*/ 33 h 92"/>
                    <a:gd name="T4" fmla="*/ 190 w 233"/>
                    <a:gd name="T5" fmla="*/ 74 h 92"/>
                    <a:gd name="T6" fmla="*/ 233 w 233"/>
                    <a:gd name="T7" fmla="*/ 43 h 92"/>
                    <a:gd name="T8" fmla="*/ 233 w 233"/>
                    <a:gd name="T9" fmla="*/ 0 h 92"/>
                    <a:gd name="T10" fmla="*/ 0 w 233"/>
                    <a:gd name="T11" fmla="*/ 0 h 92"/>
                    <a:gd name="T12" fmla="*/ 0 w 233"/>
                    <a:gd name="T13" fmla="*/ 82 h 92"/>
                    <a:gd name="T14" fmla="*/ 33 w 233"/>
                    <a:gd name="T15" fmla="*/ 59 h 92"/>
                    <a:gd name="T16" fmla="*/ 76 w 233"/>
                    <a:gd name="T17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3" h="92">
                      <a:moveTo>
                        <a:pt x="76" y="92"/>
                      </a:moveTo>
                      <a:lnTo>
                        <a:pt x="126" y="33"/>
                      </a:lnTo>
                      <a:lnTo>
                        <a:pt x="190" y="74"/>
                      </a:lnTo>
                      <a:lnTo>
                        <a:pt x="233" y="43"/>
                      </a:lnTo>
                      <a:lnTo>
                        <a:pt x="233" y="0"/>
                      </a:lnTo>
                      <a:lnTo>
                        <a:pt x="0" y="0"/>
                      </a:lnTo>
                      <a:lnTo>
                        <a:pt x="0" y="82"/>
                      </a:lnTo>
                      <a:lnTo>
                        <a:pt x="33" y="59"/>
                      </a:lnTo>
                      <a:lnTo>
                        <a:pt x="76" y="92"/>
                      </a:lnTo>
                      <a:close/>
                    </a:path>
                  </a:pathLst>
                </a:custGeom>
                <a:solidFill>
                  <a:srgbClr val="75C9DA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5" name="Freeform 2044"/>
                <p:cNvSpPr/>
                <p:nvPr/>
              </p:nvSpPr>
              <p:spPr bwMode="auto">
                <a:xfrm>
                  <a:off x="9137650" y="5272088"/>
                  <a:ext cx="369888" cy="153988"/>
                </a:xfrm>
                <a:custGeom>
                  <a:avLst/>
                  <a:gdLst>
                    <a:gd name="T0" fmla="*/ 190 w 233"/>
                    <a:gd name="T1" fmla="*/ 40 h 97"/>
                    <a:gd name="T2" fmla="*/ 127 w 233"/>
                    <a:gd name="T3" fmla="*/ 0 h 97"/>
                    <a:gd name="T4" fmla="*/ 77 w 233"/>
                    <a:gd name="T5" fmla="*/ 60 h 97"/>
                    <a:gd name="T6" fmla="*/ 33 w 233"/>
                    <a:gd name="T7" fmla="*/ 26 h 97"/>
                    <a:gd name="T8" fmla="*/ 0 w 233"/>
                    <a:gd name="T9" fmla="*/ 49 h 97"/>
                    <a:gd name="T10" fmla="*/ 0 w 233"/>
                    <a:gd name="T11" fmla="*/ 97 h 97"/>
                    <a:gd name="T12" fmla="*/ 233 w 233"/>
                    <a:gd name="T13" fmla="*/ 97 h 97"/>
                    <a:gd name="T14" fmla="*/ 233 w 233"/>
                    <a:gd name="T15" fmla="*/ 10 h 97"/>
                    <a:gd name="T16" fmla="*/ 190 w 233"/>
                    <a:gd name="T17" fmla="*/ 4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3" h="97">
                      <a:moveTo>
                        <a:pt x="190" y="40"/>
                      </a:moveTo>
                      <a:lnTo>
                        <a:pt x="127" y="0"/>
                      </a:lnTo>
                      <a:lnTo>
                        <a:pt x="77" y="60"/>
                      </a:lnTo>
                      <a:lnTo>
                        <a:pt x="33" y="26"/>
                      </a:lnTo>
                      <a:lnTo>
                        <a:pt x="0" y="49"/>
                      </a:lnTo>
                      <a:lnTo>
                        <a:pt x="0" y="97"/>
                      </a:lnTo>
                      <a:lnTo>
                        <a:pt x="233" y="97"/>
                      </a:lnTo>
                      <a:lnTo>
                        <a:pt x="233" y="10"/>
                      </a:lnTo>
                      <a:lnTo>
                        <a:pt x="190" y="40"/>
                      </a:lnTo>
                      <a:close/>
                    </a:path>
                  </a:pathLst>
                </a:custGeom>
                <a:solidFill>
                  <a:srgbClr val="5CB5BD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6" name="Freeform 2045"/>
                <p:cNvSpPr/>
                <p:nvPr/>
              </p:nvSpPr>
              <p:spPr bwMode="auto">
                <a:xfrm>
                  <a:off x="9131300" y="5338763"/>
                  <a:ext cx="6350" cy="12700"/>
                </a:xfrm>
                <a:custGeom>
                  <a:avLst/>
                  <a:gdLst>
                    <a:gd name="T0" fmla="*/ 0 w 4"/>
                    <a:gd name="T1" fmla="*/ 3 h 8"/>
                    <a:gd name="T2" fmla="*/ 4 w 4"/>
                    <a:gd name="T3" fmla="*/ 8 h 8"/>
                    <a:gd name="T4" fmla="*/ 4 w 4"/>
                    <a:gd name="T5" fmla="*/ 7 h 8"/>
                    <a:gd name="T6" fmla="*/ 4 w 4"/>
                    <a:gd name="T7" fmla="*/ 0 h 8"/>
                    <a:gd name="T8" fmla="*/ 0 w 4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8">
                      <a:moveTo>
                        <a:pt x="0" y="3"/>
                      </a:moveTo>
                      <a:lnTo>
                        <a:pt x="4" y="8"/>
                      </a:lnTo>
                      <a:lnTo>
                        <a:pt x="4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5F4F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7" name="Freeform 2046"/>
                <p:cNvSpPr/>
                <p:nvPr/>
              </p:nvSpPr>
              <p:spPr bwMode="auto">
                <a:xfrm>
                  <a:off x="9507538" y="5276850"/>
                  <a:ext cx="6350" cy="11113"/>
                </a:xfrm>
                <a:custGeom>
                  <a:avLst/>
                  <a:gdLst>
                    <a:gd name="T0" fmla="*/ 4 w 4"/>
                    <a:gd name="T1" fmla="*/ 4 h 7"/>
                    <a:gd name="T2" fmla="*/ 1 w 4"/>
                    <a:gd name="T3" fmla="*/ 0 h 7"/>
                    <a:gd name="T4" fmla="*/ 0 w 4"/>
                    <a:gd name="T5" fmla="*/ 0 h 7"/>
                    <a:gd name="T6" fmla="*/ 0 w 4"/>
                    <a:gd name="T7" fmla="*/ 7 h 7"/>
                    <a:gd name="T8" fmla="*/ 4 w 4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4" y="4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F5F4F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8" name="Freeform 2047"/>
                <p:cNvSpPr/>
                <p:nvPr/>
              </p:nvSpPr>
              <p:spPr bwMode="auto">
                <a:xfrm>
                  <a:off x="9137650" y="5260975"/>
                  <a:ext cx="369888" cy="106363"/>
                </a:xfrm>
                <a:custGeom>
                  <a:avLst/>
                  <a:gdLst>
                    <a:gd name="T0" fmla="*/ 77 w 233"/>
                    <a:gd name="T1" fmla="*/ 67 h 67"/>
                    <a:gd name="T2" fmla="*/ 127 w 233"/>
                    <a:gd name="T3" fmla="*/ 7 h 67"/>
                    <a:gd name="T4" fmla="*/ 190 w 233"/>
                    <a:gd name="T5" fmla="*/ 47 h 67"/>
                    <a:gd name="T6" fmla="*/ 233 w 233"/>
                    <a:gd name="T7" fmla="*/ 17 h 67"/>
                    <a:gd name="T8" fmla="*/ 233 w 233"/>
                    <a:gd name="T9" fmla="*/ 10 h 67"/>
                    <a:gd name="T10" fmla="*/ 190 w 233"/>
                    <a:gd name="T11" fmla="*/ 41 h 67"/>
                    <a:gd name="T12" fmla="*/ 126 w 233"/>
                    <a:gd name="T13" fmla="*/ 0 h 67"/>
                    <a:gd name="T14" fmla="*/ 76 w 233"/>
                    <a:gd name="T15" fmla="*/ 59 h 67"/>
                    <a:gd name="T16" fmla="*/ 33 w 233"/>
                    <a:gd name="T17" fmla="*/ 26 h 67"/>
                    <a:gd name="T18" fmla="*/ 0 w 233"/>
                    <a:gd name="T19" fmla="*/ 49 h 67"/>
                    <a:gd name="T20" fmla="*/ 0 w 233"/>
                    <a:gd name="T21" fmla="*/ 56 h 67"/>
                    <a:gd name="T22" fmla="*/ 33 w 233"/>
                    <a:gd name="T23" fmla="*/ 33 h 67"/>
                    <a:gd name="T24" fmla="*/ 77 w 233"/>
                    <a:gd name="T25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33" h="67">
                      <a:moveTo>
                        <a:pt x="77" y="67"/>
                      </a:moveTo>
                      <a:lnTo>
                        <a:pt x="127" y="7"/>
                      </a:lnTo>
                      <a:lnTo>
                        <a:pt x="190" y="47"/>
                      </a:lnTo>
                      <a:lnTo>
                        <a:pt x="233" y="17"/>
                      </a:lnTo>
                      <a:lnTo>
                        <a:pt x="233" y="10"/>
                      </a:lnTo>
                      <a:lnTo>
                        <a:pt x="190" y="41"/>
                      </a:lnTo>
                      <a:lnTo>
                        <a:pt x="126" y="0"/>
                      </a:lnTo>
                      <a:lnTo>
                        <a:pt x="76" y="59"/>
                      </a:lnTo>
                      <a:lnTo>
                        <a:pt x="33" y="26"/>
                      </a:lnTo>
                      <a:lnTo>
                        <a:pt x="0" y="49"/>
                      </a:lnTo>
                      <a:lnTo>
                        <a:pt x="0" y="56"/>
                      </a:lnTo>
                      <a:lnTo>
                        <a:pt x="33" y="33"/>
                      </a:lnTo>
                      <a:lnTo>
                        <a:pt x="77" y="67"/>
                      </a:lnTo>
                      <a:close/>
                    </a:path>
                  </a:pathLst>
                </a:custGeom>
                <a:solidFill>
                  <a:srgbClr val="F5F4F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9" name="Freeform 2048"/>
                <p:cNvSpPr/>
                <p:nvPr/>
              </p:nvSpPr>
              <p:spPr bwMode="auto">
                <a:xfrm>
                  <a:off x="9096375" y="5448300"/>
                  <a:ext cx="454025" cy="28575"/>
                </a:xfrm>
                <a:custGeom>
                  <a:avLst/>
                  <a:gdLst>
                    <a:gd name="T0" fmla="*/ 0 w 682"/>
                    <a:gd name="T1" fmla="*/ 0 h 42"/>
                    <a:gd name="T2" fmla="*/ 0 w 682"/>
                    <a:gd name="T3" fmla="*/ 0 h 42"/>
                    <a:gd name="T4" fmla="*/ 26 w 682"/>
                    <a:gd name="T5" fmla="*/ 42 h 42"/>
                    <a:gd name="T6" fmla="*/ 656 w 682"/>
                    <a:gd name="T7" fmla="*/ 42 h 42"/>
                    <a:gd name="T8" fmla="*/ 682 w 682"/>
                    <a:gd name="T9" fmla="*/ 0 h 42"/>
                    <a:gd name="T10" fmla="*/ 682 w 682"/>
                    <a:gd name="T11" fmla="*/ 0 h 42"/>
                    <a:gd name="T12" fmla="*/ 0 w 682"/>
                    <a:gd name="T1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2" h="4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12" y="42"/>
                        <a:pt x="26" y="42"/>
                      </a:cubicBezTo>
                      <a:cubicBezTo>
                        <a:pt x="656" y="42"/>
                        <a:pt x="656" y="42"/>
                        <a:pt x="656" y="42"/>
                      </a:cubicBezTo>
                      <a:cubicBezTo>
                        <a:pt x="671" y="42"/>
                        <a:pt x="682" y="23"/>
                        <a:pt x="682" y="0"/>
                      </a:cubicBezTo>
                      <a:cubicBezTo>
                        <a:pt x="682" y="0"/>
                        <a:pt x="682" y="0"/>
                        <a:pt x="68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4F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0" name="Freeform 2049"/>
                <p:cNvSpPr/>
                <p:nvPr/>
              </p:nvSpPr>
              <p:spPr bwMode="auto">
                <a:xfrm>
                  <a:off x="9256713" y="5456238"/>
                  <a:ext cx="133350" cy="12700"/>
                </a:xfrm>
                <a:custGeom>
                  <a:avLst/>
                  <a:gdLst>
                    <a:gd name="T0" fmla="*/ 200 w 200"/>
                    <a:gd name="T1" fmla="*/ 10 h 20"/>
                    <a:gd name="T2" fmla="*/ 190 w 200"/>
                    <a:gd name="T3" fmla="*/ 20 h 20"/>
                    <a:gd name="T4" fmla="*/ 10 w 200"/>
                    <a:gd name="T5" fmla="*/ 20 h 20"/>
                    <a:gd name="T6" fmla="*/ 0 w 200"/>
                    <a:gd name="T7" fmla="*/ 10 h 20"/>
                    <a:gd name="T8" fmla="*/ 0 w 200"/>
                    <a:gd name="T9" fmla="*/ 10 h 20"/>
                    <a:gd name="T10" fmla="*/ 10 w 200"/>
                    <a:gd name="T11" fmla="*/ 0 h 20"/>
                    <a:gd name="T12" fmla="*/ 190 w 200"/>
                    <a:gd name="T13" fmla="*/ 0 h 20"/>
                    <a:gd name="T14" fmla="*/ 200 w 200"/>
                    <a:gd name="T1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0" h="20">
                      <a:moveTo>
                        <a:pt x="200" y="10"/>
                      </a:moveTo>
                      <a:cubicBezTo>
                        <a:pt x="200" y="15"/>
                        <a:pt x="195" y="20"/>
                        <a:pt x="19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5" y="20"/>
                        <a:pt x="0" y="15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5" y="0"/>
                        <a:pt x="10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5" y="0"/>
                        <a:pt x="200" y="5"/>
                        <a:pt x="200" y="10"/>
                      </a:cubicBezTo>
                      <a:close/>
                    </a:path>
                  </a:pathLst>
                </a:custGeom>
                <a:solidFill>
                  <a:srgbClr val="C8C6C3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1" name="Oval 2050"/>
                <p:cNvSpPr>
                  <a:spLocks noChangeArrowheads="1"/>
                </p:cNvSpPr>
                <p:nvPr/>
              </p:nvSpPr>
              <p:spPr bwMode="auto">
                <a:xfrm>
                  <a:off x="9178925" y="5295900"/>
                  <a:ext cx="23813" cy="23813"/>
                </a:xfrm>
                <a:prstGeom prst="ellipse">
                  <a:avLst/>
                </a:prstGeom>
                <a:solidFill>
                  <a:srgbClr val="F5F4F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2" name="Oval 2051"/>
                <p:cNvSpPr>
                  <a:spLocks noChangeArrowheads="1"/>
                </p:cNvSpPr>
                <p:nvPr/>
              </p:nvSpPr>
              <p:spPr bwMode="auto">
                <a:xfrm>
                  <a:off x="9247188" y="5349875"/>
                  <a:ext cx="23813" cy="23813"/>
                </a:xfrm>
                <a:prstGeom prst="ellipse">
                  <a:avLst/>
                </a:prstGeom>
                <a:solidFill>
                  <a:srgbClr val="F5F4F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3" name="Oval 2052"/>
                <p:cNvSpPr>
                  <a:spLocks noChangeArrowheads="1"/>
                </p:cNvSpPr>
                <p:nvPr/>
              </p:nvSpPr>
              <p:spPr bwMode="auto">
                <a:xfrm>
                  <a:off x="9328150" y="5256213"/>
                  <a:ext cx="23813" cy="23813"/>
                </a:xfrm>
                <a:prstGeom prst="ellipse">
                  <a:avLst/>
                </a:prstGeom>
                <a:solidFill>
                  <a:srgbClr val="F5F4F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4" name="Freeform 2053"/>
                <p:cNvSpPr/>
                <p:nvPr/>
              </p:nvSpPr>
              <p:spPr bwMode="auto">
                <a:xfrm>
                  <a:off x="9426575" y="5318125"/>
                  <a:ext cx="26988" cy="25400"/>
                </a:xfrm>
                <a:custGeom>
                  <a:avLst/>
                  <a:gdLst>
                    <a:gd name="T0" fmla="*/ 38 w 40"/>
                    <a:gd name="T1" fmla="*/ 23 h 39"/>
                    <a:gd name="T2" fmla="*/ 17 w 40"/>
                    <a:gd name="T3" fmla="*/ 38 h 39"/>
                    <a:gd name="T4" fmla="*/ 2 w 40"/>
                    <a:gd name="T5" fmla="*/ 16 h 39"/>
                    <a:gd name="T6" fmla="*/ 23 w 40"/>
                    <a:gd name="T7" fmla="*/ 2 h 39"/>
                    <a:gd name="T8" fmla="*/ 38 w 40"/>
                    <a:gd name="T9" fmla="*/ 2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9">
                      <a:moveTo>
                        <a:pt x="38" y="23"/>
                      </a:moveTo>
                      <a:cubicBezTo>
                        <a:pt x="36" y="33"/>
                        <a:pt x="27" y="39"/>
                        <a:pt x="17" y="38"/>
                      </a:cubicBezTo>
                      <a:cubicBezTo>
                        <a:pt x="7" y="36"/>
                        <a:pt x="0" y="26"/>
                        <a:pt x="2" y="16"/>
                      </a:cubicBezTo>
                      <a:cubicBezTo>
                        <a:pt x="4" y="6"/>
                        <a:pt x="13" y="0"/>
                        <a:pt x="23" y="2"/>
                      </a:cubicBezTo>
                      <a:cubicBezTo>
                        <a:pt x="33" y="3"/>
                        <a:pt x="40" y="13"/>
                        <a:pt x="38" y="23"/>
                      </a:cubicBezTo>
                      <a:close/>
                    </a:path>
                  </a:pathLst>
                </a:custGeom>
                <a:solidFill>
                  <a:srgbClr val="F5F4F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5" name="Freeform 2054"/>
                <p:cNvSpPr>
                  <a:spLocks noEditPoints="1"/>
                </p:cNvSpPr>
                <p:nvPr/>
              </p:nvSpPr>
              <p:spPr bwMode="auto">
                <a:xfrm>
                  <a:off x="9118600" y="5191125"/>
                  <a:ext cx="409575" cy="252413"/>
                </a:xfrm>
                <a:custGeom>
                  <a:avLst/>
                  <a:gdLst>
                    <a:gd name="T0" fmla="*/ 579 w 614"/>
                    <a:gd name="T1" fmla="*/ 0 h 378"/>
                    <a:gd name="T2" fmla="*/ 36 w 614"/>
                    <a:gd name="T3" fmla="*/ 0 h 378"/>
                    <a:gd name="T4" fmla="*/ 0 w 614"/>
                    <a:gd name="T5" fmla="*/ 39 h 378"/>
                    <a:gd name="T6" fmla="*/ 0 w 614"/>
                    <a:gd name="T7" fmla="*/ 338 h 378"/>
                    <a:gd name="T8" fmla="*/ 36 w 614"/>
                    <a:gd name="T9" fmla="*/ 378 h 378"/>
                    <a:gd name="T10" fmla="*/ 579 w 614"/>
                    <a:gd name="T11" fmla="*/ 378 h 378"/>
                    <a:gd name="T12" fmla="*/ 614 w 614"/>
                    <a:gd name="T13" fmla="*/ 338 h 378"/>
                    <a:gd name="T14" fmla="*/ 614 w 614"/>
                    <a:gd name="T15" fmla="*/ 39 h 378"/>
                    <a:gd name="T16" fmla="*/ 579 w 614"/>
                    <a:gd name="T17" fmla="*/ 0 h 378"/>
                    <a:gd name="T18" fmla="*/ 584 w 614"/>
                    <a:gd name="T19" fmla="*/ 352 h 378"/>
                    <a:gd name="T20" fmla="*/ 30 w 614"/>
                    <a:gd name="T21" fmla="*/ 352 h 378"/>
                    <a:gd name="T22" fmla="*/ 30 w 614"/>
                    <a:gd name="T23" fmla="*/ 26 h 378"/>
                    <a:gd name="T24" fmla="*/ 584 w 614"/>
                    <a:gd name="T25" fmla="*/ 26 h 378"/>
                    <a:gd name="T26" fmla="*/ 584 w 614"/>
                    <a:gd name="T27" fmla="*/ 352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378">
                      <a:moveTo>
                        <a:pt x="579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8"/>
                        <a:pt x="0" y="39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cubicBezTo>
                        <a:pt x="0" y="360"/>
                        <a:pt x="16" y="378"/>
                        <a:pt x="36" y="378"/>
                      </a:cubicBezTo>
                      <a:cubicBezTo>
                        <a:pt x="579" y="378"/>
                        <a:pt x="579" y="378"/>
                        <a:pt x="579" y="378"/>
                      </a:cubicBezTo>
                      <a:cubicBezTo>
                        <a:pt x="598" y="378"/>
                        <a:pt x="614" y="360"/>
                        <a:pt x="614" y="338"/>
                      </a:cubicBezTo>
                      <a:cubicBezTo>
                        <a:pt x="614" y="39"/>
                        <a:pt x="614" y="39"/>
                        <a:pt x="614" y="39"/>
                      </a:cubicBezTo>
                      <a:cubicBezTo>
                        <a:pt x="614" y="18"/>
                        <a:pt x="598" y="0"/>
                        <a:pt x="579" y="0"/>
                      </a:cubicBezTo>
                      <a:close/>
                      <a:moveTo>
                        <a:pt x="584" y="352"/>
                      </a:moveTo>
                      <a:cubicBezTo>
                        <a:pt x="30" y="352"/>
                        <a:pt x="30" y="352"/>
                        <a:pt x="30" y="352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584" y="26"/>
                        <a:pt x="584" y="26"/>
                        <a:pt x="584" y="26"/>
                      </a:cubicBezTo>
                      <a:lnTo>
                        <a:pt x="584" y="352"/>
                      </a:lnTo>
                      <a:close/>
                    </a:path>
                  </a:pathLst>
                </a:custGeom>
                <a:solidFill>
                  <a:srgbClr val="F5F4F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6" name="Oval 2055"/>
                <p:cNvSpPr>
                  <a:spLocks noChangeArrowheads="1"/>
                </p:cNvSpPr>
                <p:nvPr/>
              </p:nvSpPr>
              <p:spPr bwMode="auto">
                <a:xfrm>
                  <a:off x="9317038" y="5194300"/>
                  <a:ext cx="12700" cy="12700"/>
                </a:xfrm>
                <a:prstGeom prst="ellipse">
                  <a:avLst/>
                </a:prstGeom>
                <a:solidFill>
                  <a:srgbClr val="C8C6C3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07" name="组合 606"/>
              <p:cNvGrpSpPr/>
              <p:nvPr/>
            </p:nvGrpSpPr>
            <p:grpSpPr>
              <a:xfrm>
                <a:off x="10571961" y="5055623"/>
                <a:ext cx="689361" cy="689361"/>
                <a:chOff x="9664700" y="5681663"/>
                <a:chExt cx="554038" cy="554038"/>
              </a:xfrm>
            </p:grpSpPr>
            <p:sp>
              <p:nvSpPr>
                <p:cNvPr id="608" name="Rectangle 1412"/>
                <p:cNvSpPr>
                  <a:spLocks noChangeArrowheads="1"/>
                </p:cNvSpPr>
                <p:nvPr/>
              </p:nvSpPr>
              <p:spPr bwMode="auto">
                <a:xfrm>
                  <a:off x="9664700" y="5681663"/>
                  <a:ext cx="554038" cy="554038"/>
                </a:xfrm>
                <a:prstGeom prst="rect">
                  <a:avLst/>
                </a:prstGeom>
                <a:solidFill>
                  <a:srgbClr val="FF6868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9" name="Freeform 2056"/>
                <p:cNvSpPr>
                  <a:spLocks noEditPoints="1"/>
                </p:cNvSpPr>
                <p:nvPr/>
              </p:nvSpPr>
              <p:spPr bwMode="auto">
                <a:xfrm>
                  <a:off x="9861550" y="5875338"/>
                  <a:ext cx="285750" cy="282575"/>
                </a:xfrm>
                <a:custGeom>
                  <a:avLst/>
                  <a:gdLst>
                    <a:gd name="T0" fmla="*/ 190 w 429"/>
                    <a:gd name="T1" fmla="*/ 125 h 424"/>
                    <a:gd name="T2" fmla="*/ 167 w 429"/>
                    <a:gd name="T3" fmla="*/ 33 h 424"/>
                    <a:gd name="T4" fmla="*/ 75 w 429"/>
                    <a:gd name="T5" fmla="*/ 8 h 424"/>
                    <a:gd name="T6" fmla="*/ 128 w 429"/>
                    <a:gd name="T7" fmla="*/ 62 h 424"/>
                    <a:gd name="T8" fmla="*/ 114 w 429"/>
                    <a:gd name="T9" fmla="*/ 114 h 424"/>
                    <a:gd name="T10" fmla="*/ 62 w 429"/>
                    <a:gd name="T11" fmla="*/ 128 h 424"/>
                    <a:gd name="T12" fmla="*/ 8 w 429"/>
                    <a:gd name="T13" fmla="*/ 74 h 424"/>
                    <a:gd name="T14" fmla="*/ 32 w 429"/>
                    <a:gd name="T15" fmla="*/ 166 h 424"/>
                    <a:gd name="T16" fmla="*/ 128 w 429"/>
                    <a:gd name="T17" fmla="*/ 190 h 424"/>
                    <a:gd name="T18" fmla="*/ 129 w 429"/>
                    <a:gd name="T19" fmla="*/ 190 h 424"/>
                    <a:gd name="T20" fmla="*/ 348 w 429"/>
                    <a:gd name="T21" fmla="*/ 411 h 424"/>
                    <a:gd name="T22" fmla="*/ 379 w 429"/>
                    <a:gd name="T23" fmla="*/ 424 h 424"/>
                    <a:gd name="T24" fmla="*/ 411 w 429"/>
                    <a:gd name="T25" fmla="*/ 411 h 424"/>
                    <a:gd name="T26" fmla="*/ 411 w 429"/>
                    <a:gd name="T27" fmla="*/ 348 h 424"/>
                    <a:gd name="T28" fmla="*/ 190 w 429"/>
                    <a:gd name="T29" fmla="*/ 125 h 424"/>
                    <a:gd name="T30" fmla="*/ 383 w 429"/>
                    <a:gd name="T31" fmla="*/ 404 h 424"/>
                    <a:gd name="T32" fmla="*/ 366 w 429"/>
                    <a:gd name="T33" fmla="*/ 387 h 424"/>
                    <a:gd name="T34" fmla="*/ 384 w 429"/>
                    <a:gd name="T35" fmla="*/ 370 h 424"/>
                    <a:gd name="T36" fmla="*/ 401 w 429"/>
                    <a:gd name="T37" fmla="*/ 387 h 424"/>
                    <a:gd name="T38" fmla="*/ 383 w 429"/>
                    <a:gd name="T39" fmla="*/ 404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29" h="424">
                      <a:moveTo>
                        <a:pt x="190" y="125"/>
                      </a:moveTo>
                      <a:cubicBezTo>
                        <a:pt x="199" y="94"/>
                        <a:pt x="191" y="58"/>
                        <a:pt x="167" y="33"/>
                      </a:cubicBezTo>
                      <a:cubicBezTo>
                        <a:pt x="142" y="8"/>
                        <a:pt x="107" y="0"/>
                        <a:pt x="75" y="8"/>
                      </a:cubicBezTo>
                      <a:cubicBezTo>
                        <a:pt x="128" y="62"/>
                        <a:pt x="128" y="62"/>
                        <a:pt x="128" y="62"/>
                      </a:cubicBezTo>
                      <a:cubicBezTo>
                        <a:pt x="114" y="114"/>
                        <a:pt x="114" y="114"/>
                        <a:pt x="114" y="114"/>
                      </a:cubicBezTo>
                      <a:cubicBezTo>
                        <a:pt x="62" y="128"/>
                        <a:pt x="62" y="128"/>
                        <a:pt x="62" y="128"/>
                      </a:cubicBezTo>
                      <a:cubicBezTo>
                        <a:pt x="8" y="74"/>
                        <a:pt x="8" y="74"/>
                        <a:pt x="8" y="74"/>
                      </a:cubicBezTo>
                      <a:cubicBezTo>
                        <a:pt x="0" y="106"/>
                        <a:pt x="7" y="141"/>
                        <a:pt x="32" y="166"/>
                      </a:cubicBezTo>
                      <a:cubicBezTo>
                        <a:pt x="58" y="192"/>
                        <a:pt x="96" y="200"/>
                        <a:pt x="128" y="190"/>
                      </a:cubicBezTo>
                      <a:cubicBezTo>
                        <a:pt x="129" y="190"/>
                        <a:pt x="129" y="190"/>
                        <a:pt x="129" y="190"/>
                      </a:cubicBezTo>
                      <a:cubicBezTo>
                        <a:pt x="348" y="411"/>
                        <a:pt x="348" y="411"/>
                        <a:pt x="348" y="411"/>
                      </a:cubicBezTo>
                      <a:cubicBezTo>
                        <a:pt x="357" y="420"/>
                        <a:pt x="368" y="424"/>
                        <a:pt x="379" y="424"/>
                      </a:cubicBezTo>
                      <a:cubicBezTo>
                        <a:pt x="391" y="424"/>
                        <a:pt x="402" y="420"/>
                        <a:pt x="411" y="411"/>
                      </a:cubicBezTo>
                      <a:cubicBezTo>
                        <a:pt x="429" y="394"/>
                        <a:pt x="429" y="366"/>
                        <a:pt x="411" y="348"/>
                      </a:cubicBezTo>
                      <a:lnTo>
                        <a:pt x="190" y="125"/>
                      </a:lnTo>
                      <a:close/>
                      <a:moveTo>
                        <a:pt x="383" y="404"/>
                      </a:moveTo>
                      <a:cubicBezTo>
                        <a:pt x="374" y="404"/>
                        <a:pt x="366" y="396"/>
                        <a:pt x="366" y="387"/>
                      </a:cubicBezTo>
                      <a:cubicBezTo>
                        <a:pt x="367" y="377"/>
                        <a:pt x="374" y="370"/>
                        <a:pt x="384" y="370"/>
                      </a:cubicBezTo>
                      <a:cubicBezTo>
                        <a:pt x="393" y="370"/>
                        <a:pt x="401" y="377"/>
                        <a:pt x="401" y="387"/>
                      </a:cubicBezTo>
                      <a:cubicBezTo>
                        <a:pt x="400" y="396"/>
                        <a:pt x="393" y="404"/>
                        <a:pt x="383" y="404"/>
                      </a:cubicBezTo>
                      <a:close/>
                    </a:path>
                  </a:pathLst>
                </a:custGeom>
                <a:solidFill>
                  <a:srgbClr val="263B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0" name="Freeform 2057"/>
                <p:cNvSpPr/>
                <p:nvPr/>
              </p:nvSpPr>
              <p:spPr bwMode="auto">
                <a:xfrm>
                  <a:off x="9747250" y="5765800"/>
                  <a:ext cx="366713" cy="366713"/>
                </a:xfrm>
                <a:custGeom>
                  <a:avLst/>
                  <a:gdLst>
                    <a:gd name="T0" fmla="*/ 549 w 551"/>
                    <a:gd name="T1" fmla="*/ 321 h 551"/>
                    <a:gd name="T2" fmla="*/ 551 w 551"/>
                    <a:gd name="T3" fmla="*/ 245 h 551"/>
                    <a:gd name="T4" fmla="*/ 475 w 551"/>
                    <a:gd name="T5" fmla="*/ 242 h 551"/>
                    <a:gd name="T6" fmla="*/ 446 w 551"/>
                    <a:gd name="T7" fmla="*/ 166 h 551"/>
                    <a:gd name="T8" fmla="*/ 501 w 551"/>
                    <a:gd name="T9" fmla="*/ 115 h 551"/>
                    <a:gd name="T10" fmla="*/ 448 w 551"/>
                    <a:gd name="T11" fmla="*/ 59 h 551"/>
                    <a:gd name="T12" fmla="*/ 393 w 551"/>
                    <a:gd name="T13" fmla="*/ 111 h 551"/>
                    <a:gd name="T14" fmla="*/ 319 w 551"/>
                    <a:gd name="T15" fmla="*/ 78 h 551"/>
                    <a:gd name="T16" fmla="*/ 321 w 551"/>
                    <a:gd name="T17" fmla="*/ 2 h 551"/>
                    <a:gd name="T18" fmla="*/ 244 w 551"/>
                    <a:gd name="T19" fmla="*/ 0 h 551"/>
                    <a:gd name="T20" fmla="*/ 242 w 551"/>
                    <a:gd name="T21" fmla="*/ 75 h 551"/>
                    <a:gd name="T22" fmla="*/ 166 w 551"/>
                    <a:gd name="T23" fmla="*/ 104 h 551"/>
                    <a:gd name="T24" fmla="*/ 114 w 551"/>
                    <a:gd name="T25" fmla="*/ 50 h 551"/>
                    <a:gd name="T26" fmla="*/ 58 w 551"/>
                    <a:gd name="T27" fmla="*/ 102 h 551"/>
                    <a:gd name="T28" fmla="*/ 110 w 551"/>
                    <a:gd name="T29" fmla="*/ 157 h 551"/>
                    <a:gd name="T30" fmla="*/ 77 w 551"/>
                    <a:gd name="T31" fmla="*/ 232 h 551"/>
                    <a:gd name="T32" fmla="*/ 2 w 551"/>
                    <a:gd name="T33" fmla="*/ 230 h 551"/>
                    <a:gd name="T34" fmla="*/ 0 w 551"/>
                    <a:gd name="T35" fmla="*/ 306 h 551"/>
                    <a:gd name="T36" fmla="*/ 75 w 551"/>
                    <a:gd name="T37" fmla="*/ 309 h 551"/>
                    <a:gd name="T38" fmla="*/ 104 w 551"/>
                    <a:gd name="T39" fmla="*/ 385 h 551"/>
                    <a:gd name="T40" fmla="*/ 49 w 551"/>
                    <a:gd name="T41" fmla="*/ 436 h 551"/>
                    <a:gd name="T42" fmla="*/ 102 w 551"/>
                    <a:gd name="T43" fmla="*/ 492 h 551"/>
                    <a:gd name="T44" fmla="*/ 157 w 551"/>
                    <a:gd name="T45" fmla="*/ 440 h 551"/>
                    <a:gd name="T46" fmla="*/ 231 w 551"/>
                    <a:gd name="T47" fmla="*/ 473 h 551"/>
                    <a:gd name="T48" fmla="*/ 229 w 551"/>
                    <a:gd name="T49" fmla="*/ 549 h 551"/>
                    <a:gd name="T50" fmla="*/ 306 w 551"/>
                    <a:gd name="T51" fmla="*/ 551 h 551"/>
                    <a:gd name="T52" fmla="*/ 308 w 551"/>
                    <a:gd name="T53" fmla="*/ 475 h 551"/>
                    <a:gd name="T54" fmla="*/ 370 w 551"/>
                    <a:gd name="T55" fmla="*/ 455 h 551"/>
                    <a:gd name="T56" fmla="*/ 332 w 551"/>
                    <a:gd name="T57" fmla="*/ 419 h 551"/>
                    <a:gd name="T58" fmla="*/ 271 w 551"/>
                    <a:gd name="T59" fmla="*/ 429 h 551"/>
                    <a:gd name="T60" fmla="*/ 121 w 551"/>
                    <a:gd name="T61" fmla="*/ 271 h 551"/>
                    <a:gd name="T62" fmla="*/ 279 w 551"/>
                    <a:gd name="T63" fmla="*/ 122 h 551"/>
                    <a:gd name="T64" fmla="*/ 429 w 551"/>
                    <a:gd name="T65" fmla="*/ 280 h 551"/>
                    <a:gd name="T66" fmla="*/ 422 w 551"/>
                    <a:gd name="T67" fmla="*/ 321 h 551"/>
                    <a:gd name="T68" fmla="*/ 459 w 551"/>
                    <a:gd name="T69" fmla="*/ 361 h 551"/>
                    <a:gd name="T70" fmla="*/ 473 w 551"/>
                    <a:gd name="T71" fmla="*/ 319 h 551"/>
                    <a:gd name="T72" fmla="*/ 549 w 551"/>
                    <a:gd name="T73" fmla="*/ 321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51" h="551">
                      <a:moveTo>
                        <a:pt x="549" y="321"/>
                      </a:moveTo>
                      <a:cubicBezTo>
                        <a:pt x="551" y="245"/>
                        <a:pt x="551" y="245"/>
                        <a:pt x="551" y="245"/>
                      </a:cubicBezTo>
                      <a:cubicBezTo>
                        <a:pt x="475" y="242"/>
                        <a:pt x="475" y="242"/>
                        <a:pt x="475" y="242"/>
                      </a:cubicBezTo>
                      <a:cubicBezTo>
                        <a:pt x="471" y="215"/>
                        <a:pt x="461" y="189"/>
                        <a:pt x="446" y="166"/>
                      </a:cubicBezTo>
                      <a:cubicBezTo>
                        <a:pt x="501" y="115"/>
                        <a:pt x="501" y="115"/>
                        <a:pt x="501" y="115"/>
                      </a:cubicBezTo>
                      <a:cubicBezTo>
                        <a:pt x="448" y="59"/>
                        <a:pt x="448" y="59"/>
                        <a:pt x="448" y="59"/>
                      </a:cubicBezTo>
                      <a:cubicBezTo>
                        <a:pt x="393" y="111"/>
                        <a:pt x="393" y="111"/>
                        <a:pt x="393" y="111"/>
                      </a:cubicBezTo>
                      <a:cubicBezTo>
                        <a:pt x="372" y="95"/>
                        <a:pt x="346" y="84"/>
                        <a:pt x="319" y="78"/>
                      </a:cubicBezTo>
                      <a:cubicBezTo>
                        <a:pt x="321" y="2"/>
                        <a:pt x="321" y="2"/>
                        <a:pt x="321" y="2"/>
                      </a:cubicBezTo>
                      <a:cubicBezTo>
                        <a:pt x="244" y="0"/>
                        <a:pt x="244" y="0"/>
                        <a:pt x="244" y="0"/>
                      </a:cubicBezTo>
                      <a:cubicBezTo>
                        <a:pt x="242" y="75"/>
                        <a:pt x="242" y="75"/>
                        <a:pt x="242" y="75"/>
                      </a:cubicBezTo>
                      <a:cubicBezTo>
                        <a:pt x="215" y="80"/>
                        <a:pt x="189" y="90"/>
                        <a:pt x="166" y="104"/>
                      </a:cubicBezTo>
                      <a:cubicBezTo>
                        <a:pt x="114" y="50"/>
                        <a:pt x="114" y="50"/>
                        <a:pt x="114" y="50"/>
                      </a:cubicBezTo>
                      <a:cubicBezTo>
                        <a:pt x="58" y="102"/>
                        <a:pt x="58" y="102"/>
                        <a:pt x="58" y="102"/>
                      </a:cubicBezTo>
                      <a:cubicBezTo>
                        <a:pt x="110" y="157"/>
                        <a:pt x="110" y="157"/>
                        <a:pt x="110" y="157"/>
                      </a:cubicBezTo>
                      <a:cubicBezTo>
                        <a:pt x="95" y="179"/>
                        <a:pt x="83" y="204"/>
                        <a:pt x="77" y="232"/>
                      </a:cubicBezTo>
                      <a:cubicBezTo>
                        <a:pt x="2" y="230"/>
                        <a:pt x="2" y="230"/>
                        <a:pt x="2" y="230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75" y="309"/>
                        <a:pt x="75" y="309"/>
                        <a:pt x="75" y="309"/>
                      </a:cubicBezTo>
                      <a:cubicBezTo>
                        <a:pt x="80" y="336"/>
                        <a:pt x="90" y="362"/>
                        <a:pt x="104" y="385"/>
                      </a:cubicBezTo>
                      <a:cubicBezTo>
                        <a:pt x="49" y="436"/>
                        <a:pt x="49" y="436"/>
                        <a:pt x="49" y="436"/>
                      </a:cubicBezTo>
                      <a:cubicBezTo>
                        <a:pt x="102" y="492"/>
                        <a:pt x="102" y="492"/>
                        <a:pt x="102" y="492"/>
                      </a:cubicBezTo>
                      <a:cubicBezTo>
                        <a:pt x="157" y="440"/>
                        <a:pt x="157" y="440"/>
                        <a:pt x="157" y="440"/>
                      </a:cubicBezTo>
                      <a:cubicBezTo>
                        <a:pt x="179" y="456"/>
                        <a:pt x="204" y="467"/>
                        <a:pt x="231" y="473"/>
                      </a:cubicBezTo>
                      <a:cubicBezTo>
                        <a:pt x="229" y="549"/>
                        <a:pt x="229" y="549"/>
                        <a:pt x="229" y="549"/>
                      </a:cubicBezTo>
                      <a:cubicBezTo>
                        <a:pt x="306" y="551"/>
                        <a:pt x="306" y="551"/>
                        <a:pt x="306" y="551"/>
                      </a:cubicBezTo>
                      <a:cubicBezTo>
                        <a:pt x="308" y="475"/>
                        <a:pt x="308" y="475"/>
                        <a:pt x="308" y="475"/>
                      </a:cubicBezTo>
                      <a:cubicBezTo>
                        <a:pt x="330" y="472"/>
                        <a:pt x="351" y="465"/>
                        <a:pt x="370" y="455"/>
                      </a:cubicBezTo>
                      <a:cubicBezTo>
                        <a:pt x="332" y="419"/>
                        <a:pt x="332" y="419"/>
                        <a:pt x="332" y="419"/>
                      </a:cubicBezTo>
                      <a:cubicBezTo>
                        <a:pt x="313" y="426"/>
                        <a:pt x="293" y="430"/>
                        <a:pt x="271" y="429"/>
                      </a:cubicBezTo>
                      <a:cubicBezTo>
                        <a:pt x="186" y="427"/>
                        <a:pt x="119" y="356"/>
                        <a:pt x="121" y="271"/>
                      </a:cubicBezTo>
                      <a:cubicBezTo>
                        <a:pt x="124" y="186"/>
                        <a:pt x="194" y="119"/>
                        <a:pt x="279" y="122"/>
                      </a:cubicBezTo>
                      <a:cubicBezTo>
                        <a:pt x="364" y="124"/>
                        <a:pt x="431" y="195"/>
                        <a:pt x="429" y="280"/>
                      </a:cubicBezTo>
                      <a:cubicBezTo>
                        <a:pt x="429" y="294"/>
                        <a:pt x="426" y="308"/>
                        <a:pt x="422" y="321"/>
                      </a:cubicBezTo>
                      <a:cubicBezTo>
                        <a:pt x="459" y="361"/>
                        <a:pt x="459" y="361"/>
                        <a:pt x="459" y="361"/>
                      </a:cubicBezTo>
                      <a:cubicBezTo>
                        <a:pt x="465" y="348"/>
                        <a:pt x="470" y="334"/>
                        <a:pt x="473" y="319"/>
                      </a:cubicBezTo>
                      <a:lnTo>
                        <a:pt x="549" y="3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11" name="组合 610"/>
              <p:cNvGrpSpPr/>
              <p:nvPr/>
            </p:nvGrpSpPr>
            <p:grpSpPr>
              <a:xfrm>
                <a:off x="9797665" y="5841771"/>
                <a:ext cx="689361" cy="689361"/>
                <a:chOff x="9042400" y="6313488"/>
                <a:chExt cx="554038" cy="554038"/>
              </a:xfrm>
            </p:grpSpPr>
            <p:sp>
              <p:nvSpPr>
                <p:cNvPr id="612" name="Rectangle 1415"/>
                <p:cNvSpPr>
                  <a:spLocks noChangeArrowheads="1"/>
                </p:cNvSpPr>
                <p:nvPr/>
              </p:nvSpPr>
              <p:spPr bwMode="auto">
                <a:xfrm>
                  <a:off x="9042400" y="6313488"/>
                  <a:ext cx="554038" cy="554038"/>
                </a:xfrm>
                <a:prstGeom prst="rect">
                  <a:avLst/>
                </a:prstGeom>
                <a:solidFill>
                  <a:srgbClr val="00414A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3" name="Freeform 2058"/>
                <p:cNvSpPr/>
                <p:nvPr/>
              </p:nvSpPr>
              <p:spPr bwMode="auto">
                <a:xfrm>
                  <a:off x="9283700" y="6408738"/>
                  <a:ext cx="188913" cy="112713"/>
                </a:xfrm>
                <a:custGeom>
                  <a:avLst/>
                  <a:gdLst>
                    <a:gd name="T0" fmla="*/ 23 w 283"/>
                    <a:gd name="T1" fmla="*/ 163 h 171"/>
                    <a:gd name="T2" fmla="*/ 142 w 283"/>
                    <a:gd name="T3" fmla="*/ 23 h 171"/>
                    <a:gd name="T4" fmla="*/ 260 w 283"/>
                    <a:gd name="T5" fmla="*/ 163 h 171"/>
                    <a:gd name="T6" fmla="*/ 260 w 283"/>
                    <a:gd name="T7" fmla="*/ 171 h 171"/>
                    <a:gd name="T8" fmla="*/ 278 w 283"/>
                    <a:gd name="T9" fmla="*/ 171 h 171"/>
                    <a:gd name="T10" fmla="*/ 283 w 283"/>
                    <a:gd name="T11" fmla="*/ 171 h 171"/>
                    <a:gd name="T12" fmla="*/ 283 w 283"/>
                    <a:gd name="T13" fmla="*/ 163 h 171"/>
                    <a:gd name="T14" fmla="*/ 142 w 283"/>
                    <a:gd name="T15" fmla="*/ 0 h 171"/>
                    <a:gd name="T16" fmla="*/ 0 w 283"/>
                    <a:gd name="T17" fmla="*/ 163 h 171"/>
                    <a:gd name="T18" fmla="*/ 0 w 283"/>
                    <a:gd name="T19" fmla="*/ 170 h 171"/>
                    <a:gd name="T20" fmla="*/ 23 w 283"/>
                    <a:gd name="T21" fmla="*/ 170 h 171"/>
                    <a:gd name="T22" fmla="*/ 23 w 283"/>
                    <a:gd name="T23" fmla="*/ 163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3" h="171">
                      <a:moveTo>
                        <a:pt x="23" y="163"/>
                      </a:moveTo>
                      <a:cubicBezTo>
                        <a:pt x="23" y="86"/>
                        <a:pt x="76" y="23"/>
                        <a:pt x="142" y="23"/>
                      </a:cubicBezTo>
                      <a:cubicBezTo>
                        <a:pt x="207" y="23"/>
                        <a:pt x="260" y="86"/>
                        <a:pt x="260" y="163"/>
                      </a:cubicBezTo>
                      <a:cubicBezTo>
                        <a:pt x="260" y="166"/>
                        <a:pt x="260" y="168"/>
                        <a:pt x="260" y="171"/>
                      </a:cubicBezTo>
                      <a:cubicBezTo>
                        <a:pt x="278" y="171"/>
                        <a:pt x="278" y="171"/>
                        <a:pt x="278" y="171"/>
                      </a:cubicBezTo>
                      <a:cubicBezTo>
                        <a:pt x="280" y="171"/>
                        <a:pt x="281" y="171"/>
                        <a:pt x="283" y="171"/>
                      </a:cubicBezTo>
                      <a:cubicBezTo>
                        <a:pt x="283" y="169"/>
                        <a:pt x="283" y="166"/>
                        <a:pt x="283" y="163"/>
                      </a:cubicBezTo>
                      <a:cubicBezTo>
                        <a:pt x="283" y="73"/>
                        <a:pt x="220" y="0"/>
                        <a:pt x="142" y="0"/>
                      </a:cubicBezTo>
                      <a:cubicBezTo>
                        <a:pt x="64" y="0"/>
                        <a:pt x="0" y="73"/>
                        <a:pt x="0" y="163"/>
                      </a:cubicBezTo>
                      <a:cubicBezTo>
                        <a:pt x="0" y="165"/>
                        <a:pt x="0" y="168"/>
                        <a:pt x="0" y="170"/>
                      </a:cubicBezTo>
                      <a:cubicBezTo>
                        <a:pt x="23" y="170"/>
                        <a:pt x="23" y="170"/>
                        <a:pt x="23" y="170"/>
                      </a:cubicBezTo>
                      <a:cubicBezTo>
                        <a:pt x="23" y="168"/>
                        <a:pt x="23" y="166"/>
                        <a:pt x="23" y="1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4" name="Freeform 2059"/>
                <p:cNvSpPr/>
                <p:nvPr/>
              </p:nvSpPr>
              <p:spPr bwMode="auto">
                <a:xfrm>
                  <a:off x="9258300" y="6521450"/>
                  <a:ext cx="234950" cy="201813"/>
                </a:xfrm>
                <a:custGeom>
                  <a:avLst/>
                  <a:gdLst>
                    <a:gd name="T0" fmla="*/ 322 w 353"/>
                    <a:gd name="T1" fmla="*/ 1 h 302"/>
                    <a:gd name="T2" fmla="*/ 317 w 353"/>
                    <a:gd name="T3" fmla="*/ 1 h 302"/>
                    <a:gd name="T4" fmla="*/ 299 w 353"/>
                    <a:gd name="T5" fmla="*/ 1 h 302"/>
                    <a:gd name="T6" fmla="*/ 62 w 353"/>
                    <a:gd name="T7" fmla="*/ 0 h 302"/>
                    <a:gd name="T8" fmla="*/ 39 w 353"/>
                    <a:gd name="T9" fmla="*/ 0 h 302"/>
                    <a:gd name="T10" fmla="*/ 37 w 353"/>
                    <a:gd name="T11" fmla="*/ 0 h 302"/>
                    <a:gd name="T12" fmla="*/ 0 w 353"/>
                    <a:gd name="T13" fmla="*/ 37 h 302"/>
                    <a:gd name="T14" fmla="*/ 0 w 353"/>
                    <a:gd name="T15" fmla="*/ 265 h 302"/>
                    <a:gd name="T16" fmla="*/ 36 w 353"/>
                    <a:gd name="T17" fmla="*/ 302 h 302"/>
                    <a:gd name="T18" fmla="*/ 316 w 353"/>
                    <a:gd name="T19" fmla="*/ 302 h 302"/>
                    <a:gd name="T20" fmla="*/ 353 w 353"/>
                    <a:gd name="T21" fmla="*/ 265 h 302"/>
                    <a:gd name="T22" fmla="*/ 353 w 353"/>
                    <a:gd name="T23" fmla="*/ 37 h 302"/>
                    <a:gd name="T24" fmla="*/ 322 w 353"/>
                    <a:gd name="T25" fmla="*/ 1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3" h="302">
                      <a:moveTo>
                        <a:pt x="322" y="1"/>
                      </a:moveTo>
                      <a:cubicBezTo>
                        <a:pt x="320" y="1"/>
                        <a:pt x="319" y="1"/>
                        <a:pt x="317" y="1"/>
                      </a:cubicBezTo>
                      <a:cubicBezTo>
                        <a:pt x="299" y="1"/>
                        <a:pt x="299" y="1"/>
                        <a:pt x="299" y="1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6" y="0"/>
                        <a:pt x="0" y="17"/>
                        <a:pt x="0" y="37"/>
                      </a:cubicBezTo>
                      <a:cubicBezTo>
                        <a:pt x="0" y="265"/>
                        <a:pt x="0" y="265"/>
                        <a:pt x="0" y="265"/>
                      </a:cubicBezTo>
                      <a:cubicBezTo>
                        <a:pt x="0" y="285"/>
                        <a:pt x="16" y="302"/>
                        <a:pt x="36" y="302"/>
                      </a:cubicBezTo>
                      <a:cubicBezTo>
                        <a:pt x="316" y="302"/>
                        <a:pt x="316" y="302"/>
                        <a:pt x="316" y="302"/>
                      </a:cubicBezTo>
                      <a:cubicBezTo>
                        <a:pt x="337" y="302"/>
                        <a:pt x="353" y="286"/>
                        <a:pt x="353" y="265"/>
                      </a:cubicBezTo>
                      <a:cubicBezTo>
                        <a:pt x="353" y="37"/>
                        <a:pt x="353" y="37"/>
                        <a:pt x="353" y="37"/>
                      </a:cubicBezTo>
                      <a:cubicBezTo>
                        <a:pt x="353" y="19"/>
                        <a:pt x="340" y="4"/>
                        <a:pt x="322" y="1"/>
                      </a:cubicBezTo>
                      <a:close/>
                    </a:path>
                  </a:pathLst>
                </a:custGeom>
                <a:solidFill>
                  <a:srgbClr val="56C0D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5" name="Freeform 2060"/>
                <p:cNvSpPr/>
                <p:nvPr/>
              </p:nvSpPr>
              <p:spPr bwMode="auto">
                <a:xfrm>
                  <a:off x="9355138" y="6581775"/>
                  <a:ext cx="41275" cy="95250"/>
                </a:xfrm>
                <a:custGeom>
                  <a:avLst/>
                  <a:gdLst>
                    <a:gd name="T0" fmla="*/ 63 w 63"/>
                    <a:gd name="T1" fmla="*/ 36 h 143"/>
                    <a:gd name="T2" fmla="*/ 32 w 63"/>
                    <a:gd name="T3" fmla="*/ 0 h 143"/>
                    <a:gd name="T4" fmla="*/ 0 w 63"/>
                    <a:gd name="T5" fmla="*/ 36 h 143"/>
                    <a:gd name="T6" fmla="*/ 19 w 63"/>
                    <a:gd name="T7" fmla="*/ 68 h 143"/>
                    <a:gd name="T8" fmla="*/ 18 w 63"/>
                    <a:gd name="T9" fmla="*/ 130 h 143"/>
                    <a:gd name="T10" fmla="*/ 31 w 63"/>
                    <a:gd name="T11" fmla="*/ 143 h 143"/>
                    <a:gd name="T12" fmla="*/ 45 w 63"/>
                    <a:gd name="T13" fmla="*/ 130 h 143"/>
                    <a:gd name="T14" fmla="*/ 45 w 63"/>
                    <a:gd name="T15" fmla="*/ 68 h 143"/>
                    <a:gd name="T16" fmla="*/ 63 w 63"/>
                    <a:gd name="T17" fmla="*/ 36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3" h="143">
                      <a:moveTo>
                        <a:pt x="63" y="36"/>
                      </a:moveTo>
                      <a:cubicBezTo>
                        <a:pt x="63" y="16"/>
                        <a:pt x="49" y="0"/>
                        <a:pt x="32" y="0"/>
                      </a:cubicBezTo>
                      <a:cubicBezTo>
                        <a:pt x="14" y="0"/>
                        <a:pt x="0" y="16"/>
                        <a:pt x="0" y="36"/>
                      </a:cubicBezTo>
                      <a:cubicBezTo>
                        <a:pt x="0" y="50"/>
                        <a:pt x="8" y="62"/>
                        <a:pt x="19" y="68"/>
                      </a:cubicBezTo>
                      <a:cubicBezTo>
                        <a:pt x="18" y="130"/>
                        <a:pt x="18" y="130"/>
                        <a:pt x="18" y="130"/>
                      </a:cubicBezTo>
                      <a:cubicBezTo>
                        <a:pt x="18" y="137"/>
                        <a:pt x="24" y="143"/>
                        <a:pt x="31" y="143"/>
                      </a:cubicBezTo>
                      <a:cubicBezTo>
                        <a:pt x="39" y="143"/>
                        <a:pt x="45" y="137"/>
                        <a:pt x="45" y="130"/>
                      </a:cubicBezTo>
                      <a:cubicBezTo>
                        <a:pt x="45" y="68"/>
                        <a:pt x="45" y="68"/>
                        <a:pt x="45" y="68"/>
                      </a:cubicBezTo>
                      <a:cubicBezTo>
                        <a:pt x="55" y="63"/>
                        <a:pt x="63" y="50"/>
                        <a:pt x="63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6" name="Freeform 2061"/>
                <p:cNvSpPr>
                  <a:spLocks noEditPoints="1"/>
                </p:cNvSpPr>
                <p:nvPr/>
              </p:nvSpPr>
              <p:spPr bwMode="auto">
                <a:xfrm>
                  <a:off x="9115425" y="6577013"/>
                  <a:ext cx="220663" cy="84138"/>
                </a:xfrm>
                <a:custGeom>
                  <a:avLst/>
                  <a:gdLst>
                    <a:gd name="T0" fmla="*/ 315 w 332"/>
                    <a:gd name="T1" fmla="*/ 46 h 125"/>
                    <a:gd name="T2" fmla="*/ 122 w 332"/>
                    <a:gd name="T3" fmla="*/ 45 h 125"/>
                    <a:gd name="T4" fmla="*/ 62 w 332"/>
                    <a:gd name="T5" fmla="*/ 0 h 125"/>
                    <a:gd name="T6" fmla="*/ 0 w 332"/>
                    <a:gd name="T7" fmla="*/ 63 h 125"/>
                    <a:gd name="T8" fmla="*/ 62 w 332"/>
                    <a:gd name="T9" fmla="*/ 125 h 125"/>
                    <a:gd name="T10" fmla="*/ 122 w 332"/>
                    <a:gd name="T11" fmla="*/ 80 h 125"/>
                    <a:gd name="T12" fmla="*/ 237 w 332"/>
                    <a:gd name="T13" fmla="*/ 80 h 125"/>
                    <a:gd name="T14" fmla="*/ 237 w 332"/>
                    <a:gd name="T15" fmla="*/ 125 h 125"/>
                    <a:gd name="T16" fmla="*/ 252 w 332"/>
                    <a:gd name="T17" fmla="*/ 125 h 125"/>
                    <a:gd name="T18" fmla="*/ 252 w 332"/>
                    <a:gd name="T19" fmla="*/ 111 h 125"/>
                    <a:gd name="T20" fmla="*/ 263 w 332"/>
                    <a:gd name="T21" fmla="*/ 111 h 125"/>
                    <a:gd name="T22" fmla="*/ 263 w 332"/>
                    <a:gd name="T23" fmla="*/ 125 h 125"/>
                    <a:gd name="T24" fmla="*/ 276 w 332"/>
                    <a:gd name="T25" fmla="*/ 125 h 125"/>
                    <a:gd name="T26" fmla="*/ 276 w 332"/>
                    <a:gd name="T27" fmla="*/ 111 h 125"/>
                    <a:gd name="T28" fmla="*/ 299 w 332"/>
                    <a:gd name="T29" fmla="*/ 111 h 125"/>
                    <a:gd name="T30" fmla="*/ 299 w 332"/>
                    <a:gd name="T31" fmla="*/ 125 h 125"/>
                    <a:gd name="T32" fmla="*/ 315 w 332"/>
                    <a:gd name="T33" fmla="*/ 125 h 125"/>
                    <a:gd name="T34" fmla="*/ 315 w 332"/>
                    <a:gd name="T35" fmla="*/ 80 h 125"/>
                    <a:gd name="T36" fmla="*/ 332 w 332"/>
                    <a:gd name="T37" fmla="*/ 63 h 125"/>
                    <a:gd name="T38" fmla="*/ 315 w 332"/>
                    <a:gd name="T39" fmla="*/ 46 h 125"/>
                    <a:gd name="T40" fmla="*/ 53 w 332"/>
                    <a:gd name="T41" fmla="*/ 80 h 125"/>
                    <a:gd name="T42" fmla="*/ 36 w 332"/>
                    <a:gd name="T43" fmla="*/ 63 h 125"/>
                    <a:gd name="T44" fmla="*/ 53 w 332"/>
                    <a:gd name="T45" fmla="*/ 45 h 125"/>
                    <a:gd name="T46" fmla="*/ 67 w 332"/>
                    <a:gd name="T47" fmla="*/ 51 h 125"/>
                    <a:gd name="T48" fmla="*/ 71 w 332"/>
                    <a:gd name="T49" fmla="*/ 63 h 125"/>
                    <a:gd name="T50" fmla="*/ 66 w 332"/>
                    <a:gd name="T51" fmla="*/ 74 h 125"/>
                    <a:gd name="T52" fmla="*/ 53 w 332"/>
                    <a:gd name="T53" fmla="*/ 80 h 125"/>
                    <a:gd name="T54" fmla="*/ 306 w 332"/>
                    <a:gd name="T55" fmla="*/ 92 h 125"/>
                    <a:gd name="T56" fmla="*/ 246 w 332"/>
                    <a:gd name="T57" fmla="*/ 92 h 125"/>
                    <a:gd name="T58" fmla="*/ 246 w 332"/>
                    <a:gd name="T59" fmla="*/ 87 h 125"/>
                    <a:gd name="T60" fmla="*/ 306 w 332"/>
                    <a:gd name="T61" fmla="*/ 87 h 125"/>
                    <a:gd name="T62" fmla="*/ 306 w 332"/>
                    <a:gd name="T63" fmla="*/ 9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32" h="125">
                      <a:moveTo>
                        <a:pt x="315" y="46"/>
                      </a:moveTo>
                      <a:cubicBezTo>
                        <a:pt x="122" y="45"/>
                        <a:pt x="122" y="45"/>
                        <a:pt x="122" y="45"/>
                      </a:cubicBezTo>
                      <a:cubicBezTo>
                        <a:pt x="114" y="19"/>
                        <a:pt x="91" y="0"/>
                        <a:pt x="62" y="0"/>
                      </a:cubicBezTo>
                      <a:cubicBezTo>
                        <a:pt x="28" y="0"/>
                        <a:pt x="0" y="28"/>
                        <a:pt x="0" y="63"/>
                      </a:cubicBezTo>
                      <a:cubicBezTo>
                        <a:pt x="0" y="97"/>
                        <a:pt x="28" y="125"/>
                        <a:pt x="62" y="125"/>
                      </a:cubicBezTo>
                      <a:cubicBezTo>
                        <a:pt x="90" y="125"/>
                        <a:pt x="114" y="106"/>
                        <a:pt x="122" y="80"/>
                      </a:cubicBezTo>
                      <a:cubicBezTo>
                        <a:pt x="237" y="80"/>
                        <a:pt x="237" y="80"/>
                        <a:pt x="237" y="80"/>
                      </a:cubicBezTo>
                      <a:cubicBezTo>
                        <a:pt x="237" y="125"/>
                        <a:pt x="237" y="125"/>
                        <a:pt x="237" y="125"/>
                      </a:cubicBezTo>
                      <a:cubicBezTo>
                        <a:pt x="252" y="125"/>
                        <a:pt x="252" y="125"/>
                        <a:pt x="252" y="125"/>
                      </a:cubicBezTo>
                      <a:cubicBezTo>
                        <a:pt x="252" y="111"/>
                        <a:pt x="252" y="111"/>
                        <a:pt x="252" y="111"/>
                      </a:cubicBezTo>
                      <a:cubicBezTo>
                        <a:pt x="263" y="111"/>
                        <a:pt x="263" y="111"/>
                        <a:pt x="263" y="111"/>
                      </a:cubicBezTo>
                      <a:cubicBezTo>
                        <a:pt x="263" y="125"/>
                        <a:pt x="263" y="125"/>
                        <a:pt x="263" y="125"/>
                      </a:cubicBezTo>
                      <a:cubicBezTo>
                        <a:pt x="276" y="125"/>
                        <a:pt x="276" y="125"/>
                        <a:pt x="276" y="125"/>
                      </a:cubicBezTo>
                      <a:cubicBezTo>
                        <a:pt x="276" y="111"/>
                        <a:pt x="276" y="111"/>
                        <a:pt x="276" y="111"/>
                      </a:cubicBezTo>
                      <a:cubicBezTo>
                        <a:pt x="299" y="111"/>
                        <a:pt x="299" y="111"/>
                        <a:pt x="299" y="111"/>
                      </a:cubicBezTo>
                      <a:cubicBezTo>
                        <a:pt x="299" y="125"/>
                        <a:pt x="299" y="125"/>
                        <a:pt x="299" y="125"/>
                      </a:cubicBezTo>
                      <a:cubicBezTo>
                        <a:pt x="315" y="125"/>
                        <a:pt x="315" y="125"/>
                        <a:pt x="315" y="125"/>
                      </a:cubicBezTo>
                      <a:cubicBezTo>
                        <a:pt x="315" y="80"/>
                        <a:pt x="315" y="80"/>
                        <a:pt x="315" y="80"/>
                      </a:cubicBezTo>
                      <a:cubicBezTo>
                        <a:pt x="324" y="80"/>
                        <a:pt x="332" y="72"/>
                        <a:pt x="332" y="63"/>
                      </a:cubicBezTo>
                      <a:cubicBezTo>
                        <a:pt x="332" y="53"/>
                        <a:pt x="324" y="46"/>
                        <a:pt x="315" y="46"/>
                      </a:cubicBezTo>
                      <a:close/>
                      <a:moveTo>
                        <a:pt x="53" y="80"/>
                      </a:moveTo>
                      <a:cubicBezTo>
                        <a:pt x="44" y="80"/>
                        <a:pt x="36" y="72"/>
                        <a:pt x="36" y="63"/>
                      </a:cubicBezTo>
                      <a:cubicBezTo>
                        <a:pt x="36" y="53"/>
                        <a:pt x="44" y="45"/>
                        <a:pt x="53" y="45"/>
                      </a:cubicBezTo>
                      <a:cubicBezTo>
                        <a:pt x="59" y="45"/>
                        <a:pt x="63" y="48"/>
                        <a:pt x="67" y="51"/>
                      </a:cubicBezTo>
                      <a:cubicBezTo>
                        <a:pt x="69" y="54"/>
                        <a:pt x="71" y="58"/>
                        <a:pt x="71" y="63"/>
                      </a:cubicBezTo>
                      <a:cubicBezTo>
                        <a:pt x="71" y="67"/>
                        <a:pt x="69" y="71"/>
                        <a:pt x="66" y="74"/>
                      </a:cubicBezTo>
                      <a:cubicBezTo>
                        <a:pt x="63" y="78"/>
                        <a:pt x="59" y="80"/>
                        <a:pt x="53" y="80"/>
                      </a:cubicBezTo>
                      <a:close/>
                      <a:moveTo>
                        <a:pt x="306" y="92"/>
                      </a:moveTo>
                      <a:cubicBezTo>
                        <a:pt x="246" y="92"/>
                        <a:pt x="246" y="92"/>
                        <a:pt x="246" y="92"/>
                      </a:cubicBezTo>
                      <a:cubicBezTo>
                        <a:pt x="246" y="87"/>
                        <a:pt x="246" y="87"/>
                        <a:pt x="246" y="87"/>
                      </a:cubicBezTo>
                      <a:cubicBezTo>
                        <a:pt x="306" y="87"/>
                        <a:pt x="306" y="87"/>
                        <a:pt x="306" y="87"/>
                      </a:cubicBezTo>
                      <a:lnTo>
                        <a:pt x="306" y="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17" name="组合 616"/>
              <p:cNvGrpSpPr/>
              <p:nvPr/>
            </p:nvGrpSpPr>
            <p:grpSpPr>
              <a:xfrm>
                <a:off x="9797665" y="5055623"/>
                <a:ext cx="689361" cy="689361"/>
                <a:chOff x="9042400" y="5681663"/>
                <a:chExt cx="554038" cy="554038"/>
              </a:xfrm>
            </p:grpSpPr>
            <p:sp>
              <p:nvSpPr>
                <p:cNvPr id="618" name="Rectangle 1410"/>
                <p:cNvSpPr>
                  <a:spLocks noChangeArrowheads="1"/>
                </p:cNvSpPr>
                <p:nvPr/>
              </p:nvSpPr>
              <p:spPr bwMode="auto">
                <a:xfrm>
                  <a:off x="9042400" y="5681663"/>
                  <a:ext cx="554038" cy="554038"/>
                </a:xfrm>
                <a:prstGeom prst="rect">
                  <a:avLst/>
                </a:prstGeom>
                <a:solidFill>
                  <a:srgbClr val="56C0D0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9" name="Freeform 2062"/>
                <p:cNvSpPr/>
                <p:nvPr/>
              </p:nvSpPr>
              <p:spPr bwMode="auto">
                <a:xfrm>
                  <a:off x="9153525" y="5802313"/>
                  <a:ext cx="125413" cy="142875"/>
                </a:xfrm>
                <a:custGeom>
                  <a:avLst/>
                  <a:gdLst>
                    <a:gd name="T0" fmla="*/ 0 w 189"/>
                    <a:gd name="T1" fmla="*/ 198 h 215"/>
                    <a:gd name="T2" fmla="*/ 70 w 189"/>
                    <a:gd name="T3" fmla="*/ 13 h 215"/>
                    <a:gd name="T4" fmla="*/ 174 w 189"/>
                    <a:gd name="T5" fmla="*/ 65 h 215"/>
                    <a:gd name="T6" fmla="*/ 189 w 189"/>
                    <a:gd name="T7" fmla="*/ 89 h 215"/>
                    <a:gd name="T8" fmla="*/ 123 w 189"/>
                    <a:gd name="T9" fmla="*/ 215 h 215"/>
                    <a:gd name="T10" fmla="*/ 0 w 189"/>
                    <a:gd name="T11" fmla="*/ 198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9" h="215">
                      <a:moveTo>
                        <a:pt x="0" y="198"/>
                      </a:moveTo>
                      <a:cubicBezTo>
                        <a:pt x="0" y="198"/>
                        <a:pt x="41" y="27"/>
                        <a:pt x="70" y="13"/>
                      </a:cubicBezTo>
                      <a:cubicBezTo>
                        <a:pt x="99" y="0"/>
                        <a:pt x="174" y="65"/>
                        <a:pt x="174" y="65"/>
                      </a:cubicBezTo>
                      <a:cubicBezTo>
                        <a:pt x="189" y="89"/>
                        <a:pt x="189" y="89"/>
                        <a:pt x="189" y="89"/>
                      </a:cubicBezTo>
                      <a:cubicBezTo>
                        <a:pt x="123" y="215"/>
                        <a:pt x="123" y="215"/>
                        <a:pt x="123" y="215"/>
                      </a:cubicBez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0" name="Rectangle 2063"/>
                <p:cNvSpPr>
                  <a:spLocks noChangeArrowheads="1"/>
                </p:cNvSpPr>
                <p:nvPr/>
              </p:nvSpPr>
              <p:spPr bwMode="auto">
                <a:xfrm>
                  <a:off x="9299575" y="5832475"/>
                  <a:ext cx="95250" cy="952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1" name="Rectangle 2064"/>
                <p:cNvSpPr>
                  <a:spLocks noChangeArrowheads="1"/>
                </p:cNvSpPr>
                <p:nvPr/>
              </p:nvSpPr>
              <p:spPr bwMode="auto">
                <a:xfrm>
                  <a:off x="9421813" y="5832475"/>
                  <a:ext cx="88900" cy="873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2" name="Rectangle 2065"/>
                <p:cNvSpPr>
                  <a:spLocks noChangeArrowheads="1"/>
                </p:cNvSpPr>
                <p:nvPr/>
              </p:nvSpPr>
              <p:spPr bwMode="auto">
                <a:xfrm>
                  <a:off x="9299575" y="6015038"/>
                  <a:ext cx="95250" cy="920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3" name="Rectangle 2066"/>
                <p:cNvSpPr>
                  <a:spLocks noChangeArrowheads="1"/>
                </p:cNvSpPr>
                <p:nvPr/>
              </p:nvSpPr>
              <p:spPr bwMode="auto">
                <a:xfrm>
                  <a:off x="9421813" y="6010275"/>
                  <a:ext cx="93663" cy="9683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4" name="Freeform 2067"/>
                <p:cNvSpPr/>
                <p:nvPr/>
              </p:nvSpPr>
              <p:spPr bwMode="auto">
                <a:xfrm>
                  <a:off x="9090025" y="5988050"/>
                  <a:ext cx="115888" cy="123825"/>
                </a:xfrm>
                <a:custGeom>
                  <a:avLst/>
                  <a:gdLst>
                    <a:gd name="T0" fmla="*/ 0 w 73"/>
                    <a:gd name="T1" fmla="*/ 55 h 78"/>
                    <a:gd name="T2" fmla="*/ 33 w 73"/>
                    <a:gd name="T3" fmla="*/ 0 h 78"/>
                    <a:gd name="T4" fmla="*/ 73 w 73"/>
                    <a:gd name="T5" fmla="*/ 27 h 78"/>
                    <a:gd name="T6" fmla="*/ 60 w 73"/>
                    <a:gd name="T7" fmla="*/ 78 h 78"/>
                    <a:gd name="T8" fmla="*/ 0 w 73"/>
                    <a:gd name="T9" fmla="*/ 5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78">
                      <a:moveTo>
                        <a:pt x="0" y="55"/>
                      </a:moveTo>
                      <a:lnTo>
                        <a:pt x="33" y="0"/>
                      </a:lnTo>
                      <a:lnTo>
                        <a:pt x="73" y="27"/>
                      </a:lnTo>
                      <a:lnTo>
                        <a:pt x="60" y="78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5" name="Freeform 2068"/>
                <p:cNvSpPr>
                  <a:spLocks noEditPoints="1"/>
                </p:cNvSpPr>
                <p:nvPr/>
              </p:nvSpPr>
              <p:spPr bwMode="auto">
                <a:xfrm>
                  <a:off x="9082088" y="5792788"/>
                  <a:ext cx="207963" cy="342900"/>
                </a:xfrm>
                <a:custGeom>
                  <a:avLst/>
                  <a:gdLst>
                    <a:gd name="T0" fmla="*/ 292 w 313"/>
                    <a:gd name="T1" fmla="*/ 43 h 513"/>
                    <a:gd name="T2" fmla="*/ 185 w 313"/>
                    <a:gd name="T3" fmla="*/ 5 h 513"/>
                    <a:gd name="T4" fmla="*/ 160 w 313"/>
                    <a:gd name="T5" fmla="*/ 4 h 513"/>
                    <a:gd name="T6" fmla="*/ 1 w 313"/>
                    <a:gd name="T7" fmla="*/ 456 h 513"/>
                    <a:gd name="T8" fmla="*/ 21 w 313"/>
                    <a:gd name="T9" fmla="*/ 471 h 513"/>
                    <a:gd name="T10" fmla="*/ 128 w 313"/>
                    <a:gd name="T11" fmla="*/ 508 h 513"/>
                    <a:gd name="T12" fmla="*/ 153 w 313"/>
                    <a:gd name="T13" fmla="*/ 510 h 513"/>
                    <a:gd name="T14" fmla="*/ 312 w 313"/>
                    <a:gd name="T15" fmla="*/ 58 h 513"/>
                    <a:gd name="T16" fmla="*/ 292 w 313"/>
                    <a:gd name="T17" fmla="*/ 43 h 513"/>
                    <a:gd name="T18" fmla="*/ 150 w 313"/>
                    <a:gd name="T19" fmla="*/ 454 h 513"/>
                    <a:gd name="T20" fmla="*/ 147 w 313"/>
                    <a:gd name="T21" fmla="*/ 456 h 513"/>
                    <a:gd name="T22" fmla="*/ 33 w 313"/>
                    <a:gd name="T23" fmla="*/ 416 h 513"/>
                    <a:gd name="T24" fmla="*/ 33 w 313"/>
                    <a:gd name="T25" fmla="*/ 413 h 513"/>
                    <a:gd name="T26" fmla="*/ 37 w 313"/>
                    <a:gd name="T27" fmla="*/ 400 h 513"/>
                    <a:gd name="T28" fmla="*/ 40 w 313"/>
                    <a:gd name="T29" fmla="*/ 398 h 513"/>
                    <a:gd name="T30" fmla="*/ 153 w 313"/>
                    <a:gd name="T31" fmla="*/ 438 h 513"/>
                    <a:gd name="T32" fmla="*/ 154 w 313"/>
                    <a:gd name="T33" fmla="*/ 441 h 513"/>
                    <a:gd name="T34" fmla="*/ 150 w 313"/>
                    <a:gd name="T35" fmla="*/ 454 h 513"/>
                    <a:gd name="T36" fmla="*/ 81 w 313"/>
                    <a:gd name="T37" fmla="*/ 368 h 513"/>
                    <a:gd name="T38" fmla="*/ 120 w 313"/>
                    <a:gd name="T39" fmla="*/ 349 h 513"/>
                    <a:gd name="T40" fmla="*/ 139 w 313"/>
                    <a:gd name="T41" fmla="*/ 388 h 513"/>
                    <a:gd name="T42" fmla="*/ 100 w 313"/>
                    <a:gd name="T43" fmla="*/ 407 h 513"/>
                    <a:gd name="T44" fmla="*/ 81 w 313"/>
                    <a:gd name="T45" fmla="*/ 368 h 513"/>
                    <a:gd name="T46" fmla="*/ 247 w 313"/>
                    <a:gd name="T47" fmla="*/ 178 h 513"/>
                    <a:gd name="T48" fmla="*/ 244 w 313"/>
                    <a:gd name="T49" fmla="*/ 180 h 513"/>
                    <a:gd name="T50" fmla="*/ 130 w 313"/>
                    <a:gd name="T51" fmla="*/ 140 h 513"/>
                    <a:gd name="T52" fmla="*/ 130 w 313"/>
                    <a:gd name="T53" fmla="*/ 137 h 513"/>
                    <a:gd name="T54" fmla="*/ 134 w 313"/>
                    <a:gd name="T55" fmla="*/ 124 h 513"/>
                    <a:gd name="T56" fmla="*/ 137 w 313"/>
                    <a:gd name="T57" fmla="*/ 122 h 513"/>
                    <a:gd name="T58" fmla="*/ 251 w 313"/>
                    <a:gd name="T59" fmla="*/ 162 h 513"/>
                    <a:gd name="T60" fmla="*/ 251 w 313"/>
                    <a:gd name="T61" fmla="*/ 165 h 513"/>
                    <a:gd name="T62" fmla="*/ 247 w 313"/>
                    <a:gd name="T63" fmla="*/ 178 h 513"/>
                    <a:gd name="T64" fmla="*/ 140 w 313"/>
                    <a:gd name="T65" fmla="*/ 110 h 513"/>
                    <a:gd name="T66" fmla="*/ 146 w 313"/>
                    <a:gd name="T67" fmla="*/ 94 h 513"/>
                    <a:gd name="T68" fmla="*/ 261 w 313"/>
                    <a:gd name="T69" fmla="*/ 135 h 513"/>
                    <a:gd name="T70" fmla="*/ 255 w 313"/>
                    <a:gd name="T71" fmla="*/ 150 h 513"/>
                    <a:gd name="T72" fmla="*/ 140 w 313"/>
                    <a:gd name="T73" fmla="*/ 110 h 513"/>
                    <a:gd name="T74" fmla="*/ 266 w 313"/>
                    <a:gd name="T75" fmla="*/ 123 h 513"/>
                    <a:gd name="T76" fmla="*/ 264 w 313"/>
                    <a:gd name="T77" fmla="*/ 125 h 513"/>
                    <a:gd name="T78" fmla="*/ 150 w 313"/>
                    <a:gd name="T79" fmla="*/ 85 h 513"/>
                    <a:gd name="T80" fmla="*/ 149 w 313"/>
                    <a:gd name="T81" fmla="*/ 81 h 513"/>
                    <a:gd name="T82" fmla="*/ 154 w 313"/>
                    <a:gd name="T83" fmla="*/ 69 h 513"/>
                    <a:gd name="T84" fmla="*/ 156 w 313"/>
                    <a:gd name="T85" fmla="*/ 67 h 513"/>
                    <a:gd name="T86" fmla="*/ 270 w 313"/>
                    <a:gd name="T87" fmla="*/ 107 h 513"/>
                    <a:gd name="T88" fmla="*/ 271 w 313"/>
                    <a:gd name="T89" fmla="*/ 110 h 513"/>
                    <a:gd name="T90" fmla="*/ 266 w 313"/>
                    <a:gd name="T91" fmla="*/ 123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13" h="513">
                      <a:moveTo>
                        <a:pt x="292" y="43"/>
                      </a:moveTo>
                      <a:cubicBezTo>
                        <a:pt x="185" y="5"/>
                        <a:pt x="185" y="5"/>
                        <a:pt x="185" y="5"/>
                      </a:cubicBezTo>
                      <a:cubicBezTo>
                        <a:pt x="173" y="1"/>
                        <a:pt x="161" y="0"/>
                        <a:pt x="160" y="4"/>
                      </a:cubicBezTo>
                      <a:cubicBezTo>
                        <a:pt x="1" y="456"/>
                        <a:pt x="1" y="456"/>
                        <a:pt x="1" y="456"/>
                      </a:cubicBezTo>
                      <a:cubicBezTo>
                        <a:pt x="0" y="460"/>
                        <a:pt x="9" y="466"/>
                        <a:pt x="21" y="471"/>
                      </a:cubicBezTo>
                      <a:cubicBezTo>
                        <a:pt x="128" y="508"/>
                        <a:pt x="128" y="508"/>
                        <a:pt x="128" y="508"/>
                      </a:cubicBezTo>
                      <a:cubicBezTo>
                        <a:pt x="140" y="513"/>
                        <a:pt x="152" y="513"/>
                        <a:pt x="153" y="510"/>
                      </a:cubicBezTo>
                      <a:cubicBezTo>
                        <a:pt x="312" y="58"/>
                        <a:pt x="312" y="58"/>
                        <a:pt x="312" y="58"/>
                      </a:cubicBezTo>
                      <a:cubicBezTo>
                        <a:pt x="313" y="54"/>
                        <a:pt x="304" y="47"/>
                        <a:pt x="292" y="43"/>
                      </a:cubicBezTo>
                      <a:close/>
                      <a:moveTo>
                        <a:pt x="150" y="454"/>
                      </a:moveTo>
                      <a:cubicBezTo>
                        <a:pt x="147" y="456"/>
                        <a:pt x="147" y="456"/>
                        <a:pt x="147" y="456"/>
                      </a:cubicBezTo>
                      <a:cubicBezTo>
                        <a:pt x="33" y="416"/>
                        <a:pt x="33" y="416"/>
                        <a:pt x="33" y="416"/>
                      </a:cubicBezTo>
                      <a:cubicBezTo>
                        <a:pt x="33" y="413"/>
                        <a:pt x="33" y="413"/>
                        <a:pt x="33" y="413"/>
                      </a:cubicBezTo>
                      <a:cubicBezTo>
                        <a:pt x="37" y="400"/>
                        <a:pt x="37" y="400"/>
                        <a:pt x="37" y="400"/>
                      </a:cubicBezTo>
                      <a:cubicBezTo>
                        <a:pt x="40" y="398"/>
                        <a:pt x="40" y="398"/>
                        <a:pt x="40" y="398"/>
                      </a:cubicBezTo>
                      <a:cubicBezTo>
                        <a:pt x="153" y="438"/>
                        <a:pt x="153" y="438"/>
                        <a:pt x="153" y="438"/>
                      </a:cubicBezTo>
                      <a:cubicBezTo>
                        <a:pt x="154" y="441"/>
                        <a:pt x="154" y="441"/>
                        <a:pt x="154" y="441"/>
                      </a:cubicBezTo>
                      <a:lnTo>
                        <a:pt x="150" y="454"/>
                      </a:lnTo>
                      <a:close/>
                      <a:moveTo>
                        <a:pt x="81" y="368"/>
                      </a:moveTo>
                      <a:cubicBezTo>
                        <a:pt x="86" y="352"/>
                        <a:pt x="104" y="343"/>
                        <a:pt x="120" y="349"/>
                      </a:cubicBezTo>
                      <a:cubicBezTo>
                        <a:pt x="136" y="355"/>
                        <a:pt x="145" y="372"/>
                        <a:pt x="139" y="388"/>
                      </a:cubicBezTo>
                      <a:cubicBezTo>
                        <a:pt x="133" y="404"/>
                        <a:pt x="116" y="413"/>
                        <a:pt x="100" y="407"/>
                      </a:cubicBezTo>
                      <a:cubicBezTo>
                        <a:pt x="84" y="402"/>
                        <a:pt x="75" y="384"/>
                        <a:pt x="81" y="368"/>
                      </a:cubicBezTo>
                      <a:close/>
                      <a:moveTo>
                        <a:pt x="247" y="178"/>
                      </a:moveTo>
                      <a:cubicBezTo>
                        <a:pt x="244" y="180"/>
                        <a:pt x="244" y="180"/>
                        <a:pt x="244" y="180"/>
                      </a:cubicBezTo>
                      <a:cubicBezTo>
                        <a:pt x="130" y="140"/>
                        <a:pt x="130" y="140"/>
                        <a:pt x="130" y="140"/>
                      </a:cubicBezTo>
                      <a:cubicBezTo>
                        <a:pt x="130" y="137"/>
                        <a:pt x="130" y="137"/>
                        <a:pt x="130" y="137"/>
                      </a:cubicBezTo>
                      <a:cubicBezTo>
                        <a:pt x="134" y="124"/>
                        <a:pt x="134" y="124"/>
                        <a:pt x="134" y="124"/>
                      </a:cubicBezTo>
                      <a:cubicBezTo>
                        <a:pt x="137" y="122"/>
                        <a:pt x="137" y="122"/>
                        <a:pt x="137" y="122"/>
                      </a:cubicBezTo>
                      <a:cubicBezTo>
                        <a:pt x="251" y="162"/>
                        <a:pt x="251" y="162"/>
                        <a:pt x="251" y="162"/>
                      </a:cubicBezTo>
                      <a:cubicBezTo>
                        <a:pt x="251" y="165"/>
                        <a:pt x="251" y="165"/>
                        <a:pt x="251" y="165"/>
                      </a:cubicBezTo>
                      <a:lnTo>
                        <a:pt x="247" y="178"/>
                      </a:lnTo>
                      <a:close/>
                      <a:moveTo>
                        <a:pt x="140" y="110"/>
                      </a:moveTo>
                      <a:cubicBezTo>
                        <a:pt x="146" y="94"/>
                        <a:pt x="146" y="94"/>
                        <a:pt x="146" y="94"/>
                      </a:cubicBezTo>
                      <a:cubicBezTo>
                        <a:pt x="261" y="135"/>
                        <a:pt x="261" y="135"/>
                        <a:pt x="261" y="135"/>
                      </a:cubicBezTo>
                      <a:cubicBezTo>
                        <a:pt x="255" y="150"/>
                        <a:pt x="255" y="150"/>
                        <a:pt x="255" y="150"/>
                      </a:cubicBezTo>
                      <a:lnTo>
                        <a:pt x="140" y="110"/>
                      </a:lnTo>
                      <a:close/>
                      <a:moveTo>
                        <a:pt x="266" y="123"/>
                      </a:moveTo>
                      <a:cubicBezTo>
                        <a:pt x="264" y="125"/>
                        <a:pt x="264" y="125"/>
                        <a:pt x="264" y="125"/>
                      </a:cubicBezTo>
                      <a:cubicBezTo>
                        <a:pt x="150" y="85"/>
                        <a:pt x="150" y="85"/>
                        <a:pt x="150" y="85"/>
                      </a:cubicBezTo>
                      <a:cubicBezTo>
                        <a:pt x="149" y="81"/>
                        <a:pt x="149" y="81"/>
                        <a:pt x="149" y="81"/>
                      </a:cubicBezTo>
                      <a:cubicBezTo>
                        <a:pt x="154" y="69"/>
                        <a:pt x="154" y="69"/>
                        <a:pt x="154" y="69"/>
                      </a:cubicBezTo>
                      <a:cubicBezTo>
                        <a:pt x="156" y="67"/>
                        <a:pt x="156" y="67"/>
                        <a:pt x="156" y="67"/>
                      </a:cubicBezTo>
                      <a:cubicBezTo>
                        <a:pt x="270" y="107"/>
                        <a:pt x="270" y="107"/>
                        <a:pt x="270" y="107"/>
                      </a:cubicBezTo>
                      <a:cubicBezTo>
                        <a:pt x="271" y="110"/>
                        <a:pt x="271" y="110"/>
                        <a:pt x="271" y="110"/>
                      </a:cubicBezTo>
                      <a:lnTo>
                        <a:pt x="266" y="123"/>
                      </a:lnTo>
                      <a:close/>
                    </a:path>
                  </a:pathLst>
                </a:custGeom>
                <a:solidFill>
                  <a:srgbClr val="263B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6" name="Freeform 2069"/>
                <p:cNvSpPr>
                  <a:spLocks noEditPoints="1"/>
                </p:cNvSpPr>
                <p:nvPr/>
              </p:nvSpPr>
              <p:spPr bwMode="auto">
                <a:xfrm>
                  <a:off x="9293225" y="5802313"/>
                  <a:ext cx="107950" cy="328613"/>
                </a:xfrm>
                <a:custGeom>
                  <a:avLst/>
                  <a:gdLst>
                    <a:gd name="T0" fmla="*/ 137 w 161"/>
                    <a:gd name="T1" fmla="*/ 0 h 493"/>
                    <a:gd name="T2" fmla="*/ 24 w 161"/>
                    <a:gd name="T3" fmla="*/ 0 h 493"/>
                    <a:gd name="T4" fmla="*/ 0 w 161"/>
                    <a:gd name="T5" fmla="*/ 7 h 493"/>
                    <a:gd name="T6" fmla="*/ 0 w 161"/>
                    <a:gd name="T7" fmla="*/ 486 h 493"/>
                    <a:gd name="T8" fmla="*/ 24 w 161"/>
                    <a:gd name="T9" fmla="*/ 493 h 493"/>
                    <a:gd name="T10" fmla="*/ 137 w 161"/>
                    <a:gd name="T11" fmla="*/ 493 h 493"/>
                    <a:gd name="T12" fmla="*/ 161 w 161"/>
                    <a:gd name="T13" fmla="*/ 486 h 493"/>
                    <a:gd name="T14" fmla="*/ 161 w 161"/>
                    <a:gd name="T15" fmla="*/ 7 h 493"/>
                    <a:gd name="T16" fmla="*/ 137 w 161"/>
                    <a:gd name="T17" fmla="*/ 0 h 493"/>
                    <a:gd name="T18" fmla="*/ 140 w 161"/>
                    <a:gd name="T19" fmla="*/ 434 h 493"/>
                    <a:gd name="T20" fmla="*/ 138 w 161"/>
                    <a:gd name="T21" fmla="*/ 437 h 493"/>
                    <a:gd name="T22" fmla="*/ 17 w 161"/>
                    <a:gd name="T23" fmla="*/ 437 h 493"/>
                    <a:gd name="T24" fmla="*/ 16 w 161"/>
                    <a:gd name="T25" fmla="*/ 434 h 493"/>
                    <a:gd name="T26" fmla="*/ 16 w 161"/>
                    <a:gd name="T27" fmla="*/ 421 h 493"/>
                    <a:gd name="T28" fmla="*/ 17 w 161"/>
                    <a:gd name="T29" fmla="*/ 418 h 493"/>
                    <a:gd name="T30" fmla="*/ 138 w 161"/>
                    <a:gd name="T31" fmla="*/ 418 h 493"/>
                    <a:gd name="T32" fmla="*/ 140 w 161"/>
                    <a:gd name="T33" fmla="*/ 421 h 493"/>
                    <a:gd name="T34" fmla="*/ 140 w 161"/>
                    <a:gd name="T35" fmla="*/ 434 h 493"/>
                    <a:gd name="T36" fmla="*/ 46 w 161"/>
                    <a:gd name="T37" fmla="*/ 376 h 493"/>
                    <a:gd name="T38" fmla="*/ 77 w 161"/>
                    <a:gd name="T39" fmla="*/ 345 h 493"/>
                    <a:gd name="T40" fmla="*/ 108 w 161"/>
                    <a:gd name="T41" fmla="*/ 376 h 493"/>
                    <a:gd name="T42" fmla="*/ 77 w 161"/>
                    <a:gd name="T43" fmla="*/ 407 h 493"/>
                    <a:gd name="T44" fmla="*/ 46 w 161"/>
                    <a:gd name="T45" fmla="*/ 376 h 493"/>
                    <a:gd name="T46" fmla="*/ 140 w 161"/>
                    <a:gd name="T47" fmla="*/ 142 h 493"/>
                    <a:gd name="T48" fmla="*/ 138 w 161"/>
                    <a:gd name="T49" fmla="*/ 145 h 493"/>
                    <a:gd name="T50" fmla="*/ 17 w 161"/>
                    <a:gd name="T51" fmla="*/ 145 h 493"/>
                    <a:gd name="T52" fmla="*/ 16 w 161"/>
                    <a:gd name="T53" fmla="*/ 142 h 493"/>
                    <a:gd name="T54" fmla="*/ 16 w 161"/>
                    <a:gd name="T55" fmla="*/ 129 h 493"/>
                    <a:gd name="T56" fmla="*/ 17 w 161"/>
                    <a:gd name="T57" fmla="*/ 126 h 493"/>
                    <a:gd name="T58" fmla="*/ 138 w 161"/>
                    <a:gd name="T59" fmla="*/ 126 h 493"/>
                    <a:gd name="T60" fmla="*/ 140 w 161"/>
                    <a:gd name="T61" fmla="*/ 129 h 493"/>
                    <a:gd name="T62" fmla="*/ 140 w 161"/>
                    <a:gd name="T63" fmla="*/ 142 h 493"/>
                    <a:gd name="T64" fmla="*/ 17 w 161"/>
                    <a:gd name="T65" fmla="*/ 113 h 493"/>
                    <a:gd name="T66" fmla="*/ 17 w 161"/>
                    <a:gd name="T67" fmla="*/ 97 h 493"/>
                    <a:gd name="T68" fmla="*/ 139 w 161"/>
                    <a:gd name="T69" fmla="*/ 97 h 493"/>
                    <a:gd name="T70" fmla="*/ 139 w 161"/>
                    <a:gd name="T71" fmla="*/ 113 h 493"/>
                    <a:gd name="T72" fmla="*/ 17 w 161"/>
                    <a:gd name="T73" fmla="*/ 113 h 493"/>
                    <a:gd name="T74" fmla="*/ 140 w 161"/>
                    <a:gd name="T75" fmla="*/ 83 h 493"/>
                    <a:gd name="T76" fmla="*/ 138 w 161"/>
                    <a:gd name="T77" fmla="*/ 86 h 493"/>
                    <a:gd name="T78" fmla="*/ 17 w 161"/>
                    <a:gd name="T79" fmla="*/ 86 h 493"/>
                    <a:gd name="T80" fmla="*/ 16 w 161"/>
                    <a:gd name="T81" fmla="*/ 83 h 493"/>
                    <a:gd name="T82" fmla="*/ 16 w 161"/>
                    <a:gd name="T83" fmla="*/ 70 h 493"/>
                    <a:gd name="T84" fmla="*/ 17 w 161"/>
                    <a:gd name="T85" fmla="*/ 67 h 493"/>
                    <a:gd name="T86" fmla="*/ 138 w 161"/>
                    <a:gd name="T87" fmla="*/ 67 h 493"/>
                    <a:gd name="T88" fmla="*/ 140 w 161"/>
                    <a:gd name="T89" fmla="*/ 70 h 493"/>
                    <a:gd name="T90" fmla="*/ 140 w 161"/>
                    <a:gd name="T91" fmla="*/ 83 h 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61" h="493">
                      <a:moveTo>
                        <a:pt x="137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3"/>
                        <a:pt x="0" y="7"/>
                      </a:cubicBezTo>
                      <a:cubicBezTo>
                        <a:pt x="0" y="486"/>
                        <a:pt x="0" y="486"/>
                        <a:pt x="0" y="486"/>
                      </a:cubicBezTo>
                      <a:cubicBezTo>
                        <a:pt x="0" y="490"/>
                        <a:pt x="11" y="493"/>
                        <a:pt x="24" y="493"/>
                      </a:cubicBezTo>
                      <a:cubicBezTo>
                        <a:pt x="137" y="493"/>
                        <a:pt x="137" y="493"/>
                        <a:pt x="137" y="493"/>
                      </a:cubicBezTo>
                      <a:cubicBezTo>
                        <a:pt x="151" y="493"/>
                        <a:pt x="161" y="490"/>
                        <a:pt x="161" y="486"/>
                      </a:cubicBezTo>
                      <a:cubicBezTo>
                        <a:pt x="161" y="7"/>
                        <a:pt x="161" y="7"/>
                        <a:pt x="161" y="7"/>
                      </a:cubicBezTo>
                      <a:cubicBezTo>
                        <a:pt x="161" y="3"/>
                        <a:pt x="151" y="0"/>
                        <a:pt x="137" y="0"/>
                      </a:cubicBezTo>
                      <a:close/>
                      <a:moveTo>
                        <a:pt x="140" y="434"/>
                      </a:moveTo>
                      <a:cubicBezTo>
                        <a:pt x="138" y="437"/>
                        <a:pt x="138" y="437"/>
                        <a:pt x="138" y="437"/>
                      </a:cubicBezTo>
                      <a:cubicBezTo>
                        <a:pt x="17" y="437"/>
                        <a:pt x="17" y="437"/>
                        <a:pt x="17" y="437"/>
                      </a:cubicBezTo>
                      <a:cubicBezTo>
                        <a:pt x="16" y="434"/>
                        <a:pt x="16" y="434"/>
                        <a:pt x="16" y="434"/>
                      </a:cubicBezTo>
                      <a:cubicBezTo>
                        <a:pt x="16" y="421"/>
                        <a:pt x="16" y="421"/>
                        <a:pt x="16" y="421"/>
                      </a:cubicBezTo>
                      <a:cubicBezTo>
                        <a:pt x="17" y="418"/>
                        <a:pt x="17" y="418"/>
                        <a:pt x="17" y="418"/>
                      </a:cubicBezTo>
                      <a:cubicBezTo>
                        <a:pt x="138" y="418"/>
                        <a:pt x="138" y="418"/>
                        <a:pt x="138" y="418"/>
                      </a:cubicBezTo>
                      <a:cubicBezTo>
                        <a:pt x="140" y="421"/>
                        <a:pt x="140" y="421"/>
                        <a:pt x="140" y="421"/>
                      </a:cubicBezTo>
                      <a:lnTo>
                        <a:pt x="140" y="434"/>
                      </a:lnTo>
                      <a:close/>
                      <a:moveTo>
                        <a:pt x="46" y="376"/>
                      </a:moveTo>
                      <a:cubicBezTo>
                        <a:pt x="46" y="359"/>
                        <a:pt x="60" y="345"/>
                        <a:pt x="77" y="345"/>
                      </a:cubicBezTo>
                      <a:cubicBezTo>
                        <a:pt x="94" y="345"/>
                        <a:pt x="108" y="359"/>
                        <a:pt x="108" y="376"/>
                      </a:cubicBezTo>
                      <a:cubicBezTo>
                        <a:pt x="108" y="393"/>
                        <a:pt x="94" y="407"/>
                        <a:pt x="77" y="407"/>
                      </a:cubicBezTo>
                      <a:cubicBezTo>
                        <a:pt x="60" y="407"/>
                        <a:pt x="46" y="393"/>
                        <a:pt x="46" y="376"/>
                      </a:cubicBezTo>
                      <a:close/>
                      <a:moveTo>
                        <a:pt x="140" y="142"/>
                      </a:moveTo>
                      <a:cubicBezTo>
                        <a:pt x="138" y="145"/>
                        <a:pt x="138" y="145"/>
                        <a:pt x="138" y="145"/>
                      </a:cubicBezTo>
                      <a:cubicBezTo>
                        <a:pt x="17" y="145"/>
                        <a:pt x="17" y="145"/>
                        <a:pt x="17" y="145"/>
                      </a:cubicBezTo>
                      <a:cubicBezTo>
                        <a:pt x="16" y="142"/>
                        <a:pt x="16" y="142"/>
                        <a:pt x="16" y="142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17" y="126"/>
                        <a:pt x="17" y="126"/>
                        <a:pt x="17" y="126"/>
                      </a:cubicBezTo>
                      <a:cubicBezTo>
                        <a:pt x="138" y="126"/>
                        <a:pt x="138" y="126"/>
                        <a:pt x="138" y="126"/>
                      </a:cubicBezTo>
                      <a:cubicBezTo>
                        <a:pt x="140" y="129"/>
                        <a:pt x="140" y="129"/>
                        <a:pt x="140" y="129"/>
                      </a:cubicBezTo>
                      <a:lnTo>
                        <a:pt x="140" y="142"/>
                      </a:lnTo>
                      <a:close/>
                      <a:moveTo>
                        <a:pt x="17" y="113"/>
                      </a:moveTo>
                      <a:cubicBezTo>
                        <a:pt x="17" y="97"/>
                        <a:pt x="17" y="97"/>
                        <a:pt x="17" y="97"/>
                      </a:cubicBezTo>
                      <a:cubicBezTo>
                        <a:pt x="139" y="97"/>
                        <a:pt x="139" y="97"/>
                        <a:pt x="139" y="97"/>
                      </a:cubicBezTo>
                      <a:cubicBezTo>
                        <a:pt x="139" y="113"/>
                        <a:pt x="139" y="113"/>
                        <a:pt x="139" y="113"/>
                      </a:cubicBezTo>
                      <a:lnTo>
                        <a:pt x="17" y="113"/>
                      </a:lnTo>
                      <a:close/>
                      <a:moveTo>
                        <a:pt x="140" y="83"/>
                      </a:moveTo>
                      <a:cubicBezTo>
                        <a:pt x="138" y="86"/>
                        <a:pt x="138" y="86"/>
                        <a:pt x="138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6" y="83"/>
                        <a:pt x="16" y="83"/>
                        <a:pt x="16" y="83"/>
                      </a:cubicBez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138" y="67"/>
                        <a:pt x="138" y="67"/>
                        <a:pt x="138" y="67"/>
                      </a:cubicBezTo>
                      <a:cubicBezTo>
                        <a:pt x="140" y="70"/>
                        <a:pt x="140" y="70"/>
                        <a:pt x="140" y="70"/>
                      </a:cubicBezTo>
                      <a:lnTo>
                        <a:pt x="140" y="83"/>
                      </a:lnTo>
                      <a:close/>
                    </a:path>
                  </a:pathLst>
                </a:custGeom>
                <a:solidFill>
                  <a:srgbClr val="F0BB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7" name="Freeform 2070"/>
                <p:cNvSpPr>
                  <a:spLocks noEditPoints="1"/>
                </p:cNvSpPr>
                <p:nvPr/>
              </p:nvSpPr>
              <p:spPr bwMode="auto">
                <a:xfrm>
                  <a:off x="9415463" y="5802313"/>
                  <a:ext cx="106363" cy="328613"/>
                </a:xfrm>
                <a:custGeom>
                  <a:avLst/>
                  <a:gdLst>
                    <a:gd name="T0" fmla="*/ 137 w 161"/>
                    <a:gd name="T1" fmla="*/ 0 h 493"/>
                    <a:gd name="T2" fmla="*/ 24 w 161"/>
                    <a:gd name="T3" fmla="*/ 0 h 493"/>
                    <a:gd name="T4" fmla="*/ 0 w 161"/>
                    <a:gd name="T5" fmla="*/ 7 h 493"/>
                    <a:gd name="T6" fmla="*/ 0 w 161"/>
                    <a:gd name="T7" fmla="*/ 486 h 493"/>
                    <a:gd name="T8" fmla="*/ 24 w 161"/>
                    <a:gd name="T9" fmla="*/ 493 h 493"/>
                    <a:gd name="T10" fmla="*/ 137 w 161"/>
                    <a:gd name="T11" fmla="*/ 493 h 493"/>
                    <a:gd name="T12" fmla="*/ 161 w 161"/>
                    <a:gd name="T13" fmla="*/ 486 h 493"/>
                    <a:gd name="T14" fmla="*/ 161 w 161"/>
                    <a:gd name="T15" fmla="*/ 7 h 493"/>
                    <a:gd name="T16" fmla="*/ 137 w 161"/>
                    <a:gd name="T17" fmla="*/ 0 h 493"/>
                    <a:gd name="T18" fmla="*/ 139 w 161"/>
                    <a:gd name="T19" fmla="*/ 434 h 493"/>
                    <a:gd name="T20" fmla="*/ 138 w 161"/>
                    <a:gd name="T21" fmla="*/ 437 h 493"/>
                    <a:gd name="T22" fmla="*/ 17 w 161"/>
                    <a:gd name="T23" fmla="*/ 437 h 493"/>
                    <a:gd name="T24" fmla="*/ 15 w 161"/>
                    <a:gd name="T25" fmla="*/ 434 h 493"/>
                    <a:gd name="T26" fmla="*/ 15 w 161"/>
                    <a:gd name="T27" fmla="*/ 421 h 493"/>
                    <a:gd name="T28" fmla="*/ 17 w 161"/>
                    <a:gd name="T29" fmla="*/ 418 h 493"/>
                    <a:gd name="T30" fmla="*/ 138 w 161"/>
                    <a:gd name="T31" fmla="*/ 418 h 493"/>
                    <a:gd name="T32" fmla="*/ 139 w 161"/>
                    <a:gd name="T33" fmla="*/ 421 h 493"/>
                    <a:gd name="T34" fmla="*/ 139 w 161"/>
                    <a:gd name="T35" fmla="*/ 434 h 493"/>
                    <a:gd name="T36" fmla="*/ 46 w 161"/>
                    <a:gd name="T37" fmla="*/ 376 h 493"/>
                    <a:gd name="T38" fmla="*/ 77 w 161"/>
                    <a:gd name="T39" fmla="*/ 345 h 493"/>
                    <a:gd name="T40" fmla="*/ 107 w 161"/>
                    <a:gd name="T41" fmla="*/ 376 h 493"/>
                    <a:gd name="T42" fmla="*/ 77 w 161"/>
                    <a:gd name="T43" fmla="*/ 407 h 493"/>
                    <a:gd name="T44" fmla="*/ 46 w 161"/>
                    <a:gd name="T45" fmla="*/ 376 h 493"/>
                    <a:gd name="T46" fmla="*/ 139 w 161"/>
                    <a:gd name="T47" fmla="*/ 142 h 493"/>
                    <a:gd name="T48" fmla="*/ 138 w 161"/>
                    <a:gd name="T49" fmla="*/ 145 h 493"/>
                    <a:gd name="T50" fmla="*/ 17 w 161"/>
                    <a:gd name="T51" fmla="*/ 145 h 493"/>
                    <a:gd name="T52" fmla="*/ 15 w 161"/>
                    <a:gd name="T53" fmla="*/ 142 h 493"/>
                    <a:gd name="T54" fmla="*/ 15 w 161"/>
                    <a:gd name="T55" fmla="*/ 129 h 493"/>
                    <a:gd name="T56" fmla="*/ 17 w 161"/>
                    <a:gd name="T57" fmla="*/ 126 h 493"/>
                    <a:gd name="T58" fmla="*/ 138 w 161"/>
                    <a:gd name="T59" fmla="*/ 126 h 493"/>
                    <a:gd name="T60" fmla="*/ 139 w 161"/>
                    <a:gd name="T61" fmla="*/ 129 h 493"/>
                    <a:gd name="T62" fmla="*/ 139 w 161"/>
                    <a:gd name="T63" fmla="*/ 142 h 493"/>
                    <a:gd name="T64" fmla="*/ 16 w 161"/>
                    <a:gd name="T65" fmla="*/ 113 h 493"/>
                    <a:gd name="T66" fmla="*/ 16 w 161"/>
                    <a:gd name="T67" fmla="*/ 97 h 493"/>
                    <a:gd name="T68" fmla="*/ 138 w 161"/>
                    <a:gd name="T69" fmla="*/ 97 h 493"/>
                    <a:gd name="T70" fmla="*/ 138 w 161"/>
                    <a:gd name="T71" fmla="*/ 113 h 493"/>
                    <a:gd name="T72" fmla="*/ 16 w 161"/>
                    <a:gd name="T73" fmla="*/ 113 h 493"/>
                    <a:gd name="T74" fmla="*/ 139 w 161"/>
                    <a:gd name="T75" fmla="*/ 83 h 493"/>
                    <a:gd name="T76" fmla="*/ 138 w 161"/>
                    <a:gd name="T77" fmla="*/ 86 h 493"/>
                    <a:gd name="T78" fmla="*/ 17 w 161"/>
                    <a:gd name="T79" fmla="*/ 86 h 493"/>
                    <a:gd name="T80" fmla="*/ 15 w 161"/>
                    <a:gd name="T81" fmla="*/ 83 h 493"/>
                    <a:gd name="T82" fmla="*/ 15 w 161"/>
                    <a:gd name="T83" fmla="*/ 70 h 493"/>
                    <a:gd name="T84" fmla="*/ 17 w 161"/>
                    <a:gd name="T85" fmla="*/ 67 h 493"/>
                    <a:gd name="T86" fmla="*/ 138 w 161"/>
                    <a:gd name="T87" fmla="*/ 67 h 493"/>
                    <a:gd name="T88" fmla="*/ 139 w 161"/>
                    <a:gd name="T89" fmla="*/ 70 h 493"/>
                    <a:gd name="T90" fmla="*/ 139 w 161"/>
                    <a:gd name="T91" fmla="*/ 83 h 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61" h="493">
                      <a:moveTo>
                        <a:pt x="137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3"/>
                        <a:pt x="0" y="7"/>
                      </a:cubicBezTo>
                      <a:cubicBezTo>
                        <a:pt x="0" y="486"/>
                        <a:pt x="0" y="486"/>
                        <a:pt x="0" y="486"/>
                      </a:cubicBezTo>
                      <a:cubicBezTo>
                        <a:pt x="0" y="490"/>
                        <a:pt x="11" y="493"/>
                        <a:pt x="24" y="493"/>
                      </a:cubicBezTo>
                      <a:cubicBezTo>
                        <a:pt x="137" y="493"/>
                        <a:pt x="137" y="493"/>
                        <a:pt x="137" y="493"/>
                      </a:cubicBezTo>
                      <a:cubicBezTo>
                        <a:pt x="150" y="493"/>
                        <a:pt x="161" y="490"/>
                        <a:pt x="161" y="486"/>
                      </a:cubicBezTo>
                      <a:cubicBezTo>
                        <a:pt x="161" y="7"/>
                        <a:pt x="161" y="7"/>
                        <a:pt x="161" y="7"/>
                      </a:cubicBezTo>
                      <a:cubicBezTo>
                        <a:pt x="161" y="3"/>
                        <a:pt x="150" y="0"/>
                        <a:pt x="137" y="0"/>
                      </a:cubicBezTo>
                      <a:close/>
                      <a:moveTo>
                        <a:pt x="139" y="434"/>
                      </a:moveTo>
                      <a:cubicBezTo>
                        <a:pt x="138" y="437"/>
                        <a:pt x="138" y="437"/>
                        <a:pt x="138" y="437"/>
                      </a:cubicBezTo>
                      <a:cubicBezTo>
                        <a:pt x="17" y="437"/>
                        <a:pt x="17" y="437"/>
                        <a:pt x="17" y="437"/>
                      </a:cubicBezTo>
                      <a:cubicBezTo>
                        <a:pt x="15" y="434"/>
                        <a:pt x="15" y="434"/>
                        <a:pt x="15" y="434"/>
                      </a:cubicBezTo>
                      <a:cubicBezTo>
                        <a:pt x="15" y="421"/>
                        <a:pt x="15" y="421"/>
                        <a:pt x="15" y="421"/>
                      </a:cubicBezTo>
                      <a:cubicBezTo>
                        <a:pt x="17" y="418"/>
                        <a:pt x="17" y="418"/>
                        <a:pt x="17" y="418"/>
                      </a:cubicBezTo>
                      <a:cubicBezTo>
                        <a:pt x="138" y="418"/>
                        <a:pt x="138" y="418"/>
                        <a:pt x="138" y="418"/>
                      </a:cubicBezTo>
                      <a:cubicBezTo>
                        <a:pt x="139" y="421"/>
                        <a:pt x="139" y="421"/>
                        <a:pt x="139" y="421"/>
                      </a:cubicBezTo>
                      <a:lnTo>
                        <a:pt x="139" y="434"/>
                      </a:lnTo>
                      <a:close/>
                      <a:moveTo>
                        <a:pt x="46" y="376"/>
                      </a:moveTo>
                      <a:cubicBezTo>
                        <a:pt x="46" y="359"/>
                        <a:pt x="60" y="345"/>
                        <a:pt x="77" y="345"/>
                      </a:cubicBezTo>
                      <a:cubicBezTo>
                        <a:pt x="94" y="345"/>
                        <a:pt x="107" y="359"/>
                        <a:pt x="107" y="376"/>
                      </a:cubicBezTo>
                      <a:cubicBezTo>
                        <a:pt x="107" y="393"/>
                        <a:pt x="94" y="407"/>
                        <a:pt x="77" y="407"/>
                      </a:cubicBezTo>
                      <a:cubicBezTo>
                        <a:pt x="60" y="407"/>
                        <a:pt x="46" y="393"/>
                        <a:pt x="46" y="376"/>
                      </a:cubicBezTo>
                      <a:close/>
                      <a:moveTo>
                        <a:pt x="139" y="142"/>
                      </a:moveTo>
                      <a:cubicBezTo>
                        <a:pt x="138" y="145"/>
                        <a:pt x="138" y="145"/>
                        <a:pt x="138" y="145"/>
                      </a:cubicBezTo>
                      <a:cubicBezTo>
                        <a:pt x="17" y="145"/>
                        <a:pt x="17" y="145"/>
                        <a:pt x="17" y="145"/>
                      </a:cubicBezTo>
                      <a:cubicBezTo>
                        <a:pt x="15" y="142"/>
                        <a:pt x="15" y="142"/>
                        <a:pt x="15" y="142"/>
                      </a:cubicBezTo>
                      <a:cubicBezTo>
                        <a:pt x="15" y="129"/>
                        <a:pt x="15" y="129"/>
                        <a:pt x="15" y="129"/>
                      </a:cubicBezTo>
                      <a:cubicBezTo>
                        <a:pt x="17" y="126"/>
                        <a:pt x="17" y="126"/>
                        <a:pt x="17" y="126"/>
                      </a:cubicBezTo>
                      <a:cubicBezTo>
                        <a:pt x="138" y="126"/>
                        <a:pt x="138" y="126"/>
                        <a:pt x="138" y="126"/>
                      </a:cubicBezTo>
                      <a:cubicBezTo>
                        <a:pt x="139" y="129"/>
                        <a:pt x="139" y="129"/>
                        <a:pt x="139" y="129"/>
                      </a:cubicBezTo>
                      <a:lnTo>
                        <a:pt x="139" y="142"/>
                      </a:lnTo>
                      <a:close/>
                      <a:moveTo>
                        <a:pt x="16" y="113"/>
                      </a:moveTo>
                      <a:cubicBezTo>
                        <a:pt x="16" y="97"/>
                        <a:pt x="16" y="97"/>
                        <a:pt x="16" y="97"/>
                      </a:cubicBezTo>
                      <a:cubicBezTo>
                        <a:pt x="138" y="97"/>
                        <a:pt x="138" y="97"/>
                        <a:pt x="138" y="97"/>
                      </a:cubicBezTo>
                      <a:cubicBezTo>
                        <a:pt x="138" y="113"/>
                        <a:pt x="138" y="113"/>
                        <a:pt x="138" y="113"/>
                      </a:cubicBezTo>
                      <a:lnTo>
                        <a:pt x="16" y="113"/>
                      </a:lnTo>
                      <a:close/>
                      <a:moveTo>
                        <a:pt x="139" y="83"/>
                      </a:moveTo>
                      <a:cubicBezTo>
                        <a:pt x="138" y="86"/>
                        <a:pt x="138" y="86"/>
                        <a:pt x="138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5" y="83"/>
                        <a:pt x="15" y="83"/>
                        <a:pt x="15" y="83"/>
                      </a:cubicBezTo>
                      <a:cubicBezTo>
                        <a:pt x="15" y="70"/>
                        <a:pt x="15" y="70"/>
                        <a:pt x="15" y="70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138" y="67"/>
                        <a:pt x="138" y="67"/>
                        <a:pt x="138" y="67"/>
                      </a:cubicBezTo>
                      <a:cubicBezTo>
                        <a:pt x="139" y="70"/>
                        <a:pt x="139" y="70"/>
                        <a:pt x="139" y="70"/>
                      </a:cubicBezTo>
                      <a:lnTo>
                        <a:pt x="139" y="83"/>
                      </a:lnTo>
                      <a:close/>
                    </a:path>
                  </a:pathLst>
                </a:custGeom>
                <a:solidFill>
                  <a:srgbClr val="EC6D4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28" name="组合 627"/>
              <p:cNvGrpSpPr/>
              <p:nvPr/>
            </p:nvGrpSpPr>
            <p:grpSpPr>
              <a:xfrm>
                <a:off x="10571961" y="5841771"/>
                <a:ext cx="689361" cy="689361"/>
                <a:chOff x="9664700" y="6313488"/>
                <a:chExt cx="554038" cy="554038"/>
              </a:xfrm>
            </p:grpSpPr>
            <p:sp>
              <p:nvSpPr>
                <p:cNvPr id="629" name="Rectangle 1416"/>
                <p:cNvSpPr>
                  <a:spLocks noChangeArrowheads="1"/>
                </p:cNvSpPr>
                <p:nvPr/>
              </p:nvSpPr>
              <p:spPr bwMode="auto">
                <a:xfrm>
                  <a:off x="9664700" y="6313488"/>
                  <a:ext cx="554038" cy="554038"/>
                </a:xfrm>
                <a:prstGeom prst="rect">
                  <a:avLst/>
                </a:prstGeom>
                <a:solidFill>
                  <a:srgbClr val="2A93CD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/>
                </a:p>
              </p:txBody>
            </p:sp>
            <p:sp>
              <p:nvSpPr>
                <p:cNvPr id="630" name="Freeform 2119"/>
                <p:cNvSpPr/>
                <p:nvPr/>
              </p:nvSpPr>
              <p:spPr bwMode="auto">
                <a:xfrm>
                  <a:off x="9785350" y="6364288"/>
                  <a:ext cx="322263" cy="446088"/>
                </a:xfrm>
                <a:custGeom>
                  <a:avLst/>
                  <a:gdLst>
                    <a:gd name="T0" fmla="*/ 0 w 482"/>
                    <a:gd name="T1" fmla="*/ 634 h 671"/>
                    <a:gd name="T2" fmla="*/ 37 w 482"/>
                    <a:gd name="T3" fmla="*/ 671 h 671"/>
                    <a:gd name="T4" fmla="*/ 445 w 482"/>
                    <a:gd name="T5" fmla="*/ 671 h 671"/>
                    <a:gd name="T6" fmla="*/ 482 w 482"/>
                    <a:gd name="T7" fmla="*/ 634 h 671"/>
                    <a:gd name="T8" fmla="*/ 482 w 482"/>
                    <a:gd name="T9" fmla="*/ 37 h 671"/>
                    <a:gd name="T10" fmla="*/ 445 w 482"/>
                    <a:gd name="T11" fmla="*/ 0 h 671"/>
                    <a:gd name="T12" fmla="*/ 37 w 482"/>
                    <a:gd name="T13" fmla="*/ 0 h 671"/>
                    <a:gd name="T14" fmla="*/ 0 w 482"/>
                    <a:gd name="T15" fmla="*/ 37 h 671"/>
                    <a:gd name="T16" fmla="*/ 0 w 482"/>
                    <a:gd name="T17" fmla="*/ 634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2" h="671">
                      <a:moveTo>
                        <a:pt x="0" y="634"/>
                      </a:moveTo>
                      <a:cubicBezTo>
                        <a:pt x="0" y="655"/>
                        <a:pt x="17" y="671"/>
                        <a:pt x="37" y="671"/>
                      </a:cubicBezTo>
                      <a:cubicBezTo>
                        <a:pt x="445" y="671"/>
                        <a:pt x="445" y="671"/>
                        <a:pt x="445" y="671"/>
                      </a:cubicBezTo>
                      <a:cubicBezTo>
                        <a:pt x="465" y="671"/>
                        <a:pt x="482" y="655"/>
                        <a:pt x="482" y="634"/>
                      </a:cubicBezTo>
                      <a:cubicBezTo>
                        <a:pt x="482" y="37"/>
                        <a:pt x="482" y="37"/>
                        <a:pt x="482" y="37"/>
                      </a:cubicBezTo>
                      <a:cubicBezTo>
                        <a:pt x="482" y="17"/>
                        <a:pt x="465" y="0"/>
                        <a:pt x="445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0" y="17"/>
                        <a:pt x="0" y="37"/>
                      </a:cubicBezTo>
                      <a:lnTo>
                        <a:pt x="0" y="634"/>
                      </a:lnTo>
                      <a:close/>
                    </a:path>
                  </a:pathLst>
                </a:custGeom>
                <a:solidFill>
                  <a:srgbClr val="002B3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1" name="Freeform 2120"/>
                <p:cNvSpPr/>
                <p:nvPr/>
              </p:nvSpPr>
              <p:spPr bwMode="auto">
                <a:xfrm>
                  <a:off x="9923463" y="6373813"/>
                  <a:ext cx="46038" cy="3175"/>
                </a:xfrm>
                <a:custGeom>
                  <a:avLst/>
                  <a:gdLst>
                    <a:gd name="T0" fmla="*/ 67 w 70"/>
                    <a:gd name="T1" fmla="*/ 5 h 5"/>
                    <a:gd name="T2" fmla="*/ 70 w 70"/>
                    <a:gd name="T3" fmla="*/ 3 h 5"/>
                    <a:gd name="T4" fmla="*/ 70 w 70"/>
                    <a:gd name="T5" fmla="*/ 3 h 5"/>
                    <a:gd name="T6" fmla="*/ 67 w 70"/>
                    <a:gd name="T7" fmla="*/ 0 h 5"/>
                    <a:gd name="T8" fmla="*/ 3 w 70"/>
                    <a:gd name="T9" fmla="*/ 0 h 5"/>
                    <a:gd name="T10" fmla="*/ 0 w 70"/>
                    <a:gd name="T11" fmla="*/ 3 h 5"/>
                    <a:gd name="T12" fmla="*/ 0 w 70"/>
                    <a:gd name="T13" fmla="*/ 3 h 5"/>
                    <a:gd name="T14" fmla="*/ 3 w 70"/>
                    <a:gd name="T15" fmla="*/ 5 h 5"/>
                    <a:gd name="T16" fmla="*/ 67 w 70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" h="5">
                      <a:moveTo>
                        <a:pt x="67" y="5"/>
                      </a:moveTo>
                      <a:cubicBezTo>
                        <a:pt x="68" y="5"/>
                        <a:pt x="70" y="4"/>
                        <a:pt x="70" y="3"/>
                      </a:cubicBezTo>
                      <a:cubicBezTo>
                        <a:pt x="70" y="3"/>
                        <a:pt x="70" y="3"/>
                        <a:pt x="70" y="3"/>
                      </a:cubicBezTo>
                      <a:cubicBezTo>
                        <a:pt x="70" y="1"/>
                        <a:pt x="68" y="0"/>
                        <a:pt x="67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2" y="5"/>
                        <a:pt x="3" y="5"/>
                      </a:cubicBezTo>
                      <a:lnTo>
                        <a:pt x="67" y="5"/>
                      </a:lnTo>
                      <a:close/>
                    </a:path>
                  </a:pathLst>
                </a:custGeom>
                <a:solidFill>
                  <a:srgbClr val="FFFDE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2" name="Freeform 2121"/>
                <p:cNvSpPr/>
                <p:nvPr/>
              </p:nvSpPr>
              <p:spPr bwMode="auto">
                <a:xfrm>
                  <a:off x="9809163" y="6383338"/>
                  <a:ext cx="274638" cy="379413"/>
                </a:xfrm>
                <a:custGeom>
                  <a:avLst/>
                  <a:gdLst>
                    <a:gd name="T0" fmla="*/ 173 w 173"/>
                    <a:gd name="T1" fmla="*/ 0 h 239"/>
                    <a:gd name="T2" fmla="*/ 0 w 173"/>
                    <a:gd name="T3" fmla="*/ 0 h 239"/>
                    <a:gd name="T4" fmla="*/ 0 w 173"/>
                    <a:gd name="T5" fmla="*/ 239 h 239"/>
                    <a:gd name="T6" fmla="*/ 173 w 173"/>
                    <a:gd name="T7" fmla="*/ 5 h 239"/>
                    <a:gd name="T8" fmla="*/ 173 w 173"/>
                    <a:gd name="T9" fmla="*/ 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" h="239">
                      <a:moveTo>
                        <a:pt x="173" y="0"/>
                      </a:moveTo>
                      <a:lnTo>
                        <a:pt x="0" y="0"/>
                      </a:lnTo>
                      <a:lnTo>
                        <a:pt x="0" y="239"/>
                      </a:lnTo>
                      <a:lnTo>
                        <a:pt x="173" y="5"/>
                      </a:lnTo>
                      <a:lnTo>
                        <a:pt x="173" y="0"/>
                      </a:lnTo>
                      <a:close/>
                    </a:path>
                  </a:pathLst>
                </a:custGeom>
                <a:solidFill>
                  <a:srgbClr val="CEE7E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3" name="Freeform 2122"/>
                <p:cNvSpPr/>
                <p:nvPr/>
              </p:nvSpPr>
              <p:spPr bwMode="auto">
                <a:xfrm>
                  <a:off x="9809163" y="6391275"/>
                  <a:ext cx="274638" cy="381000"/>
                </a:xfrm>
                <a:custGeom>
                  <a:avLst/>
                  <a:gdLst>
                    <a:gd name="T0" fmla="*/ 173 w 173"/>
                    <a:gd name="T1" fmla="*/ 240 h 240"/>
                    <a:gd name="T2" fmla="*/ 173 w 173"/>
                    <a:gd name="T3" fmla="*/ 0 h 240"/>
                    <a:gd name="T4" fmla="*/ 0 w 173"/>
                    <a:gd name="T5" fmla="*/ 234 h 240"/>
                    <a:gd name="T6" fmla="*/ 0 w 173"/>
                    <a:gd name="T7" fmla="*/ 240 h 240"/>
                    <a:gd name="T8" fmla="*/ 173 w 173"/>
                    <a:gd name="T9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" h="240">
                      <a:moveTo>
                        <a:pt x="173" y="240"/>
                      </a:moveTo>
                      <a:lnTo>
                        <a:pt x="173" y="0"/>
                      </a:lnTo>
                      <a:lnTo>
                        <a:pt x="0" y="234"/>
                      </a:lnTo>
                      <a:lnTo>
                        <a:pt x="0" y="240"/>
                      </a:lnTo>
                      <a:lnTo>
                        <a:pt x="173" y="240"/>
                      </a:lnTo>
                      <a:close/>
                    </a:path>
                  </a:pathLst>
                </a:custGeom>
                <a:solidFill>
                  <a:srgbClr val="A7D7DE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434" y="2090046"/>
              <a:ext cx="5985292" cy="4488969"/>
            </a:xfrm>
            <a:prstGeom prst="rect">
              <a:avLst/>
            </a:prstGeom>
          </p:spPr>
        </p:pic>
      </p:grp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6149975" y="787400"/>
            <a:ext cx="5357813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91" name="组合 2190"/>
          <p:cNvGrpSpPr/>
          <p:nvPr/>
        </p:nvGrpSpPr>
        <p:grpSpPr>
          <a:xfrm>
            <a:off x="7717770" y="787251"/>
            <a:ext cx="1005736" cy="1874120"/>
            <a:chOff x="8137525" y="776288"/>
            <a:chExt cx="1406525" cy="2620962"/>
          </a:xfrm>
        </p:grpSpPr>
        <p:sp>
          <p:nvSpPr>
            <p:cNvPr id="10" name="Freeform 5"/>
            <p:cNvSpPr/>
            <p:nvPr/>
          </p:nvSpPr>
          <p:spPr bwMode="auto">
            <a:xfrm>
              <a:off x="9118600" y="2706688"/>
              <a:ext cx="425450" cy="668338"/>
            </a:xfrm>
            <a:custGeom>
              <a:avLst/>
              <a:gdLst>
                <a:gd name="T0" fmla="*/ 0 w 38"/>
                <a:gd name="T1" fmla="*/ 46 h 60"/>
                <a:gd name="T2" fmla="*/ 3 w 38"/>
                <a:gd name="T3" fmla="*/ 44 h 60"/>
                <a:gd name="T4" fmla="*/ 31 w 38"/>
                <a:gd name="T5" fmla="*/ 60 h 60"/>
                <a:gd name="T6" fmla="*/ 38 w 38"/>
                <a:gd name="T7" fmla="*/ 29 h 60"/>
                <a:gd name="T8" fmla="*/ 10 w 38"/>
                <a:gd name="T9" fmla="*/ 0 h 60"/>
                <a:gd name="T10" fmla="*/ 0 w 38"/>
                <a:gd name="T11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60">
                  <a:moveTo>
                    <a:pt x="0" y="46"/>
                  </a:moveTo>
                  <a:cubicBezTo>
                    <a:pt x="2" y="45"/>
                    <a:pt x="3" y="44"/>
                    <a:pt x="3" y="44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203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8137525" y="2706688"/>
              <a:ext cx="412750" cy="657225"/>
            </a:xfrm>
            <a:custGeom>
              <a:avLst/>
              <a:gdLst>
                <a:gd name="T0" fmla="*/ 0 w 37"/>
                <a:gd name="T1" fmla="*/ 27 h 59"/>
                <a:gd name="T2" fmla="*/ 6 w 37"/>
                <a:gd name="T3" fmla="*/ 59 h 59"/>
                <a:gd name="T4" fmla="*/ 33 w 37"/>
                <a:gd name="T5" fmla="*/ 43 h 59"/>
                <a:gd name="T6" fmla="*/ 37 w 37"/>
                <a:gd name="T7" fmla="*/ 46 h 59"/>
                <a:gd name="T8" fmla="*/ 28 w 37"/>
                <a:gd name="T9" fmla="*/ 0 h 59"/>
                <a:gd name="T10" fmla="*/ 0 w 37"/>
                <a:gd name="T11" fmla="*/ 2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9">
                  <a:moveTo>
                    <a:pt x="0" y="27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4"/>
                    <a:pt x="35" y="45"/>
                    <a:pt x="37" y="46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455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8404225" y="1400175"/>
              <a:ext cx="469900" cy="1819275"/>
            </a:xfrm>
            <a:custGeom>
              <a:avLst/>
              <a:gdLst>
                <a:gd name="T0" fmla="*/ 40 w 42"/>
                <a:gd name="T1" fmla="*/ 72 h 163"/>
                <a:gd name="T2" fmla="*/ 13 w 42"/>
                <a:gd name="T3" fmla="*/ 43 h 163"/>
                <a:gd name="T4" fmla="*/ 41 w 42"/>
                <a:gd name="T5" fmla="*/ 16 h 163"/>
                <a:gd name="T6" fmla="*/ 42 w 42"/>
                <a:gd name="T7" fmla="*/ 16 h 163"/>
                <a:gd name="T8" fmla="*/ 42 w 42"/>
                <a:gd name="T9" fmla="*/ 0 h 163"/>
                <a:gd name="T10" fmla="*/ 7 w 42"/>
                <a:gd name="T11" fmla="*/ 0 h 163"/>
                <a:gd name="T12" fmla="*/ 0 w 42"/>
                <a:gd name="T13" fmla="*/ 35 h 163"/>
                <a:gd name="T14" fmla="*/ 4 w 42"/>
                <a:gd name="T15" fmla="*/ 117 h 163"/>
                <a:gd name="T16" fmla="*/ 13 w 42"/>
                <a:gd name="T17" fmla="*/ 163 h 163"/>
                <a:gd name="T18" fmla="*/ 38 w 42"/>
                <a:gd name="T19" fmla="*/ 163 h 163"/>
                <a:gd name="T20" fmla="*/ 40 w 42"/>
                <a:gd name="T21" fmla="*/ 7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63">
                  <a:moveTo>
                    <a:pt x="40" y="72"/>
                  </a:moveTo>
                  <a:cubicBezTo>
                    <a:pt x="25" y="71"/>
                    <a:pt x="13" y="58"/>
                    <a:pt x="13" y="43"/>
                  </a:cubicBezTo>
                  <a:cubicBezTo>
                    <a:pt x="14" y="28"/>
                    <a:pt x="26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0"/>
                    <a:pt x="0" y="22"/>
                    <a:pt x="0" y="35"/>
                  </a:cubicBezTo>
                  <a:cubicBezTo>
                    <a:pt x="0" y="55"/>
                    <a:pt x="2" y="89"/>
                    <a:pt x="4" y="117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38" y="163"/>
                    <a:pt x="38" y="163"/>
                    <a:pt x="38" y="163"/>
                  </a:cubicBezTo>
                  <a:lnTo>
                    <a:pt x="40" y="72"/>
                  </a:lnTo>
                  <a:close/>
                </a:path>
              </a:pathLst>
            </a:custGeom>
            <a:solidFill>
              <a:srgbClr val="2A9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8829675" y="1400175"/>
              <a:ext cx="490538" cy="1819275"/>
            </a:xfrm>
            <a:custGeom>
              <a:avLst/>
              <a:gdLst>
                <a:gd name="T0" fmla="*/ 43 w 44"/>
                <a:gd name="T1" fmla="*/ 36 h 163"/>
                <a:gd name="T2" fmla="*/ 38 w 44"/>
                <a:gd name="T3" fmla="*/ 0 h 163"/>
                <a:gd name="T4" fmla="*/ 4 w 44"/>
                <a:gd name="T5" fmla="*/ 0 h 163"/>
                <a:gd name="T6" fmla="*/ 4 w 44"/>
                <a:gd name="T7" fmla="*/ 16 h 163"/>
                <a:gd name="T8" fmla="*/ 4 w 44"/>
                <a:gd name="T9" fmla="*/ 16 h 163"/>
                <a:gd name="T10" fmla="*/ 23 w 44"/>
                <a:gd name="T11" fmla="*/ 25 h 163"/>
                <a:gd name="T12" fmla="*/ 31 w 44"/>
                <a:gd name="T13" fmla="*/ 45 h 163"/>
                <a:gd name="T14" fmla="*/ 3 w 44"/>
                <a:gd name="T15" fmla="*/ 72 h 163"/>
                <a:gd name="T16" fmla="*/ 2 w 44"/>
                <a:gd name="T17" fmla="*/ 72 h 163"/>
                <a:gd name="T18" fmla="*/ 2 w 44"/>
                <a:gd name="T19" fmla="*/ 72 h 163"/>
                <a:gd name="T20" fmla="*/ 0 w 44"/>
                <a:gd name="T21" fmla="*/ 163 h 163"/>
                <a:gd name="T22" fmla="*/ 0 w 44"/>
                <a:gd name="T23" fmla="*/ 163 h 163"/>
                <a:gd name="T24" fmla="*/ 26 w 44"/>
                <a:gd name="T25" fmla="*/ 163 h 163"/>
                <a:gd name="T26" fmla="*/ 36 w 44"/>
                <a:gd name="T27" fmla="*/ 117 h 163"/>
                <a:gd name="T28" fmla="*/ 43 w 44"/>
                <a:gd name="T29" fmla="*/ 3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63">
                  <a:moveTo>
                    <a:pt x="43" y="36"/>
                  </a:moveTo>
                  <a:cubicBezTo>
                    <a:pt x="44" y="23"/>
                    <a:pt x="41" y="11"/>
                    <a:pt x="3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1" y="16"/>
                    <a:pt x="18" y="19"/>
                    <a:pt x="23" y="25"/>
                  </a:cubicBezTo>
                  <a:cubicBezTo>
                    <a:pt x="28" y="30"/>
                    <a:pt x="31" y="37"/>
                    <a:pt x="31" y="45"/>
                  </a:cubicBezTo>
                  <a:cubicBezTo>
                    <a:pt x="31" y="60"/>
                    <a:pt x="18" y="72"/>
                    <a:pt x="3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9" y="90"/>
                    <a:pt x="43" y="56"/>
                    <a:pt x="43" y="36"/>
                  </a:cubicBezTo>
                  <a:close/>
                </a:path>
              </a:pathLst>
            </a:custGeom>
            <a:solidFill>
              <a:srgbClr val="2A9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8483600" y="776288"/>
              <a:ext cx="390525" cy="623888"/>
            </a:xfrm>
            <a:custGeom>
              <a:avLst/>
              <a:gdLst>
                <a:gd name="T0" fmla="*/ 35 w 35"/>
                <a:gd name="T1" fmla="*/ 0 h 56"/>
                <a:gd name="T2" fmla="*/ 0 w 35"/>
                <a:gd name="T3" fmla="*/ 56 h 56"/>
                <a:gd name="T4" fmla="*/ 35 w 35"/>
                <a:gd name="T5" fmla="*/ 56 h 56"/>
                <a:gd name="T6" fmla="*/ 35 w 3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56">
                  <a:moveTo>
                    <a:pt x="35" y="0"/>
                  </a:moveTo>
                  <a:cubicBezTo>
                    <a:pt x="35" y="0"/>
                    <a:pt x="11" y="22"/>
                    <a:pt x="0" y="56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455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8874125" y="776288"/>
              <a:ext cx="379413" cy="623888"/>
            </a:xfrm>
            <a:custGeom>
              <a:avLst/>
              <a:gdLst>
                <a:gd name="T0" fmla="*/ 34 w 34"/>
                <a:gd name="T1" fmla="*/ 56 h 56"/>
                <a:gd name="T2" fmla="*/ 0 w 34"/>
                <a:gd name="T3" fmla="*/ 0 h 56"/>
                <a:gd name="T4" fmla="*/ 0 w 34"/>
                <a:gd name="T5" fmla="*/ 56 h 56"/>
                <a:gd name="T6" fmla="*/ 34 w 34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56">
                  <a:moveTo>
                    <a:pt x="34" y="56"/>
                  </a:moveTo>
                  <a:cubicBezTo>
                    <a:pt x="23" y="23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34" y="56"/>
                  </a:lnTo>
                  <a:close/>
                </a:path>
              </a:pathLst>
            </a:custGeom>
            <a:solidFill>
              <a:srgbClr val="203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4" name="Freeform 11"/>
            <p:cNvSpPr/>
            <p:nvPr/>
          </p:nvSpPr>
          <p:spPr bwMode="auto">
            <a:xfrm>
              <a:off x="8672513" y="1701800"/>
              <a:ext cx="390525" cy="379413"/>
            </a:xfrm>
            <a:custGeom>
              <a:avLst/>
              <a:gdLst>
                <a:gd name="T0" fmla="*/ 0 w 35"/>
                <a:gd name="T1" fmla="*/ 16 h 34"/>
                <a:gd name="T2" fmla="*/ 17 w 35"/>
                <a:gd name="T3" fmla="*/ 34 h 34"/>
                <a:gd name="T4" fmla="*/ 17 w 35"/>
                <a:gd name="T5" fmla="*/ 34 h 34"/>
                <a:gd name="T6" fmla="*/ 34 w 35"/>
                <a:gd name="T7" fmla="*/ 17 h 34"/>
                <a:gd name="T8" fmla="*/ 30 w 35"/>
                <a:gd name="T9" fmla="*/ 5 h 34"/>
                <a:gd name="T10" fmla="*/ 18 w 35"/>
                <a:gd name="T11" fmla="*/ 0 h 34"/>
                <a:gd name="T12" fmla="*/ 18 w 35"/>
                <a:gd name="T13" fmla="*/ 0 h 34"/>
                <a:gd name="T14" fmla="*/ 0 w 35"/>
                <a:gd name="T15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4">
                  <a:moveTo>
                    <a:pt x="0" y="16"/>
                  </a:moveTo>
                  <a:cubicBezTo>
                    <a:pt x="0" y="26"/>
                    <a:pt x="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7" y="34"/>
                    <a:pt x="34" y="27"/>
                    <a:pt x="34" y="17"/>
                  </a:cubicBezTo>
                  <a:cubicBezTo>
                    <a:pt x="35" y="13"/>
                    <a:pt x="33" y="8"/>
                    <a:pt x="30" y="5"/>
                  </a:cubicBezTo>
                  <a:cubicBezTo>
                    <a:pt x="27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D7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5" name="Freeform 12"/>
            <p:cNvSpPr/>
            <p:nvPr/>
          </p:nvSpPr>
          <p:spPr bwMode="auto">
            <a:xfrm>
              <a:off x="8829675" y="3219450"/>
              <a:ext cx="288925" cy="177800"/>
            </a:xfrm>
            <a:custGeom>
              <a:avLst/>
              <a:gdLst>
                <a:gd name="T0" fmla="*/ 0 w 26"/>
                <a:gd name="T1" fmla="*/ 15 h 16"/>
                <a:gd name="T2" fmla="*/ 22 w 26"/>
                <a:gd name="T3" fmla="*/ 11 h 16"/>
                <a:gd name="T4" fmla="*/ 26 w 26"/>
                <a:gd name="T5" fmla="*/ 0 h 16"/>
                <a:gd name="T6" fmla="*/ 0 w 26"/>
                <a:gd name="T7" fmla="*/ 0 h 16"/>
                <a:gd name="T8" fmla="*/ 0 w 2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6">
                  <a:moveTo>
                    <a:pt x="0" y="15"/>
                  </a:moveTo>
                  <a:cubicBezTo>
                    <a:pt x="20" y="16"/>
                    <a:pt x="22" y="11"/>
                    <a:pt x="22" y="1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03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6" name="Freeform 13"/>
            <p:cNvSpPr/>
            <p:nvPr/>
          </p:nvSpPr>
          <p:spPr bwMode="auto">
            <a:xfrm>
              <a:off x="8550275" y="3219450"/>
              <a:ext cx="279400" cy="166688"/>
            </a:xfrm>
            <a:custGeom>
              <a:avLst/>
              <a:gdLst>
                <a:gd name="T0" fmla="*/ 25 w 25"/>
                <a:gd name="T1" fmla="*/ 0 h 15"/>
                <a:gd name="T2" fmla="*/ 0 w 25"/>
                <a:gd name="T3" fmla="*/ 0 h 15"/>
                <a:gd name="T4" fmla="*/ 4 w 25"/>
                <a:gd name="T5" fmla="*/ 11 h 15"/>
                <a:gd name="T6" fmla="*/ 25 w 25"/>
                <a:gd name="T7" fmla="*/ 15 h 15"/>
                <a:gd name="T8" fmla="*/ 25 w 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4"/>
                    <a:pt x="25" y="15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455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7" name="Freeform 14"/>
            <p:cNvSpPr/>
            <p:nvPr/>
          </p:nvSpPr>
          <p:spPr bwMode="auto">
            <a:xfrm>
              <a:off x="8550275" y="1579563"/>
              <a:ext cx="323850" cy="623888"/>
            </a:xfrm>
            <a:custGeom>
              <a:avLst/>
              <a:gdLst>
                <a:gd name="T0" fmla="*/ 29 w 29"/>
                <a:gd name="T1" fmla="*/ 0 h 56"/>
                <a:gd name="T2" fmla="*/ 28 w 29"/>
                <a:gd name="T3" fmla="*/ 0 h 56"/>
                <a:gd name="T4" fmla="*/ 0 w 29"/>
                <a:gd name="T5" fmla="*/ 27 h 56"/>
                <a:gd name="T6" fmla="*/ 27 w 29"/>
                <a:gd name="T7" fmla="*/ 56 h 56"/>
                <a:gd name="T8" fmla="*/ 27 w 29"/>
                <a:gd name="T9" fmla="*/ 56 h 56"/>
                <a:gd name="T10" fmla="*/ 28 w 29"/>
                <a:gd name="T11" fmla="*/ 45 h 56"/>
                <a:gd name="T12" fmla="*/ 11 w 29"/>
                <a:gd name="T13" fmla="*/ 27 h 56"/>
                <a:gd name="T14" fmla="*/ 29 w 29"/>
                <a:gd name="T15" fmla="*/ 11 h 56"/>
                <a:gd name="T16" fmla="*/ 29 w 29"/>
                <a:gd name="T17" fmla="*/ 11 h 56"/>
                <a:gd name="T18" fmla="*/ 29 w 29"/>
                <a:gd name="T19" fmla="*/ 11 h 56"/>
                <a:gd name="T20" fmla="*/ 29 w 2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56"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1" y="12"/>
                    <a:pt x="0" y="27"/>
                  </a:cubicBezTo>
                  <a:cubicBezTo>
                    <a:pt x="0" y="42"/>
                    <a:pt x="12" y="55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18" y="45"/>
                    <a:pt x="11" y="37"/>
                    <a:pt x="11" y="27"/>
                  </a:cubicBezTo>
                  <a:cubicBezTo>
                    <a:pt x="11" y="18"/>
                    <a:pt x="1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455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8" name="Freeform 15"/>
            <p:cNvSpPr/>
            <p:nvPr/>
          </p:nvSpPr>
          <p:spPr bwMode="auto">
            <a:xfrm>
              <a:off x="8851900" y="1579563"/>
              <a:ext cx="323850" cy="623888"/>
            </a:xfrm>
            <a:custGeom>
              <a:avLst/>
              <a:gdLst>
                <a:gd name="T0" fmla="*/ 21 w 29"/>
                <a:gd name="T1" fmla="*/ 9 h 56"/>
                <a:gd name="T2" fmla="*/ 2 w 29"/>
                <a:gd name="T3" fmla="*/ 0 h 56"/>
                <a:gd name="T4" fmla="*/ 2 w 29"/>
                <a:gd name="T5" fmla="*/ 0 h 56"/>
                <a:gd name="T6" fmla="*/ 2 w 29"/>
                <a:gd name="T7" fmla="*/ 11 h 56"/>
                <a:gd name="T8" fmla="*/ 2 w 29"/>
                <a:gd name="T9" fmla="*/ 11 h 56"/>
                <a:gd name="T10" fmla="*/ 14 w 29"/>
                <a:gd name="T11" fmla="*/ 16 h 56"/>
                <a:gd name="T12" fmla="*/ 18 w 29"/>
                <a:gd name="T13" fmla="*/ 28 h 56"/>
                <a:gd name="T14" fmla="*/ 1 w 29"/>
                <a:gd name="T15" fmla="*/ 45 h 56"/>
                <a:gd name="T16" fmla="*/ 1 w 29"/>
                <a:gd name="T17" fmla="*/ 45 h 56"/>
                <a:gd name="T18" fmla="*/ 0 w 29"/>
                <a:gd name="T19" fmla="*/ 45 h 56"/>
                <a:gd name="T20" fmla="*/ 0 w 29"/>
                <a:gd name="T21" fmla="*/ 56 h 56"/>
                <a:gd name="T22" fmla="*/ 0 w 29"/>
                <a:gd name="T23" fmla="*/ 56 h 56"/>
                <a:gd name="T24" fmla="*/ 1 w 29"/>
                <a:gd name="T25" fmla="*/ 56 h 56"/>
                <a:gd name="T26" fmla="*/ 29 w 29"/>
                <a:gd name="T27" fmla="*/ 29 h 56"/>
                <a:gd name="T28" fmla="*/ 21 w 29"/>
                <a:gd name="T29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56">
                  <a:moveTo>
                    <a:pt x="21" y="9"/>
                  </a:moveTo>
                  <a:cubicBezTo>
                    <a:pt x="16" y="3"/>
                    <a:pt x="9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6" y="11"/>
                    <a:pt x="11" y="13"/>
                    <a:pt x="14" y="16"/>
                  </a:cubicBezTo>
                  <a:cubicBezTo>
                    <a:pt x="17" y="19"/>
                    <a:pt x="19" y="24"/>
                    <a:pt x="18" y="28"/>
                  </a:cubicBezTo>
                  <a:cubicBezTo>
                    <a:pt x="18" y="38"/>
                    <a:pt x="1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0" y="4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6" y="56"/>
                    <a:pt x="29" y="44"/>
                    <a:pt x="29" y="29"/>
                  </a:cubicBezTo>
                  <a:cubicBezTo>
                    <a:pt x="29" y="21"/>
                    <a:pt x="26" y="14"/>
                    <a:pt x="21" y="9"/>
                  </a:cubicBezTo>
                  <a:close/>
                </a:path>
              </a:pathLst>
            </a:custGeom>
            <a:solidFill>
              <a:srgbClr val="203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89" name="Freeform 16"/>
          <p:cNvSpPr/>
          <p:nvPr/>
        </p:nvSpPr>
        <p:spPr bwMode="auto">
          <a:xfrm>
            <a:off x="5574405" y="3178605"/>
            <a:ext cx="5357813" cy="3413125"/>
          </a:xfrm>
          <a:custGeom>
            <a:avLst/>
            <a:gdLst>
              <a:gd name="T0" fmla="*/ 459 w 480"/>
              <a:gd name="T1" fmla="*/ 264 h 306"/>
              <a:gd name="T2" fmla="*/ 457 w 480"/>
              <a:gd name="T3" fmla="*/ 264 h 306"/>
              <a:gd name="T4" fmla="*/ 433 w 480"/>
              <a:gd name="T5" fmla="*/ 251 h 306"/>
              <a:gd name="T6" fmla="*/ 394 w 480"/>
              <a:gd name="T7" fmla="*/ 229 h 306"/>
              <a:gd name="T8" fmla="*/ 356 w 480"/>
              <a:gd name="T9" fmla="*/ 245 h 306"/>
              <a:gd name="T10" fmla="*/ 335 w 480"/>
              <a:gd name="T11" fmla="*/ 243 h 306"/>
              <a:gd name="T12" fmla="*/ 315 w 480"/>
              <a:gd name="T13" fmla="*/ 248 h 306"/>
              <a:gd name="T14" fmla="*/ 295 w 480"/>
              <a:gd name="T15" fmla="*/ 238 h 306"/>
              <a:gd name="T16" fmla="*/ 243 w 480"/>
              <a:gd name="T17" fmla="*/ 0 h 306"/>
              <a:gd name="T18" fmla="*/ 235 w 480"/>
              <a:gd name="T19" fmla="*/ 0 h 306"/>
              <a:gd name="T20" fmla="*/ 179 w 480"/>
              <a:gd name="T21" fmla="*/ 238 h 306"/>
              <a:gd name="T22" fmla="*/ 156 w 480"/>
              <a:gd name="T23" fmla="*/ 230 h 306"/>
              <a:gd name="T24" fmla="*/ 133 w 480"/>
              <a:gd name="T25" fmla="*/ 238 h 306"/>
              <a:gd name="T26" fmla="*/ 97 w 480"/>
              <a:gd name="T27" fmla="*/ 221 h 306"/>
              <a:gd name="T28" fmla="*/ 56 w 480"/>
              <a:gd name="T29" fmla="*/ 247 h 306"/>
              <a:gd name="T30" fmla="*/ 51 w 480"/>
              <a:gd name="T31" fmla="*/ 247 h 306"/>
              <a:gd name="T32" fmla="*/ 18 w 480"/>
              <a:gd name="T33" fmla="*/ 264 h 306"/>
              <a:gd name="T34" fmla="*/ 1 w 480"/>
              <a:gd name="T35" fmla="*/ 285 h 306"/>
              <a:gd name="T36" fmla="*/ 3 w 480"/>
              <a:gd name="T37" fmla="*/ 294 h 306"/>
              <a:gd name="T38" fmla="*/ 0 w 480"/>
              <a:gd name="T39" fmla="*/ 299 h 306"/>
              <a:gd name="T40" fmla="*/ 4 w 480"/>
              <a:gd name="T41" fmla="*/ 305 h 306"/>
              <a:gd name="T42" fmla="*/ 4 w 480"/>
              <a:gd name="T43" fmla="*/ 306 h 306"/>
              <a:gd name="T44" fmla="*/ 463 w 480"/>
              <a:gd name="T45" fmla="*/ 306 h 306"/>
              <a:gd name="T46" fmla="*/ 464 w 480"/>
              <a:gd name="T47" fmla="*/ 306 h 306"/>
              <a:gd name="T48" fmla="*/ 466 w 480"/>
              <a:gd name="T49" fmla="*/ 306 h 306"/>
              <a:gd name="T50" fmla="*/ 474 w 480"/>
              <a:gd name="T51" fmla="*/ 298 h 306"/>
              <a:gd name="T52" fmla="*/ 476 w 480"/>
              <a:gd name="T53" fmla="*/ 297 h 306"/>
              <a:gd name="T54" fmla="*/ 480 w 480"/>
              <a:gd name="T55" fmla="*/ 285 h 306"/>
              <a:gd name="T56" fmla="*/ 459 w 480"/>
              <a:gd name="T57" fmla="*/ 264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306">
                <a:moveTo>
                  <a:pt x="459" y="264"/>
                </a:moveTo>
                <a:cubicBezTo>
                  <a:pt x="458" y="264"/>
                  <a:pt x="458" y="264"/>
                  <a:pt x="457" y="264"/>
                </a:cubicBezTo>
                <a:cubicBezTo>
                  <a:pt x="451" y="257"/>
                  <a:pt x="443" y="252"/>
                  <a:pt x="433" y="251"/>
                </a:cubicBezTo>
                <a:cubicBezTo>
                  <a:pt x="425" y="238"/>
                  <a:pt x="410" y="229"/>
                  <a:pt x="394" y="229"/>
                </a:cubicBezTo>
                <a:cubicBezTo>
                  <a:pt x="378" y="229"/>
                  <a:pt x="364" y="234"/>
                  <a:pt x="356" y="245"/>
                </a:cubicBezTo>
                <a:cubicBezTo>
                  <a:pt x="350" y="242"/>
                  <a:pt x="343" y="243"/>
                  <a:pt x="335" y="243"/>
                </a:cubicBezTo>
                <a:cubicBezTo>
                  <a:pt x="328" y="243"/>
                  <a:pt x="321" y="245"/>
                  <a:pt x="315" y="248"/>
                </a:cubicBezTo>
                <a:cubicBezTo>
                  <a:pt x="309" y="243"/>
                  <a:pt x="303" y="240"/>
                  <a:pt x="295" y="238"/>
                </a:cubicBezTo>
                <a:cubicBezTo>
                  <a:pt x="230" y="175"/>
                  <a:pt x="243" y="0"/>
                  <a:pt x="243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35" y="0"/>
                  <a:pt x="236" y="177"/>
                  <a:pt x="179" y="238"/>
                </a:cubicBezTo>
                <a:cubicBezTo>
                  <a:pt x="173" y="233"/>
                  <a:pt x="165" y="230"/>
                  <a:pt x="156" y="230"/>
                </a:cubicBezTo>
                <a:cubicBezTo>
                  <a:pt x="148" y="230"/>
                  <a:pt x="139" y="233"/>
                  <a:pt x="133" y="238"/>
                </a:cubicBezTo>
                <a:cubicBezTo>
                  <a:pt x="124" y="228"/>
                  <a:pt x="111" y="221"/>
                  <a:pt x="97" y="221"/>
                </a:cubicBezTo>
                <a:cubicBezTo>
                  <a:pt x="79" y="221"/>
                  <a:pt x="63" y="232"/>
                  <a:pt x="56" y="247"/>
                </a:cubicBezTo>
                <a:cubicBezTo>
                  <a:pt x="54" y="247"/>
                  <a:pt x="53" y="247"/>
                  <a:pt x="51" y="247"/>
                </a:cubicBezTo>
                <a:cubicBezTo>
                  <a:pt x="38" y="247"/>
                  <a:pt x="26" y="254"/>
                  <a:pt x="18" y="264"/>
                </a:cubicBezTo>
                <a:cubicBezTo>
                  <a:pt x="9" y="266"/>
                  <a:pt x="1" y="275"/>
                  <a:pt x="1" y="285"/>
                </a:cubicBezTo>
                <a:cubicBezTo>
                  <a:pt x="1" y="288"/>
                  <a:pt x="2" y="291"/>
                  <a:pt x="3" y="294"/>
                </a:cubicBezTo>
                <a:cubicBezTo>
                  <a:pt x="1" y="295"/>
                  <a:pt x="0" y="297"/>
                  <a:pt x="0" y="299"/>
                </a:cubicBezTo>
                <a:cubicBezTo>
                  <a:pt x="0" y="302"/>
                  <a:pt x="2" y="304"/>
                  <a:pt x="4" y="305"/>
                </a:cubicBezTo>
                <a:cubicBezTo>
                  <a:pt x="4" y="305"/>
                  <a:pt x="4" y="306"/>
                  <a:pt x="4" y="306"/>
                </a:cubicBezTo>
                <a:cubicBezTo>
                  <a:pt x="463" y="306"/>
                  <a:pt x="463" y="306"/>
                  <a:pt x="463" y="306"/>
                </a:cubicBezTo>
                <a:cubicBezTo>
                  <a:pt x="464" y="306"/>
                  <a:pt x="464" y="306"/>
                  <a:pt x="464" y="306"/>
                </a:cubicBezTo>
                <a:cubicBezTo>
                  <a:pt x="464" y="306"/>
                  <a:pt x="465" y="306"/>
                  <a:pt x="466" y="306"/>
                </a:cubicBezTo>
                <a:cubicBezTo>
                  <a:pt x="470" y="306"/>
                  <a:pt x="474" y="302"/>
                  <a:pt x="474" y="298"/>
                </a:cubicBezTo>
                <a:cubicBezTo>
                  <a:pt x="476" y="297"/>
                  <a:pt x="476" y="297"/>
                  <a:pt x="476" y="297"/>
                </a:cubicBezTo>
                <a:cubicBezTo>
                  <a:pt x="479" y="293"/>
                  <a:pt x="480" y="289"/>
                  <a:pt x="480" y="285"/>
                </a:cubicBezTo>
                <a:cubicBezTo>
                  <a:pt x="480" y="273"/>
                  <a:pt x="471" y="264"/>
                  <a:pt x="459" y="2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3" name="文本框 2192"/>
          <p:cNvSpPr txBox="1"/>
          <p:nvPr/>
        </p:nvSpPr>
        <p:spPr>
          <a:xfrm>
            <a:off x="473235" y="4343155"/>
            <a:ext cx="4510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适用于商务总结</a:t>
            </a:r>
            <a:r>
              <a:rPr lang="en-US" altLang="zh-CN" sz="2000" dirty="0"/>
              <a:t>/</a:t>
            </a:r>
            <a:r>
              <a:rPr lang="zh-CN" altLang="en-US" sz="2000" dirty="0"/>
              <a:t>工作汇报</a:t>
            </a:r>
            <a:r>
              <a:rPr lang="en-US" altLang="zh-CN" sz="2000" dirty="0"/>
              <a:t>/</a:t>
            </a:r>
            <a:r>
              <a:rPr lang="zh-CN" altLang="en-US" sz="2000" dirty="0"/>
              <a:t>工作计划</a:t>
            </a:r>
          </a:p>
        </p:txBody>
      </p:sp>
      <p:sp>
        <p:nvSpPr>
          <p:cNvPr id="2194" name="文本框 2193"/>
          <p:cNvSpPr txBox="1"/>
          <p:nvPr/>
        </p:nvSpPr>
        <p:spPr>
          <a:xfrm>
            <a:off x="1554004" y="5119989"/>
            <a:ext cx="1820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汇报人：</a:t>
            </a:r>
            <a:r>
              <a:rPr lang="en-US" altLang="zh-CN"/>
              <a:t>xiazaii</a:t>
            </a:r>
            <a:endParaRPr lang="zh-CN" altLang="en-US" dirty="0"/>
          </a:p>
        </p:txBody>
      </p:sp>
      <p:sp>
        <p:nvSpPr>
          <p:cNvPr id="2192" name="文本框 2191"/>
          <p:cNvSpPr txBox="1"/>
          <p:nvPr/>
        </p:nvSpPr>
        <p:spPr>
          <a:xfrm>
            <a:off x="405006" y="1305061"/>
            <a:ext cx="6428432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202X</a:t>
            </a:r>
          </a:p>
          <a:p>
            <a:r>
              <a:rPr lang="zh-CN" altLang="en-US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谢谢您的聆听</a:t>
            </a:r>
            <a:endParaRPr lang="en-US" altLang="zh-CN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9" grpId="0" animBg="1"/>
      <p:bldP spid="2193" grpId="0"/>
      <p:bldP spid="2194" grpId="0"/>
      <p:bldP spid="21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2767514" y="1721754"/>
            <a:ext cx="2389769" cy="2389769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27557" y="3246795"/>
            <a:ext cx="313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双击输入替换内容 </a:t>
            </a:r>
            <a:r>
              <a:rPr lang="en-US" altLang="zh-CN" dirty="0"/>
              <a:t> </a:t>
            </a:r>
            <a:r>
              <a:rPr lang="zh-CN" altLang="en-US" dirty="0"/>
              <a:t>双击输入替换内容 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327557" y="2361423"/>
            <a:ext cx="3237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 review</a:t>
            </a: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077028" y="2361423"/>
            <a:ext cx="1770743" cy="1770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9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575885" y="5282115"/>
            <a:ext cx="3151769" cy="3151769"/>
            <a:chOff x="8696568" y="633373"/>
            <a:chExt cx="3151769" cy="3151769"/>
          </a:xfrm>
        </p:grpSpPr>
        <p:sp>
          <p:nvSpPr>
            <p:cNvPr id="8" name="椭圆 7"/>
            <p:cNvSpPr/>
            <p:nvPr/>
          </p:nvSpPr>
          <p:spPr>
            <a:xfrm>
              <a:off x="8696568" y="633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848968" y="785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001368" y="9381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9153768" y="10905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9306168" y="12429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9458568" y="1395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916063" y="-1171112"/>
            <a:ext cx="3151769" cy="3151769"/>
            <a:chOff x="8848968" y="785773"/>
            <a:chExt cx="3151769" cy="3151769"/>
          </a:xfrm>
        </p:grpSpPr>
        <p:sp>
          <p:nvSpPr>
            <p:cNvPr id="14" name="椭圆 13"/>
            <p:cNvSpPr/>
            <p:nvPr/>
          </p:nvSpPr>
          <p:spPr>
            <a:xfrm>
              <a:off x="8848968" y="785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9001368" y="9381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9153768" y="10905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9306168" y="12429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9458568" y="1395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9610968" y="1547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-1347286" y="-1628312"/>
            <a:ext cx="3151769" cy="3151769"/>
            <a:chOff x="8696568" y="633373"/>
            <a:chExt cx="3151769" cy="3151769"/>
          </a:xfrm>
        </p:grpSpPr>
        <p:sp>
          <p:nvSpPr>
            <p:cNvPr id="23" name="椭圆 22"/>
            <p:cNvSpPr/>
            <p:nvPr/>
          </p:nvSpPr>
          <p:spPr>
            <a:xfrm>
              <a:off x="8696568" y="633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8848968" y="785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9001368" y="9381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9153768" y="10905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9306168" y="12429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9458568" y="1395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535062" y="5099234"/>
            <a:ext cx="3151769" cy="3151769"/>
            <a:chOff x="8696568" y="633373"/>
            <a:chExt cx="3151769" cy="3151769"/>
          </a:xfrm>
        </p:grpSpPr>
        <p:sp>
          <p:nvSpPr>
            <p:cNvPr id="30" name="椭圆 29"/>
            <p:cNvSpPr/>
            <p:nvPr/>
          </p:nvSpPr>
          <p:spPr>
            <a:xfrm>
              <a:off x="8696568" y="633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8848968" y="785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9001368" y="9381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9153768" y="10905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9306168" y="12429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9458568" y="1395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95"/>
          <p:cNvGrpSpPr/>
          <p:nvPr/>
        </p:nvGrpSpPr>
        <p:grpSpPr>
          <a:xfrm>
            <a:off x="7762997" y="1831020"/>
            <a:ext cx="1641332" cy="629950"/>
            <a:chOff x="2615766" y="2382903"/>
            <a:chExt cx="2188443" cy="839935"/>
          </a:xfrm>
        </p:grpSpPr>
        <p:sp>
          <p:nvSpPr>
            <p:cNvPr id="44" name="TextBox 96"/>
            <p:cNvSpPr txBox="1"/>
            <p:nvPr/>
          </p:nvSpPr>
          <p:spPr>
            <a:xfrm>
              <a:off x="2615766" y="2382903"/>
              <a:ext cx="178510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id-ID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97"/>
            <p:cNvSpPr txBox="1"/>
            <p:nvPr/>
          </p:nvSpPr>
          <p:spPr>
            <a:xfrm>
              <a:off x="2615766" y="2638061"/>
              <a:ext cx="2188443" cy="58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双击输入替换内容 双击输入替换内容 </a:t>
              </a:r>
              <a:r>
                <a:rPr lang="en-US" altLang="zh-CN" sz="7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sz="75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Group 98"/>
          <p:cNvGrpSpPr/>
          <p:nvPr/>
        </p:nvGrpSpPr>
        <p:grpSpPr>
          <a:xfrm>
            <a:off x="6002517" y="1096290"/>
            <a:ext cx="1641332" cy="629950"/>
            <a:chOff x="2615766" y="3418610"/>
            <a:chExt cx="2188443" cy="839935"/>
          </a:xfrm>
        </p:grpSpPr>
        <p:sp>
          <p:nvSpPr>
            <p:cNvPr id="47" name="TextBox 99"/>
            <p:cNvSpPr txBox="1"/>
            <p:nvPr/>
          </p:nvSpPr>
          <p:spPr>
            <a:xfrm>
              <a:off x="2615766" y="3418610"/>
              <a:ext cx="17722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id-ID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Box 100"/>
            <p:cNvSpPr txBox="1"/>
            <p:nvPr/>
          </p:nvSpPr>
          <p:spPr>
            <a:xfrm>
              <a:off x="2615766" y="3673768"/>
              <a:ext cx="2188443" cy="58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双击输入替换内容 双击输入替换内容 </a:t>
              </a:r>
              <a:r>
                <a:rPr lang="en-US" altLang="zh-CN" sz="7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sz="75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101"/>
          <p:cNvGrpSpPr/>
          <p:nvPr/>
        </p:nvGrpSpPr>
        <p:grpSpPr>
          <a:xfrm>
            <a:off x="3871526" y="1202511"/>
            <a:ext cx="1641332" cy="629950"/>
            <a:chOff x="2615766" y="4433853"/>
            <a:chExt cx="2188443" cy="839935"/>
          </a:xfrm>
        </p:grpSpPr>
        <p:sp>
          <p:nvSpPr>
            <p:cNvPr id="50" name="TextBox 102"/>
            <p:cNvSpPr txBox="1"/>
            <p:nvPr/>
          </p:nvSpPr>
          <p:spPr>
            <a:xfrm>
              <a:off x="2615766" y="4433853"/>
              <a:ext cx="178510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id-ID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03"/>
            <p:cNvSpPr txBox="1"/>
            <p:nvPr/>
          </p:nvSpPr>
          <p:spPr>
            <a:xfrm>
              <a:off x="2615766" y="4689011"/>
              <a:ext cx="2188443" cy="58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双击输入替换内容 双击输入替换内容 </a:t>
              </a:r>
              <a:r>
                <a:rPr lang="en-US" altLang="zh-CN" sz="7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sz="75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Group 104"/>
          <p:cNvGrpSpPr/>
          <p:nvPr/>
        </p:nvGrpSpPr>
        <p:grpSpPr>
          <a:xfrm>
            <a:off x="2098422" y="1863277"/>
            <a:ext cx="1641332" cy="629950"/>
            <a:chOff x="2615766" y="5589923"/>
            <a:chExt cx="2188443" cy="839935"/>
          </a:xfrm>
        </p:grpSpPr>
        <p:sp>
          <p:nvSpPr>
            <p:cNvPr id="53" name="TextBox 105"/>
            <p:cNvSpPr txBox="1"/>
            <p:nvPr/>
          </p:nvSpPr>
          <p:spPr>
            <a:xfrm>
              <a:off x="2615766" y="5589923"/>
              <a:ext cx="178510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id-ID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Box 106"/>
            <p:cNvSpPr txBox="1"/>
            <p:nvPr/>
          </p:nvSpPr>
          <p:spPr>
            <a:xfrm>
              <a:off x="2615766" y="5845081"/>
              <a:ext cx="2188443" cy="58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双击输入替换内容 双击输入替换内容 </a:t>
              </a:r>
              <a:r>
                <a:rPr lang="en-US" altLang="zh-CN" sz="7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sz="75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 rot="162672">
            <a:off x="3253438" y="1131315"/>
            <a:ext cx="4713051" cy="4711877"/>
            <a:chOff x="2055566" y="587168"/>
            <a:chExt cx="5618105" cy="5616705"/>
          </a:xfrm>
        </p:grpSpPr>
        <p:sp>
          <p:nvSpPr>
            <p:cNvPr id="4" name="Freeform 5"/>
            <p:cNvSpPr/>
            <p:nvPr/>
          </p:nvSpPr>
          <p:spPr bwMode="auto">
            <a:xfrm rot="18821286" flipH="1">
              <a:off x="2752520" y="586630"/>
              <a:ext cx="4637496" cy="4638572"/>
            </a:xfrm>
            <a:custGeom>
              <a:avLst/>
              <a:gdLst>
                <a:gd name="T0" fmla="*/ 2874 w 2874"/>
                <a:gd name="T1" fmla="*/ 0 h 2875"/>
                <a:gd name="T2" fmla="*/ 0 w 2874"/>
                <a:gd name="T3" fmla="*/ 2875 h 2875"/>
                <a:gd name="T4" fmla="*/ 2874 w 2874"/>
                <a:gd name="T5" fmla="*/ 2875 h 2875"/>
                <a:gd name="T6" fmla="*/ 2874 w 2874"/>
                <a:gd name="T7" fmla="*/ 0 h 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4" h="2875">
                  <a:moveTo>
                    <a:pt x="2874" y="0"/>
                  </a:moveTo>
                  <a:cubicBezTo>
                    <a:pt x="1287" y="0"/>
                    <a:pt x="0" y="1287"/>
                    <a:pt x="0" y="2875"/>
                  </a:cubicBezTo>
                  <a:cubicBezTo>
                    <a:pt x="2874" y="2875"/>
                    <a:pt x="2874" y="2875"/>
                    <a:pt x="2874" y="2875"/>
                  </a:cubicBezTo>
                  <a:cubicBezTo>
                    <a:pt x="2874" y="0"/>
                    <a:pt x="2874" y="0"/>
                    <a:pt x="2874" y="0"/>
                  </a:cubicBezTo>
                </a:path>
              </a:pathLst>
            </a:custGeom>
            <a:solidFill>
              <a:srgbClr val="2A93CD">
                <a:alpha val="5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dirty="0"/>
            </a:p>
          </p:txBody>
        </p:sp>
        <p:grpSp>
          <p:nvGrpSpPr>
            <p:cNvPr id="5" name="Group 1"/>
            <p:cNvGrpSpPr/>
            <p:nvPr/>
          </p:nvGrpSpPr>
          <p:grpSpPr>
            <a:xfrm rot="18821286">
              <a:off x="4444929" y="4543714"/>
              <a:ext cx="2409964" cy="910353"/>
              <a:chOff x="0" y="5478869"/>
              <a:chExt cx="3642552" cy="1375957"/>
            </a:xfrm>
            <a:solidFill>
              <a:srgbClr val="FAD159"/>
            </a:solidFill>
          </p:grpSpPr>
          <p:sp>
            <p:nvSpPr>
              <p:cNvPr id="6" name="Freeform 6"/>
              <p:cNvSpPr/>
              <p:nvPr/>
            </p:nvSpPr>
            <p:spPr bwMode="auto">
              <a:xfrm flipH="1">
                <a:off x="0" y="5478869"/>
                <a:ext cx="3642552" cy="1375957"/>
              </a:xfrm>
              <a:custGeom>
                <a:avLst/>
                <a:gdLst>
                  <a:gd name="T0" fmla="*/ 2244 w 2244"/>
                  <a:gd name="T1" fmla="*/ 848 h 848"/>
                  <a:gd name="T2" fmla="*/ 0 w 2244"/>
                  <a:gd name="T3" fmla="*/ 848 h 848"/>
                  <a:gd name="T4" fmla="*/ 165 w 2244"/>
                  <a:gd name="T5" fmla="*/ 0 h 848"/>
                  <a:gd name="T6" fmla="*/ 2244 w 2244"/>
                  <a:gd name="T7" fmla="*/ 848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4" h="848">
                    <a:moveTo>
                      <a:pt x="2244" y="848"/>
                    </a:moveTo>
                    <a:cubicBezTo>
                      <a:pt x="0" y="848"/>
                      <a:pt x="0" y="848"/>
                      <a:pt x="0" y="848"/>
                    </a:cubicBezTo>
                    <a:cubicBezTo>
                      <a:pt x="0" y="548"/>
                      <a:pt x="59" y="262"/>
                      <a:pt x="165" y="0"/>
                    </a:cubicBezTo>
                    <a:cubicBezTo>
                      <a:pt x="618" y="181"/>
                      <a:pt x="2244" y="848"/>
                      <a:pt x="2244" y="8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88900" dist="38100" dir="13500000" algn="br" rotWithShape="0">
                  <a:prstClr val="black">
                    <a:alpha val="1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7" name="TextBox 65"/>
              <p:cNvSpPr txBox="1"/>
              <p:nvPr/>
            </p:nvSpPr>
            <p:spPr>
              <a:xfrm rot="4927135" flipH="1">
                <a:off x="2509969" y="5859575"/>
                <a:ext cx="1011244" cy="83178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id-ID" sz="2400" b="1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  <p:grpSp>
          <p:nvGrpSpPr>
            <p:cNvPr id="8" name="Group 2"/>
            <p:cNvGrpSpPr/>
            <p:nvPr/>
          </p:nvGrpSpPr>
          <p:grpSpPr>
            <a:xfrm rot="18821286">
              <a:off x="4195905" y="3961464"/>
              <a:ext cx="2199818" cy="1688990"/>
              <a:chOff x="-1" y="4271869"/>
              <a:chExt cx="3364158" cy="2582955"/>
            </a:xfrm>
          </p:grpSpPr>
          <p:sp>
            <p:nvSpPr>
              <p:cNvPr id="9" name="Freeform 7"/>
              <p:cNvSpPr/>
              <p:nvPr/>
            </p:nvSpPr>
            <p:spPr bwMode="auto">
              <a:xfrm flipH="1">
                <a:off x="-1" y="4271869"/>
                <a:ext cx="3364158" cy="2582955"/>
              </a:xfrm>
              <a:custGeom>
                <a:avLst/>
                <a:gdLst>
                  <a:gd name="T0" fmla="*/ 1844 w 1844"/>
                  <a:gd name="T1" fmla="*/ 1416 h 1416"/>
                  <a:gd name="T2" fmla="*/ 0 w 1844"/>
                  <a:gd name="T3" fmla="*/ 668 h 1416"/>
                  <a:gd name="T4" fmla="*/ 446 w 1844"/>
                  <a:gd name="T5" fmla="*/ 0 h 1416"/>
                  <a:gd name="T6" fmla="*/ 1844 w 1844"/>
                  <a:gd name="T7" fmla="*/ 1416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4" h="1416">
                    <a:moveTo>
                      <a:pt x="1844" y="1416"/>
                    </a:moveTo>
                    <a:cubicBezTo>
                      <a:pt x="1844" y="1416"/>
                      <a:pt x="470" y="875"/>
                      <a:pt x="0" y="668"/>
                    </a:cubicBezTo>
                    <a:cubicBezTo>
                      <a:pt x="103" y="415"/>
                      <a:pt x="256" y="189"/>
                      <a:pt x="446" y="0"/>
                    </a:cubicBezTo>
                    <a:cubicBezTo>
                      <a:pt x="788" y="347"/>
                      <a:pt x="1844" y="1416"/>
                      <a:pt x="1844" y="1416"/>
                    </a:cubicBezTo>
                    <a:close/>
                  </a:path>
                </a:pathLst>
              </a:custGeom>
              <a:solidFill>
                <a:srgbClr val="FAD159"/>
              </a:solidFill>
              <a:ln>
                <a:noFill/>
              </a:ln>
              <a:effectLst>
                <a:outerShdw blurRad="88900" dist="38100" dir="13500000" algn="br" rotWithShape="0">
                  <a:prstClr val="black">
                    <a:alpha val="1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/>
              </a:p>
            </p:txBody>
          </p:sp>
          <p:sp>
            <p:nvSpPr>
              <p:cNvPr id="10" name="TextBox 66"/>
              <p:cNvSpPr txBox="1"/>
              <p:nvPr/>
            </p:nvSpPr>
            <p:spPr>
              <a:xfrm rot="2778714" flipH="1">
                <a:off x="1952267" y="4839619"/>
                <a:ext cx="1154344" cy="84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b="1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  <p:sp>
          <p:nvSpPr>
            <p:cNvPr id="12" name="Freeform 8"/>
            <p:cNvSpPr/>
            <p:nvPr/>
          </p:nvSpPr>
          <p:spPr bwMode="auto">
            <a:xfrm rot="18821286" flipH="1">
              <a:off x="4089016" y="3711547"/>
              <a:ext cx="1688220" cy="2203426"/>
            </a:xfrm>
            <a:custGeom>
              <a:avLst/>
              <a:gdLst>
                <a:gd name="T0" fmla="*/ 1222 w 1222"/>
                <a:gd name="T1" fmla="*/ 1595 h 1595"/>
                <a:gd name="T2" fmla="*/ 0 w 1222"/>
                <a:gd name="T3" fmla="*/ 385 h 1595"/>
                <a:gd name="T4" fmla="*/ 578 w 1222"/>
                <a:gd name="T5" fmla="*/ 0 h 1595"/>
                <a:gd name="T6" fmla="*/ 1222 w 1222"/>
                <a:gd name="T7" fmla="*/ 1595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2" h="1595">
                  <a:moveTo>
                    <a:pt x="1222" y="1595"/>
                  </a:moveTo>
                  <a:cubicBezTo>
                    <a:pt x="1222" y="1595"/>
                    <a:pt x="442" y="808"/>
                    <a:pt x="0" y="385"/>
                  </a:cubicBezTo>
                  <a:cubicBezTo>
                    <a:pt x="163" y="220"/>
                    <a:pt x="360" y="88"/>
                    <a:pt x="578" y="0"/>
                  </a:cubicBezTo>
                  <a:cubicBezTo>
                    <a:pt x="688" y="292"/>
                    <a:pt x="1222" y="1595"/>
                    <a:pt x="1222" y="1595"/>
                  </a:cubicBezTo>
                  <a:close/>
                </a:path>
              </a:pathLst>
            </a:custGeom>
            <a:solidFill>
              <a:srgbClr val="FAD159"/>
            </a:solidFill>
            <a:ln>
              <a:noFill/>
            </a:ln>
            <a:effectLst>
              <a:outerShdw blurRad="88900" dist="38100" dir="13500000" algn="br" rotWithShape="0">
                <a:prstClr val="black">
                  <a:alpha val="13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3" name="TextBox 67"/>
            <p:cNvSpPr txBox="1"/>
            <p:nvPr/>
          </p:nvSpPr>
          <p:spPr>
            <a:xfrm rot="21351664" flipH="1">
              <a:off x="4496495" y="4024436"/>
              <a:ext cx="492148" cy="416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b="1" dirty="0">
                  <a:solidFill>
                    <a:schemeClr val="bg1"/>
                  </a:solidFill>
                </a:rPr>
                <a:t>03</a:t>
              </a:r>
            </a:p>
          </p:txBody>
        </p:sp>
        <p:grpSp>
          <p:nvGrpSpPr>
            <p:cNvPr id="14" name="Group 4"/>
            <p:cNvGrpSpPr/>
            <p:nvPr/>
          </p:nvGrpSpPr>
          <p:grpSpPr>
            <a:xfrm rot="18821286">
              <a:off x="4156217" y="3850119"/>
              <a:ext cx="882532" cy="2364623"/>
              <a:chOff x="114861" y="3603586"/>
              <a:chExt cx="1207527" cy="3235402"/>
            </a:xfrm>
            <a:solidFill>
              <a:srgbClr val="FAD159"/>
            </a:solidFill>
          </p:grpSpPr>
          <p:sp>
            <p:nvSpPr>
              <p:cNvPr id="15" name="Freeform 9"/>
              <p:cNvSpPr/>
              <p:nvPr/>
            </p:nvSpPr>
            <p:spPr bwMode="auto">
              <a:xfrm flipH="1">
                <a:off x="114861" y="3603586"/>
                <a:ext cx="1207527" cy="3235402"/>
              </a:xfrm>
              <a:custGeom>
                <a:avLst/>
                <a:gdLst>
                  <a:gd name="T0" fmla="*/ 542 w 542"/>
                  <a:gd name="T1" fmla="*/ 0 h 1453"/>
                  <a:gd name="T2" fmla="*/ 542 w 542"/>
                  <a:gd name="T3" fmla="*/ 1453 h 1453"/>
                  <a:gd name="T4" fmla="*/ 0 w 542"/>
                  <a:gd name="T5" fmla="*/ 105 h 1453"/>
                  <a:gd name="T6" fmla="*/ 542 w 542"/>
                  <a:gd name="T7" fmla="*/ 0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2" h="1453">
                    <a:moveTo>
                      <a:pt x="542" y="0"/>
                    </a:moveTo>
                    <a:cubicBezTo>
                      <a:pt x="542" y="1453"/>
                      <a:pt x="542" y="1453"/>
                      <a:pt x="542" y="1453"/>
                    </a:cubicBezTo>
                    <a:cubicBezTo>
                      <a:pt x="542" y="1453"/>
                      <a:pt x="320" y="888"/>
                      <a:pt x="0" y="105"/>
                    </a:cubicBezTo>
                    <a:cubicBezTo>
                      <a:pt x="168" y="38"/>
                      <a:pt x="351" y="0"/>
                      <a:pt x="5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88900" dist="38100" dir="13500000" algn="br" rotWithShape="0">
                  <a:prstClr val="black">
                    <a:alpha val="1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16" name="TextBox 68"/>
              <p:cNvSpPr txBox="1"/>
              <p:nvPr/>
            </p:nvSpPr>
            <p:spPr>
              <a:xfrm flipH="1">
                <a:off x="153449" y="3866418"/>
                <a:ext cx="880888" cy="75297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id-ID" sz="2400" b="1" dirty="0">
                    <a:solidFill>
                      <a:schemeClr val="bg1"/>
                    </a:solidFill>
                  </a:rPr>
                  <a:t>04</a:t>
                </a:r>
              </a:p>
            </p:txBody>
          </p:sp>
        </p:grpSp>
        <p:grpSp>
          <p:nvGrpSpPr>
            <p:cNvPr id="17" name="Group 69"/>
            <p:cNvGrpSpPr/>
            <p:nvPr/>
          </p:nvGrpSpPr>
          <p:grpSpPr>
            <a:xfrm rot="19332091" flipH="1">
              <a:off x="2774766" y="2898051"/>
              <a:ext cx="403373" cy="379023"/>
              <a:chOff x="3175" y="-1587"/>
              <a:chExt cx="1209675" cy="1136651"/>
            </a:xfrm>
            <a:solidFill>
              <a:schemeClr val="bg1"/>
            </a:solidFill>
          </p:grpSpPr>
          <p:sp>
            <p:nvSpPr>
              <p:cNvPr id="18" name="Freeform 59"/>
              <p:cNvSpPr/>
              <p:nvPr/>
            </p:nvSpPr>
            <p:spPr bwMode="auto">
              <a:xfrm>
                <a:off x="3175" y="-1587"/>
                <a:ext cx="1209675" cy="454025"/>
              </a:xfrm>
              <a:custGeom>
                <a:avLst/>
                <a:gdLst>
                  <a:gd name="T0" fmla="*/ 297 w 320"/>
                  <a:gd name="T1" fmla="*/ 41 h 120"/>
                  <a:gd name="T2" fmla="*/ 160 w 320"/>
                  <a:gd name="T3" fmla="*/ 0 h 120"/>
                  <a:gd name="T4" fmla="*/ 23 w 320"/>
                  <a:gd name="T5" fmla="*/ 41 h 120"/>
                  <a:gd name="T6" fmla="*/ 0 w 320"/>
                  <a:gd name="T7" fmla="*/ 79 h 120"/>
                  <a:gd name="T8" fmla="*/ 0 w 320"/>
                  <a:gd name="T9" fmla="*/ 100 h 120"/>
                  <a:gd name="T10" fmla="*/ 20 w 320"/>
                  <a:gd name="T11" fmla="*/ 120 h 120"/>
                  <a:gd name="T12" fmla="*/ 60 w 320"/>
                  <a:gd name="T13" fmla="*/ 120 h 120"/>
                  <a:gd name="T14" fmla="*/ 80 w 320"/>
                  <a:gd name="T15" fmla="*/ 100 h 120"/>
                  <a:gd name="T16" fmla="*/ 91 w 320"/>
                  <a:gd name="T17" fmla="*/ 67 h 120"/>
                  <a:gd name="T18" fmla="*/ 160 w 320"/>
                  <a:gd name="T19" fmla="*/ 41 h 120"/>
                  <a:gd name="T20" fmla="*/ 229 w 320"/>
                  <a:gd name="T21" fmla="*/ 67 h 120"/>
                  <a:gd name="T22" fmla="*/ 241 w 320"/>
                  <a:gd name="T23" fmla="*/ 100 h 120"/>
                  <a:gd name="T24" fmla="*/ 261 w 320"/>
                  <a:gd name="T25" fmla="*/ 120 h 120"/>
                  <a:gd name="T26" fmla="*/ 301 w 320"/>
                  <a:gd name="T27" fmla="*/ 120 h 120"/>
                  <a:gd name="T28" fmla="*/ 320 w 320"/>
                  <a:gd name="T29" fmla="*/ 100 h 120"/>
                  <a:gd name="T30" fmla="*/ 320 w 320"/>
                  <a:gd name="T31" fmla="*/ 79 h 120"/>
                  <a:gd name="T32" fmla="*/ 297 w 320"/>
                  <a:gd name="T33" fmla="*/ 4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0" h="120">
                    <a:moveTo>
                      <a:pt x="297" y="41"/>
                    </a:moveTo>
                    <a:cubicBezTo>
                      <a:pt x="273" y="20"/>
                      <a:pt x="240" y="0"/>
                      <a:pt x="160" y="0"/>
                    </a:cubicBezTo>
                    <a:cubicBezTo>
                      <a:pt x="80" y="0"/>
                      <a:pt x="48" y="20"/>
                      <a:pt x="23" y="41"/>
                    </a:cubicBezTo>
                    <a:cubicBezTo>
                      <a:pt x="9" y="53"/>
                      <a:pt x="0" y="61"/>
                      <a:pt x="0" y="7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11"/>
                      <a:pt x="9" y="120"/>
                      <a:pt x="20" y="120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71" y="120"/>
                      <a:pt x="80" y="111"/>
                      <a:pt x="80" y="100"/>
                    </a:cubicBezTo>
                    <a:cubicBezTo>
                      <a:pt x="80" y="89"/>
                      <a:pt x="82" y="80"/>
                      <a:pt x="91" y="67"/>
                    </a:cubicBezTo>
                    <a:cubicBezTo>
                      <a:pt x="101" y="55"/>
                      <a:pt x="120" y="40"/>
                      <a:pt x="160" y="41"/>
                    </a:cubicBezTo>
                    <a:cubicBezTo>
                      <a:pt x="200" y="40"/>
                      <a:pt x="220" y="55"/>
                      <a:pt x="229" y="67"/>
                    </a:cubicBezTo>
                    <a:cubicBezTo>
                      <a:pt x="239" y="80"/>
                      <a:pt x="241" y="89"/>
                      <a:pt x="241" y="100"/>
                    </a:cubicBezTo>
                    <a:cubicBezTo>
                      <a:pt x="241" y="111"/>
                      <a:pt x="250" y="120"/>
                      <a:pt x="261" y="120"/>
                    </a:cubicBezTo>
                    <a:cubicBezTo>
                      <a:pt x="301" y="120"/>
                      <a:pt x="301" y="120"/>
                      <a:pt x="301" y="120"/>
                    </a:cubicBezTo>
                    <a:cubicBezTo>
                      <a:pt x="312" y="120"/>
                      <a:pt x="320" y="111"/>
                      <a:pt x="320" y="100"/>
                    </a:cubicBezTo>
                    <a:cubicBezTo>
                      <a:pt x="320" y="79"/>
                      <a:pt x="320" y="79"/>
                      <a:pt x="320" y="79"/>
                    </a:cubicBezTo>
                    <a:cubicBezTo>
                      <a:pt x="320" y="61"/>
                      <a:pt x="311" y="53"/>
                      <a:pt x="297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19" name="Oval 60"/>
              <p:cNvSpPr>
                <a:spLocks noChangeArrowheads="1"/>
              </p:cNvSpPr>
              <p:nvPr/>
            </p:nvSpPr>
            <p:spPr bwMode="auto">
              <a:xfrm>
                <a:off x="457200" y="679451"/>
                <a:ext cx="301625" cy="30321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20" name="Freeform 61"/>
              <p:cNvSpPr>
                <a:spLocks noEditPoints="1"/>
              </p:cNvSpPr>
              <p:nvPr/>
            </p:nvSpPr>
            <p:spPr bwMode="auto">
              <a:xfrm>
                <a:off x="77788" y="301626"/>
                <a:ext cx="1060450" cy="833438"/>
              </a:xfrm>
              <a:custGeom>
                <a:avLst/>
                <a:gdLst>
                  <a:gd name="T0" fmla="*/ 210 w 280"/>
                  <a:gd name="T1" fmla="*/ 40 h 220"/>
                  <a:gd name="T2" fmla="*/ 200 w 280"/>
                  <a:gd name="T3" fmla="*/ 40 h 220"/>
                  <a:gd name="T4" fmla="*/ 200 w 280"/>
                  <a:gd name="T5" fmla="*/ 15 h 220"/>
                  <a:gd name="T6" fmla="*/ 180 w 280"/>
                  <a:gd name="T7" fmla="*/ 0 h 220"/>
                  <a:gd name="T8" fmla="*/ 160 w 280"/>
                  <a:gd name="T9" fmla="*/ 15 h 220"/>
                  <a:gd name="T10" fmla="*/ 160 w 280"/>
                  <a:gd name="T11" fmla="*/ 40 h 220"/>
                  <a:gd name="T12" fmla="*/ 120 w 280"/>
                  <a:gd name="T13" fmla="*/ 40 h 220"/>
                  <a:gd name="T14" fmla="*/ 120 w 280"/>
                  <a:gd name="T15" fmla="*/ 15 h 220"/>
                  <a:gd name="T16" fmla="*/ 100 w 280"/>
                  <a:gd name="T17" fmla="*/ 0 h 220"/>
                  <a:gd name="T18" fmla="*/ 80 w 280"/>
                  <a:gd name="T19" fmla="*/ 15 h 220"/>
                  <a:gd name="T20" fmla="*/ 80 w 280"/>
                  <a:gd name="T21" fmla="*/ 40 h 220"/>
                  <a:gd name="T22" fmla="*/ 71 w 280"/>
                  <a:gd name="T23" fmla="*/ 40 h 220"/>
                  <a:gd name="T24" fmla="*/ 54 w 280"/>
                  <a:gd name="T25" fmla="*/ 49 h 220"/>
                  <a:gd name="T26" fmla="*/ 0 w 280"/>
                  <a:gd name="T27" fmla="*/ 160 h 220"/>
                  <a:gd name="T28" fmla="*/ 0 w 280"/>
                  <a:gd name="T29" fmla="*/ 200 h 220"/>
                  <a:gd name="T30" fmla="*/ 20 w 280"/>
                  <a:gd name="T31" fmla="*/ 220 h 220"/>
                  <a:gd name="T32" fmla="*/ 260 w 280"/>
                  <a:gd name="T33" fmla="*/ 220 h 220"/>
                  <a:gd name="T34" fmla="*/ 280 w 280"/>
                  <a:gd name="T35" fmla="*/ 200 h 220"/>
                  <a:gd name="T36" fmla="*/ 280 w 280"/>
                  <a:gd name="T37" fmla="*/ 162 h 220"/>
                  <a:gd name="T38" fmla="*/ 226 w 280"/>
                  <a:gd name="T39" fmla="*/ 48 h 220"/>
                  <a:gd name="T40" fmla="*/ 210 w 280"/>
                  <a:gd name="T41" fmla="*/ 40 h 220"/>
                  <a:gd name="T42" fmla="*/ 140 w 280"/>
                  <a:gd name="T43" fmla="*/ 200 h 220"/>
                  <a:gd name="T44" fmla="*/ 80 w 280"/>
                  <a:gd name="T45" fmla="*/ 140 h 220"/>
                  <a:gd name="T46" fmla="*/ 140 w 280"/>
                  <a:gd name="T47" fmla="*/ 80 h 220"/>
                  <a:gd name="T48" fmla="*/ 200 w 280"/>
                  <a:gd name="T49" fmla="*/ 140 h 220"/>
                  <a:gd name="T50" fmla="*/ 140 w 280"/>
                  <a:gd name="T51" fmla="*/ 20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0" h="220">
                    <a:moveTo>
                      <a:pt x="210" y="40"/>
                    </a:moveTo>
                    <a:cubicBezTo>
                      <a:pt x="200" y="40"/>
                      <a:pt x="200" y="40"/>
                      <a:pt x="200" y="40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7"/>
                      <a:pt x="191" y="0"/>
                      <a:pt x="180" y="0"/>
                    </a:cubicBezTo>
                    <a:cubicBezTo>
                      <a:pt x="169" y="0"/>
                      <a:pt x="160" y="7"/>
                      <a:pt x="160" y="15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11" y="0"/>
                      <a:pt x="100" y="0"/>
                    </a:cubicBezTo>
                    <a:cubicBezTo>
                      <a:pt x="89" y="0"/>
                      <a:pt x="80" y="7"/>
                      <a:pt x="80" y="15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4" y="40"/>
                      <a:pt x="58" y="43"/>
                      <a:pt x="54" y="49"/>
                    </a:cubicBezTo>
                    <a:cubicBezTo>
                      <a:pt x="39" y="72"/>
                      <a:pt x="0" y="133"/>
                      <a:pt x="0" y="16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11"/>
                      <a:pt x="9" y="220"/>
                      <a:pt x="20" y="220"/>
                    </a:cubicBezTo>
                    <a:cubicBezTo>
                      <a:pt x="260" y="220"/>
                      <a:pt x="260" y="220"/>
                      <a:pt x="260" y="220"/>
                    </a:cubicBezTo>
                    <a:cubicBezTo>
                      <a:pt x="271" y="220"/>
                      <a:pt x="280" y="211"/>
                      <a:pt x="280" y="200"/>
                    </a:cubicBezTo>
                    <a:cubicBezTo>
                      <a:pt x="280" y="183"/>
                      <a:pt x="280" y="162"/>
                      <a:pt x="280" y="162"/>
                    </a:cubicBezTo>
                    <a:cubicBezTo>
                      <a:pt x="280" y="127"/>
                      <a:pt x="241" y="70"/>
                      <a:pt x="226" y="48"/>
                    </a:cubicBezTo>
                    <a:cubicBezTo>
                      <a:pt x="222" y="43"/>
                      <a:pt x="216" y="40"/>
                      <a:pt x="210" y="40"/>
                    </a:cubicBezTo>
                    <a:close/>
                    <a:moveTo>
                      <a:pt x="140" y="200"/>
                    </a:moveTo>
                    <a:cubicBezTo>
                      <a:pt x="107" y="200"/>
                      <a:pt x="80" y="173"/>
                      <a:pt x="80" y="140"/>
                    </a:cubicBezTo>
                    <a:cubicBezTo>
                      <a:pt x="80" y="107"/>
                      <a:pt x="107" y="80"/>
                      <a:pt x="140" y="80"/>
                    </a:cubicBezTo>
                    <a:cubicBezTo>
                      <a:pt x="173" y="80"/>
                      <a:pt x="200" y="107"/>
                      <a:pt x="200" y="140"/>
                    </a:cubicBezTo>
                    <a:cubicBezTo>
                      <a:pt x="200" y="173"/>
                      <a:pt x="173" y="200"/>
                      <a:pt x="140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grpSp>
          <p:nvGrpSpPr>
            <p:cNvPr id="21" name="Group 73"/>
            <p:cNvGrpSpPr/>
            <p:nvPr/>
          </p:nvGrpSpPr>
          <p:grpSpPr>
            <a:xfrm rot="319069" flipH="1">
              <a:off x="5624578" y="2088480"/>
              <a:ext cx="468187" cy="322651"/>
              <a:chOff x="3175" y="4763"/>
              <a:chExt cx="3130550" cy="2157412"/>
            </a:xfrm>
            <a:solidFill>
              <a:schemeClr val="bg1"/>
            </a:solidFill>
          </p:grpSpPr>
          <p:sp>
            <p:nvSpPr>
              <p:cNvPr id="22" name="Freeform 65"/>
              <p:cNvSpPr/>
              <p:nvPr/>
            </p:nvSpPr>
            <p:spPr bwMode="auto">
              <a:xfrm>
                <a:off x="387350" y="396875"/>
                <a:ext cx="917575" cy="833437"/>
              </a:xfrm>
              <a:custGeom>
                <a:avLst/>
                <a:gdLst>
                  <a:gd name="T0" fmla="*/ 242 w 244"/>
                  <a:gd name="T1" fmla="*/ 221 h 221"/>
                  <a:gd name="T2" fmla="*/ 237 w 244"/>
                  <a:gd name="T3" fmla="*/ 188 h 221"/>
                  <a:gd name="T4" fmla="*/ 182 w 244"/>
                  <a:gd name="T5" fmla="*/ 159 h 221"/>
                  <a:gd name="T6" fmla="*/ 152 w 244"/>
                  <a:gd name="T7" fmla="*/ 146 h 221"/>
                  <a:gd name="T8" fmla="*/ 152 w 244"/>
                  <a:gd name="T9" fmla="*/ 123 h 221"/>
                  <a:gd name="T10" fmla="*/ 164 w 244"/>
                  <a:gd name="T11" fmla="*/ 94 h 221"/>
                  <a:gd name="T12" fmla="*/ 176 w 244"/>
                  <a:gd name="T13" fmla="*/ 81 h 221"/>
                  <a:gd name="T14" fmla="*/ 168 w 244"/>
                  <a:gd name="T15" fmla="*/ 63 h 221"/>
                  <a:gd name="T16" fmla="*/ 170 w 244"/>
                  <a:gd name="T17" fmla="*/ 38 h 221"/>
                  <a:gd name="T18" fmla="*/ 122 w 244"/>
                  <a:gd name="T19" fmla="*/ 0 h 221"/>
                  <a:gd name="T20" fmla="*/ 74 w 244"/>
                  <a:gd name="T21" fmla="*/ 38 h 221"/>
                  <a:gd name="T22" fmla="*/ 76 w 244"/>
                  <a:gd name="T23" fmla="*/ 63 h 221"/>
                  <a:gd name="T24" fmla="*/ 68 w 244"/>
                  <a:gd name="T25" fmla="*/ 81 h 221"/>
                  <a:gd name="T26" fmla="*/ 80 w 244"/>
                  <a:gd name="T27" fmla="*/ 94 h 221"/>
                  <a:gd name="T28" fmla="*/ 92 w 244"/>
                  <a:gd name="T29" fmla="*/ 123 h 221"/>
                  <a:gd name="T30" fmla="*/ 92 w 244"/>
                  <a:gd name="T31" fmla="*/ 146 h 221"/>
                  <a:gd name="T32" fmla="*/ 62 w 244"/>
                  <a:gd name="T33" fmla="*/ 159 h 221"/>
                  <a:gd name="T34" fmla="*/ 7 w 244"/>
                  <a:gd name="T35" fmla="*/ 188 h 221"/>
                  <a:gd name="T36" fmla="*/ 2 w 244"/>
                  <a:gd name="T37" fmla="*/ 221 h 221"/>
                  <a:gd name="T38" fmla="*/ 242 w 244"/>
                  <a:gd name="T39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4" h="221">
                    <a:moveTo>
                      <a:pt x="242" y="221"/>
                    </a:moveTo>
                    <a:cubicBezTo>
                      <a:pt x="242" y="221"/>
                      <a:pt x="244" y="198"/>
                      <a:pt x="237" y="188"/>
                    </a:cubicBezTo>
                    <a:cubicBezTo>
                      <a:pt x="230" y="176"/>
                      <a:pt x="206" y="169"/>
                      <a:pt x="182" y="159"/>
                    </a:cubicBezTo>
                    <a:cubicBezTo>
                      <a:pt x="158" y="149"/>
                      <a:pt x="152" y="146"/>
                      <a:pt x="152" y="146"/>
                    </a:cubicBezTo>
                    <a:cubicBezTo>
                      <a:pt x="152" y="123"/>
                      <a:pt x="152" y="123"/>
                      <a:pt x="152" y="123"/>
                    </a:cubicBezTo>
                    <a:cubicBezTo>
                      <a:pt x="152" y="123"/>
                      <a:pt x="161" y="116"/>
                      <a:pt x="164" y="94"/>
                    </a:cubicBezTo>
                    <a:cubicBezTo>
                      <a:pt x="169" y="96"/>
                      <a:pt x="175" y="86"/>
                      <a:pt x="176" y="81"/>
                    </a:cubicBezTo>
                    <a:cubicBezTo>
                      <a:pt x="176" y="76"/>
                      <a:pt x="175" y="62"/>
                      <a:pt x="168" y="63"/>
                    </a:cubicBezTo>
                    <a:cubicBezTo>
                      <a:pt x="169" y="52"/>
                      <a:pt x="170" y="43"/>
                      <a:pt x="170" y="38"/>
                    </a:cubicBezTo>
                    <a:cubicBezTo>
                      <a:pt x="168" y="19"/>
                      <a:pt x="150" y="0"/>
                      <a:pt x="122" y="0"/>
                    </a:cubicBezTo>
                    <a:cubicBezTo>
                      <a:pt x="94" y="0"/>
                      <a:pt x="76" y="19"/>
                      <a:pt x="74" y="38"/>
                    </a:cubicBezTo>
                    <a:cubicBezTo>
                      <a:pt x="74" y="43"/>
                      <a:pt x="75" y="52"/>
                      <a:pt x="76" y="63"/>
                    </a:cubicBezTo>
                    <a:cubicBezTo>
                      <a:pt x="69" y="62"/>
                      <a:pt x="68" y="76"/>
                      <a:pt x="68" y="81"/>
                    </a:cubicBezTo>
                    <a:cubicBezTo>
                      <a:pt x="69" y="86"/>
                      <a:pt x="75" y="96"/>
                      <a:pt x="80" y="94"/>
                    </a:cubicBezTo>
                    <a:cubicBezTo>
                      <a:pt x="83" y="116"/>
                      <a:pt x="92" y="123"/>
                      <a:pt x="92" y="123"/>
                    </a:cubicBezTo>
                    <a:cubicBezTo>
                      <a:pt x="92" y="146"/>
                      <a:pt x="92" y="146"/>
                      <a:pt x="92" y="146"/>
                    </a:cubicBezTo>
                    <a:cubicBezTo>
                      <a:pt x="92" y="146"/>
                      <a:pt x="86" y="149"/>
                      <a:pt x="62" y="159"/>
                    </a:cubicBezTo>
                    <a:cubicBezTo>
                      <a:pt x="38" y="169"/>
                      <a:pt x="14" y="176"/>
                      <a:pt x="7" y="188"/>
                    </a:cubicBezTo>
                    <a:cubicBezTo>
                      <a:pt x="0" y="198"/>
                      <a:pt x="2" y="221"/>
                      <a:pt x="2" y="221"/>
                    </a:cubicBezTo>
                    <a:lnTo>
                      <a:pt x="242" y="2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23" name="Rectangle 66"/>
              <p:cNvSpPr>
                <a:spLocks noChangeArrowheads="1"/>
              </p:cNvSpPr>
              <p:nvPr/>
            </p:nvSpPr>
            <p:spPr bwMode="auto">
              <a:xfrm>
                <a:off x="1568450" y="396875"/>
                <a:ext cx="782638" cy="1968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24" name="Rectangle 67"/>
              <p:cNvSpPr>
                <a:spLocks noChangeArrowheads="1"/>
              </p:cNvSpPr>
              <p:nvPr/>
            </p:nvSpPr>
            <p:spPr bwMode="auto">
              <a:xfrm>
                <a:off x="1568450" y="788988"/>
                <a:ext cx="1174750" cy="1968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25" name="Rectangle 68"/>
              <p:cNvSpPr>
                <a:spLocks noChangeArrowheads="1"/>
              </p:cNvSpPr>
              <p:nvPr/>
            </p:nvSpPr>
            <p:spPr bwMode="auto">
              <a:xfrm>
                <a:off x="1568450" y="1181100"/>
                <a:ext cx="979488" cy="1968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26" name="Freeform 69"/>
              <p:cNvSpPr>
                <a:spLocks noEditPoints="1"/>
              </p:cNvSpPr>
              <p:nvPr/>
            </p:nvSpPr>
            <p:spPr bwMode="auto">
              <a:xfrm>
                <a:off x="3175" y="4763"/>
                <a:ext cx="3130550" cy="2157412"/>
              </a:xfrm>
              <a:custGeom>
                <a:avLst/>
                <a:gdLst>
                  <a:gd name="T0" fmla="*/ 0 w 832"/>
                  <a:gd name="T1" fmla="*/ 0 h 572"/>
                  <a:gd name="T2" fmla="*/ 0 w 832"/>
                  <a:gd name="T3" fmla="*/ 572 h 572"/>
                  <a:gd name="T4" fmla="*/ 832 w 832"/>
                  <a:gd name="T5" fmla="*/ 572 h 572"/>
                  <a:gd name="T6" fmla="*/ 832 w 832"/>
                  <a:gd name="T7" fmla="*/ 0 h 572"/>
                  <a:gd name="T8" fmla="*/ 0 w 832"/>
                  <a:gd name="T9" fmla="*/ 0 h 572"/>
                  <a:gd name="T10" fmla="*/ 780 w 832"/>
                  <a:gd name="T11" fmla="*/ 520 h 572"/>
                  <a:gd name="T12" fmla="*/ 671 w 832"/>
                  <a:gd name="T13" fmla="*/ 520 h 572"/>
                  <a:gd name="T14" fmla="*/ 676 w 832"/>
                  <a:gd name="T15" fmla="*/ 494 h 572"/>
                  <a:gd name="T16" fmla="*/ 598 w 832"/>
                  <a:gd name="T17" fmla="*/ 416 h 572"/>
                  <a:gd name="T18" fmla="*/ 520 w 832"/>
                  <a:gd name="T19" fmla="*/ 494 h 572"/>
                  <a:gd name="T20" fmla="*/ 525 w 832"/>
                  <a:gd name="T21" fmla="*/ 520 h 572"/>
                  <a:gd name="T22" fmla="*/ 307 w 832"/>
                  <a:gd name="T23" fmla="*/ 520 h 572"/>
                  <a:gd name="T24" fmla="*/ 312 w 832"/>
                  <a:gd name="T25" fmla="*/ 494 h 572"/>
                  <a:gd name="T26" fmla="*/ 234 w 832"/>
                  <a:gd name="T27" fmla="*/ 416 h 572"/>
                  <a:gd name="T28" fmla="*/ 156 w 832"/>
                  <a:gd name="T29" fmla="*/ 494 h 572"/>
                  <a:gd name="T30" fmla="*/ 161 w 832"/>
                  <a:gd name="T31" fmla="*/ 520 h 572"/>
                  <a:gd name="T32" fmla="*/ 52 w 832"/>
                  <a:gd name="T33" fmla="*/ 520 h 572"/>
                  <a:gd name="T34" fmla="*/ 52 w 832"/>
                  <a:gd name="T35" fmla="*/ 52 h 572"/>
                  <a:gd name="T36" fmla="*/ 780 w 832"/>
                  <a:gd name="T37" fmla="*/ 52 h 572"/>
                  <a:gd name="T38" fmla="*/ 780 w 832"/>
                  <a:gd name="T39" fmla="*/ 52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2" h="572">
                    <a:moveTo>
                      <a:pt x="0" y="0"/>
                    </a:moveTo>
                    <a:cubicBezTo>
                      <a:pt x="0" y="572"/>
                      <a:pt x="0" y="572"/>
                      <a:pt x="0" y="572"/>
                    </a:cubicBezTo>
                    <a:cubicBezTo>
                      <a:pt x="832" y="572"/>
                      <a:pt x="832" y="572"/>
                      <a:pt x="832" y="572"/>
                    </a:cubicBezTo>
                    <a:cubicBezTo>
                      <a:pt x="832" y="0"/>
                      <a:pt x="832" y="0"/>
                      <a:pt x="832" y="0"/>
                    </a:cubicBezTo>
                    <a:lnTo>
                      <a:pt x="0" y="0"/>
                    </a:lnTo>
                    <a:close/>
                    <a:moveTo>
                      <a:pt x="780" y="520"/>
                    </a:moveTo>
                    <a:cubicBezTo>
                      <a:pt x="671" y="520"/>
                      <a:pt x="671" y="520"/>
                      <a:pt x="671" y="520"/>
                    </a:cubicBezTo>
                    <a:cubicBezTo>
                      <a:pt x="674" y="512"/>
                      <a:pt x="676" y="503"/>
                      <a:pt x="676" y="494"/>
                    </a:cubicBezTo>
                    <a:cubicBezTo>
                      <a:pt x="676" y="451"/>
                      <a:pt x="641" y="416"/>
                      <a:pt x="598" y="416"/>
                    </a:cubicBezTo>
                    <a:cubicBezTo>
                      <a:pt x="555" y="416"/>
                      <a:pt x="520" y="451"/>
                      <a:pt x="520" y="494"/>
                    </a:cubicBezTo>
                    <a:cubicBezTo>
                      <a:pt x="520" y="503"/>
                      <a:pt x="522" y="512"/>
                      <a:pt x="525" y="520"/>
                    </a:cubicBezTo>
                    <a:cubicBezTo>
                      <a:pt x="307" y="520"/>
                      <a:pt x="307" y="520"/>
                      <a:pt x="307" y="520"/>
                    </a:cubicBezTo>
                    <a:cubicBezTo>
                      <a:pt x="310" y="512"/>
                      <a:pt x="312" y="503"/>
                      <a:pt x="312" y="494"/>
                    </a:cubicBezTo>
                    <a:cubicBezTo>
                      <a:pt x="312" y="451"/>
                      <a:pt x="277" y="416"/>
                      <a:pt x="234" y="416"/>
                    </a:cubicBezTo>
                    <a:cubicBezTo>
                      <a:pt x="191" y="416"/>
                      <a:pt x="156" y="451"/>
                      <a:pt x="156" y="494"/>
                    </a:cubicBezTo>
                    <a:cubicBezTo>
                      <a:pt x="156" y="503"/>
                      <a:pt x="158" y="512"/>
                      <a:pt x="161" y="520"/>
                    </a:cubicBezTo>
                    <a:cubicBezTo>
                      <a:pt x="52" y="520"/>
                      <a:pt x="52" y="520"/>
                      <a:pt x="52" y="520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780" y="52"/>
                      <a:pt x="780" y="52"/>
                      <a:pt x="780" y="52"/>
                    </a:cubicBezTo>
                    <a:lnTo>
                      <a:pt x="780" y="5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sp>
          <p:nvSpPr>
            <p:cNvPr id="27" name="Freeform 73"/>
            <p:cNvSpPr/>
            <p:nvPr/>
          </p:nvSpPr>
          <p:spPr bwMode="auto">
            <a:xfrm rot="2259277" flipH="1">
              <a:off x="7232300" y="2541295"/>
              <a:ext cx="441371" cy="439725"/>
            </a:xfrm>
            <a:custGeom>
              <a:avLst/>
              <a:gdLst>
                <a:gd name="T0" fmla="*/ 366 w 451"/>
                <a:gd name="T1" fmla="*/ 355 h 449"/>
                <a:gd name="T2" fmla="*/ 320 w 451"/>
                <a:gd name="T3" fmla="*/ 391 h 449"/>
                <a:gd name="T4" fmla="*/ 173 w 451"/>
                <a:gd name="T5" fmla="*/ 391 h 449"/>
                <a:gd name="T6" fmla="*/ 154 w 451"/>
                <a:gd name="T7" fmla="*/ 363 h 449"/>
                <a:gd name="T8" fmla="*/ 173 w 451"/>
                <a:gd name="T9" fmla="*/ 304 h 449"/>
                <a:gd name="T10" fmla="*/ 405 w 451"/>
                <a:gd name="T11" fmla="*/ 304 h 449"/>
                <a:gd name="T12" fmla="*/ 451 w 451"/>
                <a:gd name="T13" fmla="*/ 103 h 449"/>
                <a:gd name="T14" fmla="*/ 84 w 451"/>
                <a:gd name="T15" fmla="*/ 54 h 449"/>
                <a:gd name="T16" fmla="*/ 55 w 451"/>
                <a:gd name="T17" fmla="*/ 35 h 449"/>
                <a:gd name="T18" fmla="*/ 56 w 451"/>
                <a:gd name="T19" fmla="*/ 28 h 449"/>
                <a:gd name="T20" fmla="*/ 28 w 451"/>
                <a:gd name="T21" fmla="*/ 0 h 449"/>
                <a:gd name="T22" fmla="*/ 0 w 451"/>
                <a:gd name="T23" fmla="*/ 28 h 449"/>
                <a:gd name="T24" fmla="*/ 28 w 451"/>
                <a:gd name="T25" fmla="*/ 56 h 449"/>
                <a:gd name="T26" fmla="*/ 33 w 451"/>
                <a:gd name="T27" fmla="*/ 55 h 449"/>
                <a:gd name="T28" fmla="*/ 68 w 451"/>
                <a:gd name="T29" fmla="*/ 78 h 449"/>
                <a:gd name="T30" fmla="*/ 125 w 451"/>
                <a:gd name="T31" fmla="*/ 304 h 449"/>
                <a:gd name="T32" fmla="*/ 142 w 451"/>
                <a:gd name="T33" fmla="*/ 304 h 449"/>
                <a:gd name="T34" fmla="*/ 127 w 451"/>
                <a:gd name="T35" fmla="*/ 353 h 449"/>
                <a:gd name="T36" fmla="*/ 125 w 451"/>
                <a:gd name="T37" fmla="*/ 353 h 449"/>
                <a:gd name="T38" fmla="*/ 77 w 451"/>
                <a:gd name="T39" fmla="*/ 401 h 449"/>
                <a:gd name="T40" fmla="*/ 125 w 451"/>
                <a:gd name="T41" fmla="*/ 449 h 449"/>
                <a:gd name="T42" fmla="*/ 170 w 451"/>
                <a:gd name="T43" fmla="*/ 420 h 449"/>
                <a:gd name="T44" fmla="*/ 322 w 451"/>
                <a:gd name="T45" fmla="*/ 420 h 449"/>
                <a:gd name="T46" fmla="*/ 366 w 451"/>
                <a:gd name="T47" fmla="*/ 449 h 449"/>
                <a:gd name="T48" fmla="*/ 413 w 451"/>
                <a:gd name="T49" fmla="*/ 402 h 449"/>
                <a:gd name="T50" fmla="*/ 366 w 451"/>
                <a:gd name="T51" fmla="*/ 35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1" h="449">
                  <a:moveTo>
                    <a:pt x="366" y="355"/>
                  </a:moveTo>
                  <a:cubicBezTo>
                    <a:pt x="343" y="355"/>
                    <a:pt x="325" y="371"/>
                    <a:pt x="320" y="391"/>
                  </a:cubicBezTo>
                  <a:cubicBezTo>
                    <a:pt x="173" y="391"/>
                    <a:pt x="173" y="391"/>
                    <a:pt x="173" y="391"/>
                  </a:cubicBezTo>
                  <a:cubicBezTo>
                    <a:pt x="170" y="380"/>
                    <a:pt x="164" y="370"/>
                    <a:pt x="154" y="363"/>
                  </a:cubicBezTo>
                  <a:cubicBezTo>
                    <a:pt x="173" y="304"/>
                    <a:pt x="173" y="304"/>
                    <a:pt x="173" y="304"/>
                  </a:cubicBezTo>
                  <a:cubicBezTo>
                    <a:pt x="405" y="304"/>
                    <a:pt x="405" y="304"/>
                    <a:pt x="405" y="304"/>
                  </a:cubicBezTo>
                  <a:cubicBezTo>
                    <a:pt x="451" y="103"/>
                    <a:pt x="451" y="103"/>
                    <a:pt x="451" y="10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6"/>
                    <a:pt x="28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125" y="304"/>
                    <a:pt x="125" y="304"/>
                    <a:pt x="125" y="304"/>
                  </a:cubicBezTo>
                  <a:cubicBezTo>
                    <a:pt x="142" y="304"/>
                    <a:pt x="142" y="304"/>
                    <a:pt x="142" y="304"/>
                  </a:cubicBezTo>
                  <a:cubicBezTo>
                    <a:pt x="127" y="353"/>
                    <a:pt x="127" y="353"/>
                    <a:pt x="127" y="353"/>
                  </a:cubicBezTo>
                  <a:cubicBezTo>
                    <a:pt x="125" y="353"/>
                    <a:pt x="125" y="353"/>
                    <a:pt x="125" y="353"/>
                  </a:cubicBezTo>
                  <a:cubicBezTo>
                    <a:pt x="99" y="353"/>
                    <a:pt x="77" y="374"/>
                    <a:pt x="77" y="401"/>
                  </a:cubicBezTo>
                  <a:cubicBezTo>
                    <a:pt x="77" y="428"/>
                    <a:pt x="99" y="449"/>
                    <a:pt x="125" y="449"/>
                  </a:cubicBezTo>
                  <a:cubicBezTo>
                    <a:pt x="145" y="449"/>
                    <a:pt x="162" y="437"/>
                    <a:pt x="170" y="420"/>
                  </a:cubicBezTo>
                  <a:cubicBezTo>
                    <a:pt x="322" y="420"/>
                    <a:pt x="322" y="420"/>
                    <a:pt x="322" y="420"/>
                  </a:cubicBezTo>
                  <a:cubicBezTo>
                    <a:pt x="329" y="437"/>
                    <a:pt x="346" y="449"/>
                    <a:pt x="366" y="449"/>
                  </a:cubicBezTo>
                  <a:cubicBezTo>
                    <a:pt x="392" y="449"/>
                    <a:pt x="413" y="428"/>
                    <a:pt x="413" y="402"/>
                  </a:cubicBezTo>
                  <a:cubicBezTo>
                    <a:pt x="413" y="376"/>
                    <a:pt x="392" y="355"/>
                    <a:pt x="366" y="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grpSp>
          <p:nvGrpSpPr>
            <p:cNvPr id="28" name="Group 80"/>
            <p:cNvGrpSpPr/>
            <p:nvPr/>
          </p:nvGrpSpPr>
          <p:grpSpPr>
            <a:xfrm rot="20837745" flipH="1">
              <a:off x="4080864" y="2203522"/>
              <a:ext cx="463453" cy="405730"/>
              <a:chOff x="486607" y="1745628"/>
              <a:chExt cx="256404" cy="224469"/>
            </a:xfrm>
            <a:solidFill>
              <a:schemeClr val="bg1"/>
            </a:solidFill>
          </p:grpSpPr>
          <p:sp>
            <p:nvSpPr>
              <p:cNvPr id="29" name="Freeform 74"/>
              <p:cNvSpPr>
                <a:spLocks noEditPoints="1"/>
              </p:cNvSpPr>
              <p:nvPr/>
            </p:nvSpPr>
            <p:spPr bwMode="auto">
              <a:xfrm>
                <a:off x="486607" y="1745628"/>
                <a:ext cx="256404" cy="224469"/>
              </a:xfrm>
              <a:custGeom>
                <a:avLst/>
                <a:gdLst>
                  <a:gd name="T0" fmla="*/ 233 w 234"/>
                  <a:gd name="T1" fmla="*/ 121 h 205"/>
                  <a:gd name="T2" fmla="*/ 204 w 234"/>
                  <a:gd name="T3" fmla="*/ 11 h 205"/>
                  <a:gd name="T4" fmla="*/ 190 w 234"/>
                  <a:gd name="T5" fmla="*/ 0 h 205"/>
                  <a:gd name="T6" fmla="*/ 117 w 234"/>
                  <a:gd name="T7" fmla="*/ 0 h 205"/>
                  <a:gd name="T8" fmla="*/ 44 w 234"/>
                  <a:gd name="T9" fmla="*/ 0 h 205"/>
                  <a:gd name="T10" fmla="*/ 30 w 234"/>
                  <a:gd name="T11" fmla="*/ 11 h 205"/>
                  <a:gd name="T12" fmla="*/ 1 w 234"/>
                  <a:gd name="T13" fmla="*/ 121 h 205"/>
                  <a:gd name="T14" fmla="*/ 0 w 234"/>
                  <a:gd name="T15" fmla="*/ 125 h 205"/>
                  <a:gd name="T16" fmla="*/ 0 w 234"/>
                  <a:gd name="T17" fmla="*/ 176 h 205"/>
                  <a:gd name="T18" fmla="*/ 29 w 234"/>
                  <a:gd name="T19" fmla="*/ 205 h 205"/>
                  <a:gd name="T20" fmla="*/ 205 w 234"/>
                  <a:gd name="T21" fmla="*/ 205 h 205"/>
                  <a:gd name="T22" fmla="*/ 234 w 234"/>
                  <a:gd name="T23" fmla="*/ 176 h 205"/>
                  <a:gd name="T24" fmla="*/ 234 w 234"/>
                  <a:gd name="T25" fmla="*/ 125 h 205"/>
                  <a:gd name="T26" fmla="*/ 233 w 234"/>
                  <a:gd name="T27" fmla="*/ 121 h 205"/>
                  <a:gd name="T28" fmla="*/ 219 w 234"/>
                  <a:gd name="T29" fmla="*/ 176 h 205"/>
                  <a:gd name="T30" fmla="*/ 205 w 234"/>
                  <a:gd name="T31" fmla="*/ 190 h 205"/>
                  <a:gd name="T32" fmla="*/ 29 w 234"/>
                  <a:gd name="T33" fmla="*/ 190 h 205"/>
                  <a:gd name="T34" fmla="*/ 15 w 234"/>
                  <a:gd name="T35" fmla="*/ 176 h 205"/>
                  <a:gd name="T36" fmla="*/ 15 w 234"/>
                  <a:gd name="T37" fmla="*/ 125 h 205"/>
                  <a:gd name="T38" fmla="*/ 44 w 234"/>
                  <a:gd name="T39" fmla="*/ 15 h 205"/>
                  <a:gd name="T40" fmla="*/ 190 w 234"/>
                  <a:gd name="T41" fmla="*/ 15 h 205"/>
                  <a:gd name="T42" fmla="*/ 219 w 234"/>
                  <a:gd name="T43" fmla="*/ 125 h 205"/>
                  <a:gd name="T44" fmla="*/ 219 w 234"/>
                  <a:gd name="T45" fmla="*/ 17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4" h="205">
                    <a:moveTo>
                      <a:pt x="233" y="121"/>
                    </a:moveTo>
                    <a:cubicBezTo>
                      <a:pt x="204" y="11"/>
                      <a:pt x="204" y="11"/>
                      <a:pt x="204" y="11"/>
                    </a:cubicBezTo>
                    <a:cubicBezTo>
                      <a:pt x="202" y="5"/>
                      <a:pt x="196" y="0"/>
                      <a:pt x="190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7" y="0"/>
                      <a:pt x="32" y="5"/>
                      <a:pt x="30" y="11"/>
                    </a:cubicBezTo>
                    <a:cubicBezTo>
                      <a:pt x="1" y="121"/>
                      <a:pt x="1" y="121"/>
                      <a:pt x="1" y="121"/>
                    </a:cubicBezTo>
                    <a:cubicBezTo>
                      <a:pt x="0" y="122"/>
                      <a:pt x="0" y="123"/>
                      <a:pt x="0" y="125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92"/>
                      <a:pt x="13" y="205"/>
                      <a:pt x="29" y="205"/>
                    </a:cubicBezTo>
                    <a:cubicBezTo>
                      <a:pt x="205" y="205"/>
                      <a:pt x="205" y="205"/>
                      <a:pt x="205" y="205"/>
                    </a:cubicBezTo>
                    <a:cubicBezTo>
                      <a:pt x="221" y="205"/>
                      <a:pt x="234" y="192"/>
                      <a:pt x="234" y="176"/>
                    </a:cubicBezTo>
                    <a:cubicBezTo>
                      <a:pt x="234" y="125"/>
                      <a:pt x="234" y="125"/>
                      <a:pt x="234" y="125"/>
                    </a:cubicBezTo>
                    <a:cubicBezTo>
                      <a:pt x="234" y="123"/>
                      <a:pt x="234" y="122"/>
                      <a:pt x="233" y="121"/>
                    </a:cubicBezTo>
                    <a:close/>
                    <a:moveTo>
                      <a:pt x="219" y="176"/>
                    </a:moveTo>
                    <a:cubicBezTo>
                      <a:pt x="219" y="184"/>
                      <a:pt x="213" y="190"/>
                      <a:pt x="205" y="190"/>
                    </a:cubicBezTo>
                    <a:cubicBezTo>
                      <a:pt x="29" y="190"/>
                      <a:pt x="29" y="190"/>
                      <a:pt x="29" y="190"/>
                    </a:cubicBezTo>
                    <a:cubicBezTo>
                      <a:pt x="21" y="190"/>
                      <a:pt x="15" y="184"/>
                      <a:pt x="15" y="176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219" y="125"/>
                      <a:pt x="219" y="125"/>
                      <a:pt x="219" y="125"/>
                    </a:cubicBezTo>
                    <a:lnTo>
                      <a:pt x="219" y="1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30" name="Freeform 75"/>
              <p:cNvSpPr>
                <a:spLocks noEditPoints="1"/>
              </p:cNvSpPr>
              <p:nvPr/>
            </p:nvSpPr>
            <p:spPr bwMode="auto">
              <a:xfrm>
                <a:off x="517153" y="1778489"/>
                <a:ext cx="195311" cy="143475"/>
              </a:xfrm>
              <a:custGeom>
                <a:avLst/>
                <a:gdLst>
                  <a:gd name="T0" fmla="*/ 145 w 178"/>
                  <a:gd name="T1" fmla="*/ 0 h 131"/>
                  <a:gd name="T2" fmla="*/ 32 w 178"/>
                  <a:gd name="T3" fmla="*/ 0 h 131"/>
                  <a:gd name="T4" fmla="*/ 25 w 178"/>
                  <a:gd name="T5" fmla="*/ 5 h 131"/>
                  <a:gd name="T6" fmla="*/ 0 w 178"/>
                  <a:gd name="T7" fmla="*/ 93 h 131"/>
                  <a:gd name="T8" fmla="*/ 1 w 178"/>
                  <a:gd name="T9" fmla="*/ 99 h 131"/>
                  <a:gd name="T10" fmla="*/ 7 w 178"/>
                  <a:gd name="T11" fmla="*/ 102 h 131"/>
                  <a:gd name="T12" fmla="*/ 28 w 178"/>
                  <a:gd name="T13" fmla="*/ 102 h 131"/>
                  <a:gd name="T14" fmla="*/ 37 w 178"/>
                  <a:gd name="T15" fmla="*/ 102 h 131"/>
                  <a:gd name="T16" fmla="*/ 41 w 178"/>
                  <a:gd name="T17" fmla="*/ 102 h 131"/>
                  <a:gd name="T18" fmla="*/ 51 w 178"/>
                  <a:gd name="T19" fmla="*/ 123 h 131"/>
                  <a:gd name="T20" fmla="*/ 64 w 178"/>
                  <a:gd name="T21" fmla="*/ 131 h 131"/>
                  <a:gd name="T22" fmla="*/ 114 w 178"/>
                  <a:gd name="T23" fmla="*/ 131 h 131"/>
                  <a:gd name="T24" fmla="*/ 127 w 178"/>
                  <a:gd name="T25" fmla="*/ 123 h 131"/>
                  <a:gd name="T26" fmla="*/ 137 w 178"/>
                  <a:gd name="T27" fmla="*/ 102 h 131"/>
                  <a:gd name="T28" fmla="*/ 141 w 178"/>
                  <a:gd name="T29" fmla="*/ 102 h 131"/>
                  <a:gd name="T30" fmla="*/ 149 w 178"/>
                  <a:gd name="T31" fmla="*/ 102 h 131"/>
                  <a:gd name="T32" fmla="*/ 171 w 178"/>
                  <a:gd name="T33" fmla="*/ 102 h 131"/>
                  <a:gd name="T34" fmla="*/ 176 w 178"/>
                  <a:gd name="T35" fmla="*/ 99 h 131"/>
                  <a:gd name="T36" fmla="*/ 178 w 178"/>
                  <a:gd name="T37" fmla="*/ 93 h 131"/>
                  <a:gd name="T38" fmla="*/ 152 w 178"/>
                  <a:gd name="T39" fmla="*/ 5 h 131"/>
                  <a:gd name="T40" fmla="*/ 145 w 178"/>
                  <a:gd name="T41" fmla="*/ 0 h 131"/>
                  <a:gd name="T42" fmla="*/ 149 w 178"/>
                  <a:gd name="T43" fmla="*/ 87 h 131"/>
                  <a:gd name="T44" fmla="*/ 137 w 178"/>
                  <a:gd name="T45" fmla="*/ 87 h 131"/>
                  <a:gd name="T46" fmla="*/ 124 w 178"/>
                  <a:gd name="T47" fmla="*/ 95 h 131"/>
                  <a:gd name="T48" fmla="*/ 114 w 178"/>
                  <a:gd name="T49" fmla="*/ 117 h 131"/>
                  <a:gd name="T50" fmla="*/ 64 w 178"/>
                  <a:gd name="T51" fmla="*/ 117 h 131"/>
                  <a:gd name="T52" fmla="*/ 54 w 178"/>
                  <a:gd name="T53" fmla="*/ 95 h 131"/>
                  <a:gd name="T54" fmla="*/ 41 w 178"/>
                  <a:gd name="T55" fmla="*/ 87 h 131"/>
                  <a:gd name="T56" fmla="*/ 28 w 178"/>
                  <a:gd name="T57" fmla="*/ 87 h 131"/>
                  <a:gd name="T58" fmla="*/ 11 w 178"/>
                  <a:gd name="T59" fmla="*/ 87 h 131"/>
                  <a:gd name="T60" fmla="*/ 32 w 178"/>
                  <a:gd name="T61" fmla="*/ 7 h 131"/>
                  <a:gd name="T62" fmla="*/ 145 w 178"/>
                  <a:gd name="T63" fmla="*/ 7 h 131"/>
                  <a:gd name="T64" fmla="*/ 167 w 178"/>
                  <a:gd name="T65" fmla="*/ 87 h 131"/>
                  <a:gd name="T66" fmla="*/ 149 w 178"/>
                  <a:gd name="T67" fmla="*/ 8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8" h="131">
                    <a:moveTo>
                      <a:pt x="145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6" y="2"/>
                      <a:pt x="25" y="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5"/>
                      <a:pt x="0" y="97"/>
                      <a:pt x="1" y="99"/>
                    </a:cubicBezTo>
                    <a:cubicBezTo>
                      <a:pt x="3" y="101"/>
                      <a:pt x="5" y="102"/>
                      <a:pt x="7" y="102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51" y="123"/>
                      <a:pt x="51" y="123"/>
                      <a:pt x="51" y="123"/>
                    </a:cubicBezTo>
                    <a:cubicBezTo>
                      <a:pt x="54" y="128"/>
                      <a:pt x="59" y="131"/>
                      <a:pt x="64" y="131"/>
                    </a:cubicBezTo>
                    <a:cubicBezTo>
                      <a:pt x="114" y="131"/>
                      <a:pt x="114" y="131"/>
                      <a:pt x="114" y="131"/>
                    </a:cubicBezTo>
                    <a:cubicBezTo>
                      <a:pt x="119" y="131"/>
                      <a:pt x="124" y="128"/>
                      <a:pt x="127" y="123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41" y="102"/>
                      <a:pt x="141" y="102"/>
                      <a:pt x="141" y="102"/>
                    </a:cubicBezTo>
                    <a:cubicBezTo>
                      <a:pt x="149" y="102"/>
                      <a:pt x="149" y="102"/>
                      <a:pt x="149" y="102"/>
                    </a:cubicBezTo>
                    <a:cubicBezTo>
                      <a:pt x="171" y="102"/>
                      <a:pt x="171" y="102"/>
                      <a:pt x="171" y="102"/>
                    </a:cubicBezTo>
                    <a:cubicBezTo>
                      <a:pt x="173" y="102"/>
                      <a:pt x="175" y="101"/>
                      <a:pt x="176" y="99"/>
                    </a:cubicBezTo>
                    <a:cubicBezTo>
                      <a:pt x="178" y="97"/>
                      <a:pt x="178" y="95"/>
                      <a:pt x="178" y="93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2" y="2"/>
                      <a:pt x="149" y="0"/>
                      <a:pt x="145" y="0"/>
                    </a:cubicBezTo>
                    <a:close/>
                    <a:moveTo>
                      <a:pt x="149" y="87"/>
                    </a:moveTo>
                    <a:cubicBezTo>
                      <a:pt x="137" y="87"/>
                      <a:pt x="137" y="87"/>
                      <a:pt x="137" y="87"/>
                    </a:cubicBezTo>
                    <a:cubicBezTo>
                      <a:pt x="132" y="87"/>
                      <a:pt x="127" y="90"/>
                      <a:pt x="124" y="95"/>
                    </a:cubicBezTo>
                    <a:cubicBezTo>
                      <a:pt x="114" y="117"/>
                      <a:pt x="114" y="117"/>
                      <a:pt x="114" y="117"/>
                    </a:cubicBezTo>
                    <a:cubicBezTo>
                      <a:pt x="64" y="117"/>
                      <a:pt x="64" y="117"/>
                      <a:pt x="64" y="117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51" y="90"/>
                      <a:pt x="46" y="87"/>
                      <a:pt x="41" y="87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67" y="87"/>
                      <a:pt x="167" y="87"/>
                      <a:pt x="167" y="87"/>
                    </a:cubicBezTo>
                    <a:lnTo>
                      <a:pt x="149" y="8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  <p:sp>
          <p:nvSpPr>
            <p:cNvPr id="55" name="Freeform 10"/>
            <p:cNvSpPr/>
            <p:nvPr/>
          </p:nvSpPr>
          <p:spPr bwMode="auto">
            <a:xfrm rot="18821286" flipH="1">
              <a:off x="3833575" y="3114286"/>
              <a:ext cx="4306554" cy="1790099"/>
            </a:xfrm>
            <a:custGeom>
              <a:avLst/>
              <a:gdLst>
                <a:gd name="T0" fmla="*/ 17 w 2669"/>
                <a:gd name="T1" fmla="*/ 0 h 1110"/>
                <a:gd name="T2" fmla="*/ 2669 w 2669"/>
                <a:gd name="T3" fmla="*/ 1099 h 1110"/>
                <a:gd name="T4" fmla="*/ 2669 w 2669"/>
                <a:gd name="T5" fmla="*/ 1110 h 1110"/>
                <a:gd name="T6" fmla="*/ 2583 w 2669"/>
                <a:gd name="T7" fmla="*/ 1110 h 1110"/>
                <a:gd name="T8" fmla="*/ 0 w 2669"/>
                <a:gd name="T9" fmla="*/ 40 h 1110"/>
                <a:gd name="T10" fmla="*/ 17 w 2669"/>
                <a:gd name="T11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9" h="1110">
                  <a:moveTo>
                    <a:pt x="17" y="0"/>
                  </a:moveTo>
                  <a:cubicBezTo>
                    <a:pt x="2669" y="1099"/>
                    <a:pt x="2669" y="1099"/>
                    <a:pt x="2669" y="1099"/>
                  </a:cubicBezTo>
                  <a:cubicBezTo>
                    <a:pt x="2669" y="1110"/>
                    <a:pt x="2669" y="1110"/>
                    <a:pt x="2669" y="1110"/>
                  </a:cubicBezTo>
                  <a:cubicBezTo>
                    <a:pt x="2583" y="1110"/>
                    <a:pt x="2583" y="1110"/>
                    <a:pt x="2583" y="11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" y="27"/>
                    <a:pt x="11" y="13"/>
                    <a:pt x="17" y="0"/>
                  </a:cubicBezTo>
                  <a:close/>
                </a:path>
              </a:pathLst>
            </a:custGeom>
            <a:solidFill>
              <a:srgbClr val="FAD159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2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56" name="Freeform 11"/>
            <p:cNvSpPr/>
            <p:nvPr/>
          </p:nvSpPr>
          <p:spPr bwMode="auto">
            <a:xfrm rot="18821286" flipH="1">
              <a:off x="3441383" y="2197286"/>
              <a:ext cx="3302980" cy="3304055"/>
            </a:xfrm>
            <a:custGeom>
              <a:avLst/>
              <a:gdLst>
                <a:gd name="T0" fmla="*/ 30 w 2047"/>
                <a:gd name="T1" fmla="*/ 0 h 2048"/>
                <a:gd name="T2" fmla="*/ 2047 w 2047"/>
                <a:gd name="T3" fmla="*/ 2017 h 2048"/>
                <a:gd name="T4" fmla="*/ 2047 w 2047"/>
                <a:gd name="T5" fmla="*/ 2048 h 2048"/>
                <a:gd name="T6" fmla="*/ 2017 w 2047"/>
                <a:gd name="T7" fmla="*/ 2048 h 2048"/>
                <a:gd name="T8" fmla="*/ 0 w 2047"/>
                <a:gd name="T9" fmla="*/ 31 h 2048"/>
                <a:gd name="T10" fmla="*/ 30 w 2047"/>
                <a:gd name="T11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7" h="2048">
                  <a:moveTo>
                    <a:pt x="30" y="0"/>
                  </a:moveTo>
                  <a:cubicBezTo>
                    <a:pt x="2047" y="2017"/>
                    <a:pt x="2047" y="2017"/>
                    <a:pt x="2047" y="2017"/>
                  </a:cubicBezTo>
                  <a:cubicBezTo>
                    <a:pt x="2047" y="2048"/>
                    <a:pt x="2047" y="2048"/>
                    <a:pt x="2047" y="2048"/>
                  </a:cubicBezTo>
                  <a:cubicBezTo>
                    <a:pt x="2017" y="2048"/>
                    <a:pt x="2017" y="2048"/>
                    <a:pt x="2017" y="204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0" y="20"/>
                    <a:pt x="20" y="10"/>
                    <a:pt x="30" y="0"/>
                  </a:cubicBezTo>
                  <a:close/>
                </a:path>
              </a:pathLst>
            </a:custGeom>
            <a:solidFill>
              <a:srgbClr val="FAD159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2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57" name="Freeform 12"/>
            <p:cNvSpPr/>
            <p:nvPr/>
          </p:nvSpPr>
          <p:spPr bwMode="auto">
            <a:xfrm rot="18821286" flipH="1">
              <a:off x="3313256" y="1897706"/>
              <a:ext cx="1790099" cy="4305480"/>
            </a:xfrm>
            <a:custGeom>
              <a:avLst/>
              <a:gdLst>
                <a:gd name="T0" fmla="*/ 40 w 1109"/>
                <a:gd name="T1" fmla="*/ 0 h 2669"/>
                <a:gd name="T2" fmla="*/ 1109 w 1109"/>
                <a:gd name="T3" fmla="*/ 2582 h 2669"/>
                <a:gd name="T4" fmla="*/ 1109 w 1109"/>
                <a:gd name="T5" fmla="*/ 2669 h 2669"/>
                <a:gd name="T6" fmla="*/ 1098 w 1109"/>
                <a:gd name="T7" fmla="*/ 2669 h 2669"/>
                <a:gd name="T8" fmla="*/ 0 w 1109"/>
                <a:gd name="T9" fmla="*/ 17 h 2669"/>
                <a:gd name="T10" fmla="*/ 40 w 1109"/>
                <a:gd name="T11" fmla="*/ 0 h 2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2669">
                  <a:moveTo>
                    <a:pt x="40" y="0"/>
                  </a:moveTo>
                  <a:cubicBezTo>
                    <a:pt x="1109" y="2582"/>
                    <a:pt x="1109" y="2582"/>
                    <a:pt x="1109" y="2582"/>
                  </a:cubicBezTo>
                  <a:cubicBezTo>
                    <a:pt x="1109" y="2669"/>
                    <a:pt x="1109" y="2669"/>
                    <a:pt x="1109" y="2669"/>
                  </a:cubicBezTo>
                  <a:cubicBezTo>
                    <a:pt x="1098" y="2669"/>
                    <a:pt x="1098" y="2669"/>
                    <a:pt x="1098" y="266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3" y="11"/>
                    <a:pt x="26" y="5"/>
                    <a:pt x="40" y="0"/>
                  </a:cubicBezTo>
                  <a:close/>
                </a:path>
              </a:pathLst>
            </a:custGeom>
            <a:solidFill>
              <a:srgbClr val="FAD159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2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sp>
        <p:nvSpPr>
          <p:cNvPr id="58" name="箭头: 下 57"/>
          <p:cNvSpPr/>
          <p:nvPr/>
        </p:nvSpPr>
        <p:spPr>
          <a:xfrm>
            <a:off x="620815" y="261257"/>
            <a:ext cx="714197" cy="595164"/>
          </a:xfrm>
          <a:prstGeom prst="downArrow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-302" y="856421"/>
            <a:ext cx="2136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60" name="矩形 59"/>
          <p:cNvSpPr/>
          <p:nvPr/>
        </p:nvSpPr>
        <p:spPr>
          <a:xfrm>
            <a:off x="798285" y="0"/>
            <a:ext cx="377372" cy="159657"/>
          </a:xfrm>
          <a:prstGeom prst="rect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" name="组合 102"/>
          <p:cNvGrpSpPr/>
          <p:nvPr/>
        </p:nvGrpSpPr>
        <p:grpSpPr>
          <a:xfrm>
            <a:off x="5630069" y="5731628"/>
            <a:ext cx="230810" cy="1365858"/>
            <a:chOff x="5630069" y="5731628"/>
            <a:chExt cx="230810" cy="1365858"/>
          </a:xfrm>
        </p:grpSpPr>
        <p:cxnSp>
          <p:nvCxnSpPr>
            <p:cNvPr id="62" name="直接连接符 61"/>
            <p:cNvCxnSpPr>
              <a:stCxn id="57" idx="2"/>
            </p:cNvCxnSpPr>
            <p:nvPr/>
          </p:nvCxnSpPr>
          <p:spPr>
            <a:xfrm>
              <a:off x="5735691" y="5835627"/>
              <a:ext cx="0" cy="1261859"/>
            </a:xfrm>
            <a:prstGeom prst="line">
              <a:avLst/>
            </a:prstGeom>
            <a:ln w="635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椭圆 101"/>
            <p:cNvSpPr/>
            <p:nvPr/>
          </p:nvSpPr>
          <p:spPr>
            <a:xfrm>
              <a:off x="5630069" y="5731628"/>
              <a:ext cx="230810" cy="23081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8"/>
          <p:cNvCxnSpPr/>
          <p:nvPr/>
        </p:nvCxnSpPr>
        <p:spPr>
          <a:xfrm>
            <a:off x="5796491" y="4680953"/>
            <a:ext cx="149441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5788576" y="4769033"/>
            <a:ext cx="0" cy="2691310"/>
          </a:xfrm>
          <a:prstGeom prst="line">
            <a:avLst/>
          </a:prstGeom>
          <a:ln w="635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796491" y="3193720"/>
            <a:ext cx="0" cy="1443691"/>
          </a:xfrm>
          <a:prstGeom prst="line">
            <a:avLst/>
          </a:prstGeom>
          <a:ln w="635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8"/>
          <p:cNvCxnSpPr/>
          <p:nvPr/>
        </p:nvCxnSpPr>
        <p:spPr>
          <a:xfrm>
            <a:off x="5921777" y="1459193"/>
            <a:ext cx="149441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1"/>
          <p:cNvCxnSpPr/>
          <p:nvPr/>
        </p:nvCxnSpPr>
        <p:spPr>
          <a:xfrm flipV="1">
            <a:off x="3807164" y="3059104"/>
            <a:ext cx="1956187" cy="186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23"/>
          <p:cNvGrpSpPr/>
          <p:nvPr/>
        </p:nvGrpSpPr>
        <p:grpSpPr>
          <a:xfrm>
            <a:off x="7416193" y="4328975"/>
            <a:ext cx="882127" cy="882127"/>
            <a:chOff x="4905488" y="3342043"/>
            <a:chExt cx="2381025" cy="2381025"/>
          </a:xfrm>
        </p:grpSpPr>
        <p:sp>
          <p:nvSpPr>
            <p:cNvPr id="15" name="Oval 24"/>
            <p:cNvSpPr/>
            <p:nvPr/>
          </p:nvSpPr>
          <p:spPr>
            <a:xfrm>
              <a:off x="4905488" y="3342043"/>
              <a:ext cx="2381025" cy="2381025"/>
            </a:xfrm>
            <a:prstGeom prst="ellipse">
              <a:avLst/>
            </a:prstGeom>
            <a:noFill/>
            <a:ln w="158750">
              <a:solidFill>
                <a:srgbClr val="FAD1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6" name="Oval 25"/>
            <p:cNvSpPr/>
            <p:nvPr/>
          </p:nvSpPr>
          <p:spPr>
            <a:xfrm>
              <a:off x="5253767" y="3690322"/>
              <a:ext cx="1684466" cy="1684466"/>
            </a:xfrm>
            <a:prstGeom prst="ellipse">
              <a:avLst/>
            </a:prstGeom>
            <a:solidFill>
              <a:srgbClr val="FAD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grpSp>
        <p:nvGrpSpPr>
          <p:cNvPr id="20" name="Group 29"/>
          <p:cNvGrpSpPr/>
          <p:nvPr/>
        </p:nvGrpSpPr>
        <p:grpSpPr>
          <a:xfrm>
            <a:off x="7564969" y="1016618"/>
            <a:ext cx="882127" cy="882127"/>
            <a:chOff x="4905488" y="3342043"/>
            <a:chExt cx="2381025" cy="2381025"/>
          </a:xfrm>
        </p:grpSpPr>
        <p:sp>
          <p:nvSpPr>
            <p:cNvPr id="21" name="Oval 30"/>
            <p:cNvSpPr/>
            <p:nvPr/>
          </p:nvSpPr>
          <p:spPr>
            <a:xfrm>
              <a:off x="4905488" y="3342043"/>
              <a:ext cx="2381025" cy="2381025"/>
            </a:xfrm>
            <a:prstGeom prst="ellipse">
              <a:avLst/>
            </a:prstGeom>
            <a:noFill/>
            <a:ln w="1587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 dirty="0"/>
            </a:p>
          </p:txBody>
        </p:sp>
        <p:sp>
          <p:nvSpPr>
            <p:cNvPr id="22" name="Oval 31"/>
            <p:cNvSpPr/>
            <p:nvPr/>
          </p:nvSpPr>
          <p:spPr>
            <a:xfrm>
              <a:off x="5253767" y="3690322"/>
              <a:ext cx="1684466" cy="16844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667090" y="2553789"/>
            <a:ext cx="882127" cy="882127"/>
            <a:chOff x="2376545" y="3077995"/>
            <a:chExt cx="882127" cy="882127"/>
          </a:xfrm>
        </p:grpSpPr>
        <p:grpSp>
          <p:nvGrpSpPr>
            <p:cNvPr id="6" name="Group 14"/>
            <p:cNvGrpSpPr/>
            <p:nvPr/>
          </p:nvGrpSpPr>
          <p:grpSpPr>
            <a:xfrm>
              <a:off x="2376545" y="3077995"/>
              <a:ext cx="882127" cy="882127"/>
              <a:chOff x="4905488" y="3342043"/>
              <a:chExt cx="2381025" cy="2381025"/>
            </a:xfrm>
          </p:grpSpPr>
          <p:sp>
            <p:nvSpPr>
              <p:cNvPr id="7" name="Oval 15"/>
              <p:cNvSpPr/>
              <p:nvPr/>
            </p:nvSpPr>
            <p:spPr>
              <a:xfrm>
                <a:off x="4905488" y="3342043"/>
                <a:ext cx="2381025" cy="2381025"/>
              </a:xfrm>
              <a:prstGeom prst="ellipse">
                <a:avLst/>
              </a:prstGeom>
              <a:noFill/>
              <a:ln w="158750">
                <a:solidFill>
                  <a:srgbClr val="2A93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8" name="Oval 16"/>
              <p:cNvSpPr/>
              <p:nvPr/>
            </p:nvSpPr>
            <p:spPr>
              <a:xfrm>
                <a:off x="5253767" y="3690322"/>
                <a:ext cx="1684466" cy="1684466"/>
              </a:xfrm>
              <a:prstGeom prst="ellipse">
                <a:avLst/>
              </a:prstGeom>
              <a:solidFill>
                <a:srgbClr val="2A93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grpSp>
          <p:nvGrpSpPr>
            <p:cNvPr id="23" name="Group 32"/>
            <p:cNvGrpSpPr/>
            <p:nvPr/>
          </p:nvGrpSpPr>
          <p:grpSpPr>
            <a:xfrm>
              <a:off x="2705247" y="3347892"/>
              <a:ext cx="230696" cy="337170"/>
              <a:chOff x="6258454" y="3849160"/>
              <a:chExt cx="330200" cy="482600"/>
            </a:xfrm>
            <a:solidFill>
              <a:schemeClr val="bg1"/>
            </a:solidFill>
          </p:grpSpPr>
          <p:sp>
            <p:nvSpPr>
              <p:cNvPr id="24" name="Freeform 35"/>
              <p:cNvSpPr>
                <a:spLocks noEditPoints="1"/>
              </p:cNvSpPr>
              <p:nvPr/>
            </p:nvSpPr>
            <p:spPr bwMode="auto">
              <a:xfrm>
                <a:off x="6258454" y="3849160"/>
                <a:ext cx="330200" cy="482600"/>
              </a:xfrm>
              <a:custGeom>
                <a:avLst/>
                <a:gdLst>
                  <a:gd name="T0" fmla="*/ 44 w 88"/>
                  <a:gd name="T1" fmla="*/ 0 h 128"/>
                  <a:gd name="T2" fmla="*/ 0 w 88"/>
                  <a:gd name="T3" fmla="*/ 44 h 128"/>
                  <a:gd name="T4" fmla="*/ 20 w 88"/>
                  <a:gd name="T5" fmla="*/ 92 h 128"/>
                  <a:gd name="T6" fmla="*/ 44 w 88"/>
                  <a:gd name="T7" fmla="*/ 128 h 128"/>
                  <a:gd name="T8" fmla="*/ 68 w 88"/>
                  <a:gd name="T9" fmla="*/ 92 h 128"/>
                  <a:gd name="T10" fmla="*/ 88 w 88"/>
                  <a:gd name="T11" fmla="*/ 44 h 128"/>
                  <a:gd name="T12" fmla="*/ 44 w 88"/>
                  <a:gd name="T13" fmla="*/ 0 h 128"/>
                  <a:gd name="T14" fmla="*/ 54 w 88"/>
                  <a:gd name="T15" fmla="*/ 109 h 128"/>
                  <a:gd name="T16" fmla="*/ 35 w 88"/>
                  <a:gd name="T17" fmla="*/ 111 h 128"/>
                  <a:gd name="T18" fmla="*/ 32 w 88"/>
                  <a:gd name="T19" fmla="*/ 104 h 128"/>
                  <a:gd name="T20" fmla="*/ 32 w 88"/>
                  <a:gd name="T21" fmla="*/ 103 h 128"/>
                  <a:gd name="T22" fmla="*/ 57 w 88"/>
                  <a:gd name="T23" fmla="*/ 100 h 128"/>
                  <a:gd name="T24" fmla="*/ 56 w 88"/>
                  <a:gd name="T25" fmla="*/ 104 h 128"/>
                  <a:gd name="T26" fmla="*/ 54 w 88"/>
                  <a:gd name="T27" fmla="*/ 109 h 128"/>
                  <a:gd name="T28" fmla="*/ 31 w 88"/>
                  <a:gd name="T29" fmla="*/ 100 h 128"/>
                  <a:gd name="T30" fmla="*/ 28 w 88"/>
                  <a:gd name="T31" fmla="*/ 92 h 128"/>
                  <a:gd name="T32" fmla="*/ 60 w 88"/>
                  <a:gd name="T33" fmla="*/ 92 h 128"/>
                  <a:gd name="T34" fmla="*/ 58 w 88"/>
                  <a:gd name="T35" fmla="*/ 96 h 128"/>
                  <a:gd name="T36" fmla="*/ 31 w 88"/>
                  <a:gd name="T37" fmla="*/ 100 h 128"/>
                  <a:gd name="T38" fmla="*/ 44 w 88"/>
                  <a:gd name="T39" fmla="*/ 120 h 128"/>
                  <a:gd name="T40" fmla="*/ 36 w 88"/>
                  <a:gd name="T41" fmla="*/ 115 h 128"/>
                  <a:gd name="T42" fmla="*/ 53 w 88"/>
                  <a:gd name="T43" fmla="*/ 113 h 128"/>
                  <a:gd name="T44" fmla="*/ 44 w 88"/>
                  <a:gd name="T45" fmla="*/ 120 h 128"/>
                  <a:gd name="T46" fmla="*/ 63 w 88"/>
                  <a:gd name="T47" fmla="*/ 84 h 128"/>
                  <a:gd name="T48" fmla="*/ 25 w 88"/>
                  <a:gd name="T49" fmla="*/ 84 h 128"/>
                  <a:gd name="T50" fmla="*/ 19 w 88"/>
                  <a:gd name="T51" fmla="*/ 71 h 128"/>
                  <a:gd name="T52" fmla="*/ 8 w 88"/>
                  <a:gd name="T53" fmla="*/ 44 h 128"/>
                  <a:gd name="T54" fmla="*/ 44 w 88"/>
                  <a:gd name="T55" fmla="*/ 8 h 128"/>
                  <a:gd name="T56" fmla="*/ 80 w 88"/>
                  <a:gd name="T57" fmla="*/ 44 h 128"/>
                  <a:gd name="T58" fmla="*/ 69 w 88"/>
                  <a:gd name="T59" fmla="*/ 71 h 128"/>
                  <a:gd name="T60" fmla="*/ 63 w 88"/>
                  <a:gd name="T61" fmla="*/ 8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28">
                    <a:moveTo>
                      <a:pt x="44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60"/>
                      <a:pt x="15" y="77"/>
                      <a:pt x="20" y="92"/>
                    </a:cubicBezTo>
                    <a:cubicBezTo>
                      <a:pt x="28" y="115"/>
                      <a:pt x="27" y="128"/>
                      <a:pt x="44" y="128"/>
                    </a:cubicBezTo>
                    <a:cubicBezTo>
                      <a:pt x="61" y="128"/>
                      <a:pt x="60" y="115"/>
                      <a:pt x="68" y="92"/>
                    </a:cubicBezTo>
                    <a:cubicBezTo>
                      <a:pt x="73" y="77"/>
                      <a:pt x="88" y="60"/>
                      <a:pt x="88" y="44"/>
                    </a:cubicBezTo>
                    <a:cubicBezTo>
                      <a:pt x="88" y="20"/>
                      <a:pt x="68" y="0"/>
                      <a:pt x="44" y="0"/>
                    </a:cubicBezTo>
                    <a:close/>
                    <a:moveTo>
                      <a:pt x="54" y="109"/>
                    </a:moveTo>
                    <a:cubicBezTo>
                      <a:pt x="35" y="111"/>
                      <a:pt x="35" y="111"/>
                      <a:pt x="35" y="111"/>
                    </a:cubicBezTo>
                    <a:cubicBezTo>
                      <a:pt x="34" y="109"/>
                      <a:pt x="33" y="107"/>
                      <a:pt x="32" y="104"/>
                    </a:cubicBezTo>
                    <a:cubicBezTo>
                      <a:pt x="32" y="104"/>
                      <a:pt x="32" y="104"/>
                      <a:pt x="32" y="103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7" y="102"/>
                      <a:pt x="56" y="103"/>
                      <a:pt x="56" y="104"/>
                    </a:cubicBezTo>
                    <a:cubicBezTo>
                      <a:pt x="55" y="106"/>
                      <a:pt x="55" y="107"/>
                      <a:pt x="54" y="109"/>
                    </a:cubicBezTo>
                    <a:close/>
                    <a:moveTo>
                      <a:pt x="31" y="100"/>
                    </a:moveTo>
                    <a:cubicBezTo>
                      <a:pt x="30" y="97"/>
                      <a:pt x="29" y="95"/>
                      <a:pt x="28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59" y="93"/>
                      <a:pt x="59" y="95"/>
                      <a:pt x="58" y="96"/>
                    </a:cubicBezTo>
                    <a:lnTo>
                      <a:pt x="31" y="100"/>
                    </a:lnTo>
                    <a:close/>
                    <a:moveTo>
                      <a:pt x="44" y="120"/>
                    </a:moveTo>
                    <a:cubicBezTo>
                      <a:pt x="40" y="120"/>
                      <a:pt x="38" y="120"/>
                      <a:pt x="36" y="115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1" y="119"/>
                      <a:pt x="49" y="120"/>
                      <a:pt x="44" y="120"/>
                    </a:cubicBezTo>
                    <a:close/>
                    <a:moveTo>
                      <a:pt x="63" y="84"/>
                    </a:moveTo>
                    <a:cubicBezTo>
                      <a:pt x="25" y="84"/>
                      <a:pt x="25" y="84"/>
                      <a:pt x="25" y="84"/>
                    </a:cubicBezTo>
                    <a:cubicBezTo>
                      <a:pt x="23" y="80"/>
                      <a:pt x="21" y="75"/>
                      <a:pt x="19" y="71"/>
                    </a:cubicBezTo>
                    <a:cubicBezTo>
                      <a:pt x="13" y="62"/>
                      <a:pt x="8" y="52"/>
                      <a:pt x="8" y="44"/>
                    </a:cubicBezTo>
                    <a:cubicBezTo>
                      <a:pt x="8" y="24"/>
                      <a:pt x="24" y="8"/>
                      <a:pt x="44" y="8"/>
                    </a:cubicBezTo>
                    <a:cubicBezTo>
                      <a:pt x="64" y="8"/>
                      <a:pt x="80" y="24"/>
                      <a:pt x="80" y="44"/>
                    </a:cubicBezTo>
                    <a:cubicBezTo>
                      <a:pt x="80" y="52"/>
                      <a:pt x="75" y="62"/>
                      <a:pt x="69" y="71"/>
                    </a:cubicBezTo>
                    <a:cubicBezTo>
                      <a:pt x="67" y="75"/>
                      <a:pt x="65" y="80"/>
                      <a:pt x="63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25" name="Freeform 36"/>
              <p:cNvSpPr/>
              <p:nvPr/>
            </p:nvSpPr>
            <p:spPr bwMode="auto">
              <a:xfrm>
                <a:off x="6333066" y="3925360"/>
                <a:ext cx="96837" cy="96838"/>
              </a:xfrm>
              <a:custGeom>
                <a:avLst/>
                <a:gdLst>
                  <a:gd name="T0" fmla="*/ 24 w 26"/>
                  <a:gd name="T1" fmla="*/ 0 h 26"/>
                  <a:gd name="T2" fmla="*/ 0 w 26"/>
                  <a:gd name="T3" fmla="*/ 24 h 26"/>
                  <a:gd name="T4" fmla="*/ 2 w 26"/>
                  <a:gd name="T5" fmla="*/ 26 h 26"/>
                  <a:gd name="T6" fmla="*/ 4 w 26"/>
                  <a:gd name="T7" fmla="*/ 24 h 26"/>
                  <a:gd name="T8" fmla="*/ 24 w 26"/>
                  <a:gd name="T9" fmla="*/ 4 h 26"/>
                  <a:gd name="T10" fmla="*/ 26 w 26"/>
                  <a:gd name="T11" fmla="*/ 2 h 26"/>
                  <a:gd name="T12" fmla="*/ 24 w 26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"/>
                      <a:pt x="1" y="26"/>
                      <a:pt x="2" y="26"/>
                    </a:cubicBezTo>
                    <a:cubicBezTo>
                      <a:pt x="3" y="26"/>
                      <a:pt x="4" y="25"/>
                      <a:pt x="4" y="24"/>
                    </a:cubicBezTo>
                    <a:cubicBezTo>
                      <a:pt x="4" y="13"/>
                      <a:pt x="13" y="4"/>
                      <a:pt x="24" y="4"/>
                    </a:cubicBezTo>
                    <a:cubicBezTo>
                      <a:pt x="25" y="4"/>
                      <a:pt x="26" y="3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/>
              </a:p>
            </p:txBody>
          </p:sp>
        </p:grpSp>
      </p:grpSp>
      <p:sp>
        <p:nvSpPr>
          <p:cNvPr id="27" name="Freeform 38"/>
          <p:cNvSpPr>
            <a:spLocks noEditPoints="1"/>
          </p:cNvSpPr>
          <p:nvPr/>
        </p:nvSpPr>
        <p:spPr bwMode="auto">
          <a:xfrm>
            <a:off x="7885183" y="1321886"/>
            <a:ext cx="241697" cy="275035"/>
          </a:xfrm>
          <a:custGeom>
            <a:avLst/>
            <a:gdLst>
              <a:gd name="T0" fmla="*/ 48 w 56"/>
              <a:gd name="T1" fmla="*/ 0 h 64"/>
              <a:gd name="T2" fmla="*/ 8 w 56"/>
              <a:gd name="T3" fmla="*/ 0 h 64"/>
              <a:gd name="T4" fmla="*/ 0 w 56"/>
              <a:gd name="T5" fmla="*/ 8 h 64"/>
              <a:gd name="T6" fmla="*/ 0 w 56"/>
              <a:gd name="T7" fmla="*/ 40 h 64"/>
              <a:gd name="T8" fmla="*/ 0 w 56"/>
              <a:gd name="T9" fmla="*/ 42 h 64"/>
              <a:gd name="T10" fmla="*/ 2 w 56"/>
              <a:gd name="T11" fmla="*/ 44 h 64"/>
              <a:gd name="T12" fmla="*/ 4 w 56"/>
              <a:gd name="T13" fmla="*/ 44 h 64"/>
              <a:gd name="T14" fmla="*/ 4 w 56"/>
              <a:gd name="T15" fmla="*/ 54 h 64"/>
              <a:gd name="T16" fmla="*/ 6 w 56"/>
              <a:gd name="T17" fmla="*/ 56 h 64"/>
              <a:gd name="T18" fmla="*/ 8 w 56"/>
              <a:gd name="T19" fmla="*/ 56 h 64"/>
              <a:gd name="T20" fmla="*/ 8 w 56"/>
              <a:gd name="T21" fmla="*/ 60 h 64"/>
              <a:gd name="T22" fmla="*/ 12 w 56"/>
              <a:gd name="T23" fmla="*/ 64 h 64"/>
              <a:gd name="T24" fmla="*/ 16 w 56"/>
              <a:gd name="T25" fmla="*/ 64 h 64"/>
              <a:gd name="T26" fmla="*/ 20 w 56"/>
              <a:gd name="T27" fmla="*/ 60 h 64"/>
              <a:gd name="T28" fmla="*/ 20 w 56"/>
              <a:gd name="T29" fmla="*/ 56 h 64"/>
              <a:gd name="T30" fmla="*/ 36 w 56"/>
              <a:gd name="T31" fmla="*/ 56 h 64"/>
              <a:gd name="T32" fmla="*/ 36 w 56"/>
              <a:gd name="T33" fmla="*/ 60 h 64"/>
              <a:gd name="T34" fmla="*/ 40 w 56"/>
              <a:gd name="T35" fmla="*/ 64 h 64"/>
              <a:gd name="T36" fmla="*/ 44 w 56"/>
              <a:gd name="T37" fmla="*/ 64 h 64"/>
              <a:gd name="T38" fmla="*/ 48 w 56"/>
              <a:gd name="T39" fmla="*/ 60 h 64"/>
              <a:gd name="T40" fmla="*/ 48 w 56"/>
              <a:gd name="T41" fmla="*/ 56 h 64"/>
              <a:gd name="T42" fmla="*/ 50 w 56"/>
              <a:gd name="T43" fmla="*/ 56 h 64"/>
              <a:gd name="T44" fmla="*/ 52 w 56"/>
              <a:gd name="T45" fmla="*/ 54 h 64"/>
              <a:gd name="T46" fmla="*/ 52 w 56"/>
              <a:gd name="T47" fmla="*/ 44 h 64"/>
              <a:gd name="T48" fmla="*/ 54 w 56"/>
              <a:gd name="T49" fmla="*/ 44 h 64"/>
              <a:gd name="T50" fmla="*/ 56 w 56"/>
              <a:gd name="T51" fmla="*/ 42 h 64"/>
              <a:gd name="T52" fmla="*/ 56 w 56"/>
              <a:gd name="T53" fmla="*/ 40 h 64"/>
              <a:gd name="T54" fmla="*/ 56 w 56"/>
              <a:gd name="T55" fmla="*/ 8 h 64"/>
              <a:gd name="T56" fmla="*/ 48 w 56"/>
              <a:gd name="T57" fmla="*/ 0 h 64"/>
              <a:gd name="T58" fmla="*/ 40 w 56"/>
              <a:gd name="T59" fmla="*/ 16 h 64"/>
              <a:gd name="T60" fmla="*/ 44 w 56"/>
              <a:gd name="T61" fmla="*/ 20 h 64"/>
              <a:gd name="T62" fmla="*/ 44 w 56"/>
              <a:gd name="T63" fmla="*/ 28 h 64"/>
              <a:gd name="T64" fmla="*/ 12 w 56"/>
              <a:gd name="T65" fmla="*/ 28 h 64"/>
              <a:gd name="T66" fmla="*/ 12 w 56"/>
              <a:gd name="T67" fmla="*/ 20 h 64"/>
              <a:gd name="T68" fmla="*/ 16 w 56"/>
              <a:gd name="T69" fmla="*/ 16 h 64"/>
              <a:gd name="T70" fmla="*/ 40 w 56"/>
              <a:gd name="T71" fmla="*/ 16 h 64"/>
              <a:gd name="T72" fmla="*/ 16 w 56"/>
              <a:gd name="T73" fmla="*/ 48 h 64"/>
              <a:gd name="T74" fmla="*/ 12 w 56"/>
              <a:gd name="T75" fmla="*/ 48 h 64"/>
              <a:gd name="T76" fmla="*/ 8 w 56"/>
              <a:gd name="T77" fmla="*/ 44 h 64"/>
              <a:gd name="T78" fmla="*/ 12 w 56"/>
              <a:gd name="T79" fmla="*/ 40 h 64"/>
              <a:gd name="T80" fmla="*/ 16 w 56"/>
              <a:gd name="T81" fmla="*/ 40 h 64"/>
              <a:gd name="T82" fmla="*/ 20 w 56"/>
              <a:gd name="T83" fmla="*/ 44 h 64"/>
              <a:gd name="T84" fmla="*/ 16 w 56"/>
              <a:gd name="T85" fmla="*/ 48 h 64"/>
              <a:gd name="T86" fmla="*/ 44 w 56"/>
              <a:gd name="T87" fmla="*/ 48 h 64"/>
              <a:gd name="T88" fmla="*/ 40 w 56"/>
              <a:gd name="T89" fmla="*/ 48 h 64"/>
              <a:gd name="T90" fmla="*/ 36 w 56"/>
              <a:gd name="T91" fmla="*/ 44 h 64"/>
              <a:gd name="T92" fmla="*/ 40 w 56"/>
              <a:gd name="T93" fmla="*/ 40 h 64"/>
              <a:gd name="T94" fmla="*/ 44 w 56"/>
              <a:gd name="T95" fmla="*/ 40 h 64"/>
              <a:gd name="T96" fmla="*/ 48 w 56"/>
              <a:gd name="T97" fmla="*/ 44 h 64"/>
              <a:gd name="T98" fmla="*/ 44 w 56"/>
              <a:gd name="T99" fmla="*/ 4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6" h="64">
                <a:moveTo>
                  <a:pt x="4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3"/>
                  <a:pt x="1" y="44"/>
                  <a:pt x="2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5" y="56"/>
                  <a:pt x="6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62"/>
                  <a:pt x="10" y="64"/>
                  <a:pt x="12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8" y="64"/>
                  <a:pt x="20" y="62"/>
                  <a:pt x="20" y="60"/>
                </a:cubicBezTo>
                <a:cubicBezTo>
                  <a:pt x="20" y="56"/>
                  <a:pt x="20" y="56"/>
                  <a:pt x="20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62"/>
                  <a:pt x="38" y="64"/>
                  <a:pt x="40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46" y="64"/>
                  <a:pt x="48" y="62"/>
                  <a:pt x="48" y="60"/>
                </a:cubicBezTo>
                <a:cubicBezTo>
                  <a:pt x="48" y="56"/>
                  <a:pt x="48" y="56"/>
                  <a:pt x="48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51" y="56"/>
                  <a:pt x="52" y="55"/>
                  <a:pt x="52" y="54"/>
                </a:cubicBezTo>
                <a:cubicBezTo>
                  <a:pt x="52" y="44"/>
                  <a:pt x="52" y="44"/>
                  <a:pt x="52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5" y="44"/>
                  <a:pt x="56" y="43"/>
                  <a:pt x="56" y="42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4"/>
                  <a:pt x="52" y="0"/>
                  <a:pt x="48" y="0"/>
                </a:cubicBezTo>
                <a:close/>
                <a:moveTo>
                  <a:pt x="40" y="16"/>
                </a:moveTo>
                <a:cubicBezTo>
                  <a:pt x="42" y="16"/>
                  <a:pt x="44" y="18"/>
                  <a:pt x="44" y="20"/>
                </a:cubicBezTo>
                <a:cubicBezTo>
                  <a:pt x="44" y="28"/>
                  <a:pt x="44" y="28"/>
                  <a:pt x="44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8"/>
                  <a:pt x="14" y="16"/>
                  <a:pt x="16" y="16"/>
                </a:cubicBezTo>
                <a:lnTo>
                  <a:pt x="40" y="16"/>
                </a:lnTo>
                <a:close/>
                <a:moveTo>
                  <a:pt x="16" y="48"/>
                </a:moveTo>
                <a:cubicBezTo>
                  <a:pt x="12" y="48"/>
                  <a:pt x="12" y="48"/>
                  <a:pt x="12" y="48"/>
                </a:cubicBezTo>
                <a:cubicBezTo>
                  <a:pt x="10" y="48"/>
                  <a:pt x="8" y="46"/>
                  <a:pt x="8" y="44"/>
                </a:cubicBezTo>
                <a:cubicBezTo>
                  <a:pt x="8" y="42"/>
                  <a:pt x="10" y="40"/>
                  <a:pt x="1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8" y="40"/>
                  <a:pt x="20" y="42"/>
                  <a:pt x="20" y="44"/>
                </a:cubicBezTo>
                <a:cubicBezTo>
                  <a:pt x="20" y="46"/>
                  <a:pt x="18" y="48"/>
                  <a:pt x="16" y="48"/>
                </a:cubicBezTo>
                <a:close/>
                <a:moveTo>
                  <a:pt x="44" y="48"/>
                </a:moveTo>
                <a:cubicBezTo>
                  <a:pt x="40" y="48"/>
                  <a:pt x="40" y="48"/>
                  <a:pt x="40" y="48"/>
                </a:cubicBezTo>
                <a:cubicBezTo>
                  <a:pt x="38" y="48"/>
                  <a:pt x="36" y="46"/>
                  <a:pt x="36" y="44"/>
                </a:cubicBezTo>
                <a:cubicBezTo>
                  <a:pt x="36" y="42"/>
                  <a:pt x="38" y="40"/>
                  <a:pt x="40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6" y="40"/>
                  <a:pt x="48" y="42"/>
                  <a:pt x="48" y="44"/>
                </a:cubicBezTo>
                <a:cubicBezTo>
                  <a:pt x="48" y="46"/>
                  <a:pt x="46" y="48"/>
                  <a:pt x="44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28" name="Freeform 7"/>
          <p:cNvSpPr/>
          <p:nvPr/>
        </p:nvSpPr>
        <p:spPr bwMode="auto">
          <a:xfrm>
            <a:off x="7736407" y="4630635"/>
            <a:ext cx="215105" cy="273647"/>
          </a:xfrm>
          <a:custGeom>
            <a:avLst/>
            <a:gdLst>
              <a:gd name="T0" fmla="*/ 40 w 44"/>
              <a:gd name="T1" fmla="*/ 24 h 56"/>
              <a:gd name="T2" fmla="*/ 36 w 44"/>
              <a:gd name="T3" fmla="*/ 28 h 56"/>
              <a:gd name="T4" fmla="*/ 36 w 44"/>
              <a:gd name="T5" fmla="*/ 28 h 56"/>
              <a:gd name="T6" fmla="*/ 36 w 44"/>
              <a:gd name="T7" fmla="*/ 24 h 56"/>
              <a:gd name="T8" fmla="*/ 32 w 44"/>
              <a:gd name="T9" fmla="*/ 20 h 56"/>
              <a:gd name="T10" fmla="*/ 28 w 44"/>
              <a:gd name="T11" fmla="*/ 24 h 56"/>
              <a:gd name="T12" fmla="*/ 28 w 44"/>
              <a:gd name="T13" fmla="*/ 20 h 56"/>
              <a:gd name="T14" fmla="*/ 24 w 44"/>
              <a:gd name="T15" fmla="*/ 16 h 56"/>
              <a:gd name="T16" fmla="*/ 20 w 44"/>
              <a:gd name="T17" fmla="*/ 20 h 56"/>
              <a:gd name="T18" fmla="*/ 20 w 44"/>
              <a:gd name="T19" fmla="*/ 4 h 56"/>
              <a:gd name="T20" fmla="*/ 16 w 44"/>
              <a:gd name="T21" fmla="*/ 0 h 56"/>
              <a:gd name="T22" fmla="*/ 12 w 44"/>
              <a:gd name="T23" fmla="*/ 4 h 56"/>
              <a:gd name="T24" fmla="*/ 12 w 44"/>
              <a:gd name="T25" fmla="*/ 7 h 56"/>
              <a:gd name="T26" fmla="*/ 12 w 44"/>
              <a:gd name="T27" fmla="*/ 28 h 56"/>
              <a:gd name="T28" fmla="*/ 12 w 44"/>
              <a:gd name="T29" fmla="*/ 31 h 56"/>
              <a:gd name="T30" fmla="*/ 11 w 44"/>
              <a:gd name="T31" fmla="*/ 32 h 56"/>
              <a:gd name="T32" fmla="*/ 10 w 44"/>
              <a:gd name="T33" fmla="*/ 32 h 56"/>
              <a:gd name="T34" fmla="*/ 3 w 44"/>
              <a:gd name="T35" fmla="*/ 24 h 56"/>
              <a:gd name="T36" fmla="*/ 0 w 44"/>
              <a:gd name="T37" fmla="*/ 25 h 56"/>
              <a:gd name="T38" fmla="*/ 0 w 44"/>
              <a:gd name="T39" fmla="*/ 28 h 56"/>
              <a:gd name="T40" fmla="*/ 13 w 44"/>
              <a:gd name="T41" fmla="*/ 55 h 56"/>
              <a:gd name="T42" fmla="*/ 15 w 44"/>
              <a:gd name="T43" fmla="*/ 56 h 56"/>
              <a:gd name="T44" fmla="*/ 38 w 44"/>
              <a:gd name="T45" fmla="*/ 56 h 56"/>
              <a:gd name="T46" fmla="*/ 44 w 44"/>
              <a:gd name="T47" fmla="*/ 50 h 56"/>
              <a:gd name="T48" fmla="*/ 44 w 44"/>
              <a:gd name="T49" fmla="*/ 28 h 56"/>
              <a:gd name="T50" fmla="*/ 40 w 44"/>
              <a:gd name="T51" fmla="*/ 2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4" h="56">
                <a:moveTo>
                  <a:pt x="40" y="24"/>
                </a:moveTo>
                <a:cubicBezTo>
                  <a:pt x="38" y="24"/>
                  <a:pt x="36" y="26"/>
                  <a:pt x="3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2"/>
                  <a:pt x="34" y="20"/>
                  <a:pt x="32" y="20"/>
                </a:cubicBezTo>
                <a:cubicBezTo>
                  <a:pt x="30" y="20"/>
                  <a:pt x="28" y="22"/>
                  <a:pt x="28" y="24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18"/>
                  <a:pt x="26" y="16"/>
                  <a:pt x="24" y="16"/>
                </a:cubicBezTo>
                <a:cubicBezTo>
                  <a:pt x="22" y="16"/>
                  <a:pt x="20" y="18"/>
                  <a:pt x="20" y="20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2"/>
                  <a:pt x="18" y="0"/>
                  <a:pt x="16" y="0"/>
                </a:cubicBezTo>
                <a:cubicBezTo>
                  <a:pt x="14" y="0"/>
                  <a:pt x="12" y="2"/>
                  <a:pt x="12" y="4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2" y="32"/>
                  <a:pt x="11" y="32"/>
                </a:cubicBezTo>
                <a:cubicBezTo>
                  <a:pt x="11" y="32"/>
                  <a:pt x="10" y="32"/>
                  <a:pt x="10" y="32"/>
                </a:cubicBezTo>
                <a:cubicBezTo>
                  <a:pt x="7" y="28"/>
                  <a:pt x="7" y="24"/>
                  <a:pt x="3" y="24"/>
                </a:cubicBezTo>
                <a:cubicBezTo>
                  <a:pt x="2" y="24"/>
                  <a:pt x="1" y="24"/>
                  <a:pt x="0" y="25"/>
                </a:cubicBezTo>
                <a:cubicBezTo>
                  <a:pt x="0" y="26"/>
                  <a:pt x="0" y="27"/>
                  <a:pt x="0" y="28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6"/>
                  <a:pt x="14" y="56"/>
                  <a:pt x="15" y="56"/>
                </a:cubicBezTo>
                <a:cubicBezTo>
                  <a:pt x="18" y="56"/>
                  <a:pt x="30" y="56"/>
                  <a:pt x="38" y="56"/>
                </a:cubicBezTo>
                <a:cubicBezTo>
                  <a:pt x="41" y="56"/>
                  <a:pt x="44" y="53"/>
                  <a:pt x="44" y="50"/>
                </a:cubicBezTo>
                <a:cubicBezTo>
                  <a:pt x="44" y="39"/>
                  <a:pt x="44" y="28"/>
                  <a:pt x="44" y="28"/>
                </a:cubicBezTo>
                <a:cubicBezTo>
                  <a:pt x="44" y="26"/>
                  <a:pt x="42" y="24"/>
                  <a:pt x="40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grpSp>
        <p:nvGrpSpPr>
          <p:cNvPr id="32" name="Group 55"/>
          <p:cNvGrpSpPr/>
          <p:nvPr/>
        </p:nvGrpSpPr>
        <p:grpSpPr>
          <a:xfrm>
            <a:off x="624848" y="2543557"/>
            <a:ext cx="2062720" cy="600164"/>
            <a:chOff x="2786310" y="2835515"/>
            <a:chExt cx="2750293" cy="800219"/>
          </a:xfrm>
        </p:grpSpPr>
        <p:sp>
          <p:nvSpPr>
            <p:cNvPr id="33" name="TextBox 41"/>
            <p:cNvSpPr txBox="1"/>
            <p:nvPr/>
          </p:nvSpPr>
          <p:spPr>
            <a:xfrm>
              <a:off x="2786310" y="3266402"/>
              <a:ext cx="2750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双击输入替换内容 双击输入替换内容 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42"/>
            <p:cNvSpPr txBox="1"/>
            <p:nvPr/>
          </p:nvSpPr>
          <p:spPr>
            <a:xfrm>
              <a:off x="3638175" y="2835515"/>
              <a:ext cx="178510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id-ID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Group 58"/>
          <p:cNvGrpSpPr/>
          <p:nvPr/>
        </p:nvGrpSpPr>
        <p:grpSpPr>
          <a:xfrm>
            <a:off x="8536778" y="4264454"/>
            <a:ext cx="2062720" cy="570576"/>
            <a:chOff x="8149513" y="2874966"/>
            <a:chExt cx="2750293" cy="760768"/>
          </a:xfrm>
        </p:grpSpPr>
        <p:sp>
          <p:nvSpPr>
            <p:cNvPr id="39" name="TextBox 49"/>
            <p:cNvSpPr txBox="1"/>
            <p:nvPr/>
          </p:nvSpPr>
          <p:spPr>
            <a:xfrm>
              <a:off x="8149513" y="3266402"/>
              <a:ext cx="2750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双击输入替换内容 双击输入替换内容 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50"/>
            <p:cNvSpPr txBox="1"/>
            <p:nvPr/>
          </p:nvSpPr>
          <p:spPr>
            <a:xfrm>
              <a:off x="8172552" y="2874966"/>
              <a:ext cx="178510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id-ID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Group 57"/>
          <p:cNvGrpSpPr/>
          <p:nvPr/>
        </p:nvGrpSpPr>
        <p:grpSpPr>
          <a:xfrm>
            <a:off x="8685554" y="998173"/>
            <a:ext cx="2062720" cy="570576"/>
            <a:chOff x="8149513" y="1080284"/>
            <a:chExt cx="2750293" cy="760768"/>
          </a:xfrm>
        </p:grpSpPr>
        <p:sp>
          <p:nvSpPr>
            <p:cNvPr id="45" name="TextBox 53"/>
            <p:cNvSpPr txBox="1"/>
            <p:nvPr/>
          </p:nvSpPr>
          <p:spPr>
            <a:xfrm>
              <a:off x="8149513" y="1471720"/>
              <a:ext cx="2750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双击输入替换内容 双击输入替换内容 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54"/>
            <p:cNvSpPr txBox="1"/>
            <p:nvPr/>
          </p:nvSpPr>
          <p:spPr>
            <a:xfrm>
              <a:off x="8172552" y="1080284"/>
              <a:ext cx="178510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id-ID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箭头: 下 46"/>
          <p:cNvSpPr/>
          <p:nvPr/>
        </p:nvSpPr>
        <p:spPr>
          <a:xfrm>
            <a:off x="620815" y="261257"/>
            <a:ext cx="714197" cy="595164"/>
          </a:xfrm>
          <a:prstGeom prst="downArrow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-302" y="856421"/>
            <a:ext cx="2136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49" name="矩形 48"/>
          <p:cNvSpPr/>
          <p:nvPr/>
        </p:nvSpPr>
        <p:spPr>
          <a:xfrm>
            <a:off x="798285" y="0"/>
            <a:ext cx="377372" cy="159657"/>
          </a:xfrm>
          <a:prstGeom prst="rect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>
            <a:off x="5788576" y="-64834"/>
            <a:ext cx="0" cy="1443691"/>
          </a:xfrm>
          <a:prstGeom prst="line">
            <a:avLst/>
          </a:prstGeom>
          <a:ln w="635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5788576" y="1560808"/>
            <a:ext cx="0" cy="1443691"/>
          </a:xfrm>
          <a:prstGeom prst="line">
            <a:avLst/>
          </a:prstGeom>
          <a:ln w="635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>
            <a:off x="5690967" y="1333181"/>
            <a:ext cx="230810" cy="23081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5673171" y="2994853"/>
            <a:ext cx="230810" cy="23081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5680277" y="4568183"/>
            <a:ext cx="230810" cy="23081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55" grpId="0" animBg="1"/>
      <p:bldP spid="56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接连接符 52"/>
          <p:cNvCxnSpPr>
            <a:endCxn id="20" idx="0"/>
          </p:cNvCxnSpPr>
          <p:nvPr/>
        </p:nvCxnSpPr>
        <p:spPr>
          <a:xfrm>
            <a:off x="6084971" y="-100125"/>
            <a:ext cx="11031" cy="3463909"/>
          </a:xfrm>
          <a:prstGeom prst="line">
            <a:avLst/>
          </a:prstGeom>
          <a:ln w="889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箭头: 下 1"/>
          <p:cNvSpPr/>
          <p:nvPr/>
        </p:nvSpPr>
        <p:spPr>
          <a:xfrm>
            <a:off x="620815" y="261257"/>
            <a:ext cx="714197" cy="595164"/>
          </a:xfrm>
          <a:prstGeom prst="downArrow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302" y="856421"/>
            <a:ext cx="2136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5" name="Oval 26"/>
          <p:cNvSpPr/>
          <p:nvPr/>
        </p:nvSpPr>
        <p:spPr>
          <a:xfrm>
            <a:off x="3739430" y="4211862"/>
            <a:ext cx="4713143" cy="4713143"/>
          </a:xfrm>
          <a:prstGeom prst="ellipse">
            <a:avLst/>
          </a:prstGeom>
          <a:noFill/>
          <a:ln w="254000">
            <a:solidFill>
              <a:schemeClr val="tx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cxnSp>
        <p:nvCxnSpPr>
          <p:cNvPr id="6" name="Straight Connector 24"/>
          <p:cNvCxnSpPr>
            <a:stCxn id="20" idx="2"/>
            <a:endCxn id="16" idx="6"/>
          </p:cNvCxnSpPr>
          <p:nvPr/>
        </p:nvCxnSpPr>
        <p:spPr>
          <a:xfrm flipH="1" flipV="1">
            <a:off x="4554920" y="4256668"/>
            <a:ext cx="648197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5"/>
          <p:cNvCxnSpPr/>
          <p:nvPr/>
        </p:nvCxnSpPr>
        <p:spPr>
          <a:xfrm flipH="1" flipV="1">
            <a:off x="6976760" y="4256668"/>
            <a:ext cx="648197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/>
        </p:nvCxnSpPr>
        <p:spPr>
          <a:xfrm>
            <a:off x="4556960" y="3363783"/>
            <a:ext cx="801492" cy="34827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8"/>
          <p:cNvCxnSpPr/>
          <p:nvPr/>
        </p:nvCxnSpPr>
        <p:spPr>
          <a:xfrm flipH="1">
            <a:off x="6833548" y="3363783"/>
            <a:ext cx="801492" cy="34827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/>
          <p:cNvCxnSpPr/>
          <p:nvPr/>
        </p:nvCxnSpPr>
        <p:spPr>
          <a:xfrm flipV="1">
            <a:off x="4556960" y="4801272"/>
            <a:ext cx="801492" cy="34827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2"/>
          <p:cNvCxnSpPr/>
          <p:nvPr/>
        </p:nvCxnSpPr>
        <p:spPr>
          <a:xfrm flipH="1" flipV="1">
            <a:off x="6833548" y="4801272"/>
            <a:ext cx="801492" cy="34827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4"/>
          <p:cNvSpPr/>
          <p:nvPr/>
        </p:nvSpPr>
        <p:spPr>
          <a:xfrm>
            <a:off x="4210723" y="3015503"/>
            <a:ext cx="696558" cy="696558"/>
          </a:xfrm>
          <a:prstGeom prst="ellipse">
            <a:avLst/>
          </a:prstGeom>
          <a:solidFill>
            <a:srgbClr val="2A93CD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3" name="Oval 7"/>
          <p:cNvSpPr/>
          <p:nvPr/>
        </p:nvSpPr>
        <p:spPr>
          <a:xfrm>
            <a:off x="7284720" y="3015503"/>
            <a:ext cx="696558" cy="696558"/>
          </a:xfrm>
          <a:prstGeom prst="ellipse">
            <a:avLst/>
          </a:prstGeom>
          <a:solidFill>
            <a:srgbClr val="2A93CD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4" name="Oval 9"/>
          <p:cNvSpPr/>
          <p:nvPr/>
        </p:nvSpPr>
        <p:spPr>
          <a:xfrm>
            <a:off x="4210723" y="4801272"/>
            <a:ext cx="696558" cy="696558"/>
          </a:xfrm>
          <a:prstGeom prst="ellipse">
            <a:avLst/>
          </a:prstGeom>
          <a:solidFill>
            <a:srgbClr val="2A93CD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" name="Oval 10"/>
          <p:cNvSpPr/>
          <p:nvPr/>
        </p:nvSpPr>
        <p:spPr>
          <a:xfrm>
            <a:off x="7284720" y="4801272"/>
            <a:ext cx="696558" cy="696558"/>
          </a:xfrm>
          <a:prstGeom prst="ellipse">
            <a:avLst/>
          </a:prstGeom>
          <a:solidFill>
            <a:srgbClr val="2A93CD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" name="Oval 14"/>
          <p:cNvSpPr/>
          <p:nvPr/>
        </p:nvSpPr>
        <p:spPr>
          <a:xfrm>
            <a:off x="3858362" y="3908387"/>
            <a:ext cx="696558" cy="696558"/>
          </a:xfrm>
          <a:prstGeom prst="ellipse">
            <a:avLst/>
          </a:prstGeom>
          <a:solidFill>
            <a:srgbClr val="2A93CD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" name="Oval 15"/>
          <p:cNvSpPr/>
          <p:nvPr/>
        </p:nvSpPr>
        <p:spPr>
          <a:xfrm>
            <a:off x="7637081" y="3908387"/>
            <a:ext cx="696558" cy="696558"/>
          </a:xfrm>
          <a:prstGeom prst="ellipse">
            <a:avLst/>
          </a:prstGeom>
          <a:solidFill>
            <a:srgbClr val="2A93CD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19" name="Group 69"/>
          <p:cNvGrpSpPr/>
          <p:nvPr/>
        </p:nvGrpSpPr>
        <p:grpSpPr>
          <a:xfrm>
            <a:off x="5203117" y="3363784"/>
            <a:ext cx="1785769" cy="1785769"/>
            <a:chOff x="4905488" y="3342043"/>
            <a:chExt cx="2381025" cy="2381025"/>
          </a:xfrm>
        </p:grpSpPr>
        <p:sp>
          <p:nvSpPr>
            <p:cNvPr id="20" name="Oval 1"/>
            <p:cNvSpPr/>
            <p:nvPr/>
          </p:nvSpPr>
          <p:spPr>
            <a:xfrm>
              <a:off x="4905488" y="3342043"/>
              <a:ext cx="2381025" cy="2381025"/>
            </a:xfrm>
            <a:prstGeom prst="ellipse">
              <a:avLst/>
            </a:prstGeom>
            <a:noFill/>
            <a:ln w="254000">
              <a:solidFill>
                <a:srgbClr val="FAD1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1" name="Oval 32"/>
            <p:cNvSpPr/>
            <p:nvPr/>
          </p:nvSpPr>
          <p:spPr>
            <a:xfrm>
              <a:off x="5253767" y="3690322"/>
              <a:ext cx="1684466" cy="1684466"/>
            </a:xfrm>
            <a:prstGeom prst="ellipse">
              <a:avLst/>
            </a:prstGeom>
            <a:solidFill>
              <a:srgbClr val="FAD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cxnSp>
        <p:nvCxnSpPr>
          <p:cNvPr id="22" name="Straight Connector 34"/>
          <p:cNvCxnSpPr>
            <a:stCxn id="12" idx="2"/>
          </p:cNvCxnSpPr>
          <p:nvPr/>
        </p:nvCxnSpPr>
        <p:spPr>
          <a:xfrm flipH="1">
            <a:off x="3395831" y="3363782"/>
            <a:ext cx="814892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5"/>
          <p:cNvCxnSpPr/>
          <p:nvPr/>
        </p:nvCxnSpPr>
        <p:spPr>
          <a:xfrm flipH="1">
            <a:off x="3395831" y="5171066"/>
            <a:ext cx="814892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8"/>
          <p:cNvCxnSpPr/>
          <p:nvPr/>
        </p:nvCxnSpPr>
        <p:spPr>
          <a:xfrm flipH="1">
            <a:off x="3039535" y="4256666"/>
            <a:ext cx="814892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42"/>
          <p:cNvCxnSpPr/>
          <p:nvPr/>
        </p:nvCxnSpPr>
        <p:spPr>
          <a:xfrm flipH="1">
            <a:off x="7978637" y="3363782"/>
            <a:ext cx="814892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3"/>
          <p:cNvCxnSpPr/>
          <p:nvPr/>
        </p:nvCxnSpPr>
        <p:spPr>
          <a:xfrm flipH="1">
            <a:off x="7978637" y="5171066"/>
            <a:ext cx="814892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4"/>
          <p:cNvCxnSpPr/>
          <p:nvPr/>
        </p:nvCxnSpPr>
        <p:spPr>
          <a:xfrm flipH="1">
            <a:off x="8333640" y="4256666"/>
            <a:ext cx="814892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5"/>
          <p:cNvSpPr txBox="1"/>
          <p:nvPr/>
        </p:nvSpPr>
        <p:spPr>
          <a:xfrm>
            <a:off x="3175723" y="3079328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46"/>
          <p:cNvSpPr txBox="1"/>
          <p:nvPr/>
        </p:nvSpPr>
        <p:spPr>
          <a:xfrm>
            <a:off x="3175724" y="4897754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47"/>
          <p:cNvSpPr txBox="1"/>
          <p:nvPr/>
        </p:nvSpPr>
        <p:spPr>
          <a:xfrm>
            <a:off x="2804586" y="3965333"/>
            <a:ext cx="9925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48"/>
          <p:cNvSpPr txBox="1"/>
          <p:nvPr/>
        </p:nvSpPr>
        <p:spPr>
          <a:xfrm>
            <a:off x="8037160" y="3079328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49"/>
          <p:cNvSpPr txBox="1"/>
          <p:nvPr/>
        </p:nvSpPr>
        <p:spPr>
          <a:xfrm>
            <a:off x="8037160" y="4897754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50"/>
          <p:cNvSpPr txBox="1"/>
          <p:nvPr/>
        </p:nvSpPr>
        <p:spPr>
          <a:xfrm>
            <a:off x="8386082" y="3965333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Group 51"/>
          <p:cNvGrpSpPr/>
          <p:nvPr/>
        </p:nvGrpSpPr>
        <p:grpSpPr>
          <a:xfrm>
            <a:off x="5882037" y="3933957"/>
            <a:ext cx="417962" cy="610867"/>
            <a:chOff x="6258454" y="3849160"/>
            <a:chExt cx="330200" cy="482600"/>
          </a:xfrm>
          <a:solidFill>
            <a:schemeClr val="bg1"/>
          </a:solidFill>
        </p:grpSpPr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sp>
        <p:nvSpPr>
          <p:cNvPr id="37" name="Freeform 70"/>
          <p:cNvSpPr>
            <a:spLocks noEditPoints="1"/>
          </p:cNvSpPr>
          <p:nvPr/>
        </p:nvSpPr>
        <p:spPr bwMode="auto">
          <a:xfrm>
            <a:off x="7495483" y="3225967"/>
            <a:ext cx="275035" cy="275035"/>
          </a:xfrm>
          <a:custGeom>
            <a:avLst/>
            <a:gdLst>
              <a:gd name="T0" fmla="*/ 188 w 231"/>
              <a:gd name="T1" fmla="*/ 145 h 231"/>
              <a:gd name="T2" fmla="*/ 188 w 231"/>
              <a:gd name="T3" fmla="*/ 101 h 231"/>
              <a:gd name="T4" fmla="*/ 130 w 231"/>
              <a:gd name="T5" fmla="*/ 101 h 231"/>
              <a:gd name="T6" fmla="*/ 130 w 231"/>
              <a:gd name="T7" fmla="*/ 87 h 231"/>
              <a:gd name="T8" fmla="*/ 173 w 231"/>
              <a:gd name="T9" fmla="*/ 87 h 231"/>
              <a:gd name="T10" fmla="*/ 173 w 231"/>
              <a:gd name="T11" fmla="*/ 0 h 231"/>
              <a:gd name="T12" fmla="*/ 72 w 231"/>
              <a:gd name="T13" fmla="*/ 0 h 231"/>
              <a:gd name="T14" fmla="*/ 72 w 231"/>
              <a:gd name="T15" fmla="*/ 87 h 231"/>
              <a:gd name="T16" fmla="*/ 115 w 231"/>
              <a:gd name="T17" fmla="*/ 87 h 231"/>
              <a:gd name="T18" fmla="*/ 115 w 231"/>
              <a:gd name="T19" fmla="*/ 101 h 231"/>
              <a:gd name="T20" fmla="*/ 43 w 231"/>
              <a:gd name="T21" fmla="*/ 101 h 231"/>
              <a:gd name="T22" fmla="*/ 43 w 231"/>
              <a:gd name="T23" fmla="*/ 145 h 231"/>
              <a:gd name="T24" fmla="*/ 0 w 231"/>
              <a:gd name="T25" fmla="*/ 145 h 231"/>
              <a:gd name="T26" fmla="*/ 0 w 231"/>
              <a:gd name="T27" fmla="*/ 231 h 231"/>
              <a:gd name="T28" fmla="*/ 101 w 231"/>
              <a:gd name="T29" fmla="*/ 231 h 231"/>
              <a:gd name="T30" fmla="*/ 101 w 231"/>
              <a:gd name="T31" fmla="*/ 145 h 231"/>
              <a:gd name="T32" fmla="*/ 58 w 231"/>
              <a:gd name="T33" fmla="*/ 145 h 231"/>
              <a:gd name="T34" fmla="*/ 58 w 231"/>
              <a:gd name="T35" fmla="*/ 116 h 231"/>
              <a:gd name="T36" fmla="*/ 173 w 231"/>
              <a:gd name="T37" fmla="*/ 116 h 231"/>
              <a:gd name="T38" fmla="*/ 173 w 231"/>
              <a:gd name="T39" fmla="*/ 145 h 231"/>
              <a:gd name="T40" fmla="*/ 130 w 231"/>
              <a:gd name="T41" fmla="*/ 145 h 231"/>
              <a:gd name="T42" fmla="*/ 130 w 231"/>
              <a:gd name="T43" fmla="*/ 231 h 231"/>
              <a:gd name="T44" fmla="*/ 231 w 231"/>
              <a:gd name="T45" fmla="*/ 231 h 231"/>
              <a:gd name="T46" fmla="*/ 231 w 231"/>
              <a:gd name="T47" fmla="*/ 145 h 231"/>
              <a:gd name="T48" fmla="*/ 188 w 231"/>
              <a:gd name="T49" fmla="*/ 145 h 231"/>
              <a:gd name="T50" fmla="*/ 87 w 231"/>
              <a:gd name="T51" fmla="*/ 159 h 231"/>
              <a:gd name="T52" fmla="*/ 87 w 231"/>
              <a:gd name="T53" fmla="*/ 173 h 231"/>
              <a:gd name="T54" fmla="*/ 14 w 231"/>
              <a:gd name="T55" fmla="*/ 173 h 231"/>
              <a:gd name="T56" fmla="*/ 14 w 231"/>
              <a:gd name="T57" fmla="*/ 159 h 231"/>
              <a:gd name="T58" fmla="*/ 87 w 231"/>
              <a:gd name="T59" fmla="*/ 159 h 231"/>
              <a:gd name="T60" fmla="*/ 87 w 231"/>
              <a:gd name="T61" fmla="*/ 29 h 231"/>
              <a:gd name="T62" fmla="*/ 87 w 231"/>
              <a:gd name="T63" fmla="*/ 15 h 231"/>
              <a:gd name="T64" fmla="*/ 159 w 231"/>
              <a:gd name="T65" fmla="*/ 15 h 231"/>
              <a:gd name="T66" fmla="*/ 159 w 231"/>
              <a:gd name="T67" fmla="*/ 29 h 231"/>
              <a:gd name="T68" fmla="*/ 87 w 231"/>
              <a:gd name="T69" fmla="*/ 29 h 231"/>
              <a:gd name="T70" fmla="*/ 217 w 231"/>
              <a:gd name="T71" fmla="*/ 173 h 231"/>
              <a:gd name="T72" fmla="*/ 144 w 231"/>
              <a:gd name="T73" fmla="*/ 173 h 231"/>
              <a:gd name="T74" fmla="*/ 144 w 231"/>
              <a:gd name="T75" fmla="*/ 159 h 231"/>
              <a:gd name="T76" fmla="*/ 217 w 231"/>
              <a:gd name="T77" fmla="*/ 159 h 231"/>
              <a:gd name="T78" fmla="*/ 217 w 231"/>
              <a:gd name="T79" fmla="*/ 17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1" h="231">
                <a:moveTo>
                  <a:pt x="188" y="145"/>
                </a:moveTo>
                <a:lnTo>
                  <a:pt x="188" y="101"/>
                </a:lnTo>
                <a:lnTo>
                  <a:pt x="130" y="101"/>
                </a:lnTo>
                <a:lnTo>
                  <a:pt x="130" y="87"/>
                </a:lnTo>
                <a:lnTo>
                  <a:pt x="173" y="87"/>
                </a:lnTo>
                <a:lnTo>
                  <a:pt x="173" y="0"/>
                </a:lnTo>
                <a:lnTo>
                  <a:pt x="72" y="0"/>
                </a:lnTo>
                <a:lnTo>
                  <a:pt x="72" y="87"/>
                </a:lnTo>
                <a:lnTo>
                  <a:pt x="115" y="87"/>
                </a:lnTo>
                <a:lnTo>
                  <a:pt x="115" y="101"/>
                </a:lnTo>
                <a:lnTo>
                  <a:pt x="43" y="101"/>
                </a:lnTo>
                <a:lnTo>
                  <a:pt x="43" y="145"/>
                </a:lnTo>
                <a:lnTo>
                  <a:pt x="0" y="145"/>
                </a:lnTo>
                <a:lnTo>
                  <a:pt x="0" y="231"/>
                </a:lnTo>
                <a:lnTo>
                  <a:pt x="101" y="231"/>
                </a:lnTo>
                <a:lnTo>
                  <a:pt x="101" y="145"/>
                </a:lnTo>
                <a:lnTo>
                  <a:pt x="58" y="145"/>
                </a:lnTo>
                <a:lnTo>
                  <a:pt x="58" y="116"/>
                </a:lnTo>
                <a:lnTo>
                  <a:pt x="173" y="116"/>
                </a:lnTo>
                <a:lnTo>
                  <a:pt x="173" y="145"/>
                </a:lnTo>
                <a:lnTo>
                  <a:pt x="130" y="145"/>
                </a:lnTo>
                <a:lnTo>
                  <a:pt x="130" y="231"/>
                </a:lnTo>
                <a:lnTo>
                  <a:pt x="231" y="231"/>
                </a:lnTo>
                <a:lnTo>
                  <a:pt x="231" y="145"/>
                </a:lnTo>
                <a:lnTo>
                  <a:pt x="188" y="145"/>
                </a:lnTo>
                <a:close/>
                <a:moveTo>
                  <a:pt x="87" y="159"/>
                </a:moveTo>
                <a:lnTo>
                  <a:pt x="87" y="173"/>
                </a:lnTo>
                <a:lnTo>
                  <a:pt x="14" y="173"/>
                </a:lnTo>
                <a:lnTo>
                  <a:pt x="14" y="159"/>
                </a:lnTo>
                <a:lnTo>
                  <a:pt x="87" y="159"/>
                </a:lnTo>
                <a:close/>
                <a:moveTo>
                  <a:pt x="87" y="29"/>
                </a:moveTo>
                <a:lnTo>
                  <a:pt x="87" y="15"/>
                </a:lnTo>
                <a:lnTo>
                  <a:pt x="159" y="15"/>
                </a:lnTo>
                <a:lnTo>
                  <a:pt x="159" y="29"/>
                </a:lnTo>
                <a:lnTo>
                  <a:pt x="87" y="29"/>
                </a:lnTo>
                <a:close/>
                <a:moveTo>
                  <a:pt x="217" y="173"/>
                </a:moveTo>
                <a:lnTo>
                  <a:pt x="144" y="173"/>
                </a:lnTo>
                <a:lnTo>
                  <a:pt x="144" y="159"/>
                </a:lnTo>
                <a:lnTo>
                  <a:pt x="217" y="159"/>
                </a:lnTo>
                <a:lnTo>
                  <a:pt x="217" y="1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grpSp>
        <p:nvGrpSpPr>
          <p:cNvPr id="38" name="Group 55"/>
          <p:cNvGrpSpPr/>
          <p:nvPr/>
        </p:nvGrpSpPr>
        <p:grpSpPr>
          <a:xfrm>
            <a:off x="7864691" y="4137008"/>
            <a:ext cx="255984" cy="239316"/>
            <a:chOff x="3316288" y="2249488"/>
            <a:chExt cx="341312" cy="319088"/>
          </a:xfrm>
          <a:solidFill>
            <a:schemeClr val="bg1"/>
          </a:solidFill>
        </p:grpSpPr>
        <p:sp>
          <p:nvSpPr>
            <p:cNvPr id="39" name="Freeform 14"/>
            <p:cNvSpPr/>
            <p:nvPr/>
          </p:nvSpPr>
          <p:spPr bwMode="auto">
            <a:xfrm>
              <a:off x="3362325" y="2522538"/>
              <a:ext cx="250825" cy="46038"/>
            </a:xfrm>
            <a:custGeom>
              <a:avLst/>
              <a:gdLst>
                <a:gd name="T0" fmla="*/ 43 w 44"/>
                <a:gd name="T1" fmla="*/ 0 h 8"/>
                <a:gd name="T2" fmla="*/ 1 w 44"/>
                <a:gd name="T3" fmla="*/ 0 h 8"/>
                <a:gd name="T4" fmla="*/ 0 w 44"/>
                <a:gd name="T5" fmla="*/ 1 h 8"/>
                <a:gd name="T6" fmla="*/ 0 w 44"/>
                <a:gd name="T7" fmla="*/ 7 h 8"/>
                <a:gd name="T8" fmla="*/ 1 w 44"/>
                <a:gd name="T9" fmla="*/ 8 h 8"/>
                <a:gd name="T10" fmla="*/ 43 w 44"/>
                <a:gd name="T11" fmla="*/ 8 h 8"/>
                <a:gd name="T12" fmla="*/ 44 w 44"/>
                <a:gd name="T13" fmla="*/ 7 h 8"/>
                <a:gd name="T14" fmla="*/ 44 w 44"/>
                <a:gd name="T15" fmla="*/ 1 h 8"/>
                <a:gd name="T16" fmla="*/ 43 w 4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">
                  <a:moveTo>
                    <a:pt x="4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40" name="Freeform 15"/>
            <p:cNvSpPr/>
            <p:nvPr/>
          </p:nvSpPr>
          <p:spPr bwMode="auto">
            <a:xfrm>
              <a:off x="3316288" y="2249488"/>
              <a:ext cx="341312" cy="249238"/>
            </a:xfrm>
            <a:custGeom>
              <a:avLst/>
              <a:gdLst>
                <a:gd name="T0" fmla="*/ 60 w 60"/>
                <a:gd name="T1" fmla="*/ 6 h 44"/>
                <a:gd name="T2" fmla="*/ 54 w 60"/>
                <a:gd name="T3" fmla="*/ 0 h 44"/>
                <a:gd name="T4" fmla="*/ 48 w 60"/>
                <a:gd name="T5" fmla="*/ 6 h 44"/>
                <a:gd name="T6" fmla="*/ 51 w 60"/>
                <a:gd name="T7" fmla="*/ 11 h 44"/>
                <a:gd name="T8" fmla="*/ 40 w 60"/>
                <a:gd name="T9" fmla="*/ 32 h 44"/>
                <a:gd name="T10" fmla="*/ 33 w 60"/>
                <a:gd name="T11" fmla="*/ 11 h 44"/>
                <a:gd name="T12" fmla="*/ 36 w 60"/>
                <a:gd name="T13" fmla="*/ 6 h 44"/>
                <a:gd name="T14" fmla="*/ 30 w 60"/>
                <a:gd name="T15" fmla="*/ 0 h 44"/>
                <a:gd name="T16" fmla="*/ 24 w 60"/>
                <a:gd name="T17" fmla="*/ 6 h 44"/>
                <a:gd name="T18" fmla="*/ 27 w 60"/>
                <a:gd name="T19" fmla="*/ 11 h 44"/>
                <a:gd name="T20" fmla="*/ 20 w 60"/>
                <a:gd name="T21" fmla="*/ 32 h 44"/>
                <a:gd name="T22" fmla="*/ 9 w 60"/>
                <a:gd name="T23" fmla="*/ 11 h 44"/>
                <a:gd name="T24" fmla="*/ 12 w 60"/>
                <a:gd name="T25" fmla="*/ 6 h 44"/>
                <a:gd name="T26" fmla="*/ 6 w 60"/>
                <a:gd name="T27" fmla="*/ 0 h 44"/>
                <a:gd name="T28" fmla="*/ 0 w 60"/>
                <a:gd name="T29" fmla="*/ 6 h 44"/>
                <a:gd name="T30" fmla="*/ 4 w 60"/>
                <a:gd name="T31" fmla="*/ 12 h 44"/>
                <a:gd name="T32" fmla="*/ 8 w 60"/>
                <a:gd name="T33" fmla="*/ 44 h 44"/>
                <a:gd name="T34" fmla="*/ 52 w 60"/>
                <a:gd name="T35" fmla="*/ 44 h 44"/>
                <a:gd name="T36" fmla="*/ 56 w 60"/>
                <a:gd name="T37" fmla="*/ 12 h 44"/>
                <a:gd name="T38" fmla="*/ 60 w 60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4">
                  <a:moveTo>
                    <a:pt x="60" y="6"/>
                  </a:moveTo>
                  <a:cubicBezTo>
                    <a:pt x="60" y="3"/>
                    <a:pt x="57" y="0"/>
                    <a:pt x="54" y="0"/>
                  </a:cubicBezTo>
                  <a:cubicBezTo>
                    <a:pt x="51" y="0"/>
                    <a:pt x="48" y="3"/>
                    <a:pt x="48" y="6"/>
                  </a:cubicBezTo>
                  <a:cubicBezTo>
                    <a:pt x="48" y="8"/>
                    <a:pt x="49" y="10"/>
                    <a:pt x="51" y="1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5" y="10"/>
                    <a:pt x="36" y="8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27" y="0"/>
                    <a:pt x="24" y="3"/>
                    <a:pt x="24" y="6"/>
                  </a:cubicBezTo>
                  <a:cubicBezTo>
                    <a:pt x="24" y="8"/>
                    <a:pt x="25" y="10"/>
                    <a:pt x="27" y="1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0"/>
                    <a:pt x="12" y="8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sp>
        <p:nvSpPr>
          <p:cNvPr id="41" name="Freeform 146"/>
          <p:cNvSpPr>
            <a:spLocks noEditPoints="1"/>
          </p:cNvSpPr>
          <p:nvPr/>
        </p:nvSpPr>
        <p:spPr bwMode="auto">
          <a:xfrm>
            <a:off x="7502841" y="5018007"/>
            <a:ext cx="273844" cy="273844"/>
          </a:xfrm>
          <a:custGeom>
            <a:avLst/>
            <a:gdLst>
              <a:gd name="T0" fmla="*/ 0 w 230"/>
              <a:gd name="T1" fmla="*/ 0 h 230"/>
              <a:gd name="T2" fmla="*/ 0 w 230"/>
              <a:gd name="T3" fmla="*/ 230 h 230"/>
              <a:gd name="T4" fmla="*/ 230 w 230"/>
              <a:gd name="T5" fmla="*/ 230 h 230"/>
              <a:gd name="T6" fmla="*/ 230 w 230"/>
              <a:gd name="T7" fmla="*/ 0 h 230"/>
              <a:gd name="T8" fmla="*/ 0 w 230"/>
              <a:gd name="T9" fmla="*/ 0 h 230"/>
              <a:gd name="T10" fmla="*/ 87 w 230"/>
              <a:gd name="T11" fmla="*/ 29 h 230"/>
              <a:gd name="T12" fmla="*/ 101 w 230"/>
              <a:gd name="T13" fmla="*/ 29 h 230"/>
              <a:gd name="T14" fmla="*/ 101 w 230"/>
              <a:gd name="T15" fmla="*/ 43 h 230"/>
              <a:gd name="T16" fmla="*/ 87 w 230"/>
              <a:gd name="T17" fmla="*/ 43 h 230"/>
              <a:gd name="T18" fmla="*/ 87 w 230"/>
              <a:gd name="T19" fmla="*/ 29 h 230"/>
              <a:gd name="T20" fmla="*/ 58 w 230"/>
              <a:gd name="T21" fmla="*/ 29 h 230"/>
              <a:gd name="T22" fmla="*/ 72 w 230"/>
              <a:gd name="T23" fmla="*/ 29 h 230"/>
              <a:gd name="T24" fmla="*/ 72 w 230"/>
              <a:gd name="T25" fmla="*/ 43 h 230"/>
              <a:gd name="T26" fmla="*/ 58 w 230"/>
              <a:gd name="T27" fmla="*/ 43 h 230"/>
              <a:gd name="T28" fmla="*/ 58 w 230"/>
              <a:gd name="T29" fmla="*/ 29 h 230"/>
              <a:gd name="T30" fmla="*/ 29 w 230"/>
              <a:gd name="T31" fmla="*/ 29 h 230"/>
              <a:gd name="T32" fmla="*/ 44 w 230"/>
              <a:gd name="T33" fmla="*/ 29 h 230"/>
              <a:gd name="T34" fmla="*/ 44 w 230"/>
              <a:gd name="T35" fmla="*/ 43 h 230"/>
              <a:gd name="T36" fmla="*/ 29 w 230"/>
              <a:gd name="T37" fmla="*/ 43 h 230"/>
              <a:gd name="T38" fmla="*/ 29 w 230"/>
              <a:gd name="T39" fmla="*/ 29 h 230"/>
              <a:gd name="T40" fmla="*/ 202 w 230"/>
              <a:gd name="T41" fmla="*/ 201 h 230"/>
              <a:gd name="T42" fmla="*/ 29 w 230"/>
              <a:gd name="T43" fmla="*/ 201 h 230"/>
              <a:gd name="T44" fmla="*/ 29 w 230"/>
              <a:gd name="T45" fmla="*/ 58 h 230"/>
              <a:gd name="T46" fmla="*/ 202 w 230"/>
              <a:gd name="T47" fmla="*/ 58 h 230"/>
              <a:gd name="T48" fmla="*/ 202 w 230"/>
              <a:gd name="T49" fmla="*/ 201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0" h="230">
                <a:moveTo>
                  <a:pt x="0" y="0"/>
                </a:moveTo>
                <a:lnTo>
                  <a:pt x="0" y="230"/>
                </a:lnTo>
                <a:lnTo>
                  <a:pt x="230" y="230"/>
                </a:lnTo>
                <a:lnTo>
                  <a:pt x="230" y="0"/>
                </a:lnTo>
                <a:lnTo>
                  <a:pt x="0" y="0"/>
                </a:lnTo>
                <a:close/>
                <a:moveTo>
                  <a:pt x="87" y="29"/>
                </a:moveTo>
                <a:lnTo>
                  <a:pt x="101" y="29"/>
                </a:lnTo>
                <a:lnTo>
                  <a:pt x="101" y="43"/>
                </a:lnTo>
                <a:lnTo>
                  <a:pt x="87" y="43"/>
                </a:lnTo>
                <a:lnTo>
                  <a:pt x="87" y="29"/>
                </a:lnTo>
                <a:close/>
                <a:moveTo>
                  <a:pt x="58" y="29"/>
                </a:moveTo>
                <a:lnTo>
                  <a:pt x="72" y="29"/>
                </a:lnTo>
                <a:lnTo>
                  <a:pt x="72" y="43"/>
                </a:lnTo>
                <a:lnTo>
                  <a:pt x="58" y="43"/>
                </a:lnTo>
                <a:lnTo>
                  <a:pt x="58" y="29"/>
                </a:lnTo>
                <a:close/>
                <a:moveTo>
                  <a:pt x="29" y="29"/>
                </a:moveTo>
                <a:lnTo>
                  <a:pt x="44" y="29"/>
                </a:lnTo>
                <a:lnTo>
                  <a:pt x="44" y="43"/>
                </a:lnTo>
                <a:lnTo>
                  <a:pt x="29" y="43"/>
                </a:lnTo>
                <a:lnTo>
                  <a:pt x="29" y="29"/>
                </a:lnTo>
                <a:close/>
                <a:moveTo>
                  <a:pt x="202" y="201"/>
                </a:moveTo>
                <a:lnTo>
                  <a:pt x="29" y="201"/>
                </a:lnTo>
                <a:lnTo>
                  <a:pt x="29" y="58"/>
                </a:lnTo>
                <a:lnTo>
                  <a:pt x="202" y="58"/>
                </a:lnTo>
                <a:lnTo>
                  <a:pt x="202" y="2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grpSp>
        <p:nvGrpSpPr>
          <p:cNvPr id="42" name="Group 59"/>
          <p:cNvGrpSpPr/>
          <p:nvPr/>
        </p:nvGrpSpPr>
        <p:grpSpPr>
          <a:xfrm>
            <a:off x="4407777" y="3266474"/>
            <a:ext cx="273844" cy="188119"/>
            <a:chOff x="9902825" y="4503738"/>
            <a:chExt cx="365125" cy="250825"/>
          </a:xfrm>
          <a:solidFill>
            <a:schemeClr val="bg1"/>
          </a:solidFill>
        </p:grpSpPr>
        <p:sp>
          <p:nvSpPr>
            <p:cNvPr id="43" name="Freeform 119"/>
            <p:cNvSpPr/>
            <p:nvPr/>
          </p:nvSpPr>
          <p:spPr bwMode="auto">
            <a:xfrm>
              <a:off x="9948863" y="4549776"/>
              <a:ext cx="107950" cy="95250"/>
            </a:xfrm>
            <a:custGeom>
              <a:avLst/>
              <a:gdLst>
                <a:gd name="T0" fmla="*/ 18 w 19"/>
                <a:gd name="T1" fmla="*/ 17 h 17"/>
                <a:gd name="T2" fmla="*/ 18 w 19"/>
                <a:gd name="T3" fmla="*/ 14 h 17"/>
                <a:gd name="T4" fmla="*/ 14 w 19"/>
                <a:gd name="T5" fmla="*/ 12 h 17"/>
                <a:gd name="T6" fmla="*/ 12 w 19"/>
                <a:gd name="T7" fmla="*/ 11 h 17"/>
                <a:gd name="T8" fmla="*/ 12 w 19"/>
                <a:gd name="T9" fmla="*/ 9 h 17"/>
                <a:gd name="T10" fmla="*/ 12 w 19"/>
                <a:gd name="T11" fmla="*/ 7 h 17"/>
                <a:gd name="T12" fmla="*/ 13 w 19"/>
                <a:gd name="T13" fmla="*/ 6 h 17"/>
                <a:gd name="T14" fmla="*/ 13 w 19"/>
                <a:gd name="T15" fmla="*/ 5 h 17"/>
                <a:gd name="T16" fmla="*/ 13 w 19"/>
                <a:gd name="T17" fmla="*/ 3 h 17"/>
                <a:gd name="T18" fmla="*/ 9 w 19"/>
                <a:gd name="T19" fmla="*/ 0 h 17"/>
                <a:gd name="T20" fmla="*/ 6 w 19"/>
                <a:gd name="T21" fmla="*/ 3 h 17"/>
                <a:gd name="T22" fmla="*/ 6 w 19"/>
                <a:gd name="T23" fmla="*/ 5 h 17"/>
                <a:gd name="T24" fmla="*/ 5 w 19"/>
                <a:gd name="T25" fmla="*/ 6 h 17"/>
                <a:gd name="T26" fmla="*/ 6 w 19"/>
                <a:gd name="T27" fmla="*/ 7 h 17"/>
                <a:gd name="T28" fmla="*/ 7 w 19"/>
                <a:gd name="T29" fmla="*/ 9 h 17"/>
                <a:gd name="T30" fmla="*/ 7 w 19"/>
                <a:gd name="T31" fmla="*/ 11 h 17"/>
                <a:gd name="T32" fmla="*/ 5 w 19"/>
                <a:gd name="T33" fmla="*/ 12 h 17"/>
                <a:gd name="T34" fmla="*/ 0 w 19"/>
                <a:gd name="T35" fmla="*/ 14 h 17"/>
                <a:gd name="T36" fmla="*/ 0 w 19"/>
                <a:gd name="T37" fmla="*/ 17 h 17"/>
                <a:gd name="T38" fmla="*/ 18 w 19"/>
                <a:gd name="T3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8" y="17"/>
                  </a:moveTo>
                  <a:cubicBezTo>
                    <a:pt x="18" y="17"/>
                    <a:pt x="19" y="15"/>
                    <a:pt x="18" y="14"/>
                  </a:cubicBezTo>
                  <a:cubicBezTo>
                    <a:pt x="18" y="14"/>
                    <a:pt x="16" y="13"/>
                    <a:pt x="14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7"/>
                  </a:cubicBezTo>
                  <a:cubicBezTo>
                    <a:pt x="13" y="7"/>
                    <a:pt x="13" y="7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5" y="12"/>
                  </a:cubicBezTo>
                  <a:cubicBezTo>
                    <a:pt x="3" y="13"/>
                    <a:pt x="1" y="14"/>
                    <a:pt x="0" y="14"/>
                  </a:cubicBezTo>
                  <a:cubicBezTo>
                    <a:pt x="0" y="15"/>
                    <a:pt x="0" y="17"/>
                    <a:pt x="0" y="17"/>
                  </a:cubicBezTo>
                  <a:lnTo>
                    <a:pt x="1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44" name="Rectangle 120"/>
            <p:cNvSpPr>
              <a:spLocks noChangeArrowheads="1"/>
            </p:cNvSpPr>
            <p:nvPr/>
          </p:nvSpPr>
          <p:spPr bwMode="auto">
            <a:xfrm>
              <a:off x="10085388" y="4549776"/>
              <a:ext cx="904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45" name="Rectangle 121"/>
            <p:cNvSpPr>
              <a:spLocks noChangeArrowheads="1"/>
            </p:cNvSpPr>
            <p:nvPr/>
          </p:nvSpPr>
          <p:spPr bwMode="auto">
            <a:xfrm>
              <a:off x="10085388" y="4594226"/>
              <a:ext cx="13652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46" name="Rectangle 122"/>
            <p:cNvSpPr>
              <a:spLocks noChangeArrowheads="1"/>
            </p:cNvSpPr>
            <p:nvPr/>
          </p:nvSpPr>
          <p:spPr bwMode="auto">
            <a:xfrm>
              <a:off x="10085388" y="4640263"/>
              <a:ext cx="11430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47" name="Freeform 123"/>
            <p:cNvSpPr>
              <a:spLocks noEditPoints="1"/>
            </p:cNvSpPr>
            <p:nvPr/>
          </p:nvSpPr>
          <p:spPr bwMode="auto">
            <a:xfrm>
              <a:off x="9902825" y="4503738"/>
              <a:ext cx="365125" cy="250825"/>
            </a:xfrm>
            <a:custGeom>
              <a:avLst/>
              <a:gdLst>
                <a:gd name="T0" fmla="*/ 0 w 64"/>
                <a:gd name="T1" fmla="*/ 0 h 44"/>
                <a:gd name="T2" fmla="*/ 0 w 64"/>
                <a:gd name="T3" fmla="*/ 44 h 44"/>
                <a:gd name="T4" fmla="*/ 64 w 64"/>
                <a:gd name="T5" fmla="*/ 44 h 44"/>
                <a:gd name="T6" fmla="*/ 64 w 64"/>
                <a:gd name="T7" fmla="*/ 0 h 44"/>
                <a:gd name="T8" fmla="*/ 0 w 64"/>
                <a:gd name="T9" fmla="*/ 0 h 44"/>
                <a:gd name="T10" fmla="*/ 60 w 64"/>
                <a:gd name="T11" fmla="*/ 40 h 44"/>
                <a:gd name="T12" fmla="*/ 52 w 64"/>
                <a:gd name="T13" fmla="*/ 40 h 44"/>
                <a:gd name="T14" fmla="*/ 52 w 64"/>
                <a:gd name="T15" fmla="*/ 38 h 44"/>
                <a:gd name="T16" fmla="*/ 46 w 64"/>
                <a:gd name="T17" fmla="*/ 32 h 44"/>
                <a:gd name="T18" fmla="*/ 40 w 64"/>
                <a:gd name="T19" fmla="*/ 38 h 44"/>
                <a:gd name="T20" fmla="*/ 40 w 64"/>
                <a:gd name="T21" fmla="*/ 40 h 44"/>
                <a:gd name="T22" fmla="*/ 24 w 64"/>
                <a:gd name="T23" fmla="*/ 40 h 44"/>
                <a:gd name="T24" fmla="*/ 24 w 64"/>
                <a:gd name="T25" fmla="*/ 38 h 44"/>
                <a:gd name="T26" fmla="*/ 18 w 64"/>
                <a:gd name="T27" fmla="*/ 32 h 44"/>
                <a:gd name="T28" fmla="*/ 12 w 64"/>
                <a:gd name="T29" fmla="*/ 38 h 44"/>
                <a:gd name="T30" fmla="*/ 12 w 64"/>
                <a:gd name="T31" fmla="*/ 40 h 44"/>
                <a:gd name="T32" fmla="*/ 4 w 64"/>
                <a:gd name="T33" fmla="*/ 40 h 44"/>
                <a:gd name="T34" fmla="*/ 4 w 64"/>
                <a:gd name="T35" fmla="*/ 4 h 44"/>
                <a:gd name="T36" fmla="*/ 60 w 64"/>
                <a:gd name="T37" fmla="*/ 4 h 44"/>
                <a:gd name="T38" fmla="*/ 60 w 64"/>
                <a:gd name="T3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0" y="0"/>
                  </a:lnTo>
                  <a:close/>
                  <a:moveTo>
                    <a:pt x="60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39"/>
                    <a:pt x="52" y="39"/>
                    <a:pt x="52" y="38"/>
                  </a:cubicBezTo>
                  <a:cubicBezTo>
                    <a:pt x="52" y="35"/>
                    <a:pt x="49" y="32"/>
                    <a:pt x="46" y="32"/>
                  </a:cubicBezTo>
                  <a:cubicBezTo>
                    <a:pt x="43" y="32"/>
                    <a:pt x="40" y="35"/>
                    <a:pt x="40" y="38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8"/>
                  </a:cubicBezTo>
                  <a:cubicBezTo>
                    <a:pt x="24" y="35"/>
                    <a:pt x="21" y="32"/>
                    <a:pt x="18" y="32"/>
                  </a:cubicBezTo>
                  <a:cubicBezTo>
                    <a:pt x="15" y="32"/>
                    <a:pt x="12" y="35"/>
                    <a:pt x="12" y="38"/>
                  </a:cubicBezTo>
                  <a:cubicBezTo>
                    <a:pt x="12" y="39"/>
                    <a:pt x="12" y="39"/>
                    <a:pt x="12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0" y="4"/>
                    <a:pt x="60" y="4"/>
                    <a:pt x="60" y="4"/>
                  </a:cubicBezTo>
                  <a:lnTo>
                    <a:pt x="6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sp>
        <p:nvSpPr>
          <p:cNvPr id="48" name="Freeform 91"/>
          <p:cNvSpPr>
            <a:spLocks noEditPoints="1"/>
          </p:cNvSpPr>
          <p:nvPr/>
        </p:nvSpPr>
        <p:spPr bwMode="auto">
          <a:xfrm>
            <a:off x="4076984" y="4112262"/>
            <a:ext cx="269081" cy="267891"/>
          </a:xfrm>
          <a:custGeom>
            <a:avLst/>
            <a:gdLst>
              <a:gd name="T0" fmla="*/ 62 w 63"/>
              <a:gd name="T1" fmla="*/ 54 h 63"/>
              <a:gd name="T2" fmla="*/ 51 w 63"/>
              <a:gd name="T3" fmla="*/ 43 h 63"/>
              <a:gd name="T4" fmla="*/ 56 w 63"/>
              <a:gd name="T5" fmla="*/ 28 h 63"/>
              <a:gd name="T6" fmla="*/ 28 w 63"/>
              <a:gd name="T7" fmla="*/ 0 h 63"/>
              <a:gd name="T8" fmla="*/ 0 w 63"/>
              <a:gd name="T9" fmla="*/ 28 h 63"/>
              <a:gd name="T10" fmla="*/ 28 w 63"/>
              <a:gd name="T11" fmla="*/ 56 h 63"/>
              <a:gd name="T12" fmla="*/ 43 w 63"/>
              <a:gd name="T13" fmla="*/ 51 h 63"/>
              <a:gd name="T14" fmla="*/ 54 w 63"/>
              <a:gd name="T15" fmla="*/ 62 h 63"/>
              <a:gd name="T16" fmla="*/ 57 w 63"/>
              <a:gd name="T17" fmla="*/ 62 h 63"/>
              <a:gd name="T18" fmla="*/ 62 w 63"/>
              <a:gd name="T19" fmla="*/ 57 h 63"/>
              <a:gd name="T20" fmla="*/ 62 w 63"/>
              <a:gd name="T21" fmla="*/ 54 h 63"/>
              <a:gd name="T22" fmla="*/ 28 w 63"/>
              <a:gd name="T23" fmla="*/ 48 h 63"/>
              <a:gd name="T24" fmla="*/ 8 w 63"/>
              <a:gd name="T25" fmla="*/ 28 h 63"/>
              <a:gd name="T26" fmla="*/ 28 w 63"/>
              <a:gd name="T27" fmla="*/ 8 h 63"/>
              <a:gd name="T28" fmla="*/ 48 w 63"/>
              <a:gd name="T29" fmla="*/ 28 h 63"/>
              <a:gd name="T30" fmla="*/ 28 w 63"/>
              <a:gd name="T31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" h="63">
                <a:moveTo>
                  <a:pt x="62" y="54"/>
                </a:moveTo>
                <a:cubicBezTo>
                  <a:pt x="51" y="43"/>
                  <a:pt x="51" y="43"/>
                  <a:pt x="51" y="43"/>
                </a:cubicBezTo>
                <a:cubicBezTo>
                  <a:pt x="54" y="39"/>
                  <a:pt x="56" y="33"/>
                  <a:pt x="56" y="28"/>
                </a:cubicBezTo>
                <a:cubicBezTo>
                  <a:pt x="56" y="12"/>
                  <a:pt x="43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cubicBezTo>
                  <a:pt x="0" y="43"/>
                  <a:pt x="12" y="56"/>
                  <a:pt x="28" y="56"/>
                </a:cubicBezTo>
                <a:cubicBezTo>
                  <a:pt x="33" y="56"/>
                  <a:pt x="39" y="54"/>
                  <a:pt x="43" y="51"/>
                </a:cubicBezTo>
                <a:cubicBezTo>
                  <a:pt x="54" y="62"/>
                  <a:pt x="54" y="62"/>
                  <a:pt x="54" y="62"/>
                </a:cubicBezTo>
                <a:cubicBezTo>
                  <a:pt x="55" y="63"/>
                  <a:pt x="56" y="63"/>
                  <a:pt x="57" y="62"/>
                </a:cubicBezTo>
                <a:cubicBezTo>
                  <a:pt x="62" y="57"/>
                  <a:pt x="62" y="57"/>
                  <a:pt x="62" y="57"/>
                </a:cubicBezTo>
                <a:cubicBezTo>
                  <a:pt x="63" y="56"/>
                  <a:pt x="63" y="55"/>
                  <a:pt x="62" y="54"/>
                </a:cubicBezTo>
                <a:close/>
                <a:moveTo>
                  <a:pt x="28" y="48"/>
                </a:moveTo>
                <a:cubicBezTo>
                  <a:pt x="17" y="48"/>
                  <a:pt x="8" y="39"/>
                  <a:pt x="8" y="28"/>
                </a:cubicBezTo>
                <a:cubicBezTo>
                  <a:pt x="8" y="17"/>
                  <a:pt x="17" y="8"/>
                  <a:pt x="28" y="8"/>
                </a:cubicBezTo>
                <a:cubicBezTo>
                  <a:pt x="39" y="8"/>
                  <a:pt x="48" y="17"/>
                  <a:pt x="48" y="28"/>
                </a:cubicBezTo>
                <a:cubicBezTo>
                  <a:pt x="48" y="39"/>
                  <a:pt x="39" y="48"/>
                  <a:pt x="2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grpSp>
        <p:nvGrpSpPr>
          <p:cNvPr id="49" name="Group 66"/>
          <p:cNvGrpSpPr/>
          <p:nvPr/>
        </p:nvGrpSpPr>
        <p:grpSpPr>
          <a:xfrm>
            <a:off x="4405722" y="5054892"/>
            <a:ext cx="273844" cy="273844"/>
            <a:chOff x="4752975" y="3660776"/>
            <a:chExt cx="365125" cy="365125"/>
          </a:xfrm>
          <a:solidFill>
            <a:schemeClr val="bg1"/>
          </a:solidFill>
        </p:grpSpPr>
        <p:sp>
          <p:nvSpPr>
            <p:cNvPr id="50" name="Freeform 51"/>
            <p:cNvSpPr/>
            <p:nvPr/>
          </p:nvSpPr>
          <p:spPr bwMode="auto">
            <a:xfrm>
              <a:off x="4843463" y="3775076"/>
              <a:ext cx="274637" cy="250825"/>
            </a:xfrm>
            <a:custGeom>
              <a:avLst/>
              <a:gdLst>
                <a:gd name="T0" fmla="*/ 40 w 48"/>
                <a:gd name="T1" fmla="*/ 0 h 44"/>
                <a:gd name="T2" fmla="*/ 36 w 48"/>
                <a:gd name="T3" fmla="*/ 0 h 44"/>
                <a:gd name="T4" fmla="*/ 36 w 48"/>
                <a:gd name="T5" fmla="*/ 4 h 44"/>
                <a:gd name="T6" fmla="*/ 24 w 48"/>
                <a:gd name="T7" fmla="*/ 16 h 44"/>
                <a:gd name="T8" fmla="*/ 6 w 48"/>
                <a:gd name="T9" fmla="*/ 16 h 44"/>
                <a:gd name="T10" fmla="*/ 0 w 48"/>
                <a:gd name="T11" fmla="*/ 22 h 44"/>
                <a:gd name="T12" fmla="*/ 0 w 48"/>
                <a:gd name="T13" fmla="*/ 24 h 44"/>
                <a:gd name="T14" fmla="*/ 8 w 48"/>
                <a:gd name="T15" fmla="*/ 32 h 44"/>
                <a:gd name="T16" fmla="*/ 28 w 48"/>
                <a:gd name="T17" fmla="*/ 32 h 44"/>
                <a:gd name="T18" fmla="*/ 40 w 48"/>
                <a:gd name="T19" fmla="*/ 44 h 44"/>
                <a:gd name="T20" fmla="*/ 40 w 48"/>
                <a:gd name="T21" fmla="*/ 32 h 44"/>
                <a:gd name="T22" fmla="*/ 48 w 48"/>
                <a:gd name="T23" fmla="*/ 24 h 44"/>
                <a:gd name="T24" fmla="*/ 48 w 48"/>
                <a:gd name="T25" fmla="*/ 8 h 44"/>
                <a:gd name="T26" fmla="*/ 40 w 48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4">
                  <a:moveTo>
                    <a:pt x="4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0"/>
                    <a:pt x="30" y="16"/>
                    <a:pt x="2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4" y="32"/>
                    <a:pt x="48" y="28"/>
                    <a:pt x="48" y="2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51" name="Freeform 52"/>
            <p:cNvSpPr/>
            <p:nvPr/>
          </p:nvSpPr>
          <p:spPr bwMode="auto">
            <a:xfrm>
              <a:off x="4752975" y="3660776"/>
              <a:ext cx="273050" cy="250825"/>
            </a:xfrm>
            <a:custGeom>
              <a:avLst/>
              <a:gdLst>
                <a:gd name="T0" fmla="*/ 20 w 48"/>
                <a:gd name="T1" fmla="*/ 32 h 44"/>
                <a:gd name="T2" fmla="*/ 40 w 48"/>
                <a:gd name="T3" fmla="*/ 32 h 44"/>
                <a:gd name="T4" fmla="*/ 48 w 48"/>
                <a:gd name="T5" fmla="*/ 24 h 44"/>
                <a:gd name="T6" fmla="*/ 48 w 48"/>
                <a:gd name="T7" fmla="*/ 8 h 44"/>
                <a:gd name="T8" fmla="*/ 40 w 48"/>
                <a:gd name="T9" fmla="*/ 0 h 44"/>
                <a:gd name="T10" fmla="*/ 8 w 48"/>
                <a:gd name="T11" fmla="*/ 0 h 44"/>
                <a:gd name="T12" fmla="*/ 0 w 48"/>
                <a:gd name="T13" fmla="*/ 8 h 44"/>
                <a:gd name="T14" fmla="*/ 0 w 48"/>
                <a:gd name="T15" fmla="*/ 24 h 44"/>
                <a:gd name="T16" fmla="*/ 8 w 48"/>
                <a:gd name="T17" fmla="*/ 32 h 44"/>
                <a:gd name="T18" fmla="*/ 8 w 48"/>
                <a:gd name="T19" fmla="*/ 44 h 44"/>
                <a:gd name="T20" fmla="*/ 20 w 48"/>
                <a:gd name="T21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4">
                  <a:moveTo>
                    <a:pt x="20" y="32"/>
                  </a:moveTo>
                  <a:cubicBezTo>
                    <a:pt x="40" y="32"/>
                    <a:pt x="40" y="32"/>
                    <a:pt x="40" y="32"/>
                  </a:cubicBezTo>
                  <a:cubicBezTo>
                    <a:pt x="44" y="32"/>
                    <a:pt x="48" y="28"/>
                    <a:pt x="48" y="2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8" y="44"/>
                    <a:pt x="8" y="44"/>
                    <a:pt x="8" y="44"/>
                  </a:cubicBezTo>
                  <a:lnTo>
                    <a:pt x="2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sp>
        <p:nvSpPr>
          <p:cNvPr id="52" name="矩形 51"/>
          <p:cNvSpPr/>
          <p:nvPr/>
        </p:nvSpPr>
        <p:spPr>
          <a:xfrm>
            <a:off x="798285" y="0"/>
            <a:ext cx="377372" cy="159657"/>
          </a:xfrm>
          <a:prstGeom prst="rect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8" grpId="0"/>
      <p:bldP spid="29" grpId="0"/>
      <p:bldP spid="30" grpId="0"/>
      <p:bldP spid="31" grpId="0"/>
      <p:bldP spid="32" grpId="0"/>
      <p:bldP spid="33" grpId="0"/>
      <p:bldP spid="37" grpId="0" animBg="1"/>
      <p:bldP spid="41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>
            <a:spLocks noEditPoints="1"/>
          </p:cNvSpPr>
          <p:nvPr/>
        </p:nvSpPr>
        <p:spPr bwMode="auto">
          <a:xfrm>
            <a:off x="3876213" y="2097916"/>
            <a:ext cx="3701912" cy="3701920"/>
          </a:xfrm>
          <a:custGeom>
            <a:avLst/>
            <a:gdLst>
              <a:gd name="T0" fmla="*/ 117 w 128"/>
              <a:gd name="T1" fmla="*/ 12 h 128"/>
              <a:gd name="T2" fmla="*/ 100 w 128"/>
              <a:gd name="T3" fmla="*/ 12 h 128"/>
              <a:gd name="T4" fmla="*/ 100 w 128"/>
              <a:gd name="T5" fmla="*/ 4 h 128"/>
              <a:gd name="T6" fmla="*/ 96 w 128"/>
              <a:gd name="T7" fmla="*/ 0 h 128"/>
              <a:gd name="T8" fmla="*/ 92 w 128"/>
              <a:gd name="T9" fmla="*/ 4 h 128"/>
              <a:gd name="T10" fmla="*/ 92 w 128"/>
              <a:gd name="T11" fmla="*/ 12 h 128"/>
              <a:gd name="T12" fmla="*/ 68 w 128"/>
              <a:gd name="T13" fmla="*/ 12 h 128"/>
              <a:gd name="T14" fmla="*/ 68 w 128"/>
              <a:gd name="T15" fmla="*/ 4 h 128"/>
              <a:gd name="T16" fmla="*/ 64 w 128"/>
              <a:gd name="T17" fmla="*/ 0 h 128"/>
              <a:gd name="T18" fmla="*/ 60 w 128"/>
              <a:gd name="T19" fmla="*/ 4 h 128"/>
              <a:gd name="T20" fmla="*/ 60 w 128"/>
              <a:gd name="T21" fmla="*/ 12 h 128"/>
              <a:gd name="T22" fmla="*/ 36 w 128"/>
              <a:gd name="T23" fmla="*/ 12 h 128"/>
              <a:gd name="T24" fmla="*/ 36 w 128"/>
              <a:gd name="T25" fmla="*/ 4 h 128"/>
              <a:gd name="T26" fmla="*/ 32 w 128"/>
              <a:gd name="T27" fmla="*/ 0 h 128"/>
              <a:gd name="T28" fmla="*/ 28 w 128"/>
              <a:gd name="T29" fmla="*/ 4 h 128"/>
              <a:gd name="T30" fmla="*/ 28 w 128"/>
              <a:gd name="T31" fmla="*/ 12 h 128"/>
              <a:gd name="T32" fmla="*/ 11 w 128"/>
              <a:gd name="T33" fmla="*/ 12 h 128"/>
              <a:gd name="T34" fmla="*/ 0 w 128"/>
              <a:gd name="T35" fmla="*/ 23 h 128"/>
              <a:gd name="T36" fmla="*/ 0 w 128"/>
              <a:gd name="T37" fmla="*/ 117 h 128"/>
              <a:gd name="T38" fmla="*/ 11 w 128"/>
              <a:gd name="T39" fmla="*/ 128 h 128"/>
              <a:gd name="T40" fmla="*/ 117 w 128"/>
              <a:gd name="T41" fmla="*/ 128 h 128"/>
              <a:gd name="T42" fmla="*/ 128 w 128"/>
              <a:gd name="T43" fmla="*/ 117 h 128"/>
              <a:gd name="T44" fmla="*/ 128 w 128"/>
              <a:gd name="T45" fmla="*/ 23 h 128"/>
              <a:gd name="T46" fmla="*/ 117 w 128"/>
              <a:gd name="T47" fmla="*/ 12 h 128"/>
              <a:gd name="T48" fmla="*/ 120 w 128"/>
              <a:gd name="T49" fmla="*/ 117 h 128"/>
              <a:gd name="T50" fmla="*/ 117 w 128"/>
              <a:gd name="T51" fmla="*/ 120 h 128"/>
              <a:gd name="T52" fmla="*/ 11 w 128"/>
              <a:gd name="T53" fmla="*/ 120 h 128"/>
              <a:gd name="T54" fmla="*/ 8 w 128"/>
              <a:gd name="T55" fmla="*/ 117 h 128"/>
              <a:gd name="T56" fmla="*/ 8 w 128"/>
              <a:gd name="T57" fmla="*/ 23 h 128"/>
              <a:gd name="T58" fmla="*/ 11 w 128"/>
              <a:gd name="T59" fmla="*/ 20 h 128"/>
              <a:gd name="T60" fmla="*/ 28 w 128"/>
              <a:gd name="T61" fmla="*/ 20 h 128"/>
              <a:gd name="T62" fmla="*/ 28 w 128"/>
              <a:gd name="T63" fmla="*/ 28 h 128"/>
              <a:gd name="T64" fmla="*/ 32 w 128"/>
              <a:gd name="T65" fmla="*/ 32 h 128"/>
              <a:gd name="T66" fmla="*/ 36 w 128"/>
              <a:gd name="T67" fmla="*/ 28 h 128"/>
              <a:gd name="T68" fmla="*/ 36 w 128"/>
              <a:gd name="T69" fmla="*/ 20 h 128"/>
              <a:gd name="T70" fmla="*/ 60 w 128"/>
              <a:gd name="T71" fmla="*/ 20 h 128"/>
              <a:gd name="T72" fmla="*/ 60 w 128"/>
              <a:gd name="T73" fmla="*/ 28 h 128"/>
              <a:gd name="T74" fmla="*/ 64 w 128"/>
              <a:gd name="T75" fmla="*/ 32 h 128"/>
              <a:gd name="T76" fmla="*/ 68 w 128"/>
              <a:gd name="T77" fmla="*/ 28 h 128"/>
              <a:gd name="T78" fmla="*/ 68 w 128"/>
              <a:gd name="T79" fmla="*/ 20 h 128"/>
              <a:gd name="T80" fmla="*/ 92 w 128"/>
              <a:gd name="T81" fmla="*/ 20 h 128"/>
              <a:gd name="T82" fmla="*/ 92 w 128"/>
              <a:gd name="T83" fmla="*/ 28 h 128"/>
              <a:gd name="T84" fmla="*/ 96 w 128"/>
              <a:gd name="T85" fmla="*/ 32 h 128"/>
              <a:gd name="T86" fmla="*/ 100 w 128"/>
              <a:gd name="T87" fmla="*/ 28 h 128"/>
              <a:gd name="T88" fmla="*/ 100 w 128"/>
              <a:gd name="T89" fmla="*/ 20 h 128"/>
              <a:gd name="T90" fmla="*/ 117 w 128"/>
              <a:gd name="T91" fmla="*/ 20 h 128"/>
              <a:gd name="T92" fmla="*/ 120 w 128"/>
              <a:gd name="T93" fmla="*/ 23 h 128"/>
              <a:gd name="T94" fmla="*/ 120 w 128"/>
              <a:gd name="T95" fmla="*/ 11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8" h="128">
                <a:moveTo>
                  <a:pt x="117" y="12"/>
                </a:moveTo>
                <a:cubicBezTo>
                  <a:pt x="100" y="12"/>
                  <a:pt x="100" y="12"/>
                  <a:pt x="100" y="12"/>
                </a:cubicBezTo>
                <a:cubicBezTo>
                  <a:pt x="100" y="4"/>
                  <a:pt x="100" y="4"/>
                  <a:pt x="100" y="4"/>
                </a:cubicBezTo>
                <a:cubicBezTo>
                  <a:pt x="100" y="2"/>
                  <a:pt x="98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12"/>
                  <a:pt x="92" y="12"/>
                  <a:pt x="92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2"/>
                  <a:pt x="60" y="12"/>
                  <a:pt x="60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"/>
                  <a:pt x="34" y="0"/>
                  <a:pt x="32" y="0"/>
                </a:cubicBezTo>
                <a:cubicBezTo>
                  <a:pt x="30" y="0"/>
                  <a:pt x="28" y="2"/>
                  <a:pt x="28" y="4"/>
                </a:cubicBezTo>
                <a:cubicBezTo>
                  <a:pt x="28" y="12"/>
                  <a:pt x="28" y="12"/>
                  <a:pt x="28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5" y="12"/>
                  <a:pt x="0" y="17"/>
                  <a:pt x="0" y="23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3"/>
                  <a:pt x="5" y="128"/>
                  <a:pt x="11" y="128"/>
                </a:cubicBezTo>
                <a:cubicBezTo>
                  <a:pt x="117" y="128"/>
                  <a:pt x="117" y="128"/>
                  <a:pt x="117" y="128"/>
                </a:cubicBezTo>
                <a:cubicBezTo>
                  <a:pt x="123" y="128"/>
                  <a:pt x="128" y="123"/>
                  <a:pt x="128" y="117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28" y="17"/>
                  <a:pt x="123" y="12"/>
                  <a:pt x="117" y="12"/>
                </a:cubicBezTo>
                <a:close/>
                <a:moveTo>
                  <a:pt x="120" y="117"/>
                </a:moveTo>
                <a:cubicBezTo>
                  <a:pt x="120" y="119"/>
                  <a:pt x="119" y="120"/>
                  <a:pt x="117" y="12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9" y="120"/>
                  <a:pt x="8" y="119"/>
                  <a:pt x="8" y="117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1"/>
                  <a:pt x="9" y="20"/>
                  <a:pt x="11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30"/>
                  <a:pt x="30" y="32"/>
                  <a:pt x="32" y="32"/>
                </a:cubicBezTo>
                <a:cubicBezTo>
                  <a:pt x="34" y="32"/>
                  <a:pt x="36" y="30"/>
                  <a:pt x="36" y="28"/>
                </a:cubicBezTo>
                <a:cubicBezTo>
                  <a:pt x="36" y="20"/>
                  <a:pt x="36" y="20"/>
                  <a:pt x="36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30"/>
                  <a:pt x="62" y="32"/>
                  <a:pt x="64" y="32"/>
                </a:cubicBezTo>
                <a:cubicBezTo>
                  <a:pt x="66" y="32"/>
                  <a:pt x="68" y="30"/>
                  <a:pt x="68" y="28"/>
                </a:cubicBezTo>
                <a:cubicBezTo>
                  <a:pt x="68" y="20"/>
                  <a:pt x="68" y="20"/>
                  <a:pt x="68" y="20"/>
                </a:cubicBezTo>
                <a:cubicBezTo>
                  <a:pt x="92" y="20"/>
                  <a:pt x="92" y="20"/>
                  <a:pt x="92" y="20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30"/>
                  <a:pt x="94" y="32"/>
                  <a:pt x="96" y="32"/>
                </a:cubicBezTo>
                <a:cubicBezTo>
                  <a:pt x="98" y="32"/>
                  <a:pt x="100" y="30"/>
                  <a:pt x="100" y="28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19" y="20"/>
                  <a:pt x="120" y="21"/>
                  <a:pt x="120" y="23"/>
                </a:cubicBezTo>
                <a:lnTo>
                  <a:pt x="120" y="117"/>
                </a:lnTo>
                <a:close/>
              </a:path>
            </a:pathLst>
          </a:custGeom>
          <a:solidFill>
            <a:srgbClr val="2A93C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4494852" y="3356071"/>
            <a:ext cx="547331" cy="417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4494852" y="4047438"/>
            <a:ext cx="547331" cy="403298"/>
          </a:xfrm>
          <a:prstGeom prst="rect">
            <a:avLst/>
          </a:prstGeom>
          <a:solidFill>
            <a:srgbClr val="FAD15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4494852" y="4724406"/>
            <a:ext cx="547331" cy="417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5459881" y="4724406"/>
            <a:ext cx="547331" cy="417705"/>
          </a:xfrm>
          <a:prstGeom prst="rect">
            <a:avLst/>
          </a:prstGeom>
          <a:solidFill>
            <a:srgbClr val="FAD15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5459881" y="3356071"/>
            <a:ext cx="547331" cy="417705"/>
          </a:xfrm>
          <a:prstGeom prst="rect">
            <a:avLst/>
          </a:prstGeom>
          <a:solidFill>
            <a:srgbClr val="FAD15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6410510" y="4724406"/>
            <a:ext cx="547331" cy="4177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6410510" y="4047438"/>
            <a:ext cx="547331" cy="403298"/>
          </a:xfrm>
          <a:prstGeom prst="rect">
            <a:avLst/>
          </a:prstGeom>
          <a:solidFill>
            <a:srgbClr val="FAD15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6410510" y="3356071"/>
            <a:ext cx="547331" cy="417705"/>
          </a:xfrm>
          <a:prstGeom prst="rect">
            <a:avLst/>
          </a:prstGeom>
          <a:solidFill>
            <a:srgbClr val="2A93C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11" name="TextBox 60"/>
          <p:cNvSpPr txBox="1"/>
          <p:nvPr/>
        </p:nvSpPr>
        <p:spPr>
          <a:xfrm>
            <a:off x="5322960" y="4100649"/>
            <a:ext cx="820136" cy="346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50" b="1" dirty="0">
                <a:solidFill>
                  <a:schemeClr val="bg1">
                    <a:lumMod val="50000"/>
                  </a:schemeClr>
                </a:solidFill>
              </a:rPr>
              <a:t>8 STEP</a:t>
            </a:r>
          </a:p>
        </p:txBody>
      </p:sp>
      <p:grpSp>
        <p:nvGrpSpPr>
          <p:cNvPr id="12" name="Group 61"/>
          <p:cNvGrpSpPr/>
          <p:nvPr/>
        </p:nvGrpSpPr>
        <p:grpSpPr>
          <a:xfrm>
            <a:off x="5611893" y="3436174"/>
            <a:ext cx="258763" cy="254642"/>
            <a:chOff x="6297613" y="1392238"/>
            <a:chExt cx="498475" cy="490537"/>
          </a:xfrm>
          <a:solidFill>
            <a:schemeClr val="bg1"/>
          </a:solidFill>
        </p:grpSpPr>
        <p:sp>
          <p:nvSpPr>
            <p:cNvPr id="13" name="Freeform 62"/>
            <p:cNvSpPr/>
            <p:nvPr/>
          </p:nvSpPr>
          <p:spPr bwMode="auto">
            <a:xfrm>
              <a:off x="6570663" y="1454150"/>
              <a:ext cx="160338" cy="160337"/>
            </a:xfrm>
            <a:custGeom>
              <a:avLst/>
              <a:gdLst>
                <a:gd name="T0" fmla="*/ 38 w 42"/>
                <a:gd name="T1" fmla="*/ 40 h 42"/>
                <a:gd name="T2" fmla="*/ 38 w 42"/>
                <a:gd name="T3" fmla="*/ 40 h 42"/>
                <a:gd name="T4" fmla="*/ 40 w 42"/>
                <a:gd name="T5" fmla="*/ 42 h 42"/>
                <a:gd name="T6" fmla="*/ 42 w 42"/>
                <a:gd name="T7" fmla="*/ 40 h 42"/>
                <a:gd name="T8" fmla="*/ 42 w 42"/>
                <a:gd name="T9" fmla="*/ 40 h 42"/>
                <a:gd name="T10" fmla="*/ 2 w 42"/>
                <a:gd name="T11" fmla="*/ 0 h 42"/>
                <a:gd name="T12" fmla="*/ 2 w 42"/>
                <a:gd name="T13" fmla="*/ 0 h 42"/>
                <a:gd name="T14" fmla="*/ 0 w 42"/>
                <a:gd name="T15" fmla="*/ 2 h 42"/>
                <a:gd name="T16" fmla="*/ 2 w 42"/>
                <a:gd name="T17" fmla="*/ 4 h 42"/>
                <a:gd name="T18" fmla="*/ 2 w 42"/>
                <a:gd name="T19" fmla="*/ 4 h 42"/>
                <a:gd name="T20" fmla="*/ 38 w 4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4" name="Freeform 63"/>
            <p:cNvSpPr>
              <a:spLocks noEditPoints="1"/>
            </p:cNvSpPr>
            <p:nvPr/>
          </p:nvSpPr>
          <p:spPr bwMode="auto">
            <a:xfrm>
              <a:off x="6297613" y="1392238"/>
              <a:ext cx="498475" cy="490537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5" name="Freeform 64"/>
            <p:cNvSpPr/>
            <p:nvPr/>
          </p:nvSpPr>
          <p:spPr bwMode="auto">
            <a:xfrm>
              <a:off x="6562726" y="1392238"/>
              <a:ext cx="230188" cy="230187"/>
            </a:xfrm>
            <a:custGeom>
              <a:avLst/>
              <a:gdLst>
                <a:gd name="T0" fmla="*/ 4 w 60"/>
                <a:gd name="T1" fmla="*/ 8 h 60"/>
                <a:gd name="T2" fmla="*/ 4 w 60"/>
                <a:gd name="T3" fmla="*/ 8 h 60"/>
                <a:gd name="T4" fmla="*/ 52 w 60"/>
                <a:gd name="T5" fmla="*/ 56 h 60"/>
                <a:gd name="T6" fmla="*/ 52 w 60"/>
                <a:gd name="T7" fmla="*/ 56 h 60"/>
                <a:gd name="T8" fmla="*/ 56 w 60"/>
                <a:gd name="T9" fmla="*/ 60 h 60"/>
                <a:gd name="T10" fmla="*/ 60 w 60"/>
                <a:gd name="T11" fmla="*/ 56 h 60"/>
                <a:gd name="T12" fmla="*/ 60 w 60"/>
                <a:gd name="T13" fmla="*/ 56 h 60"/>
                <a:gd name="T14" fmla="*/ 4 w 60"/>
                <a:gd name="T15" fmla="*/ 0 h 60"/>
                <a:gd name="T16" fmla="*/ 4 w 60"/>
                <a:gd name="T17" fmla="*/ 0 h 60"/>
                <a:gd name="T18" fmla="*/ 0 w 60"/>
                <a:gd name="T19" fmla="*/ 4 h 60"/>
                <a:gd name="T20" fmla="*/ 4 w 60"/>
                <a:gd name="T2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0" y="8"/>
                    <a:pt x="52" y="30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8" y="60"/>
                    <a:pt x="60" y="58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25"/>
                    <a:pt x="3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sp>
        <p:nvSpPr>
          <p:cNvPr id="16" name="Freeform 102"/>
          <p:cNvSpPr>
            <a:spLocks noEditPoints="1"/>
          </p:cNvSpPr>
          <p:nvPr/>
        </p:nvSpPr>
        <p:spPr bwMode="auto">
          <a:xfrm>
            <a:off x="4623795" y="3418775"/>
            <a:ext cx="289443" cy="289443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28 w 64"/>
              <a:gd name="T11" fmla="*/ 8 h 64"/>
              <a:gd name="T12" fmla="*/ 36 w 64"/>
              <a:gd name="T13" fmla="*/ 8 h 64"/>
              <a:gd name="T14" fmla="*/ 36 w 64"/>
              <a:gd name="T15" fmla="*/ 28 h 64"/>
              <a:gd name="T16" fmla="*/ 28 w 64"/>
              <a:gd name="T17" fmla="*/ 28 h 64"/>
              <a:gd name="T18" fmla="*/ 28 w 64"/>
              <a:gd name="T19" fmla="*/ 8 h 64"/>
              <a:gd name="T20" fmla="*/ 32 w 64"/>
              <a:gd name="T21" fmla="*/ 53 h 64"/>
              <a:gd name="T22" fmla="*/ 11 w 64"/>
              <a:gd name="T23" fmla="*/ 32 h 64"/>
              <a:gd name="T24" fmla="*/ 24 w 64"/>
              <a:gd name="T25" fmla="*/ 13 h 64"/>
              <a:gd name="T26" fmla="*/ 24 w 64"/>
              <a:gd name="T27" fmla="*/ 12 h 64"/>
              <a:gd name="T28" fmla="*/ 24 w 64"/>
              <a:gd name="T29" fmla="*/ 20 h 64"/>
              <a:gd name="T30" fmla="*/ 17 w 64"/>
              <a:gd name="T31" fmla="*/ 32 h 64"/>
              <a:gd name="T32" fmla="*/ 32 w 64"/>
              <a:gd name="T33" fmla="*/ 47 h 64"/>
              <a:gd name="T34" fmla="*/ 47 w 64"/>
              <a:gd name="T35" fmla="*/ 32 h 64"/>
              <a:gd name="T36" fmla="*/ 40 w 64"/>
              <a:gd name="T37" fmla="*/ 20 h 64"/>
              <a:gd name="T38" fmla="*/ 40 w 64"/>
              <a:gd name="T39" fmla="*/ 12 h 64"/>
              <a:gd name="T40" fmla="*/ 40 w 64"/>
              <a:gd name="T41" fmla="*/ 13 h 64"/>
              <a:gd name="T42" fmla="*/ 53 w 64"/>
              <a:gd name="T43" fmla="*/ 32 h 64"/>
              <a:gd name="T44" fmla="*/ 32 w 64"/>
              <a:gd name="T45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28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28"/>
                  <a:pt x="36" y="28"/>
                  <a:pt x="36" y="28"/>
                </a:cubicBezTo>
                <a:cubicBezTo>
                  <a:pt x="28" y="28"/>
                  <a:pt x="28" y="28"/>
                  <a:pt x="28" y="28"/>
                </a:cubicBezTo>
                <a:lnTo>
                  <a:pt x="28" y="8"/>
                </a:lnTo>
                <a:close/>
                <a:moveTo>
                  <a:pt x="32" y="53"/>
                </a:moveTo>
                <a:cubicBezTo>
                  <a:pt x="20" y="53"/>
                  <a:pt x="11" y="44"/>
                  <a:pt x="11" y="32"/>
                </a:cubicBezTo>
                <a:cubicBezTo>
                  <a:pt x="11" y="24"/>
                  <a:pt x="16" y="16"/>
                  <a:pt x="24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22"/>
                  <a:pt x="17" y="27"/>
                  <a:pt x="17" y="32"/>
                </a:cubicBezTo>
                <a:cubicBezTo>
                  <a:pt x="17" y="40"/>
                  <a:pt x="24" y="47"/>
                  <a:pt x="32" y="47"/>
                </a:cubicBezTo>
                <a:cubicBezTo>
                  <a:pt x="40" y="47"/>
                  <a:pt x="47" y="40"/>
                  <a:pt x="47" y="32"/>
                </a:cubicBezTo>
                <a:cubicBezTo>
                  <a:pt x="47" y="27"/>
                  <a:pt x="44" y="22"/>
                  <a:pt x="40" y="20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8" y="16"/>
                  <a:pt x="53" y="24"/>
                  <a:pt x="53" y="32"/>
                </a:cubicBezTo>
                <a:cubicBezTo>
                  <a:pt x="53" y="44"/>
                  <a:pt x="44" y="53"/>
                  <a:pt x="32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17" name="Freeform 33"/>
          <p:cNvSpPr>
            <a:spLocks noEditPoints="1"/>
          </p:cNvSpPr>
          <p:nvPr/>
        </p:nvSpPr>
        <p:spPr bwMode="auto">
          <a:xfrm>
            <a:off x="6548385" y="3429134"/>
            <a:ext cx="271577" cy="271578"/>
          </a:xfrm>
          <a:custGeom>
            <a:avLst/>
            <a:gdLst>
              <a:gd name="T0" fmla="*/ 144 w 201"/>
              <a:gd name="T1" fmla="*/ 57 h 201"/>
              <a:gd name="T2" fmla="*/ 144 w 201"/>
              <a:gd name="T3" fmla="*/ 0 h 201"/>
              <a:gd name="T4" fmla="*/ 0 w 201"/>
              <a:gd name="T5" fmla="*/ 0 h 201"/>
              <a:gd name="T6" fmla="*/ 0 w 201"/>
              <a:gd name="T7" fmla="*/ 143 h 201"/>
              <a:gd name="T8" fmla="*/ 58 w 201"/>
              <a:gd name="T9" fmla="*/ 143 h 201"/>
              <a:gd name="T10" fmla="*/ 58 w 201"/>
              <a:gd name="T11" fmla="*/ 201 h 201"/>
              <a:gd name="T12" fmla="*/ 201 w 201"/>
              <a:gd name="T13" fmla="*/ 201 h 201"/>
              <a:gd name="T14" fmla="*/ 201 w 201"/>
              <a:gd name="T15" fmla="*/ 57 h 201"/>
              <a:gd name="T16" fmla="*/ 144 w 201"/>
              <a:gd name="T17" fmla="*/ 57 h 201"/>
              <a:gd name="T18" fmla="*/ 187 w 201"/>
              <a:gd name="T19" fmla="*/ 187 h 201"/>
              <a:gd name="T20" fmla="*/ 72 w 201"/>
              <a:gd name="T21" fmla="*/ 187 h 201"/>
              <a:gd name="T22" fmla="*/ 72 w 201"/>
              <a:gd name="T23" fmla="*/ 72 h 201"/>
              <a:gd name="T24" fmla="*/ 187 w 201"/>
              <a:gd name="T25" fmla="*/ 72 h 201"/>
              <a:gd name="T26" fmla="*/ 187 w 201"/>
              <a:gd name="T27" fmla="*/ 187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201">
                <a:moveTo>
                  <a:pt x="144" y="57"/>
                </a:moveTo>
                <a:lnTo>
                  <a:pt x="144" y="0"/>
                </a:lnTo>
                <a:lnTo>
                  <a:pt x="0" y="0"/>
                </a:lnTo>
                <a:lnTo>
                  <a:pt x="0" y="143"/>
                </a:lnTo>
                <a:lnTo>
                  <a:pt x="58" y="143"/>
                </a:lnTo>
                <a:lnTo>
                  <a:pt x="58" y="201"/>
                </a:lnTo>
                <a:lnTo>
                  <a:pt x="201" y="201"/>
                </a:lnTo>
                <a:lnTo>
                  <a:pt x="201" y="57"/>
                </a:lnTo>
                <a:lnTo>
                  <a:pt x="144" y="57"/>
                </a:lnTo>
                <a:close/>
                <a:moveTo>
                  <a:pt x="187" y="187"/>
                </a:moveTo>
                <a:lnTo>
                  <a:pt x="72" y="187"/>
                </a:lnTo>
                <a:lnTo>
                  <a:pt x="72" y="72"/>
                </a:lnTo>
                <a:lnTo>
                  <a:pt x="187" y="72"/>
                </a:lnTo>
                <a:lnTo>
                  <a:pt x="187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18" name="Freeform 98"/>
          <p:cNvSpPr/>
          <p:nvPr/>
        </p:nvSpPr>
        <p:spPr bwMode="auto">
          <a:xfrm>
            <a:off x="6543920" y="4085761"/>
            <a:ext cx="280508" cy="280508"/>
          </a:xfrm>
          <a:custGeom>
            <a:avLst/>
            <a:gdLst>
              <a:gd name="T0" fmla="*/ 21 w 66"/>
              <a:gd name="T1" fmla="*/ 66 h 66"/>
              <a:gd name="T2" fmla="*/ 49 w 66"/>
              <a:gd name="T3" fmla="*/ 66 h 66"/>
              <a:gd name="T4" fmla="*/ 63 w 66"/>
              <a:gd name="T5" fmla="*/ 29 h 66"/>
              <a:gd name="T6" fmla="*/ 55 w 66"/>
              <a:gd name="T7" fmla="*/ 26 h 66"/>
              <a:gd name="T8" fmla="*/ 51 w 66"/>
              <a:gd name="T9" fmla="*/ 33 h 66"/>
              <a:gd name="T10" fmla="*/ 49 w 66"/>
              <a:gd name="T11" fmla="*/ 30 h 66"/>
              <a:gd name="T12" fmla="*/ 52 w 66"/>
              <a:gd name="T13" fmla="*/ 10 h 66"/>
              <a:gd name="T14" fmla="*/ 43 w 66"/>
              <a:gd name="T15" fmla="*/ 9 h 66"/>
              <a:gd name="T16" fmla="*/ 40 w 66"/>
              <a:gd name="T17" fmla="*/ 28 h 66"/>
              <a:gd name="T18" fmla="*/ 36 w 66"/>
              <a:gd name="T19" fmla="*/ 26 h 66"/>
              <a:gd name="T20" fmla="*/ 36 w 66"/>
              <a:gd name="T21" fmla="*/ 6 h 66"/>
              <a:gd name="T22" fmla="*/ 26 w 66"/>
              <a:gd name="T23" fmla="*/ 6 h 66"/>
              <a:gd name="T24" fmla="*/ 27 w 66"/>
              <a:gd name="T25" fmla="*/ 29 h 66"/>
              <a:gd name="T26" fmla="*/ 23 w 66"/>
              <a:gd name="T27" fmla="*/ 29 h 66"/>
              <a:gd name="T28" fmla="*/ 17 w 66"/>
              <a:gd name="T29" fmla="*/ 14 h 66"/>
              <a:gd name="T30" fmla="*/ 9 w 66"/>
              <a:gd name="T31" fmla="*/ 17 h 66"/>
              <a:gd name="T32" fmla="*/ 17 w 66"/>
              <a:gd name="T33" fmla="*/ 36 h 66"/>
              <a:gd name="T34" fmla="*/ 16 w 66"/>
              <a:gd name="T35" fmla="*/ 43 h 66"/>
              <a:gd name="T36" fmla="*/ 7 w 66"/>
              <a:gd name="T37" fmla="*/ 36 h 66"/>
              <a:gd name="T38" fmla="*/ 1 w 66"/>
              <a:gd name="T39" fmla="*/ 40 h 66"/>
              <a:gd name="T40" fmla="*/ 14 w 66"/>
              <a:gd name="T41" fmla="*/ 57 h 66"/>
              <a:gd name="T42" fmla="*/ 21 w 66"/>
              <a:gd name="T43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6" h="66">
                <a:moveTo>
                  <a:pt x="21" y="66"/>
                </a:move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60" y="38"/>
                  <a:pt x="63" y="29"/>
                </a:cubicBezTo>
                <a:cubicBezTo>
                  <a:pt x="66" y="20"/>
                  <a:pt x="58" y="18"/>
                  <a:pt x="55" y="26"/>
                </a:cubicBezTo>
                <a:cubicBezTo>
                  <a:pt x="53" y="32"/>
                  <a:pt x="51" y="33"/>
                  <a:pt x="51" y="33"/>
                </a:cubicBezTo>
                <a:cubicBezTo>
                  <a:pt x="51" y="33"/>
                  <a:pt x="48" y="33"/>
                  <a:pt x="49" y="30"/>
                </a:cubicBezTo>
                <a:cubicBezTo>
                  <a:pt x="49" y="25"/>
                  <a:pt x="50" y="19"/>
                  <a:pt x="52" y="10"/>
                </a:cubicBezTo>
                <a:cubicBezTo>
                  <a:pt x="53" y="5"/>
                  <a:pt x="44" y="4"/>
                  <a:pt x="43" y="9"/>
                </a:cubicBezTo>
                <a:cubicBezTo>
                  <a:pt x="43" y="13"/>
                  <a:pt x="41" y="25"/>
                  <a:pt x="40" y="28"/>
                </a:cubicBezTo>
                <a:cubicBezTo>
                  <a:pt x="40" y="31"/>
                  <a:pt x="37" y="33"/>
                  <a:pt x="36" y="26"/>
                </a:cubicBezTo>
                <a:cubicBezTo>
                  <a:pt x="36" y="22"/>
                  <a:pt x="36" y="15"/>
                  <a:pt x="36" y="6"/>
                </a:cubicBezTo>
                <a:cubicBezTo>
                  <a:pt x="36" y="0"/>
                  <a:pt x="26" y="1"/>
                  <a:pt x="26" y="6"/>
                </a:cubicBezTo>
                <a:cubicBezTo>
                  <a:pt x="26" y="10"/>
                  <a:pt x="27" y="26"/>
                  <a:pt x="27" y="29"/>
                </a:cubicBezTo>
                <a:cubicBezTo>
                  <a:pt x="27" y="32"/>
                  <a:pt x="25" y="33"/>
                  <a:pt x="23" y="29"/>
                </a:cubicBezTo>
                <a:cubicBezTo>
                  <a:pt x="21" y="24"/>
                  <a:pt x="19" y="19"/>
                  <a:pt x="17" y="14"/>
                </a:cubicBezTo>
                <a:cubicBezTo>
                  <a:pt x="15" y="8"/>
                  <a:pt x="7" y="12"/>
                  <a:pt x="9" y="17"/>
                </a:cubicBezTo>
                <a:cubicBezTo>
                  <a:pt x="10" y="21"/>
                  <a:pt x="14" y="30"/>
                  <a:pt x="17" y="36"/>
                </a:cubicBezTo>
                <a:cubicBezTo>
                  <a:pt x="18" y="40"/>
                  <a:pt x="20" y="47"/>
                  <a:pt x="16" y="43"/>
                </a:cubicBezTo>
                <a:cubicBezTo>
                  <a:pt x="12" y="41"/>
                  <a:pt x="11" y="38"/>
                  <a:pt x="7" y="36"/>
                </a:cubicBezTo>
                <a:cubicBezTo>
                  <a:pt x="4" y="33"/>
                  <a:pt x="0" y="39"/>
                  <a:pt x="1" y="40"/>
                </a:cubicBezTo>
                <a:cubicBezTo>
                  <a:pt x="5" y="44"/>
                  <a:pt x="10" y="51"/>
                  <a:pt x="14" y="57"/>
                </a:cubicBezTo>
                <a:cubicBezTo>
                  <a:pt x="17" y="61"/>
                  <a:pt x="21" y="66"/>
                  <a:pt x="21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grpSp>
        <p:nvGrpSpPr>
          <p:cNvPr id="19" name="Group 68"/>
          <p:cNvGrpSpPr/>
          <p:nvPr/>
        </p:nvGrpSpPr>
        <p:grpSpPr>
          <a:xfrm>
            <a:off x="6545726" y="4792855"/>
            <a:ext cx="276897" cy="277424"/>
            <a:chOff x="5346700" y="-104775"/>
            <a:chExt cx="835025" cy="836613"/>
          </a:xfrm>
          <a:solidFill>
            <a:schemeClr val="bg1"/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5346700" y="-104775"/>
              <a:ext cx="835025" cy="836613"/>
            </a:xfrm>
            <a:custGeom>
              <a:avLst/>
              <a:gdLst>
                <a:gd name="T0" fmla="*/ 138 w 220"/>
                <a:gd name="T1" fmla="*/ 0 h 220"/>
                <a:gd name="T2" fmla="*/ 55 w 220"/>
                <a:gd name="T3" fmla="*/ 83 h 220"/>
                <a:gd name="T4" fmla="*/ 65 w 220"/>
                <a:gd name="T5" fmla="*/ 121 h 220"/>
                <a:gd name="T6" fmla="*/ 7 w 220"/>
                <a:gd name="T7" fmla="*/ 178 h 220"/>
                <a:gd name="T8" fmla="*/ 7 w 220"/>
                <a:gd name="T9" fmla="*/ 178 h 220"/>
                <a:gd name="T10" fmla="*/ 0 w 220"/>
                <a:gd name="T11" fmla="*/ 196 h 220"/>
                <a:gd name="T12" fmla="*/ 24 w 220"/>
                <a:gd name="T13" fmla="*/ 220 h 220"/>
                <a:gd name="T14" fmla="*/ 42 w 220"/>
                <a:gd name="T15" fmla="*/ 213 h 220"/>
                <a:gd name="T16" fmla="*/ 42 w 220"/>
                <a:gd name="T17" fmla="*/ 213 h 220"/>
                <a:gd name="T18" fmla="*/ 99 w 220"/>
                <a:gd name="T19" fmla="*/ 155 h 220"/>
                <a:gd name="T20" fmla="*/ 138 w 220"/>
                <a:gd name="T21" fmla="*/ 165 h 220"/>
                <a:gd name="T22" fmla="*/ 220 w 220"/>
                <a:gd name="T23" fmla="*/ 83 h 220"/>
                <a:gd name="T24" fmla="*/ 138 w 220"/>
                <a:gd name="T25" fmla="*/ 0 h 220"/>
                <a:gd name="T26" fmla="*/ 33 w 220"/>
                <a:gd name="T27" fmla="*/ 204 h 220"/>
                <a:gd name="T28" fmla="*/ 24 w 220"/>
                <a:gd name="T29" fmla="*/ 208 h 220"/>
                <a:gd name="T30" fmla="*/ 12 w 220"/>
                <a:gd name="T31" fmla="*/ 196 h 220"/>
                <a:gd name="T32" fmla="*/ 16 w 220"/>
                <a:gd name="T33" fmla="*/ 187 h 220"/>
                <a:gd name="T34" fmla="*/ 16 w 220"/>
                <a:gd name="T35" fmla="*/ 187 h 220"/>
                <a:gd name="T36" fmla="*/ 71 w 220"/>
                <a:gd name="T37" fmla="*/ 132 h 220"/>
                <a:gd name="T38" fmla="*/ 88 w 220"/>
                <a:gd name="T39" fmla="*/ 149 h 220"/>
                <a:gd name="T40" fmla="*/ 33 w 220"/>
                <a:gd name="T41" fmla="*/ 204 h 220"/>
                <a:gd name="T42" fmla="*/ 138 w 220"/>
                <a:gd name="T43" fmla="*/ 151 h 220"/>
                <a:gd name="T44" fmla="*/ 69 w 220"/>
                <a:gd name="T45" fmla="*/ 83 h 220"/>
                <a:gd name="T46" fmla="*/ 138 w 220"/>
                <a:gd name="T47" fmla="*/ 14 h 220"/>
                <a:gd name="T48" fmla="*/ 206 w 220"/>
                <a:gd name="T49" fmla="*/ 83 h 220"/>
                <a:gd name="T50" fmla="*/ 138 w 220"/>
                <a:gd name="T51" fmla="*/ 15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0" h="220">
                  <a:moveTo>
                    <a:pt x="138" y="0"/>
                  </a:moveTo>
                  <a:cubicBezTo>
                    <a:pt x="92" y="0"/>
                    <a:pt x="55" y="37"/>
                    <a:pt x="55" y="83"/>
                  </a:cubicBezTo>
                  <a:cubicBezTo>
                    <a:pt x="55" y="96"/>
                    <a:pt x="58" y="110"/>
                    <a:pt x="65" y="121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3" y="183"/>
                    <a:pt x="0" y="189"/>
                    <a:pt x="0" y="196"/>
                  </a:cubicBezTo>
                  <a:cubicBezTo>
                    <a:pt x="0" y="209"/>
                    <a:pt x="11" y="220"/>
                    <a:pt x="24" y="220"/>
                  </a:cubicBezTo>
                  <a:cubicBezTo>
                    <a:pt x="31" y="220"/>
                    <a:pt x="37" y="217"/>
                    <a:pt x="42" y="213"/>
                  </a:cubicBezTo>
                  <a:cubicBezTo>
                    <a:pt x="42" y="213"/>
                    <a:pt x="42" y="213"/>
                    <a:pt x="42" y="213"/>
                  </a:cubicBezTo>
                  <a:cubicBezTo>
                    <a:pt x="99" y="155"/>
                    <a:pt x="99" y="155"/>
                    <a:pt x="99" y="155"/>
                  </a:cubicBezTo>
                  <a:cubicBezTo>
                    <a:pt x="110" y="162"/>
                    <a:pt x="124" y="165"/>
                    <a:pt x="138" y="165"/>
                  </a:cubicBezTo>
                  <a:cubicBezTo>
                    <a:pt x="183" y="165"/>
                    <a:pt x="220" y="128"/>
                    <a:pt x="220" y="83"/>
                  </a:cubicBezTo>
                  <a:cubicBezTo>
                    <a:pt x="220" y="37"/>
                    <a:pt x="183" y="0"/>
                    <a:pt x="138" y="0"/>
                  </a:cubicBezTo>
                  <a:close/>
                  <a:moveTo>
                    <a:pt x="33" y="204"/>
                  </a:moveTo>
                  <a:cubicBezTo>
                    <a:pt x="31" y="206"/>
                    <a:pt x="28" y="208"/>
                    <a:pt x="24" y="208"/>
                  </a:cubicBezTo>
                  <a:cubicBezTo>
                    <a:pt x="18" y="208"/>
                    <a:pt x="12" y="202"/>
                    <a:pt x="12" y="196"/>
                  </a:cubicBezTo>
                  <a:cubicBezTo>
                    <a:pt x="12" y="192"/>
                    <a:pt x="14" y="189"/>
                    <a:pt x="16" y="187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6" y="138"/>
                    <a:pt x="82" y="144"/>
                    <a:pt x="88" y="149"/>
                  </a:cubicBezTo>
                  <a:lnTo>
                    <a:pt x="33" y="204"/>
                  </a:lnTo>
                  <a:close/>
                  <a:moveTo>
                    <a:pt x="138" y="151"/>
                  </a:moveTo>
                  <a:cubicBezTo>
                    <a:pt x="100" y="151"/>
                    <a:pt x="69" y="120"/>
                    <a:pt x="69" y="83"/>
                  </a:cubicBezTo>
                  <a:cubicBezTo>
                    <a:pt x="69" y="45"/>
                    <a:pt x="100" y="14"/>
                    <a:pt x="138" y="14"/>
                  </a:cubicBezTo>
                  <a:cubicBezTo>
                    <a:pt x="175" y="14"/>
                    <a:pt x="206" y="45"/>
                    <a:pt x="206" y="83"/>
                  </a:cubicBezTo>
                  <a:cubicBezTo>
                    <a:pt x="206" y="120"/>
                    <a:pt x="175" y="151"/>
                    <a:pt x="138" y="1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5684838" y="25400"/>
              <a:ext cx="196850" cy="196850"/>
            </a:xfrm>
            <a:custGeom>
              <a:avLst/>
              <a:gdLst>
                <a:gd name="T0" fmla="*/ 49 w 52"/>
                <a:gd name="T1" fmla="*/ 0 h 52"/>
                <a:gd name="T2" fmla="*/ 0 w 52"/>
                <a:gd name="T3" fmla="*/ 49 h 52"/>
                <a:gd name="T4" fmla="*/ 4 w 52"/>
                <a:gd name="T5" fmla="*/ 52 h 52"/>
                <a:gd name="T6" fmla="*/ 7 w 52"/>
                <a:gd name="T7" fmla="*/ 49 h 52"/>
                <a:gd name="T8" fmla="*/ 49 w 52"/>
                <a:gd name="T9" fmla="*/ 7 h 52"/>
                <a:gd name="T10" fmla="*/ 52 w 52"/>
                <a:gd name="T11" fmla="*/ 4 h 52"/>
                <a:gd name="T12" fmla="*/ 49 w 52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50"/>
                    <a:pt x="2" y="52"/>
                    <a:pt x="4" y="52"/>
                  </a:cubicBezTo>
                  <a:cubicBezTo>
                    <a:pt x="6" y="52"/>
                    <a:pt x="7" y="50"/>
                    <a:pt x="7" y="49"/>
                  </a:cubicBezTo>
                  <a:cubicBezTo>
                    <a:pt x="7" y="26"/>
                    <a:pt x="26" y="7"/>
                    <a:pt x="49" y="7"/>
                  </a:cubicBezTo>
                  <a:cubicBezTo>
                    <a:pt x="50" y="7"/>
                    <a:pt x="52" y="6"/>
                    <a:pt x="52" y="4"/>
                  </a:cubicBezTo>
                  <a:cubicBezTo>
                    <a:pt x="52" y="2"/>
                    <a:pt x="50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22" name="Group 71"/>
          <p:cNvGrpSpPr/>
          <p:nvPr/>
        </p:nvGrpSpPr>
        <p:grpSpPr>
          <a:xfrm>
            <a:off x="4606812" y="4821366"/>
            <a:ext cx="320835" cy="220400"/>
            <a:chOff x="9902825" y="4503738"/>
            <a:chExt cx="365125" cy="250825"/>
          </a:xfrm>
          <a:solidFill>
            <a:schemeClr val="bg1"/>
          </a:solidFill>
          <a:effectLst/>
        </p:grpSpPr>
        <p:sp>
          <p:nvSpPr>
            <p:cNvPr id="23" name="Freeform 119"/>
            <p:cNvSpPr/>
            <p:nvPr/>
          </p:nvSpPr>
          <p:spPr bwMode="auto">
            <a:xfrm>
              <a:off x="9948863" y="4549776"/>
              <a:ext cx="107950" cy="95250"/>
            </a:xfrm>
            <a:custGeom>
              <a:avLst/>
              <a:gdLst>
                <a:gd name="T0" fmla="*/ 18 w 19"/>
                <a:gd name="T1" fmla="*/ 17 h 17"/>
                <a:gd name="T2" fmla="*/ 18 w 19"/>
                <a:gd name="T3" fmla="*/ 14 h 17"/>
                <a:gd name="T4" fmla="*/ 14 w 19"/>
                <a:gd name="T5" fmla="*/ 12 h 17"/>
                <a:gd name="T6" fmla="*/ 12 w 19"/>
                <a:gd name="T7" fmla="*/ 11 h 17"/>
                <a:gd name="T8" fmla="*/ 12 w 19"/>
                <a:gd name="T9" fmla="*/ 9 h 17"/>
                <a:gd name="T10" fmla="*/ 12 w 19"/>
                <a:gd name="T11" fmla="*/ 7 h 17"/>
                <a:gd name="T12" fmla="*/ 13 w 19"/>
                <a:gd name="T13" fmla="*/ 6 h 17"/>
                <a:gd name="T14" fmla="*/ 13 w 19"/>
                <a:gd name="T15" fmla="*/ 5 h 17"/>
                <a:gd name="T16" fmla="*/ 13 w 19"/>
                <a:gd name="T17" fmla="*/ 3 h 17"/>
                <a:gd name="T18" fmla="*/ 9 w 19"/>
                <a:gd name="T19" fmla="*/ 0 h 17"/>
                <a:gd name="T20" fmla="*/ 6 w 19"/>
                <a:gd name="T21" fmla="*/ 3 h 17"/>
                <a:gd name="T22" fmla="*/ 6 w 19"/>
                <a:gd name="T23" fmla="*/ 5 h 17"/>
                <a:gd name="T24" fmla="*/ 5 w 19"/>
                <a:gd name="T25" fmla="*/ 6 h 17"/>
                <a:gd name="T26" fmla="*/ 6 w 19"/>
                <a:gd name="T27" fmla="*/ 7 h 17"/>
                <a:gd name="T28" fmla="*/ 7 w 19"/>
                <a:gd name="T29" fmla="*/ 9 h 17"/>
                <a:gd name="T30" fmla="*/ 7 w 19"/>
                <a:gd name="T31" fmla="*/ 11 h 17"/>
                <a:gd name="T32" fmla="*/ 5 w 19"/>
                <a:gd name="T33" fmla="*/ 12 h 17"/>
                <a:gd name="T34" fmla="*/ 0 w 19"/>
                <a:gd name="T35" fmla="*/ 14 h 17"/>
                <a:gd name="T36" fmla="*/ 0 w 19"/>
                <a:gd name="T37" fmla="*/ 17 h 17"/>
                <a:gd name="T38" fmla="*/ 18 w 19"/>
                <a:gd name="T3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8" y="17"/>
                  </a:moveTo>
                  <a:cubicBezTo>
                    <a:pt x="18" y="17"/>
                    <a:pt x="19" y="15"/>
                    <a:pt x="18" y="14"/>
                  </a:cubicBezTo>
                  <a:cubicBezTo>
                    <a:pt x="18" y="14"/>
                    <a:pt x="16" y="13"/>
                    <a:pt x="14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7"/>
                  </a:cubicBezTo>
                  <a:cubicBezTo>
                    <a:pt x="13" y="7"/>
                    <a:pt x="13" y="7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5" y="12"/>
                  </a:cubicBezTo>
                  <a:cubicBezTo>
                    <a:pt x="3" y="13"/>
                    <a:pt x="1" y="14"/>
                    <a:pt x="0" y="14"/>
                  </a:cubicBezTo>
                  <a:cubicBezTo>
                    <a:pt x="0" y="15"/>
                    <a:pt x="0" y="17"/>
                    <a:pt x="0" y="17"/>
                  </a:cubicBezTo>
                  <a:lnTo>
                    <a:pt x="18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4" name="Rectangle 120"/>
            <p:cNvSpPr>
              <a:spLocks noChangeArrowheads="1"/>
            </p:cNvSpPr>
            <p:nvPr/>
          </p:nvSpPr>
          <p:spPr bwMode="auto">
            <a:xfrm>
              <a:off x="10085388" y="4549776"/>
              <a:ext cx="90487" cy="222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5" name="Rectangle 121"/>
            <p:cNvSpPr>
              <a:spLocks noChangeArrowheads="1"/>
            </p:cNvSpPr>
            <p:nvPr/>
          </p:nvSpPr>
          <p:spPr bwMode="auto">
            <a:xfrm>
              <a:off x="10085388" y="4594226"/>
              <a:ext cx="136525" cy="238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6" name="Rectangle 122"/>
            <p:cNvSpPr>
              <a:spLocks noChangeArrowheads="1"/>
            </p:cNvSpPr>
            <p:nvPr/>
          </p:nvSpPr>
          <p:spPr bwMode="auto">
            <a:xfrm>
              <a:off x="10085388" y="4640263"/>
              <a:ext cx="114300" cy="222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7" name="Freeform 123"/>
            <p:cNvSpPr>
              <a:spLocks noEditPoints="1"/>
            </p:cNvSpPr>
            <p:nvPr/>
          </p:nvSpPr>
          <p:spPr bwMode="auto">
            <a:xfrm>
              <a:off x="9902825" y="4503738"/>
              <a:ext cx="365125" cy="250825"/>
            </a:xfrm>
            <a:custGeom>
              <a:avLst/>
              <a:gdLst>
                <a:gd name="T0" fmla="*/ 0 w 64"/>
                <a:gd name="T1" fmla="*/ 0 h 44"/>
                <a:gd name="T2" fmla="*/ 0 w 64"/>
                <a:gd name="T3" fmla="*/ 44 h 44"/>
                <a:gd name="T4" fmla="*/ 64 w 64"/>
                <a:gd name="T5" fmla="*/ 44 h 44"/>
                <a:gd name="T6" fmla="*/ 64 w 64"/>
                <a:gd name="T7" fmla="*/ 0 h 44"/>
                <a:gd name="T8" fmla="*/ 0 w 64"/>
                <a:gd name="T9" fmla="*/ 0 h 44"/>
                <a:gd name="T10" fmla="*/ 60 w 64"/>
                <a:gd name="T11" fmla="*/ 40 h 44"/>
                <a:gd name="T12" fmla="*/ 52 w 64"/>
                <a:gd name="T13" fmla="*/ 40 h 44"/>
                <a:gd name="T14" fmla="*/ 52 w 64"/>
                <a:gd name="T15" fmla="*/ 38 h 44"/>
                <a:gd name="T16" fmla="*/ 46 w 64"/>
                <a:gd name="T17" fmla="*/ 32 h 44"/>
                <a:gd name="T18" fmla="*/ 40 w 64"/>
                <a:gd name="T19" fmla="*/ 38 h 44"/>
                <a:gd name="T20" fmla="*/ 40 w 64"/>
                <a:gd name="T21" fmla="*/ 40 h 44"/>
                <a:gd name="T22" fmla="*/ 24 w 64"/>
                <a:gd name="T23" fmla="*/ 40 h 44"/>
                <a:gd name="T24" fmla="*/ 24 w 64"/>
                <a:gd name="T25" fmla="*/ 38 h 44"/>
                <a:gd name="T26" fmla="*/ 18 w 64"/>
                <a:gd name="T27" fmla="*/ 32 h 44"/>
                <a:gd name="T28" fmla="*/ 12 w 64"/>
                <a:gd name="T29" fmla="*/ 38 h 44"/>
                <a:gd name="T30" fmla="*/ 12 w 64"/>
                <a:gd name="T31" fmla="*/ 40 h 44"/>
                <a:gd name="T32" fmla="*/ 4 w 64"/>
                <a:gd name="T33" fmla="*/ 40 h 44"/>
                <a:gd name="T34" fmla="*/ 4 w 64"/>
                <a:gd name="T35" fmla="*/ 4 h 44"/>
                <a:gd name="T36" fmla="*/ 60 w 64"/>
                <a:gd name="T37" fmla="*/ 4 h 44"/>
                <a:gd name="T38" fmla="*/ 60 w 64"/>
                <a:gd name="T3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0" y="0"/>
                  </a:lnTo>
                  <a:close/>
                  <a:moveTo>
                    <a:pt x="60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39"/>
                    <a:pt x="52" y="39"/>
                    <a:pt x="52" y="38"/>
                  </a:cubicBezTo>
                  <a:cubicBezTo>
                    <a:pt x="52" y="35"/>
                    <a:pt x="49" y="32"/>
                    <a:pt x="46" y="32"/>
                  </a:cubicBezTo>
                  <a:cubicBezTo>
                    <a:pt x="43" y="32"/>
                    <a:pt x="40" y="35"/>
                    <a:pt x="40" y="38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8"/>
                  </a:cubicBezTo>
                  <a:cubicBezTo>
                    <a:pt x="24" y="35"/>
                    <a:pt x="21" y="32"/>
                    <a:pt x="18" y="32"/>
                  </a:cubicBezTo>
                  <a:cubicBezTo>
                    <a:pt x="15" y="32"/>
                    <a:pt x="12" y="35"/>
                    <a:pt x="12" y="38"/>
                  </a:cubicBezTo>
                  <a:cubicBezTo>
                    <a:pt x="12" y="39"/>
                    <a:pt x="12" y="39"/>
                    <a:pt x="12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0" y="4"/>
                    <a:pt x="60" y="4"/>
                    <a:pt x="60" y="4"/>
                  </a:cubicBezTo>
                  <a:lnTo>
                    <a:pt x="6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28" name="Group 77"/>
          <p:cNvGrpSpPr/>
          <p:nvPr/>
        </p:nvGrpSpPr>
        <p:grpSpPr>
          <a:xfrm>
            <a:off x="4602831" y="4083401"/>
            <a:ext cx="331370" cy="331370"/>
            <a:chOff x="6894513" y="5880100"/>
            <a:chExt cx="376238" cy="376238"/>
          </a:xfrm>
          <a:solidFill>
            <a:schemeClr val="bg1"/>
          </a:solidFill>
          <a:effectLst/>
        </p:grpSpPr>
        <p:sp>
          <p:nvSpPr>
            <p:cNvPr id="29" name="Freeform 103"/>
            <p:cNvSpPr>
              <a:spLocks noEditPoints="1"/>
            </p:cNvSpPr>
            <p:nvPr/>
          </p:nvSpPr>
          <p:spPr bwMode="auto">
            <a:xfrm>
              <a:off x="7005638" y="5880100"/>
              <a:ext cx="265113" cy="265113"/>
            </a:xfrm>
            <a:custGeom>
              <a:avLst/>
              <a:gdLst>
                <a:gd name="T0" fmla="*/ 31 w 45"/>
                <a:gd name="T1" fmla="*/ 5 h 45"/>
                <a:gd name="T2" fmla="*/ 18 w 45"/>
                <a:gd name="T3" fmla="*/ 13 h 45"/>
                <a:gd name="T4" fmla="*/ 1 w 45"/>
                <a:gd name="T5" fmla="*/ 30 h 45"/>
                <a:gd name="T6" fmla="*/ 1 w 45"/>
                <a:gd name="T7" fmla="*/ 35 h 45"/>
                <a:gd name="T8" fmla="*/ 10 w 45"/>
                <a:gd name="T9" fmla="*/ 44 h 45"/>
                <a:gd name="T10" fmla="*/ 15 w 45"/>
                <a:gd name="T11" fmla="*/ 44 h 45"/>
                <a:gd name="T12" fmla="*/ 32 w 45"/>
                <a:gd name="T13" fmla="*/ 27 h 45"/>
                <a:gd name="T14" fmla="*/ 40 w 45"/>
                <a:gd name="T15" fmla="*/ 14 h 45"/>
                <a:gd name="T16" fmla="*/ 45 w 45"/>
                <a:gd name="T17" fmla="*/ 0 h 45"/>
                <a:gd name="T18" fmla="*/ 31 w 45"/>
                <a:gd name="T19" fmla="*/ 5 h 45"/>
                <a:gd name="T20" fmla="*/ 20 w 45"/>
                <a:gd name="T21" fmla="*/ 34 h 45"/>
                <a:gd name="T22" fmla="*/ 11 w 45"/>
                <a:gd name="T23" fmla="*/ 34 h 45"/>
                <a:gd name="T24" fmla="*/ 11 w 45"/>
                <a:gd name="T25" fmla="*/ 25 h 45"/>
                <a:gd name="T26" fmla="*/ 20 w 45"/>
                <a:gd name="T27" fmla="*/ 25 h 45"/>
                <a:gd name="T28" fmla="*/ 20 w 45"/>
                <a:gd name="T29" fmla="*/ 34 h 45"/>
                <a:gd name="T30" fmla="*/ 31 w 45"/>
                <a:gd name="T31" fmla="*/ 23 h 45"/>
                <a:gd name="T32" fmla="*/ 22 w 45"/>
                <a:gd name="T33" fmla="*/ 23 h 45"/>
                <a:gd name="T34" fmla="*/ 22 w 45"/>
                <a:gd name="T35" fmla="*/ 14 h 45"/>
                <a:gd name="T36" fmla="*/ 31 w 45"/>
                <a:gd name="T37" fmla="*/ 14 h 45"/>
                <a:gd name="T38" fmla="*/ 31 w 45"/>
                <a:gd name="T3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45">
                  <a:moveTo>
                    <a:pt x="31" y="5"/>
                  </a:moveTo>
                  <a:cubicBezTo>
                    <a:pt x="27" y="6"/>
                    <a:pt x="21" y="10"/>
                    <a:pt x="18" y="1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4"/>
                    <a:pt x="1" y="3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4" y="45"/>
                    <a:pt x="15" y="44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24"/>
                    <a:pt x="39" y="18"/>
                    <a:pt x="40" y="14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31" y="5"/>
                  </a:lnTo>
                  <a:close/>
                  <a:moveTo>
                    <a:pt x="20" y="34"/>
                  </a:moveTo>
                  <a:cubicBezTo>
                    <a:pt x="17" y="36"/>
                    <a:pt x="13" y="36"/>
                    <a:pt x="11" y="34"/>
                  </a:cubicBezTo>
                  <a:cubicBezTo>
                    <a:pt x="9" y="32"/>
                    <a:pt x="9" y="28"/>
                    <a:pt x="11" y="25"/>
                  </a:cubicBezTo>
                  <a:cubicBezTo>
                    <a:pt x="13" y="23"/>
                    <a:pt x="17" y="23"/>
                    <a:pt x="20" y="25"/>
                  </a:cubicBezTo>
                  <a:cubicBezTo>
                    <a:pt x="22" y="28"/>
                    <a:pt x="22" y="32"/>
                    <a:pt x="20" y="34"/>
                  </a:cubicBezTo>
                  <a:close/>
                  <a:moveTo>
                    <a:pt x="31" y="23"/>
                  </a:moveTo>
                  <a:cubicBezTo>
                    <a:pt x="29" y="25"/>
                    <a:pt x="25" y="25"/>
                    <a:pt x="22" y="23"/>
                  </a:cubicBezTo>
                  <a:cubicBezTo>
                    <a:pt x="20" y="20"/>
                    <a:pt x="20" y="16"/>
                    <a:pt x="22" y="14"/>
                  </a:cubicBezTo>
                  <a:cubicBezTo>
                    <a:pt x="25" y="12"/>
                    <a:pt x="29" y="12"/>
                    <a:pt x="31" y="14"/>
                  </a:cubicBezTo>
                  <a:cubicBezTo>
                    <a:pt x="33" y="16"/>
                    <a:pt x="33" y="20"/>
                    <a:pt x="31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30" name="Freeform 104"/>
            <p:cNvSpPr/>
            <p:nvPr/>
          </p:nvSpPr>
          <p:spPr bwMode="auto">
            <a:xfrm>
              <a:off x="6905626" y="5986463"/>
              <a:ext cx="123825" cy="111125"/>
            </a:xfrm>
            <a:custGeom>
              <a:avLst/>
              <a:gdLst>
                <a:gd name="T0" fmla="*/ 7 w 21"/>
                <a:gd name="T1" fmla="*/ 17 h 19"/>
                <a:gd name="T2" fmla="*/ 21 w 21"/>
                <a:gd name="T3" fmla="*/ 3 h 19"/>
                <a:gd name="T4" fmla="*/ 10 w 21"/>
                <a:gd name="T5" fmla="*/ 3 h 19"/>
                <a:gd name="T6" fmla="*/ 1 w 21"/>
                <a:gd name="T7" fmla="*/ 12 h 19"/>
                <a:gd name="T8" fmla="*/ 1 w 21"/>
                <a:gd name="T9" fmla="*/ 17 h 19"/>
                <a:gd name="T10" fmla="*/ 7 w 21"/>
                <a:gd name="T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7" y="17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8" y="0"/>
                    <a:pt x="13" y="0"/>
                    <a:pt x="1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6"/>
                    <a:pt x="1" y="17"/>
                  </a:cubicBezTo>
                  <a:cubicBezTo>
                    <a:pt x="3" y="19"/>
                    <a:pt x="5" y="19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31" name="Freeform 105"/>
            <p:cNvSpPr/>
            <p:nvPr/>
          </p:nvSpPr>
          <p:spPr bwMode="auto">
            <a:xfrm>
              <a:off x="7053263" y="6121400"/>
              <a:ext cx="111125" cy="123825"/>
            </a:xfrm>
            <a:custGeom>
              <a:avLst/>
              <a:gdLst>
                <a:gd name="T0" fmla="*/ 2 w 19"/>
                <a:gd name="T1" fmla="*/ 14 h 21"/>
                <a:gd name="T2" fmla="*/ 2 w 19"/>
                <a:gd name="T3" fmla="*/ 20 h 21"/>
                <a:gd name="T4" fmla="*/ 7 w 19"/>
                <a:gd name="T5" fmla="*/ 20 h 21"/>
                <a:gd name="T6" fmla="*/ 16 w 19"/>
                <a:gd name="T7" fmla="*/ 11 h 21"/>
                <a:gd name="T8" fmla="*/ 16 w 19"/>
                <a:gd name="T9" fmla="*/ 0 h 21"/>
                <a:gd name="T10" fmla="*/ 2 w 19"/>
                <a:gd name="T1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14"/>
                  </a:moveTo>
                  <a:cubicBezTo>
                    <a:pt x="0" y="16"/>
                    <a:pt x="0" y="18"/>
                    <a:pt x="2" y="20"/>
                  </a:cubicBezTo>
                  <a:cubicBezTo>
                    <a:pt x="3" y="21"/>
                    <a:pt x="6" y="21"/>
                    <a:pt x="7" y="2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8"/>
                    <a:pt x="19" y="3"/>
                    <a:pt x="16" y="0"/>
                  </a:cubicBez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32" name="Freeform 106"/>
            <p:cNvSpPr/>
            <p:nvPr/>
          </p:nvSpPr>
          <p:spPr bwMode="auto">
            <a:xfrm>
              <a:off x="6981826" y="6103938"/>
              <a:ext cx="65088" cy="63500"/>
            </a:xfrm>
            <a:custGeom>
              <a:avLst/>
              <a:gdLst>
                <a:gd name="T0" fmla="*/ 1 w 11"/>
                <a:gd name="T1" fmla="*/ 2 h 11"/>
                <a:gd name="T2" fmla="*/ 1 w 11"/>
                <a:gd name="T3" fmla="*/ 4 h 11"/>
                <a:gd name="T4" fmla="*/ 7 w 11"/>
                <a:gd name="T5" fmla="*/ 10 h 11"/>
                <a:gd name="T6" fmla="*/ 9 w 11"/>
                <a:gd name="T7" fmla="*/ 10 h 11"/>
                <a:gd name="T8" fmla="*/ 11 w 11"/>
                <a:gd name="T9" fmla="*/ 9 h 11"/>
                <a:gd name="T10" fmla="*/ 2 w 11"/>
                <a:gd name="T11" fmla="*/ 0 h 11"/>
                <a:gd name="T12" fmla="*/ 1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" y="2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9" y="11"/>
                    <a:pt x="9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33" name="Freeform 107"/>
            <p:cNvSpPr/>
            <p:nvPr/>
          </p:nvSpPr>
          <p:spPr bwMode="auto">
            <a:xfrm>
              <a:off x="6894513" y="6138863"/>
              <a:ext cx="117475" cy="117475"/>
            </a:xfrm>
            <a:custGeom>
              <a:avLst/>
              <a:gdLst>
                <a:gd name="T0" fmla="*/ 0 w 20"/>
                <a:gd name="T1" fmla="*/ 20 h 20"/>
                <a:gd name="T2" fmla="*/ 16 w 20"/>
                <a:gd name="T3" fmla="*/ 4 h 20"/>
                <a:gd name="T4" fmla="*/ 0 w 20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cubicBezTo>
                    <a:pt x="8" y="16"/>
                    <a:pt x="20" y="8"/>
                    <a:pt x="16" y="4"/>
                  </a:cubicBezTo>
                  <a:cubicBezTo>
                    <a:pt x="12" y="0"/>
                    <a:pt x="4" y="1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sp>
        <p:nvSpPr>
          <p:cNvPr id="34" name="Freeform 70"/>
          <p:cNvSpPr>
            <a:spLocks noEditPoints="1"/>
          </p:cNvSpPr>
          <p:nvPr/>
        </p:nvSpPr>
        <p:spPr bwMode="auto">
          <a:xfrm>
            <a:off x="5606732" y="4798715"/>
            <a:ext cx="269087" cy="269087"/>
          </a:xfrm>
          <a:custGeom>
            <a:avLst/>
            <a:gdLst>
              <a:gd name="T0" fmla="*/ 188 w 231"/>
              <a:gd name="T1" fmla="*/ 145 h 231"/>
              <a:gd name="T2" fmla="*/ 188 w 231"/>
              <a:gd name="T3" fmla="*/ 101 h 231"/>
              <a:gd name="T4" fmla="*/ 130 w 231"/>
              <a:gd name="T5" fmla="*/ 101 h 231"/>
              <a:gd name="T6" fmla="*/ 130 w 231"/>
              <a:gd name="T7" fmla="*/ 87 h 231"/>
              <a:gd name="T8" fmla="*/ 173 w 231"/>
              <a:gd name="T9" fmla="*/ 87 h 231"/>
              <a:gd name="T10" fmla="*/ 173 w 231"/>
              <a:gd name="T11" fmla="*/ 0 h 231"/>
              <a:gd name="T12" fmla="*/ 72 w 231"/>
              <a:gd name="T13" fmla="*/ 0 h 231"/>
              <a:gd name="T14" fmla="*/ 72 w 231"/>
              <a:gd name="T15" fmla="*/ 87 h 231"/>
              <a:gd name="T16" fmla="*/ 115 w 231"/>
              <a:gd name="T17" fmla="*/ 87 h 231"/>
              <a:gd name="T18" fmla="*/ 115 w 231"/>
              <a:gd name="T19" fmla="*/ 101 h 231"/>
              <a:gd name="T20" fmla="*/ 43 w 231"/>
              <a:gd name="T21" fmla="*/ 101 h 231"/>
              <a:gd name="T22" fmla="*/ 43 w 231"/>
              <a:gd name="T23" fmla="*/ 145 h 231"/>
              <a:gd name="T24" fmla="*/ 0 w 231"/>
              <a:gd name="T25" fmla="*/ 145 h 231"/>
              <a:gd name="T26" fmla="*/ 0 w 231"/>
              <a:gd name="T27" fmla="*/ 231 h 231"/>
              <a:gd name="T28" fmla="*/ 101 w 231"/>
              <a:gd name="T29" fmla="*/ 231 h 231"/>
              <a:gd name="T30" fmla="*/ 101 w 231"/>
              <a:gd name="T31" fmla="*/ 145 h 231"/>
              <a:gd name="T32" fmla="*/ 58 w 231"/>
              <a:gd name="T33" fmla="*/ 145 h 231"/>
              <a:gd name="T34" fmla="*/ 58 w 231"/>
              <a:gd name="T35" fmla="*/ 116 h 231"/>
              <a:gd name="T36" fmla="*/ 173 w 231"/>
              <a:gd name="T37" fmla="*/ 116 h 231"/>
              <a:gd name="T38" fmla="*/ 173 w 231"/>
              <a:gd name="T39" fmla="*/ 145 h 231"/>
              <a:gd name="T40" fmla="*/ 130 w 231"/>
              <a:gd name="T41" fmla="*/ 145 h 231"/>
              <a:gd name="T42" fmla="*/ 130 w 231"/>
              <a:gd name="T43" fmla="*/ 231 h 231"/>
              <a:gd name="T44" fmla="*/ 231 w 231"/>
              <a:gd name="T45" fmla="*/ 231 h 231"/>
              <a:gd name="T46" fmla="*/ 231 w 231"/>
              <a:gd name="T47" fmla="*/ 145 h 231"/>
              <a:gd name="T48" fmla="*/ 188 w 231"/>
              <a:gd name="T49" fmla="*/ 145 h 231"/>
              <a:gd name="T50" fmla="*/ 87 w 231"/>
              <a:gd name="T51" fmla="*/ 159 h 231"/>
              <a:gd name="T52" fmla="*/ 87 w 231"/>
              <a:gd name="T53" fmla="*/ 173 h 231"/>
              <a:gd name="T54" fmla="*/ 14 w 231"/>
              <a:gd name="T55" fmla="*/ 173 h 231"/>
              <a:gd name="T56" fmla="*/ 14 w 231"/>
              <a:gd name="T57" fmla="*/ 159 h 231"/>
              <a:gd name="T58" fmla="*/ 87 w 231"/>
              <a:gd name="T59" fmla="*/ 159 h 231"/>
              <a:gd name="T60" fmla="*/ 87 w 231"/>
              <a:gd name="T61" fmla="*/ 29 h 231"/>
              <a:gd name="T62" fmla="*/ 87 w 231"/>
              <a:gd name="T63" fmla="*/ 15 h 231"/>
              <a:gd name="T64" fmla="*/ 159 w 231"/>
              <a:gd name="T65" fmla="*/ 15 h 231"/>
              <a:gd name="T66" fmla="*/ 159 w 231"/>
              <a:gd name="T67" fmla="*/ 29 h 231"/>
              <a:gd name="T68" fmla="*/ 87 w 231"/>
              <a:gd name="T69" fmla="*/ 29 h 231"/>
              <a:gd name="T70" fmla="*/ 217 w 231"/>
              <a:gd name="T71" fmla="*/ 173 h 231"/>
              <a:gd name="T72" fmla="*/ 144 w 231"/>
              <a:gd name="T73" fmla="*/ 173 h 231"/>
              <a:gd name="T74" fmla="*/ 144 w 231"/>
              <a:gd name="T75" fmla="*/ 159 h 231"/>
              <a:gd name="T76" fmla="*/ 217 w 231"/>
              <a:gd name="T77" fmla="*/ 159 h 231"/>
              <a:gd name="T78" fmla="*/ 217 w 231"/>
              <a:gd name="T79" fmla="*/ 17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1" h="231">
                <a:moveTo>
                  <a:pt x="188" y="145"/>
                </a:moveTo>
                <a:lnTo>
                  <a:pt x="188" y="101"/>
                </a:lnTo>
                <a:lnTo>
                  <a:pt x="130" y="101"/>
                </a:lnTo>
                <a:lnTo>
                  <a:pt x="130" y="87"/>
                </a:lnTo>
                <a:lnTo>
                  <a:pt x="173" y="87"/>
                </a:lnTo>
                <a:lnTo>
                  <a:pt x="173" y="0"/>
                </a:lnTo>
                <a:lnTo>
                  <a:pt x="72" y="0"/>
                </a:lnTo>
                <a:lnTo>
                  <a:pt x="72" y="87"/>
                </a:lnTo>
                <a:lnTo>
                  <a:pt x="115" y="87"/>
                </a:lnTo>
                <a:lnTo>
                  <a:pt x="115" y="101"/>
                </a:lnTo>
                <a:lnTo>
                  <a:pt x="43" y="101"/>
                </a:lnTo>
                <a:lnTo>
                  <a:pt x="43" y="145"/>
                </a:lnTo>
                <a:lnTo>
                  <a:pt x="0" y="145"/>
                </a:lnTo>
                <a:lnTo>
                  <a:pt x="0" y="231"/>
                </a:lnTo>
                <a:lnTo>
                  <a:pt x="101" y="231"/>
                </a:lnTo>
                <a:lnTo>
                  <a:pt x="101" y="145"/>
                </a:lnTo>
                <a:lnTo>
                  <a:pt x="58" y="145"/>
                </a:lnTo>
                <a:lnTo>
                  <a:pt x="58" y="116"/>
                </a:lnTo>
                <a:lnTo>
                  <a:pt x="173" y="116"/>
                </a:lnTo>
                <a:lnTo>
                  <a:pt x="173" y="145"/>
                </a:lnTo>
                <a:lnTo>
                  <a:pt x="130" y="145"/>
                </a:lnTo>
                <a:lnTo>
                  <a:pt x="130" y="231"/>
                </a:lnTo>
                <a:lnTo>
                  <a:pt x="231" y="231"/>
                </a:lnTo>
                <a:lnTo>
                  <a:pt x="231" y="145"/>
                </a:lnTo>
                <a:lnTo>
                  <a:pt x="188" y="145"/>
                </a:lnTo>
                <a:close/>
                <a:moveTo>
                  <a:pt x="87" y="159"/>
                </a:moveTo>
                <a:lnTo>
                  <a:pt x="87" y="173"/>
                </a:lnTo>
                <a:lnTo>
                  <a:pt x="14" y="173"/>
                </a:lnTo>
                <a:lnTo>
                  <a:pt x="14" y="159"/>
                </a:lnTo>
                <a:lnTo>
                  <a:pt x="87" y="159"/>
                </a:lnTo>
                <a:close/>
                <a:moveTo>
                  <a:pt x="87" y="29"/>
                </a:moveTo>
                <a:lnTo>
                  <a:pt x="87" y="15"/>
                </a:lnTo>
                <a:lnTo>
                  <a:pt x="159" y="15"/>
                </a:lnTo>
                <a:lnTo>
                  <a:pt x="159" y="29"/>
                </a:lnTo>
                <a:lnTo>
                  <a:pt x="87" y="29"/>
                </a:lnTo>
                <a:close/>
                <a:moveTo>
                  <a:pt x="217" y="173"/>
                </a:moveTo>
                <a:lnTo>
                  <a:pt x="144" y="173"/>
                </a:lnTo>
                <a:lnTo>
                  <a:pt x="144" y="159"/>
                </a:lnTo>
                <a:lnTo>
                  <a:pt x="217" y="159"/>
                </a:lnTo>
                <a:lnTo>
                  <a:pt x="217" y="1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cxnSp>
        <p:nvCxnSpPr>
          <p:cNvPr id="35" name="Straight Connector 84"/>
          <p:cNvCxnSpPr/>
          <p:nvPr/>
        </p:nvCxnSpPr>
        <p:spPr>
          <a:xfrm>
            <a:off x="3483947" y="4238265"/>
            <a:ext cx="10041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85"/>
          <p:cNvCxnSpPr/>
          <p:nvPr/>
        </p:nvCxnSpPr>
        <p:spPr>
          <a:xfrm>
            <a:off x="6957842" y="4238265"/>
            <a:ext cx="10041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86"/>
          <p:cNvCxnSpPr/>
          <p:nvPr/>
        </p:nvCxnSpPr>
        <p:spPr>
          <a:xfrm>
            <a:off x="6957842" y="3580901"/>
            <a:ext cx="10041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87"/>
          <p:cNvCxnSpPr/>
          <p:nvPr/>
        </p:nvCxnSpPr>
        <p:spPr>
          <a:xfrm>
            <a:off x="6957842" y="4931565"/>
            <a:ext cx="10041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88"/>
          <p:cNvCxnSpPr/>
          <p:nvPr/>
        </p:nvCxnSpPr>
        <p:spPr>
          <a:xfrm>
            <a:off x="3483947" y="3580901"/>
            <a:ext cx="10041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89"/>
          <p:cNvCxnSpPr/>
          <p:nvPr/>
        </p:nvCxnSpPr>
        <p:spPr>
          <a:xfrm>
            <a:off x="3483947" y="4922468"/>
            <a:ext cx="10041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90"/>
          <p:cNvCxnSpPr/>
          <p:nvPr/>
        </p:nvCxnSpPr>
        <p:spPr>
          <a:xfrm>
            <a:off x="3483947" y="5334800"/>
            <a:ext cx="224322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91"/>
          <p:cNvCxnSpPr/>
          <p:nvPr/>
        </p:nvCxnSpPr>
        <p:spPr>
          <a:xfrm>
            <a:off x="5727167" y="3169529"/>
            <a:ext cx="223484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2"/>
          <p:cNvCxnSpPr/>
          <p:nvPr/>
        </p:nvCxnSpPr>
        <p:spPr>
          <a:xfrm>
            <a:off x="5727166" y="3166398"/>
            <a:ext cx="0" cy="1896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3"/>
          <p:cNvCxnSpPr/>
          <p:nvPr/>
        </p:nvCxnSpPr>
        <p:spPr>
          <a:xfrm>
            <a:off x="5727166" y="5145127"/>
            <a:ext cx="0" cy="1896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94"/>
          <p:cNvSpPr txBox="1"/>
          <p:nvPr/>
        </p:nvSpPr>
        <p:spPr>
          <a:xfrm>
            <a:off x="2268909" y="3161349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95"/>
          <p:cNvSpPr txBox="1"/>
          <p:nvPr/>
        </p:nvSpPr>
        <p:spPr>
          <a:xfrm>
            <a:off x="1447828" y="3323812"/>
            <a:ext cx="1894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96"/>
          <p:cNvSpPr txBox="1"/>
          <p:nvPr/>
        </p:nvSpPr>
        <p:spPr>
          <a:xfrm>
            <a:off x="2212497" y="3789365"/>
            <a:ext cx="11919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id-ID" sz="1050" b="1" dirty="0">
              <a:solidFill>
                <a:schemeClr val="bg1"/>
              </a:solidFill>
            </a:endParaRPr>
          </a:p>
        </p:txBody>
      </p:sp>
      <p:sp>
        <p:nvSpPr>
          <p:cNvPr id="48" name="TextBox 97"/>
          <p:cNvSpPr txBox="1"/>
          <p:nvPr/>
        </p:nvSpPr>
        <p:spPr>
          <a:xfrm>
            <a:off x="1447828" y="3965921"/>
            <a:ext cx="1894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98"/>
          <p:cNvSpPr txBox="1"/>
          <p:nvPr/>
        </p:nvSpPr>
        <p:spPr>
          <a:xfrm>
            <a:off x="2232461" y="4431472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99"/>
          <p:cNvSpPr txBox="1"/>
          <p:nvPr/>
        </p:nvSpPr>
        <p:spPr>
          <a:xfrm>
            <a:off x="1447828" y="4608028"/>
            <a:ext cx="1894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100"/>
          <p:cNvSpPr txBox="1"/>
          <p:nvPr/>
        </p:nvSpPr>
        <p:spPr>
          <a:xfrm>
            <a:off x="2001990" y="5087672"/>
            <a:ext cx="1356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050" b="1" dirty="0">
                <a:solidFill>
                  <a:schemeClr val="bg1"/>
                </a:solidFill>
              </a:rPr>
              <a:t>Select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id-ID" sz="1050" b="1" dirty="0">
              <a:solidFill>
                <a:schemeClr val="bg1"/>
              </a:solidFill>
            </a:endParaRPr>
          </a:p>
        </p:txBody>
      </p:sp>
      <p:sp>
        <p:nvSpPr>
          <p:cNvPr id="52" name="TextBox 101"/>
          <p:cNvSpPr txBox="1"/>
          <p:nvPr/>
        </p:nvSpPr>
        <p:spPr>
          <a:xfrm>
            <a:off x="1447828" y="5250135"/>
            <a:ext cx="1894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102"/>
          <p:cNvSpPr txBox="1"/>
          <p:nvPr/>
        </p:nvSpPr>
        <p:spPr>
          <a:xfrm>
            <a:off x="8032565" y="2804009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103"/>
          <p:cNvSpPr txBox="1"/>
          <p:nvPr/>
        </p:nvSpPr>
        <p:spPr>
          <a:xfrm>
            <a:off x="7995823" y="3002889"/>
            <a:ext cx="1894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104"/>
          <p:cNvSpPr txBox="1"/>
          <p:nvPr/>
        </p:nvSpPr>
        <p:spPr>
          <a:xfrm>
            <a:off x="8082562" y="3401173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105"/>
          <p:cNvSpPr txBox="1"/>
          <p:nvPr/>
        </p:nvSpPr>
        <p:spPr>
          <a:xfrm>
            <a:off x="8077778" y="3563636"/>
            <a:ext cx="1894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106"/>
          <p:cNvSpPr txBox="1"/>
          <p:nvPr/>
        </p:nvSpPr>
        <p:spPr>
          <a:xfrm>
            <a:off x="8082562" y="4043281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107"/>
          <p:cNvSpPr txBox="1"/>
          <p:nvPr/>
        </p:nvSpPr>
        <p:spPr>
          <a:xfrm>
            <a:off x="8077778" y="4205743"/>
            <a:ext cx="1894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108"/>
          <p:cNvSpPr txBox="1"/>
          <p:nvPr/>
        </p:nvSpPr>
        <p:spPr>
          <a:xfrm>
            <a:off x="8082561" y="4685388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109"/>
          <p:cNvSpPr txBox="1"/>
          <p:nvPr/>
        </p:nvSpPr>
        <p:spPr>
          <a:xfrm>
            <a:off x="8077778" y="4847851"/>
            <a:ext cx="1894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箭头: 下 60"/>
          <p:cNvSpPr/>
          <p:nvPr/>
        </p:nvSpPr>
        <p:spPr>
          <a:xfrm>
            <a:off x="620815" y="261257"/>
            <a:ext cx="714197" cy="595164"/>
          </a:xfrm>
          <a:prstGeom prst="downArrow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-302" y="856421"/>
            <a:ext cx="2136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63" name="矩形 62"/>
          <p:cNvSpPr/>
          <p:nvPr/>
        </p:nvSpPr>
        <p:spPr>
          <a:xfrm>
            <a:off x="798285" y="0"/>
            <a:ext cx="377372" cy="159657"/>
          </a:xfrm>
          <a:prstGeom prst="rect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6" grpId="0" animBg="1"/>
      <p:bldP spid="17" grpId="0" animBg="1"/>
      <p:bldP spid="18" grpId="0" animBg="1"/>
      <p:bldP spid="3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4989361" y="3104204"/>
            <a:ext cx="1127114" cy="2247895"/>
            <a:chOff x="5362575" y="2679701"/>
            <a:chExt cx="847725" cy="1690688"/>
          </a:xfrm>
          <a:solidFill>
            <a:srgbClr val="FAD159"/>
          </a:solidFill>
        </p:grpSpPr>
        <p:sp>
          <p:nvSpPr>
            <p:cNvPr id="5" name="Freeform 51"/>
            <p:cNvSpPr/>
            <p:nvPr/>
          </p:nvSpPr>
          <p:spPr bwMode="auto">
            <a:xfrm>
              <a:off x="5627688" y="2679701"/>
              <a:ext cx="522288" cy="987425"/>
            </a:xfrm>
            <a:custGeom>
              <a:avLst/>
              <a:gdLst>
                <a:gd name="T0" fmla="*/ 51 w 87"/>
                <a:gd name="T1" fmla="*/ 52 h 164"/>
                <a:gd name="T2" fmla="*/ 34 w 87"/>
                <a:gd name="T3" fmla="*/ 43 h 164"/>
                <a:gd name="T4" fmla="*/ 39 w 87"/>
                <a:gd name="T5" fmla="*/ 39 h 164"/>
                <a:gd name="T6" fmla="*/ 65 w 87"/>
                <a:gd name="T7" fmla="*/ 36 h 164"/>
                <a:gd name="T8" fmla="*/ 72 w 87"/>
                <a:gd name="T9" fmla="*/ 37 h 164"/>
                <a:gd name="T10" fmla="*/ 58 w 87"/>
                <a:gd name="T11" fmla="*/ 51 h 164"/>
                <a:gd name="T12" fmla="*/ 32 w 87"/>
                <a:gd name="T13" fmla="*/ 74 h 164"/>
                <a:gd name="T14" fmla="*/ 25 w 87"/>
                <a:gd name="T15" fmla="*/ 101 h 164"/>
                <a:gd name="T16" fmla="*/ 23 w 87"/>
                <a:gd name="T17" fmla="*/ 115 h 164"/>
                <a:gd name="T18" fmla="*/ 44 w 87"/>
                <a:gd name="T19" fmla="*/ 119 h 164"/>
                <a:gd name="T20" fmla="*/ 54 w 87"/>
                <a:gd name="T21" fmla="*/ 96 h 164"/>
                <a:gd name="T22" fmla="*/ 58 w 87"/>
                <a:gd name="T23" fmla="*/ 102 h 164"/>
                <a:gd name="T24" fmla="*/ 50 w 87"/>
                <a:gd name="T25" fmla="*/ 118 h 164"/>
                <a:gd name="T26" fmla="*/ 60 w 87"/>
                <a:gd name="T27" fmla="*/ 131 h 164"/>
                <a:gd name="T28" fmla="*/ 57 w 87"/>
                <a:gd name="T29" fmla="*/ 138 h 164"/>
                <a:gd name="T30" fmla="*/ 45 w 87"/>
                <a:gd name="T31" fmla="*/ 126 h 164"/>
                <a:gd name="T32" fmla="*/ 18 w 87"/>
                <a:gd name="T33" fmla="*/ 121 h 164"/>
                <a:gd name="T34" fmla="*/ 1 w 87"/>
                <a:gd name="T35" fmla="*/ 128 h 164"/>
                <a:gd name="T36" fmla="*/ 4 w 87"/>
                <a:gd name="T37" fmla="*/ 139 h 164"/>
                <a:gd name="T38" fmla="*/ 36 w 87"/>
                <a:gd name="T39" fmla="*/ 159 h 164"/>
                <a:gd name="T40" fmla="*/ 52 w 87"/>
                <a:gd name="T41" fmla="*/ 163 h 164"/>
                <a:gd name="T42" fmla="*/ 73 w 87"/>
                <a:gd name="T43" fmla="*/ 164 h 164"/>
                <a:gd name="T44" fmla="*/ 66 w 87"/>
                <a:gd name="T45" fmla="*/ 116 h 164"/>
                <a:gd name="T46" fmla="*/ 71 w 87"/>
                <a:gd name="T47" fmla="*/ 64 h 164"/>
                <a:gd name="T48" fmla="*/ 70 w 87"/>
                <a:gd name="T49" fmla="*/ 12 h 164"/>
                <a:gd name="T50" fmla="*/ 30 w 87"/>
                <a:gd name="T51" fmla="*/ 27 h 164"/>
                <a:gd name="T52" fmla="*/ 9 w 87"/>
                <a:gd name="T53" fmla="*/ 52 h 164"/>
                <a:gd name="T54" fmla="*/ 51 w 87"/>
                <a:gd name="T55" fmla="*/ 5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164">
                  <a:moveTo>
                    <a:pt x="51" y="52"/>
                  </a:moveTo>
                  <a:cubicBezTo>
                    <a:pt x="44" y="52"/>
                    <a:pt x="38" y="48"/>
                    <a:pt x="34" y="43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7" y="48"/>
                    <a:pt x="62" y="48"/>
                    <a:pt x="65" y="36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0" y="44"/>
                    <a:pt x="65" y="50"/>
                    <a:pt x="58" y="51"/>
                  </a:cubicBezTo>
                  <a:cubicBezTo>
                    <a:pt x="57" y="66"/>
                    <a:pt x="46" y="74"/>
                    <a:pt x="32" y="74"/>
                  </a:cubicBezTo>
                  <a:cubicBezTo>
                    <a:pt x="37" y="83"/>
                    <a:pt x="35" y="96"/>
                    <a:pt x="25" y="101"/>
                  </a:cubicBezTo>
                  <a:cubicBezTo>
                    <a:pt x="26" y="106"/>
                    <a:pt x="25" y="111"/>
                    <a:pt x="23" y="115"/>
                  </a:cubicBezTo>
                  <a:cubicBezTo>
                    <a:pt x="27" y="123"/>
                    <a:pt x="36" y="124"/>
                    <a:pt x="44" y="119"/>
                  </a:cubicBezTo>
                  <a:cubicBezTo>
                    <a:pt x="43" y="109"/>
                    <a:pt x="47" y="101"/>
                    <a:pt x="54" y="96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3" y="105"/>
                    <a:pt x="50" y="111"/>
                    <a:pt x="50" y="118"/>
                  </a:cubicBezTo>
                  <a:cubicBezTo>
                    <a:pt x="51" y="123"/>
                    <a:pt x="54" y="129"/>
                    <a:pt x="60" y="131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1" y="135"/>
                    <a:pt x="48" y="131"/>
                    <a:pt x="45" y="126"/>
                  </a:cubicBezTo>
                  <a:cubicBezTo>
                    <a:pt x="36" y="131"/>
                    <a:pt x="25" y="129"/>
                    <a:pt x="18" y="121"/>
                  </a:cubicBezTo>
                  <a:cubicBezTo>
                    <a:pt x="14" y="125"/>
                    <a:pt x="7" y="127"/>
                    <a:pt x="1" y="128"/>
                  </a:cubicBezTo>
                  <a:cubicBezTo>
                    <a:pt x="3" y="131"/>
                    <a:pt x="4" y="135"/>
                    <a:pt x="4" y="139"/>
                  </a:cubicBezTo>
                  <a:cubicBezTo>
                    <a:pt x="19" y="136"/>
                    <a:pt x="32" y="143"/>
                    <a:pt x="36" y="159"/>
                  </a:cubicBezTo>
                  <a:cubicBezTo>
                    <a:pt x="42" y="158"/>
                    <a:pt x="48" y="160"/>
                    <a:pt x="52" y="163"/>
                  </a:cubicBezTo>
                  <a:cubicBezTo>
                    <a:pt x="58" y="160"/>
                    <a:pt x="67" y="161"/>
                    <a:pt x="73" y="164"/>
                  </a:cubicBezTo>
                  <a:cubicBezTo>
                    <a:pt x="83" y="148"/>
                    <a:pt x="80" y="128"/>
                    <a:pt x="66" y="116"/>
                  </a:cubicBezTo>
                  <a:cubicBezTo>
                    <a:pt x="83" y="103"/>
                    <a:pt x="86" y="81"/>
                    <a:pt x="71" y="64"/>
                  </a:cubicBezTo>
                  <a:cubicBezTo>
                    <a:pt x="82" y="51"/>
                    <a:pt x="87" y="25"/>
                    <a:pt x="70" y="12"/>
                  </a:cubicBezTo>
                  <a:cubicBezTo>
                    <a:pt x="54" y="0"/>
                    <a:pt x="39" y="14"/>
                    <a:pt x="30" y="27"/>
                  </a:cubicBezTo>
                  <a:cubicBezTo>
                    <a:pt x="14" y="20"/>
                    <a:pt x="0" y="37"/>
                    <a:pt x="9" y="52"/>
                  </a:cubicBezTo>
                  <a:cubicBezTo>
                    <a:pt x="20" y="70"/>
                    <a:pt x="48" y="73"/>
                    <a:pt x="51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6" name="Freeform 52"/>
            <p:cNvSpPr/>
            <p:nvPr/>
          </p:nvSpPr>
          <p:spPr bwMode="auto">
            <a:xfrm>
              <a:off x="5362575" y="2974976"/>
              <a:ext cx="463550" cy="450850"/>
            </a:xfrm>
            <a:custGeom>
              <a:avLst/>
              <a:gdLst>
                <a:gd name="T0" fmla="*/ 36 w 77"/>
                <a:gd name="T1" fmla="*/ 71 h 75"/>
                <a:gd name="T2" fmla="*/ 59 w 77"/>
                <a:gd name="T3" fmla="*/ 48 h 75"/>
                <a:gd name="T4" fmla="*/ 67 w 77"/>
                <a:gd name="T5" fmla="*/ 23 h 75"/>
                <a:gd name="T6" fmla="*/ 44 w 77"/>
                <a:gd name="T7" fmla="*/ 0 h 75"/>
                <a:gd name="T8" fmla="*/ 33 w 77"/>
                <a:gd name="T9" fmla="*/ 35 h 75"/>
                <a:gd name="T10" fmla="*/ 12 w 77"/>
                <a:gd name="T11" fmla="*/ 72 h 75"/>
                <a:gd name="T12" fmla="*/ 36 w 77"/>
                <a:gd name="T13" fmla="*/ 7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5">
                  <a:moveTo>
                    <a:pt x="36" y="71"/>
                  </a:moveTo>
                  <a:cubicBezTo>
                    <a:pt x="50" y="75"/>
                    <a:pt x="72" y="63"/>
                    <a:pt x="59" y="48"/>
                  </a:cubicBezTo>
                  <a:cubicBezTo>
                    <a:pt x="72" y="49"/>
                    <a:pt x="77" y="32"/>
                    <a:pt x="67" y="23"/>
                  </a:cubicBezTo>
                  <a:cubicBezTo>
                    <a:pt x="56" y="19"/>
                    <a:pt x="48" y="11"/>
                    <a:pt x="44" y="0"/>
                  </a:cubicBezTo>
                  <a:cubicBezTo>
                    <a:pt x="24" y="0"/>
                    <a:pt x="23" y="24"/>
                    <a:pt x="33" y="35"/>
                  </a:cubicBezTo>
                  <a:cubicBezTo>
                    <a:pt x="13" y="34"/>
                    <a:pt x="0" y="57"/>
                    <a:pt x="12" y="72"/>
                  </a:cubicBezTo>
                  <a:cubicBezTo>
                    <a:pt x="20" y="68"/>
                    <a:pt x="27" y="68"/>
                    <a:pt x="3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7" name="Freeform 53"/>
            <p:cNvSpPr/>
            <p:nvPr/>
          </p:nvSpPr>
          <p:spPr bwMode="auto">
            <a:xfrm>
              <a:off x="5362575" y="3425826"/>
              <a:ext cx="847725" cy="944563"/>
            </a:xfrm>
            <a:custGeom>
              <a:avLst/>
              <a:gdLst>
                <a:gd name="T0" fmla="*/ 118 w 141"/>
                <a:gd name="T1" fmla="*/ 49 h 157"/>
                <a:gd name="T2" fmla="*/ 95 w 141"/>
                <a:gd name="T3" fmla="*/ 48 h 157"/>
                <a:gd name="T4" fmla="*/ 74 w 141"/>
                <a:gd name="T5" fmla="*/ 58 h 157"/>
                <a:gd name="T6" fmla="*/ 76 w 141"/>
                <a:gd name="T7" fmla="*/ 90 h 157"/>
                <a:gd name="T8" fmla="*/ 95 w 141"/>
                <a:gd name="T9" fmla="*/ 73 h 157"/>
                <a:gd name="T10" fmla="*/ 96 w 141"/>
                <a:gd name="T11" fmla="*/ 80 h 157"/>
                <a:gd name="T12" fmla="*/ 94 w 141"/>
                <a:gd name="T13" fmla="*/ 111 h 157"/>
                <a:gd name="T14" fmla="*/ 92 w 141"/>
                <a:gd name="T15" fmla="*/ 117 h 157"/>
                <a:gd name="T16" fmla="*/ 76 w 141"/>
                <a:gd name="T17" fmla="*/ 97 h 157"/>
                <a:gd name="T18" fmla="*/ 66 w 141"/>
                <a:gd name="T19" fmla="*/ 55 h 157"/>
                <a:gd name="T20" fmla="*/ 74 w 141"/>
                <a:gd name="T21" fmla="*/ 38 h 157"/>
                <a:gd name="T22" fmla="*/ 38 w 141"/>
                <a:gd name="T23" fmla="*/ 25 h 157"/>
                <a:gd name="T24" fmla="*/ 26 w 141"/>
                <a:gd name="T25" fmla="*/ 0 h 157"/>
                <a:gd name="T26" fmla="*/ 2 w 141"/>
                <a:gd name="T27" fmla="*/ 37 h 157"/>
                <a:gd name="T28" fmla="*/ 26 w 141"/>
                <a:gd name="T29" fmla="*/ 72 h 157"/>
                <a:gd name="T30" fmla="*/ 53 w 141"/>
                <a:gd name="T31" fmla="*/ 104 h 157"/>
                <a:gd name="T32" fmla="*/ 83 w 141"/>
                <a:gd name="T33" fmla="*/ 129 h 157"/>
                <a:gd name="T34" fmla="*/ 114 w 141"/>
                <a:gd name="T35" fmla="*/ 91 h 157"/>
                <a:gd name="T36" fmla="*/ 118 w 141"/>
                <a:gd name="T37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157">
                  <a:moveTo>
                    <a:pt x="118" y="49"/>
                  </a:moveTo>
                  <a:cubicBezTo>
                    <a:pt x="112" y="42"/>
                    <a:pt x="102" y="43"/>
                    <a:pt x="95" y="48"/>
                  </a:cubicBezTo>
                  <a:cubicBezTo>
                    <a:pt x="84" y="36"/>
                    <a:pt x="70" y="42"/>
                    <a:pt x="74" y="58"/>
                  </a:cubicBezTo>
                  <a:cubicBezTo>
                    <a:pt x="56" y="67"/>
                    <a:pt x="57" y="87"/>
                    <a:pt x="76" y="90"/>
                  </a:cubicBezTo>
                  <a:cubicBezTo>
                    <a:pt x="78" y="81"/>
                    <a:pt x="86" y="75"/>
                    <a:pt x="95" y="73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78" y="83"/>
                    <a:pt x="79" y="104"/>
                    <a:pt x="94" y="111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83" y="113"/>
                    <a:pt x="77" y="106"/>
                    <a:pt x="76" y="97"/>
                  </a:cubicBezTo>
                  <a:cubicBezTo>
                    <a:pt x="52" y="94"/>
                    <a:pt x="47" y="66"/>
                    <a:pt x="66" y="55"/>
                  </a:cubicBezTo>
                  <a:cubicBezTo>
                    <a:pt x="65" y="48"/>
                    <a:pt x="68" y="42"/>
                    <a:pt x="74" y="38"/>
                  </a:cubicBezTo>
                  <a:cubicBezTo>
                    <a:pt x="70" y="17"/>
                    <a:pt x="51" y="19"/>
                    <a:pt x="38" y="25"/>
                  </a:cubicBezTo>
                  <a:cubicBezTo>
                    <a:pt x="43" y="15"/>
                    <a:pt x="43" y="1"/>
                    <a:pt x="26" y="0"/>
                  </a:cubicBezTo>
                  <a:cubicBezTo>
                    <a:pt x="7" y="0"/>
                    <a:pt x="0" y="21"/>
                    <a:pt x="2" y="37"/>
                  </a:cubicBezTo>
                  <a:cubicBezTo>
                    <a:pt x="3" y="54"/>
                    <a:pt x="10" y="66"/>
                    <a:pt x="26" y="72"/>
                  </a:cubicBezTo>
                  <a:cubicBezTo>
                    <a:pt x="19" y="92"/>
                    <a:pt x="32" y="109"/>
                    <a:pt x="53" y="104"/>
                  </a:cubicBezTo>
                  <a:cubicBezTo>
                    <a:pt x="50" y="125"/>
                    <a:pt x="64" y="137"/>
                    <a:pt x="83" y="129"/>
                  </a:cubicBezTo>
                  <a:cubicBezTo>
                    <a:pt x="109" y="157"/>
                    <a:pt x="141" y="121"/>
                    <a:pt x="114" y="91"/>
                  </a:cubicBezTo>
                  <a:cubicBezTo>
                    <a:pt x="126" y="80"/>
                    <a:pt x="130" y="61"/>
                    <a:pt x="11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5909627" y="3104204"/>
            <a:ext cx="1125004" cy="2247895"/>
            <a:chOff x="6054725" y="2679701"/>
            <a:chExt cx="846138" cy="1690688"/>
          </a:xfrm>
          <a:solidFill>
            <a:srgbClr val="2A93CD"/>
          </a:solidFill>
        </p:grpSpPr>
        <p:sp>
          <p:nvSpPr>
            <p:cNvPr id="9" name="Freeform 55"/>
            <p:cNvSpPr/>
            <p:nvPr/>
          </p:nvSpPr>
          <p:spPr bwMode="auto">
            <a:xfrm>
              <a:off x="6113463" y="2679701"/>
              <a:ext cx="523875" cy="987425"/>
            </a:xfrm>
            <a:custGeom>
              <a:avLst/>
              <a:gdLst>
                <a:gd name="T0" fmla="*/ 36 w 87"/>
                <a:gd name="T1" fmla="*/ 52 h 164"/>
                <a:gd name="T2" fmla="*/ 53 w 87"/>
                <a:gd name="T3" fmla="*/ 43 h 164"/>
                <a:gd name="T4" fmla="*/ 48 w 87"/>
                <a:gd name="T5" fmla="*/ 39 h 164"/>
                <a:gd name="T6" fmla="*/ 22 w 87"/>
                <a:gd name="T7" fmla="*/ 36 h 164"/>
                <a:gd name="T8" fmla="*/ 15 w 87"/>
                <a:gd name="T9" fmla="*/ 37 h 164"/>
                <a:gd name="T10" fmla="*/ 29 w 87"/>
                <a:gd name="T11" fmla="*/ 51 h 164"/>
                <a:gd name="T12" fmla="*/ 54 w 87"/>
                <a:gd name="T13" fmla="*/ 74 h 164"/>
                <a:gd name="T14" fmla="*/ 62 w 87"/>
                <a:gd name="T15" fmla="*/ 101 h 164"/>
                <a:gd name="T16" fmla="*/ 64 w 87"/>
                <a:gd name="T17" fmla="*/ 115 h 164"/>
                <a:gd name="T18" fmla="*/ 43 w 87"/>
                <a:gd name="T19" fmla="*/ 119 h 164"/>
                <a:gd name="T20" fmla="*/ 32 w 87"/>
                <a:gd name="T21" fmla="*/ 96 h 164"/>
                <a:gd name="T22" fmla="*/ 29 w 87"/>
                <a:gd name="T23" fmla="*/ 102 h 164"/>
                <a:gd name="T24" fmla="*/ 36 w 87"/>
                <a:gd name="T25" fmla="*/ 118 h 164"/>
                <a:gd name="T26" fmla="*/ 27 w 87"/>
                <a:gd name="T27" fmla="*/ 131 h 164"/>
                <a:gd name="T28" fmla="*/ 30 w 87"/>
                <a:gd name="T29" fmla="*/ 138 h 164"/>
                <a:gd name="T30" fmla="*/ 41 w 87"/>
                <a:gd name="T31" fmla="*/ 126 h 164"/>
                <a:gd name="T32" fmla="*/ 68 w 87"/>
                <a:gd name="T33" fmla="*/ 121 h 164"/>
                <a:gd name="T34" fmla="*/ 86 w 87"/>
                <a:gd name="T35" fmla="*/ 128 h 164"/>
                <a:gd name="T36" fmla="*/ 83 w 87"/>
                <a:gd name="T37" fmla="*/ 139 h 164"/>
                <a:gd name="T38" fmla="*/ 50 w 87"/>
                <a:gd name="T39" fmla="*/ 159 h 164"/>
                <a:gd name="T40" fmla="*/ 35 w 87"/>
                <a:gd name="T41" fmla="*/ 163 h 164"/>
                <a:gd name="T42" fmla="*/ 14 w 87"/>
                <a:gd name="T43" fmla="*/ 164 h 164"/>
                <a:gd name="T44" fmla="*/ 21 w 87"/>
                <a:gd name="T45" fmla="*/ 116 h 164"/>
                <a:gd name="T46" fmla="*/ 15 w 87"/>
                <a:gd name="T47" fmla="*/ 64 h 164"/>
                <a:gd name="T48" fmla="*/ 17 w 87"/>
                <a:gd name="T49" fmla="*/ 12 h 164"/>
                <a:gd name="T50" fmla="*/ 57 w 87"/>
                <a:gd name="T51" fmla="*/ 27 h 164"/>
                <a:gd name="T52" fmla="*/ 78 w 87"/>
                <a:gd name="T53" fmla="*/ 52 h 164"/>
                <a:gd name="T54" fmla="*/ 36 w 87"/>
                <a:gd name="T55" fmla="*/ 5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164">
                  <a:moveTo>
                    <a:pt x="36" y="52"/>
                  </a:moveTo>
                  <a:cubicBezTo>
                    <a:pt x="43" y="52"/>
                    <a:pt x="49" y="48"/>
                    <a:pt x="53" y="43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0" y="48"/>
                    <a:pt x="25" y="48"/>
                    <a:pt x="22" y="36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7" y="44"/>
                    <a:pt x="22" y="50"/>
                    <a:pt x="29" y="51"/>
                  </a:cubicBezTo>
                  <a:cubicBezTo>
                    <a:pt x="30" y="66"/>
                    <a:pt x="40" y="74"/>
                    <a:pt x="54" y="74"/>
                  </a:cubicBezTo>
                  <a:cubicBezTo>
                    <a:pt x="50" y="83"/>
                    <a:pt x="52" y="96"/>
                    <a:pt x="62" y="101"/>
                  </a:cubicBezTo>
                  <a:cubicBezTo>
                    <a:pt x="60" y="106"/>
                    <a:pt x="61" y="111"/>
                    <a:pt x="64" y="115"/>
                  </a:cubicBezTo>
                  <a:cubicBezTo>
                    <a:pt x="59" y="123"/>
                    <a:pt x="50" y="124"/>
                    <a:pt x="43" y="119"/>
                  </a:cubicBezTo>
                  <a:cubicBezTo>
                    <a:pt x="44" y="109"/>
                    <a:pt x="40" y="101"/>
                    <a:pt x="32" y="96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34" y="105"/>
                    <a:pt x="37" y="111"/>
                    <a:pt x="36" y="118"/>
                  </a:cubicBezTo>
                  <a:cubicBezTo>
                    <a:pt x="36" y="123"/>
                    <a:pt x="33" y="129"/>
                    <a:pt x="27" y="131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5" y="135"/>
                    <a:pt x="39" y="131"/>
                    <a:pt x="41" y="126"/>
                  </a:cubicBezTo>
                  <a:cubicBezTo>
                    <a:pt x="51" y="131"/>
                    <a:pt x="62" y="129"/>
                    <a:pt x="68" y="121"/>
                  </a:cubicBezTo>
                  <a:cubicBezTo>
                    <a:pt x="73" y="125"/>
                    <a:pt x="79" y="127"/>
                    <a:pt x="86" y="128"/>
                  </a:cubicBezTo>
                  <a:cubicBezTo>
                    <a:pt x="84" y="131"/>
                    <a:pt x="83" y="135"/>
                    <a:pt x="83" y="139"/>
                  </a:cubicBezTo>
                  <a:cubicBezTo>
                    <a:pt x="67" y="136"/>
                    <a:pt x="54" y="143"/>
                    <a:pt x="50" y="159"/>
                  </a:cubicBezTo>
                  <a:cubicBezTo>
                    <a:pt x="45" y="158"/>
                    <a:pt x="39" y="160"/>
                    <a:pt x="35" y="163"/>
                  </a:cubicBezTo>
                  <a:cubicBezTo>
                    <a:pt x="28" y="160"/>
                    <a:pt x="20" y="161"/>
                    <a:pt x="14" y="164"/>
                  </a:cubicBezTo>
                  <a:cubicBezTo>
                    <a:pt x="3" y="148"/>
                    <a:pt x="7" y="128"/>
                    <a:pt x="21" y="116"/>
                  </a:cubicBezTo>
                  <a:cubicBezTo>
                    <a:pt x="4" y="103"/>
                    <a:pt x="1" y="81"/>
                    <a:pt x="15" y="64"/>
                  </a:cubicBezTo>
                  <a:cubicBezTo>
                    <a:pt x="4" y="51"/>
                    <a:pt x="0" y="25"/>
                    <a:pt x="17" y="12"/>
                  </a:cubicBezTo>
                  <a:cubicBezTo>
                    <a:pt x="33" y="0"/>
                    <a:pt x="48" y="14"/>
                    <a:pt x="57" y="27"/>
                  </a:cubicBezTo>
                  <a:cubicBezTo>
                    <a:pt x="72" y="20"/>
                    <a:pt x="87" y="37"/>
                    <a:pt x="78" y="52"/>
                  </a:cubicBezTo>
                  <a:cubicBezTo>
                    <a:pt x="67" y="70"/>
                    <a:pt x="38" y="73"/>
                    <a:pt x="3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0" name="Freeform 56"/>
            <p:cNvSpPr/>
            <p:nvPr/>
          </p:nvSpPr>
          <p:spPr bwMode="auto">
            <a:xfrm>
              <a:off x="6438900" y="2974976"/>
              <a:ext cx="461963" cy="450850"/>
            </a:xfrm>
            <a:custGeom>
              <a:avLst/>
              <a:gdLst>
                <a:gd name="T0" fmla="*/ 41 w 77"/>
                <a:gd name="T1" fmla="*/ 71 h 75"/>
                <a:gd name="T2" fmla="*/ 18 w 77"/>
                <a:gd name="T3" fmla="*/ 48 h 75"/>
                <a:gd name="T4" fmla="*/ 9 w 77"/>
                <a:gd name="T5" fmla="*/ 23 h 75"/>
                <a:gd name="T6" fmla="*/ 33 w 77"/>
                <a:gd name="T7" fmla="*/ 0 h 75"/>
                <a:gd name="T8" fmla="*/ 43 w 77"/>
                <a:gd name="T9" fmla="*/ 35 h 75"/>
                <a:gd name="T10" fmla="*/ 65 w 77"/>
                <a:gd name="T11" fmla="*/ 72 h 75"/>
                <a:gd name="T12" fmla="*/ 41 w 77"/>
                <a:gd name="T13" fmla="*/ 7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5">
                  <a:moveTo>
                    <a:pt x="41" y="71"/>
                  </a:moveTo>
                  <a:cubicBezTo>
                    <a:pt x="26" y="75"/>
                    <a:pt x="5" y="63"/>
                    <a:pt x="18" y="48"/>
                  </a:cubicBezTo>
                  <a:cubicBezTo>
                    <a:pt x="5" y="49"/>
                    <a:pt x="0" y="32"/>
                    <a:pt x="9" y="23"/>
                  </a:cubicBezTo>
                  <a:cubicBezTo>
                    <a:pt x="20" y="19"/>
                    <a:pt x="29" y="11"/>
                    <a:pt x="33" y="0"/>
                  </a:cubicBezTo>
                  <a:cubicBezTo>
                    <a:pt x="52" y="0"/>
                    <a:pt x="53" y="24"/>
                    <a:pt x="43" y="35"/>
                  </a:cubicBezTo>
                  <a:cubicBezTo>
                    <a:pt x="64" y="34"/>
                    <a:pt x="77" y="57"/>
                    <a:pt x="65" y="72"/>
                  </a:cubicBezTo>
                  <a:cubicBezTo>
                    <a:pt x="56" y="68"/>
                    <a:pt x="49" y="68"/>
                    <a:pt x="41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1" name="Freeform 57"/>
            <p:cNvSpPr/>
            <p:nvPr/>
          </p:nvSpPr>
          <p:spPr bwMode="auto">
            <a:xfrm>
              <a:off x="6054725" y="3425826"/>
              <a:ext cx="846138" cy="944563"/>
            </a:xfrm>
            <a:custGeom>
              <a:avLst/>
              <a:gdLst>
                <a:gd name="T0" fmla="*/ 23 w 141"/>
                <a:gd name="T1" fmla="*/ 49 h 157"/>
                <a:gd name="T2" fmla="*/ 45 w 141"/>
                <a:gd name="T3" fmla="*/ 48 h 157"/>
                <a:gd name="T4" fmla="*/ 67 w 141"/>
                <a:gd name="T5" fmla="*/ 58 h 157"/>
                <a:gd name="T6" fmla="*/ 64 w 141"/>
                <a:gd name="T7" fmla="*/ 90 h 157"/>
                <a:gd name="T8" fmla="*/ 46 w 141"/>
                <a:gd name="T9" fmla="*/ 73 h 157"/>
                <a:gd name="T10" fmla="*/ 44 w 141"/>
                <a:gd name="T11" fmla="*/ 80 h 157"/>
                <a:gd name="T12" fmla="*/ 46 w 141"/>
                <a:gd name="T13" fmla="*/ 111 h 157"/>
                <a:gd name="T14" fmla="*/ 49 w 141"/>
                <a:gd name="T15" fmla="*/ 117 h 157"/>
                <a:gd name="T16" fmla="*/ 65 w 141"/>
                <a:gd name="T17" fmla="*/ 97 h 157"/>
                <a:gd name="T18" fmla="*/ 75 w 141"/>
                <a:gd name="T19" fmla="*/ 55 h 157"/>
                <a:gd name="T20" fmla="*/ 67 w 141"/>
                <a:gd name="T21" fmla="*/ 38 h 157"/>
                <a:gd name="T22" fmla="*/ 102 w 141"/>
                <a:gd name="T23" fmla="*/ 25 h 157"/>
                <a:gd name="T24" fmla="*/ 114 w 141"/>
                <a:gd name="T25" fmla="*/ 0 h 157"/>
                <a:gd name="T26" fmla="*/ 139 w 141"/>
                <a:gd name="T27" fmla="*/ 37 h 157"/>
                <a:gd name="T28" fmla="*/ 114 w 141"/>
                <a:gd name="T29" fmla="*/ 72 h 157"/>
                <a:gd name="T30" fmla="*/ 87 w 141"/>
                <a:gd name="T31" fmla="*/ 104 h 157"/>
                <a:gd name="T32" fmla="*/ 58 w 141"/>
                <a:gd name="T33" fmla="*/ 129 h 157"/>
                <a:gd name="T34" fmla="*/ 26 w 141"/>
                <a:gd name="T35" fmla="*/ 91 h 157"/>
                <a:gd name="T36" fmla="*/ 23 w 141"/>
                <a:gd name="T37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157">
                  <a:moveTo>
                    <a:pt x="23" y="49"/>
                  </a:moveTo>
                  <a:cubicBezTo>
                    <a:pt x="29" y="42"/>
                    <a:pt x="38" y="43"/>
                    <a:pt x="45" y="48"/>
                  </a:cubicBezTo>
                  <a:cubicBezTo>
                    <a:pt x="57" y="36"/>
                    <a:pt x="71" y="42"/>
                    <a:pt x="67" y="58"/>
                  </a:cubicBezTo>
                  <a:cubicBezTo>
                    <a:pt x="85" y="67"/>
                    <a:pt x="84" y="87"/>
                    <a:pt x="64" y="90"/>
                  </a:cubicBezTo>
                  <a:cubicBezTo>
                    <a:pt x="62" y="81"/>
                    <a:pt x="55" y="75"/>
                    <a:pt x="46" y="73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62" y="83"/>
                    <a:pt x="62" y="104"/>
                    <a:pt x="46" y="111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57" y="113"/>
                    <a:pt x="64" y="106"/>
                    <a:pt x="65" y="97"/>
                  </a:cubicBezTo>
                  <a:cubicBezTo>
                    <a:pt x="89" y="94"/>
                    <a:pt x="94" y="66"/>
                    <a:pt x="75" y="55"/>
                  </a:cubicBezTo>
                  <a:cubicBezTo>
                    <a:pt x="75" y="48"/>
                    <a:pt x="72" y="42"/>
                    <a:pt x="67" y="38"/>
                  </a:cubicBezTo>
                  <a:cubicBezTo>
                    <a:pt x="71" y="17"/>
                    <a:pt x="89" y="19"/>
                    <a:pt x="102" y="25"/>
                  </a:cubicBezTo>
                  <a:cubicBezTo>
                    <a:pt x="97" y="15"/>
                    <a:pt x="98" y="1"/>
                    <a:pt x="114" y="0"/>
                  </a:cubicBezTo>
                  <a:cubicBezTo>
                    <a:pt x="134" y="0"/>
                    <a:pt x="141" y="21"/>
                    <a:pt x="139" y="37"/>
                  </a:cubicBezTo>
                  <a:cubicBezTo>
                    <a:pt x="138" y="54"/>
                    <a:pt x="130" y="66"/>
                    <a:pt x="114" y="72"/>
                  </a:cubicBezTo>
                  <a:cubicBezTo>
                    <a:pt x="121" y="92"/>
                    <a:pt x="109" y="109"/>
                    <a:pt x="87" y="104"/>
                  </a:cubicBezTo>
                  <a:cubicBezTo>
                    <a:pt x="91" y="125"/>
                    <a:pt x="77" y="137"/>
                    <a:pt x="58" y="129"/>
                  </a:cubicBezTo>
                  <a:cubicBezTo>
                    <a:pt x="32" y="157"/>
                    <a:pt x="0" y="121"/>
                    <a:pt x="26" y="91"/>
                  </a:cubicBezTo>
                  <a:cubicBezTo>
                    <a:pt x="15" y="80"/>
                    <a:pt x="11" y="61"/>
                    <a:pt x="2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12" name="Group 58"/>
          <p:cNvGrpSpPr/>
          <p:nvPr/>
        </p:nvGrpSpPr>
        <p:grpSpPr>
          <a:xfrm>
            <a:off x="3340308" y="2753452"/>
            <a:ext cx="2152662" cy="413869"/>
            <a:chOff x="3524595" y="2732546"/>
            <a:chExt cx="2093762" cy="402545"/>
          </a:xfrm>
        </p:grpSpPr>
        <p:cxnSp>
          <p:nvCxnSpPr>
            <p:cNvPr id="13" name="Straight Connector 59"/>
            <p:cNvCxnSpPr/>
            <p:nvPr/>
          </p:nvCxnSpPr>
          <p:spPr>
            <a:xfrm flipH="1" flipV="1">
              <a:off x="5215812" y="2732546"/>
              <a:ext cx="402545" cy="402545"/>
            </a:xfrm>
            <a:prstGeom prst="line">
              <a:avLst/>
            </a:prstGeom>
            <a:ln w="50800">
              <a:solidFill>
                <a:srgbClr val="FAD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0"/>
            <p:cNvCxnSpPr/>
            <p:nvPr/>
          </p:nvCxnSpPr>
          <p:spPr>
            <a:xfrm flipH="1">
              <a:off x="3524595" y="2741877"/>
              <a:ext cx="1691217" cy="0"/>
            </a:xfrm>
            <a:prstGeom prst="line">
              <a:avLst/>
            </a:prstGeom>
            <a:ln w="50800">
              <a:solidFill>
                <a:srgbClr val="FAD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61"/>
          <p:cNvGrpSpPr/>
          <p:nvPr/>
        </p:nvGrpSpPr>
        <p:grpSpPr>
          <a:xfrm>
            <a:off x="3340309" y="5172312"/>
            <a:ext cx="2001539" cy="413869"/>
            <a:chOff x="3524595" y="5085223"/>
            <a:chExt cx="1946774" cy="402545"/>
          </a:xfrm>
        </p:grpSpPr>
        <p:cxnSp>
          <p:nvCxnSpPr>
            <p:cNvPr id="16" name="Straight Connector 62"/>
            <p:cNvCxnSpPr/>
            <p:nvPr/>
          </p:nvCxnSpPr>
          <p:spPr>
            <a:xfrm rot="10800000" flipV="1">
              <a:off x="5068824" y="5085223"/>
              <a:ext cx="402545" cy="402545"/>
            </a:xfrm>
            <a:prstGeom prst="line">
              <a:avLst/>
            </a:prstGeom>
            <a:ln w="50800">
              <a:solidFill>
                <a:srgbClr val="FAD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3"/>
            <p:cNvCxnSpPr/>
            <p:nvPr/>
          </p:nvCxnSpPr>
          <p:spPr>
            <a:xfrm flipH="1">
              <a:off x="3524595" y="5487066"/>
              <a:ext cx="1548000" cy="0"/>
            </a:xfrm>
            <a:prstGeom prst="line">
              <a:avLst/>
            </a:prstGeom>
            <a:ln w="50800">
              <a:solidFill>
                <a:srgbClr val="FAD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64"/>
          <p:cNvCxnSpPr/>
          <p:nvPr/>
        </p:nvCxnSpPr>
        <p:spPr>
          <a:xfrm flipH="1">
            <a:off x="3340309" y="3684322"/>
            <a:ext cx="1591546" cy="0"/>
          </a:xfrm>
          <a:prstGeom prst="line">
            <a:avLst/>
          </a:prstGeom>
          <a:ln w="50800">
            <a:solidFill>
              <a:srgbClr val="FAD1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65"/>
          <p:cNvCxnSpPr/>
          <p:nvPr/>
        </p:nvCxnSpPr>
        <p:spPr>
          <a:xfrm flipH="1">
            <a:off x="3340309" y="4716746"/>
            <a:ext cx="1591546" cy="0"/>
          </a:xfrm>
          <a:prstGeom prst="line">
            <a:avLst/>
          </a:prstGeom>
          <a:ln w="50800">
            <a:solidFill>
              <a:srgbClr val="FAD1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6"/>
          <p:cNvSpPr/>
          <p:nvPr/>
        </p:nvSpPr>
        <p:spPr>
          <a:xfrm>
            <a:off x="6602428" y="2852978"/>
            <a:ext cx="2036874" cy="388977"/>
          </a:xfrm>
          <a:custGeom>
            <a:avLst/>
            <a:gdLst>
              <a:gd name="connsiteX0" fmla="*/ 0 w 2575249"/>
              <a:gd name="connsiteY0" fmla="*/ 569167 h 569167"/>
              <a:gd name="connsiteX1" fmla="*/ 625151 w 2575249"/>
              <a:gd name="connsiteY1" fmla="*/ 9331 h 569167"/>
              <a:gd name="connsiteX2" fmla="*/ 1744825 w 2575249"/>
              <a:gd name="connsiteY2" fmla="*/ 270588 h 569167"/>
              <a:gd name="connsiteX3" fmla="*/ 2575249 w 2575249"/>
              <a:gd name="connsiteY3" fmla="*/ 0 h 56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249" h="569167">
                <a:moveTo>
                  <a:pt x="0" y="569167"/>
                </a:moveTo>
                <a:cubicBezTo>
                  <a:pt x="167173" y="314130"/>
                  <a:pt x="334347" y="59094"/>
                  <a:pt x="625151" y="9331"/>
                </a:cubicBezTo>
                <a:cubicBezTo>
                  <a:pt x="915955" y="-40432"/>
                  <a:pt x="1419809" y="272143"/>
                  <a:pt x="1744825" y="270588"/>
                </a:cubicBezTo>
                <a:cubicBezTo>
                  <a:pt x="2069841" y="269033"/>
                  <a:pt x="2322545" y="134516"/>
                  <a:pt x="2575249" y="0"/>
                </a:cubicBezTo>
              </a:path>
            </a:pathLst>
          </a:custGeom>
          <a:noFill/>
          <a:ln w="50800">
            <a:solidFill>
              <a:srgbClr val="2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1" name="Freeform 67"/>
          <p:cNvSpPr/>
          <p:nvPr/>
        </p:nvSpPr>
        <p:spPr>
          <a:xfrm rot="10511121" flipH="1">
            <a:off x="6702034" y="4972565"/>
            <a:ext cx="2170563" cy="514928"/>
          </a:xfrm>
          <a:custGeom>
            <a:avLst/>
            <a:gdLst>
              <a:gd name="connsiteX0" fmla="*/ 0 w 2575249"/>
              <a:gd name="connsiteY0" fmla="*/ 569167 h 569167"/>
              <a:gd name="connsiteX1" fmla="*/ 625151 w 2575249"/>
              <a:gd name="connsiteY1" fmla="*/ 9331 h 569167"/>
              <a:gd name="connsiteX2" fmla="*/ 1744825 w 2575249"/>
              <a:gd name="connsiteY2" fmla="*/ 270588 h 569167"/>
              <a:gd name="connsiteX3" fmla="*/ 2575249 w 2575249"/>
              <a:gd name="connsiteY3" fmla="*/ 0 h 56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249" h="569167">
                <a:moveTo>
                  <a:pt x="0" y="569167"/>
                </a:moveTo>
                <a:cubicBezTo>
                  <a:pt x="167173" y="314130"/>
                  <a:pt x="334347" y="59094"/>
                  <a:pt x="625151" y="9331"/>
                </a:cubicBezTo>
                <a:cubicBezTo>
                  <a:pt x="915955" y="-40432"/>
                  <a:pt x="1419809" y="272143"/>
                  <a:pt x="1744825" y="270588"/>
                </a:cubicBezTo>
                <a:cubicBezTo>
                  <a:pt x="2069841" y="269033"/>
                  <a:pt x="2322545" y="134516"/>
                  <a:pt x="2575249" y="0"/>
                </a:cubicBezTo>
              </a:path>
            </a:pathLst>
          </a:custGeom>
          <a:noFill/>
          <a:ln w="50800">
            <a:solidFill>
              <a:srgbClr val="2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2" name="Freeform 68"/>
          <p:cNvSpPr/>
          <p:nvPr/>
        </p:nvSpPr>
        <p:spPr>
          <a:xfrm>
            <a:off x="6945517" y="3592133"/>
            <a:ext cx="1989684" cy="207271"/>
          </a:xfrm>
          <a:custGeom>
            <a:avLst/>
            <a:gdLst>
              <a:gd name="connsiteX0" fmla="*/ 0 w 2360645"/>
              <a:gd name="connsiteY0" fmla="*/ 177740 h 229104"/>
              <a:gd name="connsiteX1" fmla="*/ 578498 w 2360645"/>
              <a:gd name="connsiteY1" fmla="*/ 458 h 229104"/>
              <a:gd name="connsiteX2" fmla="*/ 1651519 w 2360645"/>
              <a:gd name="connsiteY2" fmla="*/ 224393 h 229104"/>
              <a:gd name="connsiteX3" fmla="*/ 2360645 w 2360645"/>
              <a:gd name="connsiteY3" fmla="*/ 131087 h 22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0645" h="229104">
                <a:moveTo>
                  <a:pt x="0" y="177740"/>
                </a:moveTo>
                <a:cubicBezTo>
                  <a:pt x="151622" y="85211"/>
                  <a:pt x="303245" y="-7317"/>
                  <a:pt x="578498" y="458"/>
                </a:cubicBezTo>
                <a:cubicBezTo>
                  <a:pt x="853751" y="8233"/>
                  <a:pt x="1354495" y="202622"/>
                  <a:pt x="1651519" y="224393"/>
                </a:cubicBezTo>
                <a:cubicBezTo>
                  <a:pt x="1948543" y="246164"/>
                  <a:pt x="2154594" y="188625"/>
                  <a:pt x="2360645" y="131087"/>
                </a:cubicBezTo>
              </a:path>
            </a:pathLst>
          </a:custGeom>
          <a:noFill/>
          <a:ln w="50800">
            <a:solidFill>
              <a:srgbClr val="2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3" name="Freeform 69"/>
          <p:cNvSpPr/>
          <p:nvPr/>
        </p:nvSpPr>
        <p:spPr>
          <a:xfrm rot="10800000" flipH="1">
            <a:off x="7048252" y="4509475"/>
            <a:ext cx="1989684" cy="207271"/>
          </a:xfrm>
          <a:custGeom>
            <a:avLst/>
            <a:gdLst>
              <a:gd name="connsiteX0" fmla="*/ 0 w 2360645"/>
              <a:gd name="connsiteY0" fmla="*/ 177740 h 229104"/>
              <a:gd name="connsiteX1" fmla="*/ 578498 w 2360645"/>
              <a:gd name="connsiteY1" fmla="*/ 458 h 229104"/>
              <a:gd name="connsiteX2" fmla="*/ 1651519 w 2360645"/>
              <a:gd name="connsiteY2" fmla="*/ 224393 h 229104"/>
              <a:gd name="connsiteX3" fmla="*/ 2360645 w 2360645"/>
              <a:gd name="connsiteY3" fmla="*/ 131087 h 22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0645" h="229104">
                <a:moveTo>
                  <a:pt x="0" y="177740"/>
                </a:moveTo>
                <a:cubicBezTo>
                  <a:pt x="151622" y="85211"/>
                  <a:pt x="303245" y="-7317"/>
                  <a:pt x="578498" y="458"/>
                </a:cubicBezTo>
                <a:cubicBezTo>
                  <a:pt x="853751" y="8233"/>
                  <a:pt x="1354495" y="202622"/>
                  <a:pt x="1651519" y="224393"/>
                </a:cubicBezTo>
                <a:cubicBezTo>
                  <a:pt x="1948543" y="246164"/>
                  <a:pt x="2154594" y="188625"/>
                  <a:pt x="2360645" y="131087"/>
                </a:cubicBezTo>
              </a:path>
            </a:pathLst>
          </a:custGeom>
          <a:noFill/>
          <a:ln w="50800">
            <a:solidFill>
              <a:srgbClr val="2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4" name="Oval 70"/>
          <p:cNvSpPr/>
          <p:nvPr/>
        </p:nvSpPr>
        <p:spPr>
          <a:xfrm>
            <a:off x="2620822" y="2411267"/>
            <a:ext cx="700301" cy="700301"/>
          </a:xfrm>
          <a:prstGeom prst="ellipse">
            <a:avLst/>
          </a:prstGeom>
          <a:noFill/>
          <a:ln w="50800">
            <a:solidFill>
              <a:srgbClr val="FAD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5" name="Oval 71"/>
          <p:cNvSpPr/>
          <p:nvPr/>
        </p:nvSpPr>
        <p:spPr>
          <a:xfrm>
            <a:off x="8632977" y="2356669"/>
            <a:ext cx="700301" cy="700301"/>
          </a:xfrm>
          <a:prstGeom prst="ellipse">
            <a:avLst/>
          </a:prstGeom>
          <a:noFill/>
          <a:ln w="50800">
            <a:solidFill>
              <a:srgbClr val="2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6" name="Oval 72"/>
          <p:cNvSpPr/>
          <p:nvPr/>
        </p:nvSpPr>
        <p:spPr>
          <a:xfrm>
            <a:off x="2620822" y="3299166"/>
            <a:ext cx="700301" cy="700301"/>
          </a:xfrm>
          <a:prstGeom prst="ellipse">
            <a:avLst/>
          </a:prstGeom>
          <a:noFill/>
          <a:ln w="50800">
            <a:solidFill>
              <a:srgbClr val="FAD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7" name="Oval 73"/>
          <p:cNvSpPr/>
          <p:nvPr/>
        </p:nvSpPr>
        <p:spPr>
          <a:xfrm>
            <a:off x="8935160" y="3255662"/>
            <a:ext cx="700301" cy="700301"/>
          </a:xfrm>
          <a:prstGeom prst="ellipse">
            <a:avLst/>
          </a:prstGeom>
          <a:noFill/>
          <a:ln w="50800">
            <a:solidFill>
              <a:srgbClr val="2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8" name="Oval 74"/>
          <p:cNvSpPr/>
          <p:nvPr/>
        </p:nvSpPr>
        <p:spPr>
          <a:xfrm>
            <a:off x="2620822" y="4337815"/>
            <a:ext cx="700301" cy="700301"/>
          </a:xfrm>
          <a:prstGeom prst="ellipse">
            <a:avLst/>
          </a:prstGeom>
          <a:noFill/>
          <a:ln w="50800">
            <a:solidFill>
              <a:srgbClr val="FAD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9" name="Oval 75"/>
          <p:cNvSpPr/>
          <p:nvPr/>
        </p:nvSpPr>
        <p:spPr>
          <a:xfrm>
            <a:off x="2620822" y="5235307"/>
            <a:ext cx="700301" cy="700301"/>
          </a:xfrm>
          <a:prstGeom prst="ellipse">
            <a:avLst/>
          </a:prstGeom>
          <a:noFill/>
          <a:ln w="50800">
            <a:solidFill>
              <a:srgbClr val="FAD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0" name="Oval 76"/>
          <p:cNvSpPr/>
          <p:nvPr/>
        </p:nvSpPr>
        <p:spPr>
          <a:xfrm>
            <a:off x="9057499" y="4264533"/>
            <a:ext cx="700301" cy="700301"/>
          </a:xfrm>
          <a:prstGeom prst="ellipse">
            <a:avLst/>
          </a:prstGeom>
          <a:noFill/>
          <a:ln w="50800">
            <a:solidFill>
              <a:srgbClr val="2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1" name="Oval 77"/>
          <p:cNvSpPr/>
          <p:nvPr/>
        </p:nvSpPr>
        <p:spPr>
          <a:xfrm>
            <a:off x="8894262" y="5136458"/>
            <a:ext cx="700301" cy="700301"/>
          </a:xfrm>
          <a:prstGeom prst="ellipse">
            <a:avLst/>
          </a:prstGeom>
          <a:noFill/>
          <a:ln w="50800">
            <a:solidFill>
              <a:srgbClr val="2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2" name="Freeform 248"/>
          <p:cNvSpPr>
            <a:spLocks noEditPoints="1"/>
          </p:cNvSpPr>
          <p:nvPr/>
        </p:nvSpPr>
        <p:spPr bwMode="auto">
          <a:xfrm>
            <a:off x="2782124" y="5396266"/>
            <a:ext cx="380888" cy="378382"/>
          </a:xfrm>
          <a:custGeom>
            <a:avLst/>
            <a:gdLst>
              <a:gd name="T0" fmla="*/ 88 w 91"/>
              <a:gd name="T1" fmla="*/ 14 h 90"/>
              <a:gd name="T2" fmla="*/ 77 w 91"/>
              <a:gd name="T3" fmla="*/ 3 h 90"/>
              <a:gd name="T4" fmla="*/ 68 w 91"/>
              <a:gd name="T5" fmla="*/ 0 h 90"/>
              <a:gd name="T6" fmla="*/ 60 w 91"/>
              <a:gd name="T7" fmla="*/ 3 h 90"/>
              <a:gd name="T8" fmla="*/ 14 w 91"/>
              <a:gd name="T9" fmla="*/ 48 h 90"/>
              <a:gd name="T10" fmla="*/ 13 w 91"/>
              <a:gd name="T11" fmla="*/ 51 h 90"/>
              <a:gd name="T12" fmla="*/ 1 w 91"/>
              <a:gd name="T13" fmla="*/ 79 h 90"/>
              <a:gd name="T14" fmla="*/ 3 w 91"/>
              <a:gd name="T15" fmla="*/ 88 h 90"/>
              <a:gd name="T16" fmla="*/ 9 w 91"/>
              <a:gd name="T17" fmla="*/ 90 h 90"/>
              <a:gd name="T18" fmla="*/ 12 w 91"/>
              <a:gd name="T19" fmla="*/ 90 h 90"/>
              <a:gd name="T20" fmla="*/ 40 w 91"/>
              <a:gd name="T21" fmla="*/ 78 h 90"/>
              <a:gd name="T22" fmla="*/ 43 w 91"/>
              <a:gd name="T23" fmla="*/ 77 h 90"/>
              <a:gd name="T24" fmla="*/ 88 w 91"/>
              <a:gd name="T25" fmla="*/ 31 h 90"/>
              <a:gd name="T26" fmla="*/ 91 w 91"/>
              <a:gd name="T27" fmla="*/ 23 h 90"/>
              <a:gd name="T28" fmla="*/ 88 w 91"/>
              <a:gd name="T29" fmla="*/ 14 h 90"/>
              <a:gd name="T30" fmla="*/ 9 w 91"/>
              <a:gd name="T31" fmla="*/ 82 h 90"/>
              <a:gd name="T32" fmla="*/ 19 w 91"/>
              <a:gd name="T33" fmla="*/ 56 h 90"/>
              <a:gd name="T34" fmla="*/ 35 w 91"/>
              <a:gd name="T35" fmla="*/ 72 h 90"/>
              <a:gd name="T36" fmla="*/ 9 w 91"/>
              <a:gd name="T37" fmla="*/ 82 h 90"/>
              <a:gd name="T38" fmla="*/ 82 w 91"/>
              <a:gd name="T39" fmla="*/ 26 h 90"/>
              <a:gd name="T40" fmla="*/ 39 w 91"/>
              <a:gd name="T41" fmla="*/ 69 h 90"/>
              <a:gd name="T42" fmla="*/ 21 w 91"/>
              <a:gd name="T43" fmla="*/ 53 h 90"/>
              <a:gd name="T44" fmla="*/ 65 w 91"/>
              <a:gd name="T45" fmla="*/ 9 h 90"/>
              <a:gd name="T46" fmla="*/ 68 w 91"/>
              <a:gd name="T47" fmla="*/ 8 h 90"/>
              <a:gd name="T48" fmla="*/ 71 w 91"/>
              <a:gd name="T49" fmla="*/ 9 h 90"/>
              <a:gd name="T50" fmla="*/ 82 w 91"/>
              <a:gd name="T51" fmla="*/ 20 h 90"/>
              <a:gd name="T52" fmla="*/ 82 w 91"/>
              <a:gd name="T53" fmla="*/ 2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1" h="90">
                <a:moveTo>
                  <a:pt x="88" y="14"/>
                </a:moveTo>
                <a:cubicBezTo>
                  <a:pt x="77" y="3"/>
                  <a:pt x="77" y="3"/>
                  <a:pt x="77" y="3"/>
                </a:cubicBezTo>
                <a:cubicBezTo>
                  <a:pt x="74" y="1"/>
                  <a:pt x="71" y="0"/>
                  <a:pt x="68" y="0"/>
                </a:cubicBezTo>
                <a:cubicBezTo>
                  <a:pt x="65" y="0"/>
                  <a:pt x="62" y="1"/>
                  <a:pt x="60" y="3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9"/>
                  <a:pt x="13" y="50"/>
                  <a:pt x="13" y="51"/>
                </a:cubicBezTo>
                <a:cubicBezTo>
                  <a:pt x="1" y="79"/>
                  <a:pt x="1" y="79"/>
                  <a:pt x="1" y="79"/>
                </a:cubicBezTo>
                <a:cubicBezTo>
                  <a:pt x="0" y="82"/>
                  <a:pt x="1" y="86"/>
                  <a:pt x="3" y="88"/>
                </a:cubicBezTo>
                <a:cubicBezTo>
                  <a:pt x="4" y="90"/>
                  <a:pt x="7" y="90"/>
                  <a:pt x="9" y="90"/>
                </a:cubicBezTo>
                <a:cubicBezTo>
                  <a:pt x="10" y="90"/>
                  <a:pt x="11" y="90"/>
                  <a:pt x="12" y="90"/>
                </a:cubicBezTo>
                <a:cubicBezTo>
                  <a:pt x="40" y="78"/>
                  <a:pt x="40" y="78"/>
                  <a:pt x="40" y="78"/>
                </a:cubicBezTo>
                <a:cubicBezTo>
                  <a:pt x="41" y="78"/>
                  <a:pt x="42" y="77"/>
                  <a:pt x="43" y="77"/>
                </a:cubicBezTo>
                <a:cubicBezTo>
                  <a:pt x="88" y="31"/>
                  <a:pt x="88" y="31"/>
                  <a:pt x="88" y="31"/>
                </a:cubicBezTo>
                <a:cubicBezTo>
                  <a:pt x="90" y="29"/>
                  <a:pt x="91" y="26"/>
                  <a:pt x="91" y="23"/>
                </a:cubicBezTo>
                <a:cubicBezTo>
                  <a:pt x="91" y="20"/>
                  <a:pt x="90" y="17"/>
                  <a:pt x="88" y="14"/>
                </a:cubicBezTo>
                <a:close/>
                <a:moveTo>
                  <a:pt x="9" y="82"/>
                </a:moveTo>
                <a:cubicBezTo>
                  <a:pt x="19" y="56"/>
                  <a:pt x="19" y="56"/>
                  <a:pt x="19" y="56"/>
                </a:cubicBezTo>
                <a:cubicBezTo>
                  <a:pt x="27" y="60"/>
                  <a:pt x="31" y="64"/>
                  <a:pt x="35" y="72"/>
                </a:cubicBezTo>
                <a:lnTo>
                  <a:pt x="9" y="82"/>
                </a:lnTo>
                <a:close/>
                <a:moveTo>
                  <a:pt x="82" y="26"/>
                </a:moveTo>
                <a:cubicBezTo>
                  <a:pt x="39" y="69"/>
                  <a:pt x="39" y="69"/>
                  <a:pt x="39" y="69"/>
                </a:cubicBezTo>
                <a:cubicBezTo>
                  <a:pt x="34" y="62"/>
                  <a:pt x="29" y="57"/>
                  <a:pt x="21" y="53"/>
                </a:cubicBezTo>
                <a:cubicBezTo>
                  <a:pt x="65" y="9"/>
                  <a:pt x="65" y="9"/>
                  <a:pt x="65" y="9"/>
                </a:cubicBezTo>
                <a:cubicBezTo>
                  <a:pt x="66" y="8"/>
                  <a:pt x="67" y="8"/>
                  <a:pt x="68" y="8"/>
                </a:cubicBezTo>
                <a:cubicBezTo>
                  <a:pt x="69" y="8"/>
                  <a:pt x="70" y="8"/>
                  <a:pt x="71" y="9"/>
                </a:cubicBezTo>
                <a:cubicBezTo>
                  <a:pt x="82" y="20"/>
                  <a:pt x="82" y="20"/>
                  <a:pt x="82" y="20"/>
                </a:cubicBezTo>
                <a:cubicBezTo>
                  <a:pt x="84" y="22"/>
                  <a:pt x="84" y="24"/>
                  <a:pt x="82" y="26"/>
                </a:cubicBezTo>
                <a:close/>
              </a:path>
            </a:pathLst>
          </a:custGeom>
          <a:solidFill>
            <a:srgbClr val="FAD15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grpSp>
        <p:nvGrpSpPr>
          <p:cNvPr id="33" name="Group 79"/>
          <p:cNvGrpSpPr/>
          <p:nvPr/>
        </p:nvGrpSpPr>
        <p:grpSpPr>
          <a:xfrm>
            <a:off x="9061300" y="5306757"/>
            <a:ext cx="411277" cy="359698"/>
            <a:chOff x="2437300" y="2768688"/>
            <a:chExt cx="400024" cy="349856"/>
          </a:xfrm>
          <a:solidFill>
            <a:schemeClr val="accent6"/>
          </a:solidFill>
        </p:grpSpPr>
        <p:sp>
          <p:nvSpPr>
            <p:cNvPr id="34" name="Freeform 104"/>
            <p:cNvSpPr/>
            <p:nvPr/>
          </p:nvSpPr>
          <p:spPr bwMode="auto">
            <a:xfrm>
              <a:off x="2499350" y="2830738"/>
              <a:ext cx="143903" cy="93735"/>
            </a:xfrm>
            <a:custGeom>
              <a:avLst/>
              <a:gdLst>
                <a:gd name="T0" fmla="*/ 44 w 46"/>
                <a:gd name="T1" fmla="*/ 0 h 30"/>
                <a:gd name="T2" fmla="*/ 0 w 46"/>
                <a:gd name="T3" fmla="*/ 28 h 30"/>
                <a:gd name="T4" fmla="*/ 2 w 46"/>
                <a:gd name="T5" fmla="*/ 30 h 30"/>
                <a:gd name="T6" fmla="*/ 4 w 46"/>
                <a:gd name="T7" fmla="*/ 28 h 30"/>
                <a:gd name="T8" fmla="*/ 44 w 46"/>
                <a:gd name="T9" fmla="*/ 4 h 30"/>
                <a:gd name="T10" fmla="*/ 46 w 46"/>
                <a:gd name="T11" fmla="*/ 2 h 30"/>
                <a:gd name="T12" fmla="*/ 44 w 46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0">
                  <a:moveTo>
                    <a:pt x="44" y="0"/>
                  </a:moveTo>
                  <a:cubicBezTo>
                    <a:pt x="20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23" y="4"/>
                    <a:pt x="44" y="4"/>
                  </a:cubicBezTo>
                  <a:cubicBezTo>
                    <a:pt x="45" y="4"/>
                    <a:pt x="46" y="3"/>
                    <a:pt x="46" y="2"/>
                  </a:cubicBezTo>
                  <a:cubicBezTo>
                    <a:pt x="46" y="1"/>
                    <a:pt x="45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35" name="Freeform 105"/>
            <p:cNvSpPr>
              <a:spLocks noEditPoints="1"/>
            </p:cNvSpPr>
            <p:nvPr/>
          </p:nvSpPr>
          <p:spPr bwMode="auto">
            <a:xfrm>
              <a:off x="2437300" y="2768688"/>
              <a:ext cx="400024" cy="349856"/>
            </a:xfrm>
            <a:custGeom>
              <a:avLst/>
              <a:gdLst>
                <a:gd name="T0" fmla="*/ 64 w 128"/>
                <a:gd name="T1" fmla="*/ 0 h 112"/>
                <a:gd name="T2" fmla="*/ 0 w 128"/>
                <a:gd name="T3" fmla="*/ 48 h 112"/>
                <a:gd name="T4" fmla="*/ 28 w 128"/>
                <a:gd name="T5" fmla="*/ 88 h 112"/>
                <a:gd name="T6" fmla="*/ 28 w 128"/>
                <a:gd name="T7" fmla="*/ 88 h 112"/>
                <a:gd name="T8" fmla="*/ 20 w 128"/>
                <a:gd name="T9" fmla="*/ 107 h 112"/>
                <a:gd name="T10" fmla="*/ 20 w 128"/>
                <a:gd name="T11" fmla="*/ 107 h 112"/>
                <a:gd name="T12" fmla="*/ 20 w 128"/>
                <a:gd name="T13" fmla="*/ 108 h 112"/>
                <a:gd name="T14" fmla="*/ 24 w 128"/>
                <a:gd name="T15" fmla="*/ 112 h 112"/>
                <a:gd name="T16" fmla="*/ 25 w 128"/>
                <a:gd name="T17" fmla="*/ 112 h 112"/>
                <a:gd name="T18" fmla="*/ 52 w 128"/>
                <a:gd name="T19" fmla="*/ 95 h 112"/>
                <a:gd name="T20" fmla="*/ 64 w 128"/>
                <a:gd name="T21" fmla="*/ 96 h 112"/>
                <a:gd name="T22" fmla="*/ 128 w 128"/>
                <a:gd name="T23" fmla="*/ 48 h 112"/>
                <a:gd name="T24" fmla="*/ 64 w 128"/>
                <a:gd name="T25" fmla="*/ 0 h 112"/>
                <a:gd name="T26" fmla="*/ 64 w 128"/>
                <a:gd name="T27" fmla="*/ 88 h 112"/>
                <a:gd name="T28" fmla="*/ 53 w 128"/>
                <a:gd name="T29" fmla="*/ 87 h 112"/>
                <a:gd name="T30" fmla="*/ 52 w 128"/>
                <a:gd name="T31" fmla="*/ 87 h 112"/>
                <a:gd name="T32" fmla="*/ 45 w 128"/>
                <a:gd name="T33" fmla="*/ 90 h 112"/>
                <a:gd name="T34" fmla="*/ 33 w 128"/>
                <a:gd name="T35" fmla="*/ 100 h 112"/>
                <a:gd name="T36" fmla="*/ 36 w 128"/>
                <a:gd name="T37" fmla="*/ 88 h 112"/>
                <a:gd name="T38" fmla="*/ 36 w 128"/>
                <a:gd name="T39" fmla="*/ 88 h 112"/>
                <a:gd name="T40" fmla="*/ 32 w 128"/>
                <a:gd name="T41" fmla="*/ 81 h 112"/>
                <a:gd name="T42" fmla="*/ 8 w 128"/>
                <a:gd name="T43" fmla="*/ 48 h 112"/>
                <a:gd name="T44" fmla="*/ 64 w 128"/>
                <a:gd name="T45" fmla="*/ 8 h 112"/>
                <a:gd name="T46" fmla="*/ 120 w 128"/>
                <a:gd name="T47" fmla="*/ 48 h 112"/>
                <a:gd name="T48" fmla="*/ 64 w 128"/>
                <a:gd name="T49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12">
                  <a:moveTo>
                    <a:pt x="64" y="0"/>
                  </a:moveTo>
                  <a:cubicBezTo>
                    <a:pt x="29" y="0"/>
                    <a:pt x="0" y="21"/>
                    <a:pt x="0" y="48"/>
                  </a:cubicBezTo>
                  <a:cubicBezTo>
                    <a:pt x="0" y="65"/>
                    <a:pt x="11" y="7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95"/>
                    <a:pt x="23" y="103"/>
                    <a:pt x="20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20" y="110"/>
                    <a:pt x="22" y="112"/>
                    <a:pt x="24" y="112"/>
                  </a:cubicBezTo>
                  <a:cubicBezTo>
                    <a:pt x="24" y="112"/>
                    <a:pt x="25" y="112"/>
                    <a:pt x="25" y="112"/>
                  </a:cubicBezTo>
                  <a:cubicBezTo>
                    <a:pt x="37" y="110"/>
                    <a:pt x="49" y="98"/>
                    <a:pt x="52" y="95"/>
                  </a:cubicBezTo>
                  <a:cubicBezTo>
                    <a:pt x="56" y="96"/>
                    <a:pt x="60" y="96"/>
                    <a:pt x="64" y="96"/>
                  </a:cubicBezTo>
                  <a:cubicBezTo>
                    <a:pt x="99" y="96"/>
                    <a:pt x="128" y="75"/>
                    <a:pt x="128" y="48"/>
                  </a:cubicBezTo>
                  <a:cubicBezTo>
                    <a:pt x="128" y="21"/>
                    <a:pt x="99" y="0"/>
                    <a:pt x="64" y="0"/>
                  </a:cubicBezTo>
                  <a:close/>
                  <a:moveTo>
                    <a:pt x="64" y="88"/>
                  </a:moveTo>
                  <a:cubicBezTo>
                    <a:pt x="60" y="88"/>
                    <a:pt x="57" y="88"/>
                    <a:pt x="53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9" y="87"/>
                    <a:pt x="47" y="88"/>
                    <a:pt x="45" y="90"/>
                  </a:cubicBezTo>
                  <a:cubicBezTo>
                    <a:pt x="44" y="92"/>
                    <a:pt x="39" y="97"/>
                    <a:pt x="33" y="100"/>
                  </a:cubicBezTo>
                  <a:cubicBezTo>
                    <a:pt x="35" y="97"/>
                    <a:pt x="36" y="93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5"/>
                    <a:pt x="34" y="82"/>
                    <a:pt x="32" y="81"/>
                  </a:cubicBezTo>
                  <a:cubicBezTo>
                    <a:pt x="17" y="73"/>
                    <a:pt x="8" y="61"/>
                    <a:pt x="8" y="48"/>
                  </a:cubicBezTo>
                  <a:cubicBezTo>
                    <a:pt x="8" y="26"/>
                    <a:pt x="33" y="8"/>
                    <a:pt x="64" y="8"/>
                  </a:cubicBezTo>
                  <a:cubicBezTo>
                    <a:pt x="95" y="8"/>
                    <a:pt x="120" y="26"/>
                    <a:pt x="120" y="48"/>
                  </a:cubicBezTo>
                  <a:cubicBezTo>
                    <a:pt x="120" y="70"/>
                    <a:pt x="95" y="88"/>
                    <a:pt x="64" y="88"/>
                  </a:cubicBezTo>
                  <a:close/>
                </a:path>
              </a:pathLst>
            </a:custGeom>
            <a:solidFill>
              <a:srgbClr val="2A9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sp>
        <p:nvSpPr>
          <p:cNvPr id="44" name="Rectangle 137"/>
          <p:cNvSpPr/>
          <p:nvPr/>
        </p:nvSpPr>
        <p:spPr>
          <a:xfrm>
            <a:off x="406400" y="2349996"/>
            <a:ext cx="2088712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138"/>
          <p:cNvSpPr/>
          <p:nvPr/>
        </p:nvSpPr>
        <p:spPr>
          <a:xfrm>
            <a:off x="406400" y="3245861"/>
            <a:ext cx="2088712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Rectangle 139"/>
          <p:cNvSpPr/>
          <p:nvPr/>
        </p:nvSpPr>
        <p:spPr>
          <a:xfrm>
            <a:off x="406400" y="4230056"/>
            <a:ext cx="2088712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Rectangle 140"/>
          <p:cNvSpPr/>
          <p:nvPr/>
        </p:nvSpPr>
        <p:spPr>
          <a:xfrm>
            <a:off x="406400" y="5182002"/>
            <a:ext cx="2088712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Rectangle 141"/>
          <p:cNvSpPr/>
          <p:nvPr/>
        </p:nvSpPr>
        <p:spPr>
          <a:xfrm>
            <a:off x="9395311" y="2264229"/>
            <a:ext cx="2088712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142"/>
          <p:cNvSpPr/>
          <p:nvPr/>
        </p:nvSpPr>
        <p:spPr>
          <a:xfrm>
            <a:off x="9714051" y="3200158"/>
            <a:ext cx="2088712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Rectangle 143"/>
          <p:cNvSpPr/>
          <p:nvPr/>
        </p:nvSpPr>
        <p:spPr>
          <a:xfrm>
            <a:off x="9848167" y="4158105"/>
            <a:ext cx="2088712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144"/>
          <p:cNvSpPr/>
          <p:nvPr/>
        </p:nvSpPr>
        <p:spPr>
          <a:xfrm>
            <a:off x="9743357" y="5128700"/>
            <a:ext cx="2088712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 双击输入替换内容 </a:t>
            </a:r>
            <a:r>
              <a:rPr lang="en-US" altLang="zh-CN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Group 145"/>
          <p:cNvGrpSpPr/>
          <p:nvPr/>
        </p:nvGrpSpPr>
        <p:grpSpPr>
          <a:xfrm>
            <a:off x="2810904" y="4561561"/>
            <a:ext cx="327184" cy="250531"/>
            <a:chOff x="138114" y="2974975"/>
            <a:chExt cx="277812" cy="212726"/>
          </a:xfrm>
          <a:solidFill>
            <a:srgbClr val="FAD159"/>
          </a:solidFill>
        </p:grpSpPr>
        <p:sp>
          <p:nvSpPr>
            <p:cNvPr id="53" name="Freeform 86"/>
            <p:cNvSpPr/>
            <p:nvPr/>
          </p:nvSpPr>
          <p:spPr bwMode="auto">
            <a:xfrm>
              <a:off x="212726" y="2974975"/>
              <a:ext cx="203200" cy="42863"/>
            </a:xfrm>
            <a:custGeom>
              <a:avLst/>
              <a:gdLst>
                <a:gd name="T0" fmla="*/ 4 w 76"/>
                <a:gd name="T1" fmla="*/ 0 h 16"/>
                <a:gd name="T2" fmla="*/ 72 w 76"/>
                <a:gd name="T3" fmla="*/ 0 h 16"/>
                <a:gd name="T4" fmla="*/ 76 w 76"/>
                <a:gd name="T5" fmla="*/ 4 h 16"/>
                <a:gd name="T6" fmla="*/ 76 w 76"/>
                <a:gd name="T7" fmla="*/ 12 h 16"/>
                <a:gd name="T8" fmla="*/ 72 w 76"/>
                <a:gd name="T9" fmla="*/ 16 h 16"/>
                <a:gd name="T10" fmla="*/ 4 w 76"/>
                <a:gd name="T11" fmla="*/ 16 h 16"/>
                <a:gd name="T12" fmla="*/ 0 w 76"/>
                <a:gd name="T13" fmla="*/ 12 h 16"/>
                <a:gd name="T14" fmla="*/ 0 w 76"/>
                <a:gd name="T15" fmla="*/ 4 h 16"/>
                <a:gd name="T16" fmla="*/ 4 w 7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6">
                  <a:moveTo>
                    <a:pt x="4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2"/>
                    <a:pt x="76" y="4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4"/>
                    <a:pt x="74" y="16"/>
                    <a:pt x="7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dirty="0"/>
            </a:p>
          </p:txBody>
        </p:sp>
        <p:sp>
          <p:nvSpPr>
            <p:cNvPr id="54" name="Freeform 87"/>
            <p:cNvSpPr/>
            <p:nvPr/>
          </p:nvSpPr>
          <p:spPr bwMode="auto">
            <a:xfrm>
              <a:off x="212726" y="3059113"/>
              <a:ext cx="160338" cy="42863"/>
            </a:xfrm>
            <a:custGeom>
              <a:avLst/>
              <a:gdLst>
                <a:gd name="T0" fmla="*/ 4 w 60"/>
                <a:gd name="T1" fmla="*/ 0 h 16"/>
                <a:gd name="T2" fmla="*/ 56 w 60"/>
                <a:gd name="T3" fmla="*/ 0 h 16"/>
                <a:gd name="T4" fmla="*/ 60 w 60"/>
                <a:gd name="T5" fmla="*/ 4 h 16"/>
                <a:gd name="T6" fmla="*/ 60 w 60"/>
                <a:gd name="T7" fmla="*/ 12 h 16"/>
                <a:gd name="T8" fmla="*/ 56 w 60"/>
                <a:gd name="T9" fmla="*/ 16 h 16"/>
                <a:gd name="T10" fmla="*/ 4 w 60"/>
                <a:gd name="T11" fmla="*/ 16 h 16"/>
                <a:gd name="T12" fmla="*/ 0 w 60"/>
                <a:gd name="T13" fmla="*/ 12 h 16"/>
                <a:gd name="T14" fmla="*/ 0 w 60"/>
                <a:gd name="T15" fmla="*/ 4 h 16"/>
                <a:gd name="T16" fmla="*/ 4 w 60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6">
                  <a:moveTo>
                    <a:pt x="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4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4"/>
                    <a:pt x="58" y="16"/>
                    <a:pt x="56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55" name="Freeform 88"/>
            <p:cNvSpPr/>
            <p:nvPr/>
          </p:nvSpPr>
          <p:spPr bwMode="auto">
            <a:xfrm>
              <a:off x="212726" y="3144838"/>
              <a:ext cx="192088" cy="42863"/>
            </a:xfrm>
            <a:custGeom>
              <a:avLst/>
              <a:gdLst>
                <a:gd name="T0" fmla="*/ 4 w 72"/>
                <a:gd name="T1" fmla="*/ 0 h 16"/>
                <a:gd name="T2" fmla="*/ 68 w 72"/>
                <a:gd name="T3" fmla="*/ 0 h 16"/>
                <a:gd name="T4" fmla="*/ 72 w 72"/>
                <a:gd name="T5" fmla="*/ 4 h 16"/>
                <a:gd name="T6" fmla="*/ 72 w 72"/>
                <a:gd name="T7" fmla="*/ 12 h 16"/>
                <a:gd name="T8" fmla="*/ 68 w 72"/>
                <a:gd name="T9" fmla="*/ 16 h 16"/>
                <a:gd name="T10" fmla="*/ 4 w 72"/>
                <a:gd name="T11" fmla="*/ 16 h 16"/>
                <a:gd name="T12" fmla="*/ 0 w 72"/>
                <a:gd name="T13" fmla="*/ 12 h 16"/>
                <a:gd name="T14" fmla="*/ 0 w 72"/>
                <a:gd name="T15" fmla="*/ 4 h 16"/>
                <a:gd name="T16" fmla="*/ 4 w 7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6">
                  <a:moveTo>
                    <a:pt x="4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4"/>
                    <a:pt x="70" y="16"/>
                    <a:pt x="68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56" name="Freeform 89"/>
            <p:cNvSpPr/>
            <p:nvPr/>
          </p:nvSpPr>
          <p:spPr bwMode="auto">
            <a:xfrm>
              <a:off x="138114" y="2974975"/>
              <a:ext cx="42863" cy="42863"/>
            </a:xfrm>
            <a:custGeom>
              <a:avLst/>
              <a:gdLst>
                <a:gd name="T0" fmla="*/ 4 w 16"/>
                <a:gd name="T1" fmla="*/ 0 h 16"/>
                <a:gd name="T2" fmla="*/ 12 w 16"/>
                <a:gd name="T3" fmla="*/ 0 h 16"/>
                <a:gd name="T4" fmla="*/ 16 w 16"/>
                <a:gd name="T5" fmla="*/ 4 h 16"/>
                <a:gd name="T6" fmla="*/ 16 w 16"/>
                <a:gd name="T7" fmla="*/ 12 h 16"/>
                <a:gd name="T8" fmla="*/ 12 w 16"/>
                <a:gd name="T9" fmla="*/ 16 h 16"/>
                <a:gd name="T10" fmla="*/ 4 w 16"/>
                <a:gd name="T11" fmla="*/ 16 h 16"/>
                <a:gd name="T12" fmla="*/ 0 w 16"/>
                <a:gd name="T13" fmla="*/ 12 h 16"/>
                <a:gd name="T14" fmla="*/ 0 w 16"/>
                <a:gd name="T15" fmla="*/ 4 h 16"/>
                <a:gd name="T16" fmla="*/ 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57" name="Freeform 90"/>
            <p:cNvSpPr/>
            <p:nvPr/>
          </p:nvSpPr>
          <p:spPr bwMode="auto">
            <a:xfrm>
              <a:off x="138114" y="3059113"/>
              <a:ext cx="42863" cy="42863"/>
            </a:xfrm>
            <a:custGeom>
              <a:avLst/>
              <a:gdLst>
                <a:gd name="T0" fmla="*/ 4 w 16"/>
                <a:gd name="T1" fmla="*/ 0 h 16"/>
                <a:gd name="T2" fmla="*/ 12 w 16"/>
                <a:gd name="T3" fmla="*/ 0 h 16"/>
                <a:gd name="T4" fmla="*/ 16 w 16"/>
                <a:gd name="T5" fmla="*/ 4 h 16"/>
                <a:gd name="T6" fmla="*/ 16 w 16"/>
                <a:gd name="T7" fmla="*/ 12 h 16"/>
                <a:gd name="T8" fmla="*/ 12 w 16"/>
                <a:gd name="T9" fmla="*/ 16 h 16"/>
                <a:gd name="T10" fmla="*/ 4 w 16"/>
                <a:gd name="T11" fmla="*/ 16 h 16"/>
                <a:gd name="T12" fmla="*/ 0 w 16"/>
                <a:gd name="T13" fmla="*/ 12 h 16"/>
                <a:gd name="T14" fmla="*/ 0 w 16"/>
                <a:gd name="T15" fmla="*/ 4 h 16"/>
                <a:gd name="T16" fmla="*/ 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58" name="Freeform 91"/>
            <p:cNvSpPr/>
            <p:nvPr/>
          </p:nvSpPr>
          <p:spPr bwMode="auto">
            <a:xfrm>
              <a:off x="138114" y="3144838"/>
              <a:ext cx="42863" cy="42863"/>
            </a:xfrm>
            <a:custGeom>
              <a:avLst/>
              <a:gdLst>
                <a:gd name="T0" fmla="*/ 4 w 16"/>
                <a:gd name="T1" fmla="*/ 0 h 16"/>
                <a:gd name="T2" fmla="*/ 12 w 16"/>
                <a:gd name="T3" fmla="*/ 0 h 16"/>
                <a:gd name="T4" fmla="*/ 16 w 16"/>
                <a:gd name="T5" fmla="*/ 4 h 16"/>
                <a:gd name="T6" fmla="*/ 16 w 16"/>
                <a:gd name="T7" fmla="*/ 12 h 16"/>
                <a:gd name="T8" fmla="*/ 12 w 16"/>
                <a:gd name="T9" fmla="*/ 16 h 16"/>
                <a:gd name="T10" fmla="*/ 4 w 16"/>
                <a:gd name="T11" fmla="*/ 16 h 16"/>
                <a:gd name="T12" fmla="*/ 0 w 16"/>
                <a:gd name="T13" fmla="*/ 12 h 16"/>
                <a:gd name="T14" fmla="*/ 0 w 16"/>
                <a:gd name="T15" fmla="*/ 4 h 16"/>
                <a:gd name="T16" fmla="*/ 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59" name="Group 152"/>
          <p:cNvGrpSpPr/>
          <p:nvPr/>
        </p:nvGrpSpPr>
        <p:grpSpPr>
          <a:xfrm>
            <a:off x="9276396" y="4468115"/>
            <a:ext cx="285782" cy="283903"/>
            <a:chOff x="2611438" y="4030663"/>
            <a:chExt cx="241300" cy="239713"/>
          </a:xfrm>
          <a:solidFill>
            <a:schemeClr val="accent5"/>
          </a:solidFill>
        </p:grpSpPr>
        <p:sp>
          <p:nvSpPr>
            <p:cNvPr id="60" name="Freeform 396"/>
            <p:cNvSpPr/>
            <p:nvPr/>
          </p:nvSpPr>
          <p:spPr bwMode="auto">
            <a:xfrm>
              <a:off x="2611438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61" name="Freeform 397"/>
            <p:cNvSpPr/>
            <p:nvPr/>
          </p:nvSpPr>
          <p:spPr bwMode="auto">
            <a:xfrm>
              <a:off x="2611438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62" name="Freeform 398"/>
            <p:cNvSpPr/>
            <p:nvPr/>
          </p:nvSpPr>
          <p:spPr bwMode="auto">
            <a:xfrm>
              <a:off x="2701926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63" name="Freeform 399"/>
            <p:cNvSpPr/>
            <p:nvPr/>
          </p:nvSpPr>
          <p:spPr bwMode="auto">
            <a:xfrm>
              <a:off x="2701926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64" name="Freeform 400"/>
            <p:cNvSpPr/>
            <p:nvPr/>
          </p:nvSpPr>
          <p:spPr bwMode="auto">
            <a:xfrm>
              <a:off x="2701926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65" name="Freeform 401"/>
            <p:cNvSpPr/>
            <p:nvPr/>
          </p:nvSpPr>
          <p:spPr bwMode="auto">
            <a:xfrm>
              <a:off x="2792413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66" name="Freeform 403"/>
            <p:cNvSpPr/>
            <p:nvPr/>
          </p:nvSpPr>
          <p:spPr bwMode="auto">
            <a:xfrm>
              <a:off x="2792413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67" name="Group 160"/>
          <p:cNvGrpSpPr/>
          <p:nvPr/>
        </p:nvGrpSpPr>
        <p:grpSpPr>
          <a:xfrm>
            <a:off x="2797121" y="3458056"/>
            <a:ext cx="367236" cy="367236"/>
            <a:chOff x="4873626" y="1533525"/>
            <a:chExt cx="357188" cy="357188"/>
          </a:xfrm>
          <a:solidFill>
            <a:srgbClr val="FAD159"/>
          </a:solidFill>
        </p:grpSpPr>
        <p:sp>
          <p:nvSpPr>
            <p:cNvPr id="68" name="Freeform 21"/>
            <p:cNvSpPr/>
            <p:nvPr/>
          </p:nvSpPr>
          <p:spPr bwMode="auto">
            <a:xfrm>
              <a:off x="4935539" y="1593850"/>
              <a:ext cx="84138" cy="85725"/>
            </a:xfrm>
            <a:custGeom>
              <a:avLst/>
              <a:gdLst>
                <a:gd name="T0" fmla="*/ 30 w 32"/>
                <a:gd name="T1" fmla="*/ 0 h 32"/>
                <a:gd name="T2" fmla="*/ 0 w 32"/>
                <a:gd name="T3" fmla="*/ 30 h 32"/>
                <a:gd name="T4" fmla="*/ 2 w 32"/>
                <a:gd name="T5" fmla="*/ 32 h 32"/>
                <a:gd name="T6" fmla="*/ 4 w 32"/>
                <a:gd name="T7" fmla="*/ 30 h 32"/>
                <a:gd name="T8" fmla="*/ 30 w 32"/>
                <a:gd name="T9" fmla="*/ 4 h 32"/>
                <a:gd name="T10" fmla="*/ 32 w 32"/>
                <a:gd name="T11" fmla="*/ 2 h 32"/>
                <a:gd name="T12" fmla="*/ 30 w 32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2"/>
                    <a:pt x="4" y="31"/>
                    <a:pt x="4" y="30"/>
                  </a:cubicBezTo>
                  <a:cubicBezTo>
                    <a:pt x="4" y="15"/>
                    <a:pt x="15" y="4"/>
                    <a:pt x="30" y="4"/>
                  </a:cubicBezTo>
                  <a:cubicBezTo>
                    <a:pt x="31" y="4"/>
                    <a:pt x="32" y="3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69" name="Freeform 22"/>
            <p:cNvSpPr>
              <a:spLocks noEditPoints="1"/>
            </p:cNvSpPr>
            <p:nvPr/>
          </p:nvSpPr>
          <p:spPr bwMode="auto">
            <a:xfrm>
              <a:off x="4873626" y="1533525"/>
              <a:ext cx="357188" cy="357188"/>
            </a:xfrm>
            <a:custGeom>
              <a:avLst/>
              <a:gdLst>
                <a:gd name="T0" fmla="*/ 131 w 134"/>
                <a:gd name="T1" fmla="*/ 120 h 134"/>
                <a:gd name="T2" fmla="*/ 102 w 134"/>
                <a:gd name="T3" fmla="*/ 91 h 134"/>
                <a:gd name="T4" fmla="*/ 95 w 134"/>
                <a:gd name="T5" fmla="*/ 90 h 134"/>
                <a:gd name="T6" fmla="*/ 89 w 134"/>
                <a:gd name="T7" fmla="*/ 84 h 134"/>
                <a:gd name="T8" fmla="*/ 89 w 134"/>
                <a:gd name="T9" fmla="*/ 84 h 134"/>
                <a:gd name="T10" fmla="*/ 87 w 134"/>
                <a:gd name="T11" fmla="*/ 19 h 134"/>
                <a:gd name="T12" fmla="*/ 19 w 134"/>
                <a:gd name="T13" fmla="*/ 19 h 134"/>
                <a:gd name="T14" fmla="*/ 19 w 134"/>
                <a:gd name="T15" fmla="*/ 87 h 134"/>
                <a:gd name="T16" fmla="*/ 84 w 134"/>
                <a:gd name="T17" fmla="*/ 89 h 134"/>
                <a:gd name="T18" fmla="*/ 84 w 134"/>
                <a:gd name="T19" fmla="*/ 89 h 134"/>
                <a:gd name="T20" fmla="*/ 90 w 134"/>
                <a:gd name="T21" fmla="*/ 95 h 134"/>
                <a:gd name="T22" fmla="*/ 91 w 134"/>
                <a:gd name="T23" fmla="*/ 102 h 134"/>
                <a:gd name="T24" fmla="*/ 120 w 134"/>
                <a:gd name="T25" fmla="*/ 131 h 134"/>
                <a:gd name="T26" fmla="*/ 130 w 134"/>
                <a:gd name="T27" fmla="*/ 130 h 134"/>
                <a:gd name="T28" fmla="*/ 131 w 134"/>
                <a:gd name="T29" fmla="*/ 120 h 134"/>
                <a:gd name="T30" fmla="*/ 81 w 134"/>
                <a:gd name="T31" fmla="*/ 81 h 134"/>
                <a:gd name="T32" fmla="*/ 24 w 134"/>
                <a:gd name="T33" fmla="*/ 81 h 134"/>
                <a:gd name="T34" fmla="*/ 24 w 134"/>
                <a:gd name="T35" fmla="*/ 24 h 134"/>
                <a:gd name="T36" fmla="*/ 81 w 134"/>
                <a:gd name="T37" fmla="*/ 24 h 134"/>
                <a:gd name="T38" fmla="*/ 81 w 134"/>
                <a:gd name="T39" fmla="*/ 8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134">
                  <a:moveTo>
                    <a:pt x="131" y="120"/>
                  </a:moveTo>
                  <a:cubicBezTo>
                    <a:pt x="102" y="91"/>
                    <a:pt x="102" y="91"/>
                    <a:pt x="102" y="91"/>
                  </a:cubicBezTo>
                  <a:cubicBezTo>
                    <a:pt x="100" y="89"/>
                    <a:pt x="98" y="89"/>
                    <a:pt x="95" y="90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105" y="65"/>
                    <a:pt x="104" y="36"/>
                    <a:pt x="87" y="19"/>
                  </a:cubicBezTo>
                  <a:cubicBezTo>
                    <a:pt x="68" y="0"/>
                    <a:pt x="38" y="0"/>
                    <a:pt x="19" y="19"/>
                  </a:cubicBezTo>
                  <a:cubicBezTo>
                    <a:pt x="0" y="37"/>
                    <a:pt x="0" y="68"/>
                    <a:pt x="19" y="87"/>
                  </a:cubicBezTo>
                  <a:cubicBezTo>
                    <a:pt x="37" y="104"/>
                    <a:pt x="65" y="105"/>
                    <a:pt x="84" y="89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89" y="98"/>
                    <a:pt x="89" y="100"/>
                    <a:pt x="91" y="102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22" y="134"/>
                    <a:pt x="127" y="133"/>
                    <a:pt x="130" y="130"/>
                  </a:cubicBezTo>
                  <a:cubicBezTo>
                    <a:pt x="133" y="127"/>
                    <a:pt x="134" y="122"/>
                    <a:pt x="131" y="120"/>
                  </a:cubicBezTo>
                  <a:close/>
                  <a:moveTo>
                    <a:pt x="81" y="81"/>
                  </a:moveTo>
                  <a:cubicBezTo>
                    <a:pt x="65" y="97"/>
                    <a:pt x="40" y="97"/>
                    <a:pt x="24" y="81"/>
                  </a:cubicBezTo>
                  <a:cubicBezTo>
                    <a:pt x="9" y="65"/>
                    <a:pt x="9" y="40"/>
                    <a:pt x="24" y="24"/>
                  </a:cubicBezTo>
                  <a:cubicBezTo>
                    <a:pt x="40" y="9"/>
                    <a:pt x="65" y="9"/>
                    <a:pt x="81" y="24"/>
                  </a:cubicBezTo>
                  <a:cubicBezTo>
                    <a:pt x="97" y="40"/>
                    <a:pt x="97" y="65"/>
                    <a:pt x="8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sp>
        <p:nvSpPr>
          <p:cNvPr id="70" name="Freeform 248"/>
          <p:cNvSpPr>
            <a:spLocks noEditPoints="1"/>
          </p:cNvSpPr>
          <p:nvPr/>
        </p:nvSpPr>
        <p:spPr bwMode="auto">
          <a:xfrm>
            <a:off x="2816848" y="2578644"/>
            <a:ext cx="305624" cy="349615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rgbClr val="FAD15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71" name="Freeform 33"/>
          <p:cNvSpPr>
            <a:spLocks noEditPoints="1"/>
          </p:cNvSpPr>
          <p:nvPr/>
        </p:nvSpPr>
        <p:spPr bwMode="auto">
          <a:xfrm rot="21545399">
            <a:off x="8815284" y="2547593"/>
            <a:ext cx="337778" cy="315781"/>
          </a:xfrm>
          <a:custGeom>
            <a:avLst/>
            <a:gdLst>
              <a:gd name="T0" fmla="*/ 159 w 282"/>
              <a:gd name="T1" fmla="*/ 0 h 264"/>
              <a:gd name="T2" fmla="*/ 0 w 282"/>
              <a:gd name="T3" fmla="*/ 176 h 264"/>
              <a:gd name="T4" fmla="*/ 53 w 282"/>
              <a:gd name="T5" fmla="*/ 176 h 264"/>
              <a:gd name="T6" fmla="*/ 106 w 282"/>
              <a:gd name="T7" fmla="*/ 194 h 264"/>
              <a:gd name="T8" fmla="*/ 159 w 282"/>
              <a:gd name="T9" fmla="*/ 264 h 264"/>
              <a:gd name="T10" fmla="*/ 282 w 282"/>
              <a:gd name="T11" fmla="*/ 124 h 264"/>
              <a:gd name="T12" fmla="*/ 159 w 282"/>
              <a:gd name="T13" fmla="*/ 0 h 264"/>
              <a:gd name="T14" fmla="*/ 71 w 282"/>
              <a:gd name="T15" fmla="*/ 128 h 264"/>
              <a:gd name="T16" fmla="*/ 49 w 282"/>
              <a:gd name="T17" fmla="*/ 106 h 264"/>
              <a:gd name="T18" fmla="*/ 71 w 282"/>
              <a:gd name="T19" fmla="*/ 84 h 264"/>
              <a:gd name="T20" fmla="*/ 93 w 282"/>
              <a:gd name="T21" fmla="*/ 106 h 264"/>
              <a:gd name="T22" fmla="*/ 71 w 282"/>
              <a:gd name="T23" fmla="*/ 128 h 264"/>
              <a:gd name="T24" fmla="*/ 110 w 282"/>
              <a:gd name="T25" fmla="*/ 62 h 264"/>
              <a:gd name="T26" fmla="*/ 132 w 282"/>
              <a:gd name="T27" fmla="*/ 40 h 264"/>
              <a:gd name="T28" fmla="*/ 154 w 282"/>
              <a:gd name="T29" fmla="*/ 62 h 264"/>
              <a:gd name="T30" fmla="*/ 132 w 282"/>
              <a:gd name="T31" fmla="*/ 84 h 264"/>
              <a:gd name="T32" fmla="*/ 110 w 282"/>
              <a:gd name="T33" fmla="*/ 62 h 264"/>
              <a:gd name="T34" fmla="*/ 167 w 282"/>
              <a:gd name="T35" fmla="*/ 216 h 264"/>
              <a:gd name="T36" fmla="*/ 137 w 282"/>
              <a:gd name="T37" fmla="*/ 185 h 264"/>
              <a:gd name="T38" fmla="*/ 167 w 282"/>
              <a:gd name="T39" fmla="*/ 154 h 264"/>
              <a:gd name="T40" fmla="*/ 198 w 282"/>
              <a:gd name="T41" fmla="*/ 185 h 264"/>
              <a:gd name="T42" fmla="*/ 167 w 282"/>
              <a:gd name="T43" fmla="*/ 216 h 264"/>
              <a:gd name="T44" fmla="*/ 220 w 282"/>
              <a:gd name="T45" fmla="*/ 163 h 264"/>
              <a:gd name="T46" fmla="*/ 207 w 282"/>
              <a:gd name="T47" fmla="*/ 150 h 264"/>
              <a:gd name="T48" fmla="*/ 220 w 282"/>
              <a:gd name="T49" fmla="*/ 137 h 264"/>
              <a:gd name="T50" fmla="*/ 233 w 282"/>
              <a:gd name="T51" fmla="*/ 150 h 264"/>
              <a:gd name="T52" fmla="*/ 220 w 282"/>
              <a:gd name="T53" fmla="*/ 163 h 264"/>
              <a:gd name="T54" fmla="*/ 203 w 282"/>
              <a:gd name="T55" fmla="*/ 110 h 264"/>
              <a:gd name="T56" fmla="*/ 172 w 282"/>
              <a:gd name="T57" fmla="*/ 80 h 264"/>
              <a:gd name="T58" fmla="*/ 203 w 282"/>
              <a:gd name="T59" fmla="*/ 49 h 264"/>
              <a:gd name="T60" fmla="*/ 233 w 282"/>
              <a:gd name="T61" fmla="*/ 80 h 264"/>
              <a:gd name="T62" fmla="*/ 203 w 282"/>
              <a:gd name="T63" fmla="*/ 11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2" h="264">
                <a:moveTo>
                  <a:pt x="159" y="0"/>
                </a:moveTo>
                <a:cubicBezTo>
                  <a:pt x="53" y="0"/>
                  <a:pt x="0" y="106"/>
                  <a:pt x="0" y="176"/>
                </a:cubicBezTo>
                <a:cubicBezTo>
                  <a:pt x="0" y="194"/>
                  <a:pt x="35" y="229"/>
                  <a:pt x="53" y="176"/>
                </a:cubicBezTo>
                <a:cubicBezTo>
                  <a:pt x="61" y="153"/>
                  <a:pt x="106" y="159"/>
                  <a:pt x="106" y="194"/>
                </a:cubicBezTo>
                <a:cubicBezTo>
                  <a:pt x="106" y="233"/>
                  <a:pt x="123" y="264"/>
                  <a:pt x="159" y="264"/>
                </a:cubicBezTo>
                <a:cubicBezTo>
                  <a:pt x="264" y="264"/>
                  <a:pt x="282" y="176"/>
                  <a:pt x="282" y="124"/>
                </a:cubicBezTo>
                <a:cubicBezTo>
                  <a:pt x="282" y="71"/>
                  <a:pt x="264" y="0"/>
                  <a:pt x="159" y="0"/>
                </a:cubicBezTo>
                <a:close/>
                <a:moveTo>
                  <a:pt x="71" y="128"/>
                </a:moveTo>
                <a:cubicBezTo>
                  <a:pt x="58" y="128"/>
                  <a:pt x="49" y="118"/>
                  <a:pt x="49" y="106"/>
                </a:cubicBezTo>
                <a:cubicBezTo>
                  <a:pt x="49" y="94"/>
                  <a:pt x="58" y="84"/>
                  <a:pt x="71" y="84"/>
                </a:cubicBezTo>
                <a:cubicBezTo>
                  <a:pt x="83" y="84"/>
                  <a:pt x="93" y="94"/>
                  <a:pt x="93" y="106"/>
                </a:cubicBezTo>
                <a:cubicBezTo>
                  <a:pt x="93" y="118"/>
                  <a:pt x="83" y="128"/>
                  <a:pt x="71" y="128"/>
                </a:cubicBezTo>
                <a:close/>
                <a:moveTo>
                  <a:pt x="110" y="62"/>
                </a:moveTo>
                <a:cubicBezTo>
                  <a:pt x="110" y="50"/>
                  <a:pt x="120" y="40"/>
                  <a:pt x="132" y="40"/>
                </a:cubicBezTo>
                <a:cubicBezTo>
                  <a:pt x="144" y="40"/>
                  <a:pt x="154" y="50"/>
                  <a:pt x="154" y="62"/>
                </a:cubicBezTo>
                <a:cubicBezTo>
                  <a:pt x="154" y="74"/>
                  <a:pt x="144" y="84"/>
                  <a:pt x="132" y="84"/>
                </a:cubicBezTo>
                <a:cubicBezTo>
                  <a:pt x="120" y="84"/>
                  <a:pt x="110" y="74"/>
                  <a:pt x="110" y="62"/>
                </a:cubicBezTo>
                <a:close/>
                <a:moveTo>
                  <a:pt x="167" y="216"/>
                </a:moveTo>
                <a:cubicBezTo>
                  <a:pt x="150" y="216"/>
                  <a:pt x="137" y="202"/>
                  <a:pt x="137" y="185"/>
                </a:cubicBezTo>
                <a:cubicBezTo>
                  <a:pt x="137" y="168"/>
                  <a:pt x="150" y="154"/>
                  <a:pt x="167" y="154"/>
                </a:cubicBezTo>
                <a:cubicBezTo>
                  <a:pt x="184" y="154"/>
                  <a:pt x="198" y="168"/>
                  <a:pt x="198" y="185"/>
                </a:cubicBezTo>
                <a:cubicBezTo>
                  <a:pt x="198" y="202"/>
                  <a:pt x="184" y="216"/>
                  <a:pt x="167" y="216"/>
                </a:cubicBezTo>
                <a:close/>
                <a:moveTo>
                  <a:pt x="220" y="163"/>
                </a:moveTo>
                <a:cubicBezTo>
                  <a:pt x="213" y="163"/>
                  <a:pt x="207" y="157"/>
                  <a:pt x="207" y="150"/>
                </a:cubicBezTo>
                <a:cubicBezTo>
                  <a:pt x="207" y="143"/>
                  <a:pt x="213" y="137"/>
                  <a:pt x="220" y="137"/>
                </a:cubicBezTo>
                <a:cubicBezTo>
                  <a:pt x="227" y="137"/>
                  <a:pt x="233" y="143"/>
                  <a:pt x="233" y="150"/>
                </a:cubicBezTo>
                <a:cubicBezTo>
                  <a:pt x="233" y="157"/>
                  <a:pt x="227" y="163"/>
                  <a:pt x="220" y="163"/>
                </a:cubicBezTo>
                <a:close/>
                <a:moveTo>
                  <a:pt x="203" y="110"/>
                </a:moveTo>
                <a:cubicBezTo>
                  <a:pt x="186" y="110"/>
                  <a:pt x="172" y="97"/>
                  <a:pt x="172" y="80"/>
                </a:cubicBezTo>
                <a:cubicBezTo>
                  <a:pt x="172" y="63"/>
                  <a:pt x="186" y="49"/>
                  <a:pt x="203" y="49"/>
                </a:cubicBezTo>
                <a:cubicBezTo>
                  <a:pt x="220" y="49"/>
                  <a:pt x="233" y="63"/>
                  <a:pt x="233" y="80"/>
                </a:cubicBezTo>
                <a:cubicBezTo>
                  <a:pt x="233" y="97"/>
                  <a:pt x="220" y="110"/>
                  <a:pt x="203" y="110"/>
                </a:cubicBezTo>
                <a:close/>
              </a:path>
            </a:pathLst>
          </a:custGeom>
          <a:solidFill>
            <a:srgbClr val="2A93C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grpSp>
        <p:nvGrpSpPr>
          <p:cNvPr id="72" name="Group 165"/>
          <p:cNvGrpSpPr/>
          <p:nvPr/>
        </p:nvGrpSpPr>
        <p:grpSpPr>
          <a:xfrm rot="933929">
            <a:off x="9185215" y="3376470"/>
            <a:ext cx="223088" cy="415162"/>
            <a:chOff x="3294063" y="4041776"/>
            <a:chExt cx="650875" cy="1211262"/>
          </a:xfrm>
          <a:solidFill>
            <a:schemeClr val="accent4"/>
          </a:solidFill>
        </p:grpSpPr>
        <p:sp>
          <p:nvSpPr>
            <p:cNvPr id="73" name="Freeform 10"/>
            <p:cNvSpPr/>
            <p:nvPr/>
          </p:nvSpPr>
          <p:spPr bwMode="auto">
            <a:xfrm>
              <a:off x="3294063" y="4964113"/>
              <a:ext cx="304800" cy="288925"/>
            </a:xfrm>
            <a:custGeom>
              <a:avLst/>
              <a:gdLst>
                <a:gd name="T0" fmla="*/ 104 w 114"/>
                <a:gd name="T1" fmla="*/ 54 h 108"/>
                <a:gd name="T2" fmla="*/ 81 w 114"/>
                <a:gd name="T3" fmla="*/ 11 h 108"/>
                <a:gd name="T4" fmla="*/ 31 w 114"/>
                <a:gd name="T5" fmla="*/ 21 h 108"/>
                <a:gd name="T6" fmla="*/ 0 w 114"/>
                <a:gd name="T7" fmla="*/ 108 h 108"/>
                <a:gd name="T8" fmla="*/ 104 w 114"/>
                <a:gd name="T9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08">
                  <a:moveTo>
                    <a:pt x="104" y="54"/>
                  </a:moveTo>
                  <a:cubicBezTo>
                    <a:pt x="114" y="34"/>
                    <a:pt x="101" y="20"/>
                    <a:pt x="81" y="11"/>
                  </a:cubicBezTo>
                  <a:cubicBezTo>
                    <a:pt x="61" y="1"/>
                    <a:pt x="40" y="0"/>
                    <a:pt x="31" y="21"/>
                  </a:cubicBezTo>
                  <a:cubicBezTo>
                    <a:pt x="22" y="41"/>
                    <a:pt x="29" y="67"/>
                    <a:pt x="0" y="108"/>
                  </a:cubicBezTo>
                  <a:cubicBezTo>
                    <a:pt x="43" y="84"/>
                    <a:pt x="95" y="74"/>
                    <a:pt x="104" y="54"/>
                  </a:cubicBezTo>
                  <a:close/>
                </a:path>
              </a:pathLst>
            </a:custGeom>
            <a:solidFill>
              <a:srgbClr val="2A93C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3395663" y="4041776"/>
              <a:ext cx="549275" cy="973138"/>
            </a:xfrm>
            <a:custGeom>
              <a:avLst/>
              <a:gdLst>
                <a:gd name="T0" fmla="*/ 19 w 205"/>
                <a:gd name="T1" fmla="*/ 330 h 363"/>
                <a:gd name="T2" fmla="*/ 46 w 205"/>
                <a:gd name="T3" fmla="*/ 342 h 363"/>
                <a:gd name="T4" fmla="*/ 46 w 205"/>
                <a:gd name="T5" fmla="*/ 342 h 363"/>
                <a:gd name="T6" fmla="*/ 73 w 205"/>
                <a:gd name="T7" fmla="*/ 355 h 363"/>
                <a:gd name="T8" fmla="*/ 203 w 205"/>
                <a:gd name="T9" fmla="*/ 0 h 363"/>
                <a:gd name="T10" fmla="*/ 203 w 205"/>
                <a:gd name="T11" fmla="*/ 0 h 363"/>
                <a:gd name="T12" fmla="*/ 19 w 205"/>
                <a:gd name="T13" fmla="*/ 33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363">
                  <a:moveTo>
                    <a:pt x="19" y="330"/>
                  </a:moveTo>
                  <a:cubicBezTo>
                    <a:pt x="46" y="342"/>
                    <a:pt x="46" y="342"/>
                    <a:pt x="46" y="342"/>
                  </a:cubicBezTo>
                  <a:cubicBezTo>
                    <a:pt x="46" y="342"/>
                    <a:pt x="46" y="342"/>
                    <a:pt x="46" y="342"/>
                  </a:cubicBezTo>
                  <a:cubicBezTo>
                    <a:pt x="73" y="355"/>
                    <a:pt x="73" y="355"/>
                    <a:pt x="73" y="355"/>
                  </a:cubicBezTo>
                  <a:cubicBezTo>
                    <a:pt x="92" y="363"/>
                    <a:pt x="205" y="11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94" y="3"/>
                    <a:pt x="0" y="321"/>
                    <a:pt x="19" y="330"/>
                  </a:cubicBezTo>
                  <a:close/>
                </a:path>
              </a:pathLst>
            </a:custGeom>
            <a:solidFill>
              <a:srgbClr val="2A93C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sp>
        <p:nvSpPr>
          <p:cNvPr id="75" name="TextBox 168"/>
          <p:cNvSpPr txBox="1"/>
          <p:nvPr/>
        </p:nvSpPr>
        <p:spPr>
          <a:xfrm>
            <a:off x="3321529" y="5280659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169"/>
          <p:cNvSpPr txBox="1"/>
          <p:nvPr/>
        </p:nvSpPr>
        <p:spPr>
          <a:xfrm rot="1015198">
            <a:off x="8000587" y="4946305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170"/>
          <p:cNvSpPr txBox="1"/>
          <p:nvPr/>
        </p:nvSpPr>
        <p:spPr>
          <a:xfrm>
            <a:off x="3364621" y="4448716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71"/>
          <p:cNvSpPr txBox="1"/>
          <p:nvPr/>
        </p:nvSpPr>
        <p:spPr>
          <a:xfrm>
            <a:off x="8021739" y="4206336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72"/>
          <p:cNvSpPr txBox="1"/>
          <p:nvPr/>
        </p:nvSpPr>
        <p:spPr>
          <a:xfrm>
            <a:off x="3364621" y="3367919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173"/>
          <p:cNvSpPr txBox="1"/>
          <p:nvPr/>
        </p:nvSpPr>
        <p:spPr>
          <a:xfrm>
            <a:off x="8043093" y="3469496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174"/>
          <p:cNvSpPr txBox="1"/>
          <p:nvPr/>
        </p:nvSpPr>
        <p:spPr>
          <a:xfrm>
            <a:off x="3324698" y="2459638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175"/>
          <p:cNvSpPr txBox="1"/>
          <p:nvPr/>
        </p:nvSpPr>
        <p:spPr>
          <a:xfrm rot="20573257">
            <a:off x="7840733" y="2652476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id-ID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箭头: 下 83"/>
          <p:cNvSpPr/>
          <p:nvPr/>
        </p:nvSpPr>
        <p:spPr>
          <a:xfrm>
            <a:off x="620815" y="261257"/>
            <a:ext cx="714197" cy="595164"/>
          </a:xfrm>
          <a:prstGeom prst="downArrow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-302" y="856421"/>
            <a:ext cx="2136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86" name="矩形 85"/>
          <p:cNvSpPr/>
          <p:nvPr/>
        </p:nvSpPr>
        <p:spPr>
          <a:xfrm>
            <a:off x="798285" y="0"/>
            <a:ext cx="377372" cy="159657"/>
          </a:xfrm>
          <a:prstGeom prst="rect">
            <a:avLst/>
          </a:prstGeom>
          <a:solidFill>
            <a:srgbClr val="2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70" grpId="0" animBg="1"/>
      <p:bldP spid="71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327557" y="3246795"/>
            <a:ext cx="313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双击输入替换内容 </a:t>
            </a:r>
            <a:r>
              <a:rPr lang="en-US" altLang="zh-CN" dirty="0"/>
              <a:t> </a:t>
            </a:r>
            <a:r>
              <a:rPr lang="zh-CN" altLang="en-US" dirty="0"/>
              <a:t>双击输入替换内容 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327557" y="2366679"/>
            <a:ext cx="5588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项目完成具体情况</a:t>
            </a: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Project completion details</a:t>
            </a: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767514" y="1721754"/>
            <a:ext cx="2389769" cy="2389769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077028" y="2361423"/>
            <a:ext cx="1770743" cy="1770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9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1575885" y="5282115"/>
            <a:ext cx="3151769" cy="3151769"/>
            <a:chOff x="8696568" y="633373"/>
            <a:chExt cx="3151769" cy="3151769"/>
          </a:xfrm>
        </p:grpSpPr>
        <p:sp>
          <p:nvSpPr>
            <p:cNvPr id="10" name="椭圆 9"/>
            <p:cNvSpPr/>
            <p:nvPr/>
          </p:nvSpPr>
          <p:spPr>
            <a:xfrm>
              <a:off x="8696568" y="633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8848968" y="785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9001368" y="9381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9153768" y="10905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9306168" y="12429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9458568" y="1395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916063" y="-1171112"/>
            <a:ext cx="3151769" cy="3151769"/>
            <a:chOff x="8848968" y="785773"/>
            <a:chExt cx="3151769" cy="3151769"/>
          </a:xfrm>
        </p:grpSpPr>
        <p:sp>
          <p:nvSpPr>
            <p:cNvPr id="17" name="椭圆 16"/>
            <p:cNvSpPr/>
            <p:nvPr/>
          </p:nvSpPr>
          <p:spPr>
            <a:xfrm>
              <a:off x="8848968" y="785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9001368" y="9381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9153768" y="10905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9306168" y="12429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9458568" y="1395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9610968" y="1547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1347286" y="-1628312"/>
            <a:ext cx="3151769" cy="3151769"/>
            <a:chOff x="8696568" y="633373"/>
            <a:chExt cx="3151769" cy="3151769"/>
          </a:xfrm>
        </p:grpSpPr>
        <p:sp>
          <p:nvSpPr>
            <p:cNvPr id="24" name="椭圆 23"/>
            <p:cNvSpPr/>
            <p:nvPr/>
          </p:nvSpPr>
          <p:spPr>
            <a:xfrm>
              <a:off x="8696568" y="633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8848968" y="785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9001368" y="9381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9153768" y="10905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9306168" y="12429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9458568" y="1395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535062" y="5099234"/>
            <a:ext cx="3151769" cy="3151769"/>
            <a:chOff x="8696568" y="633373"/>
            <a:chExt cx="3151769" cy="3151769"/>
          </a:xfrm>
        </p:grpSpPr>
        <p:sp>
          <p:nvSpPr>
            <p:cNvPr id="31" name="椭圆 30"/>
            <p:cNvSpPr/>
            <p:nvPr/>
          </p:nvSpPr>
          <p:spPr>
            <a:xfrm>
              <a:off x="8696568" y="633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8848968" y="7857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9001368" y="9381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9153768" y="10905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9306168" y="12429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9458568" y="1395373"/>
              <a:ext cx="2389769" cy="23897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s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Microsoft Office PowerPoint</Application>
  <PresentationFormat>宽屏</PresentationFormat>
  <Paragraphs>293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等线 Light</vt:lpstr>
      <vt:lpstr>方正兰亭超细黑简体</vt:lpstr>
      <vt:lpstr>微软雅黑</vt:lpstr>
      <vt:lpstr>Arial</vt:lpstr>
      <vt:lpstr>Calibri</vt:lpstr>
      <vt:lpstr>sd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subject>tukuppt</dc:subject>
  <dc:creator>www.tukuppt.com</dc:creator>
  <cp:lastModifiedBy>天 下</cp:lastModifiedBy>
  <cp:revision>5</cp:revision>
  <dcterms:created xsi:type="dcterms:W3CDTF">2017-08-11T10:37:00Z</dcterms:created>
  <dcterms:modified xsi:type="dcterms:W3CDTF">2021-01-05T01:54:57Z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