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260" r:id="rId4"/>
    <p:sldId id="257" r:id="rId5"/>
    <p:sldId id="290" r:id="rId6"/>
    <p:sldId id="291" r:id="rId7"/>
    <p:sldId id="272" r:id="rId8"/>
    <p:sldId id="263" r:id="rId9"/>
    <p:sldId id="274" r:id="rId10"/>
    <p:sldId id="267" r:id="rId11"/>
    <p:sldId id="268" r:id="rId12"/>
    <p:sldId id="259" r:id="rId13"/>
    <p:sldId id="273" r:id="rId14"/>
    <p:sldId id="262" r:id="rId15"/>
    <p:sldId id="289" r:id="rId16"/>
    <p:sldId id="287" r:id="rId17"/>
    <p:sldId id="266" r:id="rId18"/>
    <p:sldId id="284" r:id="rId19"/>
    <p:sldId id="264" r:id="rId20"/>
    <p:sldId id="288" r:id="rId21"/>
    <p:sldId id="269" r:id="rId22"/>
    <p:sldId id="270" r:id="rId23"/>
    <p:sldId id="292" r:id="rId24"/>
    <p:sldId id="314" r:id="rId25"/>
  </p:sldIdLst>
  <p:sldSz cx="12192000" cy="6858000"/>
  <p:notesSz cx="7104063" cy="10234613"/>
  <p:custDataLst>
    <p:tags r:id="rId28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06">
          <p15:clr>
            <a:srgbClr val="A4A3A4"/>
          </p15:clr>
        </p15:guide>
        <p15:guide id="2" pos="2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A00"/>
    <a:srgbClr val="BC8E00"/>
    <a:srgbClr val="FFC000"/>
    <a:srgbClr val="F0905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>
        <p:scale>
          <a:sx n="75" d="100"/>
          <a:sy n="75" d="100"/>
        </p:scale>
        <p:origin x="108" y="846"/>
      </p:cViewPr>
      <p:guideLst>
        <p:guide orient="horz" pos="2106"/>
        <p:guide pos="29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2021/1/5</a:t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 idx="7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5602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/>
              <a:t>19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97815" y="405130"/>
            <a:ext cx="441325" cy="339090"/>
          </a:xfrm>
          <a:prstGeom prst="rect">
            <a:avLst/>
          </a:prstGeom>
          <a:solidFill>
            <a:srgbClr val="D9D9D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/>
            <a:endParaRPr lang="zh-CN" altLang="en-US">
              <a:sym typeface="+mn-ea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-19050" y="278130"/>
            <a:ext cx="623570" cy="339090"/>
          </a:xfrm>
          <a:prstGeom prst="rect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/>
            <a:endParaRPr lang="en-US">
              <a:sym typeface="+mn-ea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45431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17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4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76289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297815" y="405130"/>
            <a:ext cx="441325" cy="339090"/>
          </a:xfrm>
          <a:prstGeom prst="rect">
            <a:avLst/>
          </a:prstGeom>
          <a:solidFill>
            <a:srgbClr val="D9D9D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/>
            <a:endParaRPr lang="zh-CN" altLang="en-US">
              <a:sym typeface="+mn-ea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-19050" y="278130"/>
            <a:ext cx="623570" cy="339090"/>
          </a:xfrm>
          <a:prstGeom prst="rect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fontAlgn="auto"/>
            <a:endParaRPr lang="en-US">
              <a:sym typeface="+mn-ea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-1026150" y="1247282"/>
            <a:ext cx="16930486" cy="5610718"/>
            <a:chOff x="-1026150" y="1247282"/>
            <a:chExt cx="16930486" cy="5610718"/>
          </a:xfrm>
        </p:grpSpPr>
        <p:sp>
          <p:nvSpPr>
            <p:cNvPr id="17" name="Freeform 21"/>
            <p:cNvSpPr/>
            <p:nvPr/>
          </p:nvSpPr>
          <p:spPr bwMode="auto">
            <a:xfrm>
              <a:off x="6998010" y="1765852"/>
              <a:ext cx="882166" cy="970098"/>
            </a:xfrm>
            <a:custGeom>
              <a:avLst/>
              <a:gdLst>
                <a:gd name="T0" fmla="*/ 120 w 132"/>
                <a:gd name="T1" fmla="*/ 119 h 145"/>
                <a:gd name="T2" fmla="*/ 97 w 132"/>
                <a:gd name="T3" fmla="*/ 108 h 145"/>
                <a:gd name="T4" fmla="*/ 90 w 132"/>
                <a:gd name="T5" fmla="*/ 103 h 145"/>
                <a:gd name="T6" fmla="*/ 99 w 132"/>
                <a:gd name="T7" fmla="*/ 105 h 145"/>
                <a:gd name="T8" fmla="*/ 95 w 132"/>
                <a:gd name="T9" fmla="*/ 91 h 145"/>
                <a:gd name="T10" fmla="*/ 106 w 132"/>
                <a:gd name="T11" fmla="*/ 97 h 145"/>
                <a:gd name="T12" fmla="*/ 101 w 132"/>
                <a:gd name="T13" fmla="*/ 84 h 145"/>
                <a:gd name="T14" fmla="*/ 109 w 132"/>
                <a:gd name="T15" fmla="*/ 89 h 145"/>
                <a:gd name="T16" fmla="*/ 106 w 132"/>
                <a:gd name="T17" fmla="*/ 75 h 145"/>
                <a:gd name="T18" fmla="*/ 117 w 132"/>
                <a:gd name="T19" fmla="*/ 75 h 145"/>
                <a:gd name="T20" fmla="*/ 108 w 132"/>
                <a:gd name="T21" fmla="*/ 65 h 145"/>
                <a:gd name="T22" fmla="*/ 120 w 132"/>
                <a:gd name="T23" fmla="*/ 60 h 145"/>
                <a:gd name="T24" fmla="*/ 106 w 132"/>
                <a:gd name="T25" fmla="*/ 41 h 145"/>
                <a:gd name="T26" fmla="*/ 70 w 132"/>
                <a:gd name="T27" fmla="*/ 0 h 145"/>
                <a:gd name="T28" fmla="*/ 65 w 132"/>
                <a:gd name="T29" fmla="*/ 0 h 145"/>
                <a:gd name="T30" fmla="*/ 60 w 132"/>
                <a:gd name="T31" fmla="*/ 0 h 145"/>
                <a:gd name="T32" fmla="*/ 23 w 132"/>
                <a:gd name="T33" fmla="*/ 41 h 145"/>
                <a:gd name="T34" fmla="*/ 10 w 132"/>
                <a:gd name="T35" fmla="*/ 60 h 145"/>
                <a:gd name="T36" fmla="*/ 22 w 132"/>
                <a:gd name="T37" fmla="*/ 65 h 145"/>
                <a:gd name="T38" fmla="*/ 13 w 132"/>
                <a:gd name="T39" fmla="*/ 75 h 145"/>
                <a:gd name="T40" fmla="*/ 24 w 132"/>
                <a:gd name="T41" fmla="*/ 75 h 145"/>
                <a:gd name="T42" fmla="*/ 20 w 132"/>
                <a:gd name="T43" fmla="*/ 89 h 145"/>
                <a:gd name="T44" fmla="*/ 29 w 132"/>
                <a:gd name="T45" fmla="*/ 84 h 145"/>
                <a:gd name="T46" fmla="*/ 23 w 132"/>
                <a:gd name="T47" fmla="*/ 97 h 145"/>
                <a:gd name="T48" fmla="*/ 34 w 132"/>
                <a:gd name="T49" fmla="*/ 91 h 145"/>
                <a:gd name="T50" fmla="*/ 31 w 132"/>
                <a:gd name="T51" fmla="*/ 105 h 145"/>
                <a:gd name="T52" fmla="*/ 40 w 132"/>
                <a:gd name="T53" fmla="*/ 103 h 145"/>
                <a:gd name="T54" fmla="*/ 32 w 132"/>
                <a:gd name="T55" fmla="*/ 108 h 145"/>
                <a:gd name="T56" fmla="*/ 7 w 132"/>
                <a:gd name="T57" fmla="*/ 117 h 145"/>
                <a:gd name="T58" fmla="*/ 0 w 132"/>
                <a:gd name="T59" fmla="*/ 121 h 145"/>
                <a:gd name="T60" fmla="*/ 0 w 132"/>
                <a:gd name="T61" fmla="*/ 145 h 145"/>
                <a:gd name="T62" fmla="*/ 65 w 132"/>
                <a:gd name="T63" fmla="*/ 145 h 145"/>
                <a:gd name="T64" fmla="*/ 130 w 132"/>
                <a:gd name="T65" fmla="*/ 145 h 145"/>
                <a:gd name="T66" fmla="*/ 130 w 132"/>
                <a:gd name="T67" fmla="*/ 130 h 145"/>
                <a:gd name="T68" fmla="*/ 120 w 132"/>
                <a:gd name="T69" fmla="*/ 11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2" h="145">
                  <a:moveTo>
                    <a:pt x="120" y="119"/>
                  </a:moveTo>
                  <a:cubicBezTo>
                    <a:pt x="112" y="115"/>
                    <a:pt x="105" y="111"/>
                    <a:pt x="97" y="108"/>
                  </a:cubicBezTo>
                  <a:cubicBezTo>
                    <a:pt x="94" y="107"/>
                    <a:pt x="91" y="105"/>
                    <a:pt x="90" y="103"/>
                  </a:cubicBezTo>
                  <a:cubicBezTo>
                    <a:pt x="92" y="104"/>
                    <a:pt x="95" y="105"/>
                    <a:pt x="99" y="105"/>
                  </a:cubicBezTo>
                  <a:cubicBezTo>
                    <a:pt x="97" y="100"/>
                    <a:pt x="96" y="95"/>
                    <a:pt x="95" y="91"/>
                  </a:cubicBezTo>
                  <a:cubicBezTo>
                    <a:pt x="98" y="94"/>
                    <a:pt x="102" y="96"/>
                    <a:pt x="106" y="97"/>
                  </a:cubicBezTo>
                  <a:cubicBezTo>
                    <a:pt x="104" y="93"/>
                    <a:pt x="102" y="88"/>
                    <a:pt x="101" y="84"/>
                  </a:cubicBezTo>
                  <a:cubicBezTo>
                    <a:pt x="103" y="86"/>
                    <a:pt x="106" y="88"/>
                    <a:pt x="109" y="89"/>
                  </a:cubicBezTo>
                  <a:cubicBezTo>
                    <a:pt x="107" y="84"/>
                    <a:pt x="106" y="79"/>
                    <a:pt x="106" y="75"/>
                  </a:cubicBezTo>
                  <a:cubicBezTo>
                    <a:pt x="109" y="76"/>
                    <a:pt x="113" y="75"/>
                    <a:pt x="117" y="75"/>
                  </a:cubicBezTo>
                  <a:cubicBezTo>
                    <a:pt x="113" y="71"/>
                    <a:pt x="110" y="68"/>
                    <a:pt x="108" y="65"/>
                  </a:cubicBezTo>
                  <a:cubicBezTo>
                    <a:pt x="111" y="64"/>
                    <a:pt x="115" y="63"/>
                    <a:pt x="120" y="60"/>
                  </a:cubicBezTo>
                  <a:cubicBezTo>
                    <a:pt x="112" y="57"/>
                    <a:pt x="108" y="49"/>
                    <a:pt x="106" y="41"/>
                  </a:cubicBezTo>
                  <a:cubicBezTo>
                    <a:pt x="104" y="19"/>
                    <a:pt x="90" y="2"/>
                    <a:pt x="70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39" y="2"/>
                    <a:pt x="26" y="19"/>
                    <a:pt x="23" y="41"/>
                  </a:cubicBezTo>
                  <a:cubicBezTo>
                    <a:pt x="21" y="49"/>
                    <a:pt x="18" y="57"/>
                    <a:pt x="10" y="60"/>
                  </a:cubicBezTo>
                  <a:cubicBezTo>
                    <a:pt x="14" y="63"/>
                    <a:pt x="18" y="64"/>
                    <a:pt x="22" y="65"/>
                  </a:cubicBezTo>
                  <a:cubicBezTo>
                    <a:pt x="20" y="68"/>
                    <a:pt x="17" y="71"/>
                    <a:pt x="13" y="75"/>
                  </a:cubicBezTo>
                  <a:cubicBezTo>
                    <a:pt x="16" y="75"/>
                    <a:pt x="20" y="76"/>
                    <a:pt x="24" y="75"/>
                  </a:cubicBezTo>
                  <a:cubicBezTo>
                    <a:pt x="23" y="79"/>
                    <a:pt x="22" y="84"/>
                    <a:pt x="20" y="89"/>
                  </a:cubicBezTo>
                  <a:cubicBezTo>
                    <a:pt x="23" y="88"/>
                    <a:pt x="26" y="86"/>
                    <a:pt x="29" y="84"/>
                  </a:cubicBezTo>
                  <a:cubicBezTo>
                    <a:pt x="27" y="88"/>
                    <a:pt x="25" y="93"/>
                    <a:pt x="23" y="97"/>
                  </a:cubicBezTo>
                  <a:cubicBezTo>
                    <a:pt x="28" y="96"/>
                    <a:pt x="31" y="94"/>
                    <a:pt x="34" y="91"/>
                  </a:cubicBezTo>
                  <a:cubicBezTo>
                    <a:pt x="34" y="95"/>
                    <a:pt x="32" y="100"/>
                    <a:pt x="31" y="105"/>
                  </a:cubicBezTo>
                  <a:cubicBezTo>
                    <a:pt x="34" y="105"/>
                    <a:pt x="37" y="104"/>
                    <a:pt x="40" y="103"/>
                  </a:cubicBezTo>
                  <a:cubicBezTo>
                    <a:pt x="38" y="105"/>
                    <a:pt x="36" y="107"/>
                    <a:pt x="32" y="108"/>
                  </a:cubicBezTo>
                  <a:cubicBezTo>
                    <a:pt x="24" y="111"/>
                    <a:pt x="15" y="114"/>
                    <a:pt x="7" y="117"/>
                  </a:cubicBezTo>
                  <a:cubicBezTo>
                    <a:pt x="5" y="118"/>
                    <a:pt x="2" y="120"/>
                    <a:pt x="0" y="12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5"/>
                    <a:pt x="132" y="135"/>
                    <a:pt x="130" y="130"/>
                  </a:cubicBezTo>
                  <a:cubicBezTo>
                    <a:pt x="129" y="128"/>
                    <a:pt x="126" y="123"/>
                    <a:pt x="120" y="119"/>
                  </a:cubicBezTo>
                  <a:close/>
                </a:path>
              </a:pathLst>
            </a:custGeom>
            <a:solidFill>
              <a:schemeClr val="bg1">
                <a:alpha val="2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6229886" y="1618352"/>
              <a:ext cx="933224" cy="1117598"/>
            </a:xfrm>
            <a:custGeom>
              <a:avLst/>
              <a:gdLst>
                <a:gd name="T0" fmla="*/ 103 w 139"/>
                <a:gd name="T1" fmla="*/ 128 h 167"/>
                <a:gd name="T2" fmla="*/ 92 w 139"/>
                <a:gd name="T3" fmla="*/ 113 h 167"/>
                <a:gd name="T4" fmla="*/ 104 w 139"/>
                <a:gd name="T5" fmla="*/ 95 h 167"/>
                <a:gd name="T6" fmla="*/ 110 w 139"/>
                <a:gd name="T7" fmla="*/ 91 h 167"/>
                <a:gd name="T8" fmla="*/ 114 w 139"/>
                <a:gd name="T9" fmla="*/ 81 h 167"/>
                <a:gd name="T10" fmla="*/ 115 w 139"/>
                <a:gd name="T11" fmla="*/ 70 h 167"/>
                <a:gd name="T12" fmla="*/ 112 w 139"/>
                <a:gd name="T13" fmla="*/ 63 h 167"/>
                <a:gd name="T14" fmla="*/ 99 w 139"/>
                <a:gd name="T15" fmla="*/ 31 h 167"/>
                <a:gd name="T16" fmla="*/ 83 w 139"/>
                <a:gd name="T17" fmla="*/ 19 h 167"/>
                <a:gd name="T18" fmla="*/ 81 w 139"/>
                <a:gd name="T19" fmla="*/ 2 h 167"/>
                <a:gd name="T20" fmla="*/ 77 w 139"/>
                <a:gd name="T21" fmla="*/ 14 h 167"/>
                <a:gd name="T22" fmla="*/ 69 w 139"/>
                <a:gd name="T23" fmla="*/ 0 h 167"/>
                <a:gd name="T24" fmla="*/ 46 w 139"/>
                <a:gd name="T25" fmla="*/ 27 h 167"/>
                <a:gd name="T26" fmla="*/ 28 w 139"/>
                <a:gd name="T27" fmla="*/ 61 h 167"/>
                <a:gd name="T28" fmla="*/ 28 w 139"/>
                <a:gd name="T29" fmla="*/ 63 h 167"/>
                <a:gd name="T30" fmla="*/ 26 w 139"/>
                <a:gd name="T31" fmla="*/ 70 h 167"/>
                <a:gd name="T32" fmla="*/ 26 w 139"/>
                <a:gd name="T33" fmla="*/ 81 h 167"/>
                <a:gd name="T34" fmla="*/ 30 w 139"/>
                <a:gd name="T35" fmla="*/ 91 h 167"/>
                <a:gd name="T36" fmla="*/ 36 w 139"/>
                <a:gd name="T37" fmla="*/ 95 h 167"/>
                <a:gd name="T38" fmla="*/ 49 w 139"/>
                <a:gd name="T39" fmla="*/ 113 h 167"/>
                <a:gd name="T40" fmla="*/ 37 w 139"/>
                <a:gd name="T41" fmla="*/ 128 h 167"/>
                <a:gd name="T42" fmla="*/ 1 w 139"/>
                <a:gd name="T43" fmla="*/ 144 h 167"/>
                <a:gd name="T44" fmla="*/ 0 w 139"/>
                <a:gd name="T45" fmla="*/ 143 h 167"/>
                <a:gd name="T46" fmla="*/ 0 w 139"/>
                <a:gd name="T47" fmla="*/ 167 h 167"/>
                <a:gd name="T48" fmla="*/ 139 w 139"/>
                <a:gd name="T49" fmla="*/ 167 h 167"/>
                <a:gd name="T50" fmla="*/ 139 w 139"/>
                <a:gd name="T51" fmla="*/ 143 h 167"/>
                <a:gd name="T52" fmla="*/ 103 w 139"/>
                <a:gd name="T53" fmla="*/ 12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9" h="167">
                  <a:moveTo>
                    <a:pt x="103" y="128"/>
                  </a:moveTo>
                  <a:cubicBezTo>
                    <a:pt x="95" y="125"/>
                    <a:pt x="92" y="119"/>
                    <a:pt x="92" y="113"/>
                  </a:cubicBezTo>
                  <a:cubicBezTo>
                    <a:pt x="97" y="108"/>
                    <a:pt x="101" y="102"/>
                    <a:pt x="104" y="95"/>
                  </a:cubicBezTo>
                  <a:cubicBezTo>
                    <a:pt x="107" y="95"/>
                    <a:pt x="109" y="93"/>
                    <a:pt x="110" y="91"/>
                  </a:cubicBezTo>
                  <a:cubicBezTo>
                    <a:pt x="112" y="88"/>
                    <a:pt x="114" y="85"/>
                    <a:pt x="114" y="81"/>
                  </a:cubicBezTo>
                  <a:cubicBezTo>
                    <a:pt x="115" y="77"/>
                    <a:pt x="115" y="74"/>
                    <a:pt x="115" y="70"/>
                  </a:cubicBezTo>
                  <a:cubicBezTo>
                    <a:pt x="114" y="67"/>
                    <a:pt x="114" y="65"/>
                    <a:pt x="112" y="63"/>
                  </a:cubicBezTo>
                  <a:cubicBezTo>
                    <a:pt x="111" y="50"/>
                    <a:pt x="106" y="39"/>
                    <a:pt x="99" y="31"/>
                  </a:cubicBezTo>
                  <a:cubicBezTo>
                    <a:pt x="95" y="27"/>
                    <a:pt x="90" y="22"/>
                    <a:pt x="83" y="19"/>
                  </a:cubicBezTo>
                  <a:cubicBezTo>
                    <a:pt x="87" y="12"/>
                    <a:pt x="84" y="4"/>
                    <a:pt x="81" y="2"/>
                  </a:cubicBezTo>
                  <a:cubicBezTo>
                    <a:pt x="81" y="8"/>
                    <a:pt x="79" y="12"/>
                    <a:pt x="77" y="14"/>
                  </a:cubicBezTo>
                  <a:cubicBezTo>
                    <a:pt x="77" y="7"/>
                    <a:pt x="73" y="0"/>
                    <a:pt x="69" y="0"/>
                  </a:cubicBezTo>
                  <a:cubicBezTo>
                    <a:pt x="73" y="12"/>
                    <a:pt x="53" y="20"/>
                    <a:pt x="46" y="27"/>
                  </a:cubicBezTo>
                  <a:cubicBezTo>
                    <a:pt x="37" y="35"/>
                    <a:pt x="29" y="47"/>
                    <a:pt x="28" y="61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7" y="65"/>
                    <a:pt x="26" y="67"/>
                    <a:pt x="26" y="70"/>
                  </a:cubicBezTo>
                  <a:cubicBezTo>
                    <a:pt x="25" y="74"/>
                    <a:pt x="25" y="77"/>
                    <a:pt x="26" y="81"/>
                  </a:cubicBezTo>
                  <a:cubicBezTo>
                    <a:pt x="27" y="85"/>
                    <a:pt x="28" y="88"/>
                    <a:pt x="30" y="91"/>
                  </a:cubicBezTo>
                  <a:cubicBezTo>
                    <a:pt x="32" y="93"/>
                    <a:pt x="34" y="95"/>
                    <a:pt x="36" y="95"/>
                  </a:cubicBezTo>
                  <a:cubicBezTo>
                    <a:pt x="39" y="102"/>
                    <a:pt x="44" y="108"/>
                    <a:pt x="49" y="113"/>
                  </a:cubicBezTo>
                  <a:cubicBezTo>
                    <a:pt x="48" y="119"/>
                    <a:pt x="45" y="125"/>
                    <a:pt x="37" y="128"/>
                  </a:cubicBezTo>
                  <a:cubicBezTo>
                    <a:pt x="25" y="133"/>
                    <a:pt x="10" y="136"/>
                    <a:pt x="1" y="144"/>
                  </a:cubicBezTo>
                  <a:cubicBezTo>
                    <a:pt x="1" y="144"/>
                    <a:pt x="0" y="143"/>
                    <a:pt x="0" y="14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0" y="135"/>
                    <a:pt x="115" y="133"/>
                    <a:pt x="103" y="128"/>
                  </a:cubicBezTo>
                  <a:close/>
                </a:path>
              </a:pathLst>
            </a:custGeom>
            <a:solidFill>
              <a:schemeClr val="bg1">
                <a:alpha val="4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78718" y="2946210"/>
              <a:ext cx="8025845" cy="1168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b="1">
                  <a:solidFill>
                    <a:srgbClr val="A27A00"/>
                  </a:solidFill>
                  <a:latin typeface="微软雅黑" panose="020B0503020204020204" charset="-122"/>
                  <a:ea typeface="微软雅黑" panose="020B0503020204020204" charset="-122"/>
                </a:rPr>
                <a:t>扁平化通用</a:t>
              </a:r>
              <a:r>
                <a:rPr lang="en-US" sz="6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PPT</a:t>
              </a:r>
              <a:r>
                <a:rPr lang="zh-CN" altLang="en-US" sz="6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模版</a:t>
              </a:r>
            </a:p>
          </p:txBody>
        </p:sp>
        <p:sp>
          <p:nvSpPr>
            <p:cNvPr id="20" name="Freeform 3"/>
            <p:cNvSpPr/>
            <p:nvPr/>
          </p:nvSpPr>
          <p:spPr bwMode="auto">
            <a:xfrm flipH="1">
              <a:off x="-464457" y="5207000"/>
              <a:ext cx="12192000" cy="1651000"/>
            </a:xfrm>
            <a:custGeom>
              <a:avLst/>
              <a:gdLst/>
              <a:ahLst/>
              <a:cxnLst>
                <a:cxn ang="0">
                  <a:pos x="28" y="404"/>
                </a:cxn>
                <a:cxn ang="0">
                  <a:pos x="308" y="410"/>
                </a:cxn>
                <a:cxn ang="0">
                  <a:pos x="430" y="204"/>
                </a:cxn>
                <a:cxn ang="0">
                  <a:pos x="526" y="204"/>
                </a:cxn>
                <a:cxn ang="0">
                  <a:pos x="580" y="430"/>
                </a:cxn>
                <a:cxn ang="0">
                  <a:pos x="674" y="204"/>
                </a:cxn>
                <a:cxn ang="0">
                  <a:pos x="718" y="64"/>
                </a:cxn>
                <a:cxn ang="0">
                  <a:pos x="766" y="62"/>
                </a:cxn>
                <a:cxn ang="0">
                  <a:pos x="806" y="208"/>
                </a:cxn>
                <a:cxn ang="0">
                  <a:pos x="860" y="456"/>
                </a:cxn>
                <a:cxn ang="0">
                  <a:pos x="1006" y="434"/>
                </a:cxn>
                <a:cxn ang="0">
                  <a:pos x="1072" y="192"/>
                </a:cxn>
                <a:cxn ang="0">
                  <a:pos x="1180" y="386"/>
                </a:cxn>
                <a:cxn ang="0">
                  <a:pos x="1302" y="388"/>
                </a:cxn>
                <a:cxn ang="0">
                  <a:pos x="1412" y="376"/>
                </a:cxn>
                <a:cxn ang="0">
                  <a:pos x="1682" y="376"/>
                </a:cxn>
                <a:cxn ang="0">
                  <a:pos x="1916" y="328"/>
                </a:cxn>
                <a:cxn ang="0">
                  <a:pos x="2044" y="346"/>
                </a:cxn>
                <a:cxn ang="0">
                  <a:pos x="2336" y="400"/>
                </a:cxn>
                <a:cxn ang="0">
                  <a:pos x="2472" y="330"/>
                </a:cxn>
                <a:cxn ang="0">
                  <a:pos x="2616" y="426"/>
                </a:cxn>
                <a:cxn ang="0">
                  <a:pos x="2766" y="460"/>
                </a:cxn>
                <a:cxn ang="0">
                  <a:pos x="2960" y="424"/>
                </a:cxn>
                <a:cxn ang="0">
                  <a:pos x="3016" y="378"/>
                </a:cxn>
                <a:cxn ang="0">
                  <a:pos x="3120" y="374"/>
                </a:cxn>
                <a:cxn ang="0">
                  <a:pos x="3212" y="464"/>
                </a:cxn>
                <a:cxn ang="0">
                  <a:pos x="3380" y="400"/>
                </a:cxn>
                <a:cxn ang="0">
                  <a:pos x="3478" y="464"/>
                </a:cxn>
                <a:cxn ang="0">
                  <a:pos x="3692" y="440"/>
                </a:cxn>
                <a:cxn ang="0">
                  <a:pos x="3792" y="418"/>
                </a:cxn>
                <a:cxn ang="0">
                  <a:pos x="4048" y="396"/>
                </a:cxn>
                <a:cxn ang="0">
                  <a:pos x="4152" y="410"/>
                </a:cxn>
                <a:cxn ang="0">
                  <a:pos x="4290" y="454"/>
                </a:cxn>
                <a:cxn ang="0">
                  <a:pos x="4438" y="380"/>
                </a:cxn>
                <a:cxn ang="0">
                  <a:pos x="4578" y="374"/>
                </a:cxn>
                <a:cxn ang="0">
                  <a:pos x="4704" y="366"/>
                </a:cxn>
                <a:cxn ang="0">
                  <a:pos x="4940" y="338"/>
                </a:cxn>
                <a:cxn ang="0">
                  <a:pos x="5028" y="414"/>
                </a:cxn>
                <a:cxn ang="0">
                  <a:pos x="5102" y="458"/>
                </a:cxn>
                <a:cxn ang="0">
                  <a:pos x="5176" y="458"/>
                </a:cxn>
                <a:cxn ang="0">
                  <a:pos x="5288" y="404"/>
                </a:cxn>
                <a:cxn ang="0">
                  <a:pos x="5310" y="422"/>
                </a:cxn>
                <a:cxn ang="0">
                  <a:pos x="5368" y="308"/>
                </a:cxn>
                <a:cxn ang="0">
                  <a:pos x="5442" y="308"/>
                </a:cxn>
                <a:cxn ang="0">
                  <a:pos x="5504" y="412"/>
                </a:cxn>
                <a:cxn ang="0">
                  <a:pos x="5550" y="308"/>
                </a:cxn>
                <a:cxn ang="0">
                  <a:pos x="5580" y="202"/>
                </a:cxn>
                <a:cxn ang="0">
                  <a:pos x="5616" y="200"/>
                </a:cxn>
                <a:cxn ang="0">
                  <a:pos x="5650" y="310"/>
                </a:cxn>
                <a:cxn ang="0">
                  <a:pos x="5760" y="414"/>
                </a:cxn>
              </a:cxnLst>
              <a:rect l="0" t="0" r="r" b="b"/>
              <a:pathLst>
                <a:path w="5760" h="540">
                  <a:moveTo>
                    <a:pt x="0" y="540"/>
                  </a:moveTo>
                  <a:lnTo>
                    <a:pt x="0" y="460"/>
                  </a:lnTo>
                  <a:lnTo>
                    <a:pt x="28" y="460"/>
                  </a:lnTo>
                  <a:lnTo>
                    <a:pt x="28" y="404"/>
                  </a:lnTo>
                  <a:lnTo>
                    <a:pt x="200" y="404"/>
                  </a:lnTo>
                  <a:lnTo>
                    <a:pt x="200" y="356"/>
                  </a:lnTo>
                  <a:lnTo>
                    <a:pt x="308" y="356"/>
                  </a:lnTo>
                  <a:lnTo>
                    <a:pt x="308" y="410"/>
                  </a:lnTo>
                  <a:lnTo>
                    <a:pt x="366" y="410"/>
                  </a:lnTo>
                  <a:lnTo>
                    <a:pt x="366" y="356"/>
                  </a:lnTo>
                  <a:lnTo>
                    <a:pt x="430" y="356"/>
                  </a:lnTo>
                  <a:lnTo>
                    <a:pt x="430" y="204"/>
                  </a:lnTo>
                  <a:lnTo>
                    <a:pt x="458" y="204"/>
                  </a:lnTo>
                  <a:lnTo>
                    <a:pt x="458" y="176"/>
                  </a:lnTo>
                  <a:lnTo>
                    <a:pt x="526" y="176"/>
                  </a:lnTo>
                  <a:lnTo>
                    <a:pt x="526" y="204"/>
                  </a:lnTo>
                  <a:lnTo>
                    <a:pt x="556" y="204"/>
                  </a:lnTo>
                  <a:lnTo>
                    <a:pt x="556" y="342"/>
                  </a:lnTo>
                  <a:lnTo>
                    <a:pt x="580" y="342"/>
                  </a:lnTo>
                  <a:lnTo>
                    <a:pt x="580" y="430"/>
                  </a:lnTo>
                  <a:lnTo>
                    <a:pt x="636" y="430"/>
                  </a:lnTo>
                  <a:lnTo>
                    <a:pt x="636" y="270"/>
                  </a:lnTo>
                  <a:lnTo>
                    <a:pt x="674" y="270"/>
                  </a:lnTo>
                  <a:lnTo>
                    <a:pt x="674" y="204"/>
                  </a:lnTo>
                  <a:lnTo>
                    <a:pt x="700" y="204"/>
                  </a:lnTo>
                  <a:lnTo>
                    <a:pt x="700" y="124"/>
                  </a:lnTo>
                  <a:lnTo>
                    <a:pt x="718" y="124"/>
                  </a:lnTo>
                  <a:lnTo>
                    <a:pt x="718" y="64"/>
                  </a:lnTo>
                  <a:lnTo>
                    <a:pt x="736" y="64"/>
                  </a:lnTo>
                  <a:lnTo>
                    <a:pt x="736" y="0"/>
                  </a:lnTo>
                  <a:lnTo>
                    <a:pt x="766" y="0"/>
                  </a:lnTo>
                  <a:lnTo>
                    <a:pt x="766" y="62"/>
                  </a:lnTo>
                  <a:lnTo>
                    <a:pt x="788" y="62"/>
                  </a:lnTo>
                  <a:lnTo>
                    <a:pt x="788" y="112"/>
                  </a:lnTo>
                  <a:lnTo>
                    <a:pt x="806" y="112"/>
                  </a:lnTo>
                  <a:lnTo>
                    <a:pt x="806" y="208"/>
                  </a:lnTo>
                  <a:lnTo>
                    <a:pt x="832" y="208"/>
                  </a:lnTo>
                  <a:lnTo>
                    <a:pt x="832" y="276"/>
                  </a:lnTo>
                  <a:lnTo>
                    <a:pt x="860" y="276"/>
                  </a:lnTo>
                  <a:lnTo>
                    <a:pt x="860" y="456"/>
                  </a:lnTo>
                  <a:lnTo>
                    <a:pt x="906" y="456"/>
                  </a:lnTo>
                  <a:lnTo>
                    <a:pt x="906" y="414"/>
                  </a:lnTo>
                  <a:lnTo>
                    <a:pt x="1006" y="414"/>
                  </a:lnTo>
                  <a:lnTo>
                    <a:pt x="1006" y="434"/>
                  </a:lnTo>
                  <a:lnTo>
                    <a:pt x="1044" y="434"/>
                  </a:lnTo>
                  <a:lnTo>
                    <a:pt x="1044" y="246"/>
                  </a:lnTo>
                  <a:lnTo>
                    <a:pt x="1072" y="246"/>
                  </a:lnTo>
                  <a:lnTo>
                    <a:pt x="1072" y="192"/>
                  </a:lnTo>
                  <a:lnTo>
                    <a:pt x="1160" y="192"/>
                  </a:lnTo>
                  <a:lnTo>
                    <a:pt x="1160" y="242"/>
                  </a:lnTo>
                  <a:lnTo>
                    <a:pt x="1180" y="256"/>
                  </a:lnTo>
                  <a:lnTo>
                    <a:pt x="1180" y="386"/>
                  </a:lnTo>
                  <a:lnTo>
                    <a:pt x="1214" y="386"/>
                  </a:lnTo>
                  <a:lnTo>
                    <a:pt x="1214" y="358"/>
                  </a:lnTo>
                  <a:lnTo>
                    <a:pt x="1302" y="358"/>
                  </a:lnTo>
                  <a:lnTo>
                    <a:pt x="1302" y="388"/>
                  </a:lnTo>
                  <a:lnTo>
                    <a:pt x="1354" y="388"/>
                  </a:lnTo>
                  <a:lnTo>
                    <a:pt x="1354" y="414"/>
                  </a:lnTo>
                  <a:lnTo>
                    <a:pt x="1412" y="414"/>
                  </a:lnTo>
                  <a:lnTo>
                    <a:pt x="1412" y="376"/>
                  </a:lnTo>
                  <a:lnTo>
                    <a:pt x="1452" y="376"/>
                  </a:lnTo>
                  <a:lnTo>
                    <a:pt x="1452" y="296"/>
                  </a:lnTo>
                  <a:lnTo>
                    <a:pt x="1682" y="296"/>
                  </a:lnTo>
                  <a:lnTo>
                    <a:pt x="1682" y="376"/>
                  </a:lnTo>
                  <a:lnTo>
                    <a:pt x="1722" y="376"/>
                  </a:lnTo>
                  <a:lnTo>
                    <a:pt x="1722" y="296"/>
                  </a:lnTo>
                  <a:lnTo>
                    <a:pt x="1916" y="296"/>
                  </a:lnTo>
                  <a:lnTo>
                    <a:pt x="1916" y="328"/>
                  </a:lnTo>
                  <a:lnTo>
                    <a:pt x="1970" y="328"/>
                  </a:lnTo>
                  <a:lnTo>
                    <a:pt x="1970" y="448"/>
                  </a:lnTo>
                  <a:lnTo>
                    <a:pt x="2044" y="448"/>
                  </a:lnTo>
                  <a:lnTo>
                    <a:pt x="2044" y="346"/>
                  </a:lnTo>
                  <a:lnTo>
                    <a:pt x="2172" y="252"/>
                  </a:lnTo>
                  <a:lnTo>
                    <a:pt x="2298" y="346"/>
                  </a:lnTo>
                  <a:lnTo>
                    <a:pt x="2298" y="400"/>
                  </a:lnTo>
                  <a:lnTo>
                    <a:pt x="2336" y="400"/>
                  </a:lnTo>
                  <a:lnTo>
                    <a:pt x="2336" y="468"/>
                  </a:lnTo>
                  <a:lnTo>
                    <a:pt x="2362" y="468"/>
                  </a:lnTo>
                  <a:lnTo>
                    <a:pt x="2362" y="330"/>
                  </a:lnTo>
                  <a:lnTo>
                    <a:pt x="2472" y="330"/>
                  </a:lnTo>
                  <a:lnTo>
                    <a:pt x="2472" y="386"/>
                  </a:lnTo>
                  <a:lnTo>
                    <a:pt x="2578" y="386"/>
                  </a:lnTo>
                  <a:lnTo>
                    <a:pt x="2578" y="426"/>
                  </a:lnTo>
                  <a:lnTo>
                    <a:pt x="2616" y="426"/>
                  </a:lnTo>
                  <a:lnTo>
                    <a:pt x="2616" y="386"/>
                  </a:lnTo>
                  <a:lnTo>
                    <a:pt x="2742" y="386"/>
                  </a:lnTo>
                  <a:lnTo>
                    <a:pt x="2742" y="460"/>
                  </a:lnTo>
                  <a:lnTo>
                    <a:pt x="2766" y="460"/>
                  </a:lnTo>
                  <a:lnTo>
                    <a:pt x="2766" y="472"/>
                  </a:lnTo>
                  <a:lnTo>
                    <a:pt x="2826" y="472"/>
                  </a:lnTo>
                  <a:lnTo>
                    <a:pt x="2826" y="424"/>
                  </a:lnTo>
                  <a:lnTo>
                    <a:pt x="2960" y="424"/>
                  </a:lnTo>
                  <a:lnTo>
                    <a:pt x="2960" y="404"/>
                  </a:lnTo>
                  <a:lnTo>
                    <a:pt x="2988" y="404"/>
                  </a:lnTo>
                  <a:lnTo>
                    <a:pt x="2988" y="378"/>
                  </a:lnTo>
                  <a:lnTo>
                    <a:pt x="3016" y="378"/>
                  </a:lnTo>
                  <a:lnTo>
                    <a:pt x="3016" y="400"/>
                  </a:lnTo>
                  <a:lnTo>
                    <a:pt x="3048" y="400"/>
                  </a:lnTo>
                  <a:lnTo>
                    <a:pt x="3048" y="374"/>
                  </a:lnTo>
                  <a:lnTo>
                    <a:pt x="3120" y="374"/>
                  </a:lnTo>
                  <a:lnTo>
                    <a:pt x="3120" y="398"/>
                  </a:lnTo>
                  <a:lnTo>
                    <a:pt x="3152" y="398"/>
                  </a:lnTo>
                  <a:lnTo>
                    <a:pt x="3152" y="464"/>
                  </a:lnTo>
                  <a:lnTo>
                    <a:pt x="3212" y="464"/>
                  </a:lnTo>
                  <a:lnTo>
                    <a:pt x="3212" y="372"/>
                  </a:lnTo>
                  <a:lnTo>
                    <a:pt x="3330" y="372"/>
                  </a:lnTo>
                  <a:lnTo>
                    <a:pt x="3330" y="400"/>
                  </a:lnTo>
                  <a:lnTo>
                    <a:pt x="3380" y="400"/>
                  </a:lnTo>
                  <a:lnTo>
                    <a:pt x="3380" y="208"/>
                  </a:lnTo>
                  <a:lnTo>
                    <a:pt x="3432" y="158"/>
                  </a:lnTo>
                  <a:lnTo>
                    <a:pt x="3478" y="206"/>
                  </a:lnTo>
                  <a:lnTo>
                    <a:pt x="3478" y="464"/>
                  </a:lnTo>
                  <a:lnTo>
                    <a:pt x="3532" y="464"/>
                  </a:lnTo>
                  <a:lnTo>
                    <a:pt x="3532" y="214"/>
                  </a:lnTo>
                  <a:lnTo>
                    <a:pt x="3692" y="214"/>
                  </a:lnTo>
                  <a:lnTo>
                    <a:pt x="3692" y="440"/>
                  </a:lnTo>
                  <a:lnTo>
                    <a:pt x="3722" y="440"/>
                  </a:lnTo>
                  <a:lnTo>
                    <a:pt x="3722" y="386"/>
                  </a:lnTo>
                  <a:lnTo>
                    <a:pt x="3792" y="386"/>
                  </a:lnTo>
                  <a:lnTo>
                    <a:pt x="3792" y="418"/>
                  </a:lnTo>
                  <a:lnTo>
                    <a:pt x="3936" y="418"/>
                  </a:lnTo>
                  <a:lnTo>
                    <a:pt x="3936" y="460"/>
                  </a:lnTo>
                  <a:lnTo>
                    <a:pt x="4048" y="460"/>
                  </a:lnTo>
                  <a:lnTo>
                    <a:pt x="4048" y="396"/>
                  </a:lnTo>
                  <a:lnTo>
                    <a:pt x="4108" y="396"/>
                  </a:lnTo>
                  <a:lnTo>
                    <a:pt x="4108" y="432"/>
                  </a:lnTo>
                  <a:lnTo>
                    <a:pt x="4152" y="432"/>
                  </a:lnTo>
                  <a:lnTo>
                    <a:pt x="4152" y="410"/>
                  </a:lnTo>
                  <a:lnTo>
                    <a:pt x="4214" y="410"/>
                  </a:lnTo>
                  <a:lnTo>
                    <a:pt x="4214" y="382"/>
                  </a:lnTo>
                  <a:lnTo>
                    <a:pt x="4290" y="382"/>
                  </a:lnTo>
                  <a:lnTo>
                    <a:pt x="4290" y="454"/>
                  </a:lnTo>
                  <a:lnTo>
                    <a:pt x="4346" y="454"/>
                  </a:lnTo>
                  <a:lnTo>
                    <a:pt x="4346" y="284"/>
                  </a:lnTo>
                  <a:lnTo>
                    <a:pt x="4438" y="286"/>
                  </a:lnTo>
                  <a:lnTo>
                    <a:pt x="4438" y="380"/>
                  </a:lnTo>
                  <a:lnTo>
                    <a:pt x="4500" y="380"/>
                  </a:lnTo>
                  <a:lnTo>
                    <a:pt x="4500" y="438"/>
                  </a:lnTo>
                  <a:lnTo>
                    <a:pt x="4578" y="438"/>
                  </a:lnTo>
                  <a:lnTo>
                    <a:pt x="4578" y="374"/>
                  </a:lnTo>
                  <a:lnTo>
                    <a:pt x="4632" y="374"/>
                  </a:lnTo>
                  <a:lnTo>
                    <a:pt x="4632" y="348"/>
                  </a:lnTo>
                  <a:lnTo>
                    <a:pt x="4704" y="348"/>
                  </a:lnTo>
                  <a:lnTo>
                    <a:pt x="4704" y="366"/>
                  </a:lnTo>
                  <a:lnTo>
                    <a:pt x="4754" y="366"/>
                  </a:lnTo>
                  <a:lnTo>
                    <a:pt x="4754" y="338"/>
                  </a:lnTo>
                  <a:lnTo>
                    <a:pt x="4848" y="268"/>
                  </a:lnTo>
                  <a:lnTo>
                    <a:pt x="4940" y="338"/>
                  </a:lnTo>
                  <a:lnTo>
                    <a:pt x="4940" y="434"/>
                  </a:lnTo>
                  <a:lnTo>
                    <a:pt x="4956" y="434"/>
                  </a:lnTo>
                  <a:lnTo>
                    <a:pt x="4956" y="414"/>
                  </a:lnTo>
                  <a:lnTo>
                    <a:pt x="5028" y="414"/>
                  </a:lnTo>
                  <a:lnTo>
                    <a:pt x="5028" y="500"/>
                  </a:lnTo>
                  <a:lnTo>
                    <a:pt x="5046" y="500"/>
                  </a:lnTo>
                  <a:lnTo>
                    <a:pt x="5046" y="458"/>
                  </a:lnTo>
                  <a:lnTo>
                    <a:pt x="5102" y="458"/>
                  </a:lnTo>
                  <a:lnTo>
                    <a:pt x="5102" y="368"/>
                  </a:lnTo>
                  <a:lnTo>
                    <a:pt x="5174" y="368"/>
                  </a:lnTo>
                  <a:lnTo>
                    <a:pt x="5174" y="458"/>
                  </a:lnTo>
                  <a:lnTo>
                    <a:pt x="5176" y="458"/>
                  </a:lnTo>
                  <a:lnTo>
                    <a:pt x="5176" y="422"/>
                  </a:lnTo>
                  <a:lnTo>
                    <a:pt x="5212" y="422"/>
                  </a:lnTo>
                  <a:lnTo>
                    <a:pt x="5212" y="404"/>
                  </a:lnTo>
                  <a:lnTo>
                    <a:pt x="5288" y="404"/>
                  </a:lnTo>
                  <a:lnTo>
                    <a:pt x="5288" y="464"/>
                  </a:lnTo>
                  <a:lnTo>
                    <a:pt x="5300" y="464"/>
                  </a:lnTo>
                  <a:lnTo>
                    <a:pt x="5300" y="422"/>
                  </a:lnTo>
                  <a:lnTo>
                    <a:pt x="5310" y="422"/>
                  </a:lnTo>
                  <a:lnTo>
                    <a:pt x="5310" y="344"/>
                  </a:lnTo>
                  <a:lnTo>
                    <a:pt x="5348" y="344"/>
                  </a:lnTo>
                  <a:lnTo>
                    <a:pt x="5348" y="308"/>
                  </a:lnTo>
                  <a:lnTo>
                    <a:pt x="5368" y="308"/>
                  </a:lnTo>
                  <a:lnTo>
                    <a:pt x="5368" y="288"/>
                  </a:lnTo>
                  <a:lnTo>
                    <a:pt x="5420" y="288"/>
                  </a:lnTo>
                  <a:lnTo>
                    <a:pt x="5420" y="308"/>
                  </a:lnTo>
                  <a:lnTo>
                    <a:pt x="5442" y="308"/>
                  </a:lnTo>
                  <a:lnTo>
                    <a:pt x="5442" y="412"/>
                  </a:lnTo>
                  <a:lnTo>
                    <a:pt x="5444" y="412"/>
                  </a:lnTo>
                  <a:lnTo>
                    <a:pt x="5444" y="412"/>
                  </a:lnTo>
                  <a:lnTo>
                    <a:pt x="5504" y="412"/>
                  </a:lnTo>
                  <a:lnTo>
                    <a:pt x="5504" y="358"/>
                  </a:lnTo>
                  <a:lnTo>
                    <a:pt x="5532" y="358"/>
                  </a:lnTo>
                  <a:lnTo>
                    <a:pt x="5532" y="308"/>
                  </a:lnTo>
                  <a:lnTo>
                    <a:pt x="5550" y="308"/>
                  </a:lnTo>
                  <a:lnTo>
                    <a:pt x="5550" y="248"/>
                  </a:lnTo>
                  <a:lnTo>
                    <a:pt x="5564" y="248"/>
                  </a:lnTo>
                  <a:lnTo>
                    <a:pt x="5564" y="202"/>
                  </a:lnTo>
                  <a:lnTo>
                    <a:pt x="5580" y="202"/>
                  </a:lnTo>
                  <a:lnTo>
                    <a:pt x="5580" y="154"/>
                  </a:lnTo>
                  <a:lnTo>
                    <a:pt x="5600" y="154"/>
                  </a:lnTo>
                  <a:lnTo>
                    <a:pt x="5600" y="200"/>
                  </a:lnTo>
                  <a:lnTo>
                    <a:pt x="5616" y="200"/>
                  </a:lnTo>
                  <a:lnTo>
                    <a:pt x="5616" y="238"/>
                  </a:lnTo>
                  <a:lnTo>
                    <a:pt x="5632" y="238"/>
                  </a:lnTo>
                  <a:lnTo>
                    <a:pt x="5632" y="310"/>
                  </a:lnTo>
                  <a:lnTo>
                    <a:pt x="5650" y="310"/>
                  </a:lnTo>
                  <a:lnTo>
                    <a:pt x="5650" y="362"/>
                  </a:lnTo>
                  <a:lnTo>
                    <a:pt x="5672" y="362"/>
                  </a:lnTo>
                  <a:lnTo>
                    <a:pt x="5672" y="414"/>
                  </a:lnTo>
                  <a:lnTo>
                    <a:pt x="5760" y="414"/>
                  </a:lnTo>
                  <a:lnTo>
                    <a:pt x="576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ar-SA"/>
            </a:p>
          </p:txBody>
        </p:sp>
        <p:sp>
          <p:nvSpPr>
            <p:cNvPr id="21" name="Freeform 23"/>
            <p:cNvSpPr/>
            <p:nvPr/>
          </p:nvSpPr>
          <p:spPr bwMode="auto">
            <a:xfrm>
              <a:off x="4476902" y="1677920"/>
              <a:ext cx="876493" cy="1058032"/>
            </a:xfrm>
            <a:custGeom>
              <a:avLst/>
              <a:gdLst>
                <a:gd name="T0" fmla="*/ 112 w 131"/>
                <a:gd name="T1" fmla="*/ 128 h 158"/>
                <a:gd name="T2" fmla="*/ 111 w 131"/>
                <a:gd name="T3" fmla="*/ 127 h 158"/>
                <a:gd name="T4" fmla="*/ 105 w 131"/>
                <a:gd name="T5" fmla="*/ 95 h 158"/>
                <a:gd name="T6" fmla="*/ 104 w 131"/>
                <a:gd name="T7" fmla="*/ 96 h 158"/>
                <a:gd name="T8" fmla="*/ 68 w 131"/>
                <a:gd name="T9" fmla="*/ 0 h 158"/>
                <a:gd name="T10" fmla="*/ 35 w 131"/>
                <a:gd name="T11" fmla="*/ 101 h 158"/>
                <a:gd name="T12" fmla="*/ 47 w 131"/>
                <a:gd name="T13" fmla="*/ 111 h 158"/>
                <a:gd name="T14" fmla="*/ 36 w 131"/>
                <a:gd name="T15" fmla="*/ 124 h 158"/>
                <a:gd name="T16" fmla="*/ 0 w 131"/>
                <a:gd name="T17" fmla="*/ 140 h 158"/>
                <a:gd name="T18" fmla="*/ 0 w 131"/>
                <a:gd name="T19" fmla="*/ 158 h 158"/>
                <a:gd name="T20" fmla="*/ 131 w 131"/>
                <a:gd name="T21" fmla="*/ 158 h 158"/>
                <a:gd name="T22" fmla="*/ 131 w 131"/>
                <a:gd name="T23" fmla="*/ 136 h 158"/>
                <a:gd name="T24" fmla="*/ 112 w 131"/>
                <a:gd name="T25" fmla="*/ 12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58">
                  <a:moveTo>
                    <a:pt x="112" y="128"/>
                  </a:moveTo>
                  <a:cubicBezTo>
                    <a:pt x="112" y="128"/>
                    <a:pt x="112" y="127"/>
                    <a:pt x="111" y="127"/>
                  </a:cubicBezTo>
                  <a:cubicBezTo>
                    <a:pt x="105" y="117"/>
                    <a:pt x="91" y="112"/>
                    <a:pt x="105" y="95"/>
                  </a:cubicBezTo>
                  <a:cubicBezTo>
                    <a:pt x="105" y="96"/>
                    <a:pt x="105" y="96"/>
                    <a:pt x="104" y="96"/>
                  </a:cubicBezTo>
                  <a:cubicBezTo>
                    <a:pt x="131" y="63"/>
                    <a:pt x="104" y="0"/>
                    <a:pt x="68" y="0"/>
                  </a:cubicBezTo>
                  <a:cubicBezTo>
                    <a:pt x="30" y="0"/>
                    <a:pt x="1" y="70"/>
                    <a:pt x="35" y="101"/>
                  </a:cubicBezTo>
                  <a:cubicBezTo>
                    <a:pt x="39" y="105"/>
                    <a:pt x="43" y="108"/>
                    <a:pt x="47" y="111"/>
                  </a:cubicBezTo>
                  <a:cubicBezTo>
                    <a:pt x="46" y="116"/>
                    <a:pt x="43" y="121"/>
                    <a:pt x="36" y="124"/>
                  </a:cubicBezTo>
                  <a:cubicBezTo>
                    <a:pt x="24" y="129"/>
                    <a:pt x="8" y="131"/>
                    <a:pt x="0" y="14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26" y="133"/>
                    <a:pt x="119" y="130"/>
                    <a:pt x="112" y="128"/>
                  </a:cubicBezTo>
                  <a:close/>
                </a:path>
              </a:pathLst>
            </a:custGeom>
            <a:solidFill>
              <a:schemeClr val="bg1">
                <a:alpha val="4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3759836" y="1765852"/>
              <a:ext cx="834988" cy="970098"/>
            </a:xfrm>
            <a:custGeom>
              <a:avLst/>
              <a:gdLst>
                <a:gd name="T0" fmla="*/ 121 w 131"/>
                <a:gd name="T1" fmla="*/ 123 h 152"/>
                <a:gd name="T2" fmla="*/ 110 w 131"/>
                <a:gd name="T3" fmla="*/ 119 h 152"/>
                <a:gd name="T4" fmla="*/ 108 w 131"/>
                <a:gd name="T5" fmla="*/ 119 h 152"/>
                <a:gd name="T6" fmla="*/ 110 w 131"/>
                <a:gd name="T7" fmla="*/ 117 h 152"/>
                <a:gd name="T8" fmla="*/ 120 w 131"/>
                <a:gd name="T9" fmla="*/ 94 h 152"/>
                <a:gd name="T10" fmla="*/ 110 w 131"/>
                <a:gd name="T11" fmla="*/ 99 h 152"/>
                <a:gd name="T12" fmla="*/ 110 w 131"/>
                <a:gd name="T13" fmla="*/ 94 h 152"/>
                <a:gd name="T14" fmla="*/ 117 w 131"/>
                <a:gd name="T15" fmla="*/ 70 h 152"/>
                <a:gd name="T16" fmla="*/ 110 w 131"/>
                <a:gd name="T17" fmla="*/ 34 h 152"/>
                <a:gd name="T18" fmla="*/ 100 w 131"/>
                <a:gd name="T19" fmla="*/ 17 h 152"/>
                <a:gd name="T20" fmla="*/ 89 w 131"/>
                <a:gd name="T21" fmla="*/ 7 h 152"/>
                <a:gd name="T22" fmla="*/ 79 w 131"/>
                <a:gd name="T23" fmla="*/ 2 h 152"/>
                <a:gd name="T24" fmla="*/ 74 w 131"/>
                <a:gd name="T25" fmla="*/ 1 h 152"/>
                <a:gd name="T26" fmla="*/ 67 w 131"/>
                <a:gd name="T27" fmla="*/ 0 h 152"/>
                <a:gd name="T28" fmla="*/ 66 w 131"/>
                <a:gd name="T29" fmla="*/ 0 h 152"/>
                <a:gd name="T30" fmla="*/ 60 w 131"/>
                <a:gd name="T31" fmla="*/ 0 h 152"/>
                <a:gd name="T32" fmla="*/ 55 w 131"/>
                <a:gd name="T33" fmla="*/ 2 h 152"/>
                <a:gd name="T34" fmla="*/ 44 w 131"/>
                <a:gd name="T35" fmla="*/ 7 h 152"/>
                <a:gd name="T36" fmla="*/ 34 w 131"/>
                <a:gd name="T37" fmla="*/ 16 h 152"/>
                <a:gd name="T38" fmla="*/ 24 w 131"/>
                <a:gd name="T39" fmla="*/ 33 h 152"/>
                <a:gd name="T40" fmla="*/ 17 w 131"/>
                <a:gd name="T41" fmla="*/ 70 h 152"/>
                <a:gd name="T42" fmla="*/ 24 w 131"/>
                <a:gd name="T43" fmla="*/ 93 h 152"/>
                <a:gd name="T44" fmla="*/ 24 w 131"/>
                <a:gd name="T45" fmla="*/ 99 h 152"/>
                <a:gd name="T46" fmla="*/ 14 w 131"/>
                <a:gd name="T47" fmla="*/ 94 h 152"/>
                <a:gd name="T48" fmla="*/ 24 w 131"/>
                <a:gd name="T49" fmla="*/ 116 h 152"/>
                <a:gd name="T50" fmla="*/ 26 w 131"/>
                <a:gd name="T51" fmla="*/ 119 h 152"/>
                <a:gd name="T52" fmla="*/ 24 w 131"/>
                <a:gd name="T53" fmla="*/ 119 h 152"/>
                <a:gd name="T54" fmla="*/ 13 w 131"/>
                <a:gd name="T55" fmla="*/ 123 h 152"/>
                <a:gd name="T56" fmla="*/ 3 w 131"/>
                <a:gd name="T57" fmla="*/ 128 h 152"/>
                <a:gd name="T58" fmla="*/ 0 w 131"/>
                <a:gd name="T59" fmla="*/ 130 h 152"/>
                <a:gd name="T60" fmla="*/ 0 w 131"/>
                <a:gd name="T61" fmla="*/ 152 h 152"/>
                <a:gd name="T62" fmla="*/ 131 w 131"/>
                <a:gd name="T63" fmla="*/ 152 h 152"/>
                <a:gd name="T64" fmla="*/ 131 w 131"/>
                <a:gd name="T65" fmla="*/ 128 h 152"/>
                <a:gd name="T66" fmla="*/ 121 w 131"/>
                <a:gd name="T67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1" h="152">
                  <a:moveTo>
                    <a:pt x="121" y="123"/>
                  </a:moveTo>
                  <a:cubicBezTo>
                    <a:pt x="117" y="122"/>
                    <a:pt x="114" y="120"/>
                    <a:pt x="110" y="119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9" y="118"/>
                    <a:pt x="110" y="117"/>
                    <a:pt x="110" y="117"/>
                  </a:cubicBezTo>
                  <a:cubicBezTo>
                    <a:pt x="115" y="111"/>
                    <a:pt x="119" y="104"/>
                    <a:pt x="120" y="94"/>
                  </a:cubicBezTo>
                  <a:cubicBezTo>
                    <a:pt x="115" y="97"/>
                    <a:pt x="112" y="99"/>
                    <a:pt x="110" y="99"/>
                  </a:cubicBezTo>
                  <a:cubicBezTo>
                    <a:pt x="106" y="101"/>
                    <a:pt x="108" y="99"/>
                    <a:pt x="110" y="94"/>
                  </a:cubicBezTo>
                  <a:cubicBezTo>
                    <a:pt x="113" y="89"/>
                    <a:pt x="116" y="81"/>
                    <a:pt x="117" y="70"/>
                  </a:cubicBezTo>
                  <a:cubicBezTo>
                    <a:pt x="118" y="60"/>
                    <a:pt x="116" y="46"/>
                    <a:pt x="110" y="34"/>
                  </a:cubicBezTo>
                  <a:cubicBezTo>
                    <a:pt x="108" y="28"/>
                    <a:pt x="104" y="22"/>
                    <a:pt x="100" y="17"/>
                  </a:cubicBezTo>
                  <a:cubicBezTo>
                    <a:pt x="97" y="13"/>
                    <a:pt x="93" y="10"/>
                    <a:pt x="89" y="7"/>
                  </a:cubicBezTo>
                  <a:cubicBezTo>
                    <a:pt x="86" y="5"/>
                    <a:pt x="83" y="3"/>
                    <a:pt x="79" y="2"/>
                  </a:cubicBezTo>
                  <a:cubicBezTo>
                    <a:pt x="77" y="1"/>
                    <a:pt x="76" y="1"/>
                    <a:pt x="74" y="1"/>
                  </a:cubicBezTo>
                  <a:cubicBezTo>
                    <a:pt x="72" y="0"/>
                    <a:pt x="69" y="0"/>
                    <a:pt x="67" y="0"/>
                  </a:cubicBezTo>
                  <a:cubicBezTo>
                    <a:pt x="67" y="0"/>
                    <a:pt x="67" y="0"/>
                    <a:pt x="66" y="0"/>
                  </a:cubicBezTo>
                  <a:cubicBezTo>
                    <a:pt x="64" y="0"/>
                    <a:pt x="62" y="0"/>
                    <a:pt x="60" y="0"/>
                  </a:cubicBezTo>
                  <a:cubicBezTo>
                    <a:pt x="58" y="1"/>
                    <a:pt x="57" y="1"/>
                    <a:pt x="55" y="2"/>
                  </a:cubicBezTo>
                  <a:cubicBezTo>
                    <a:pt x="51" y="3"/>
                    <a:pt x="48" y="4"/>
                    <a:pt x="44" y="7"/>
                  </a:cubicBezTo>
                  <a:cubicBezTo>
                    <a:pt x="41" y="9"/>
                    <a:pt x="37" y="12"/>
                    <a:pt x="34" y="16"/>
                  </a:cubicBezTo>
                  <a:cubicBezTo>
                    <a:pt x="30" y="21"/>
                    <a:pt x="26" y="27"/>
                    <a:pt x="24" y="33"/>
                  </a:cubicBezTo>
                  <a:cubicBezTo>
                    <a:pt x="18" y="46"/>
                    <a:pt x="16" y="59"/>
                    <a:pt x="17" y="70"/>
                  </a:cubicBezTo>
                  <a:cubicBezTo>
                    <a:pt x="18" y="80"/>
                    <a:pt x="21" y="88"/>
                    <a:pt x="24" y="93"/>
                  </a:cubicBezTo>
                  <a:cubicBezTo>
                    <a:pt x="26" y="99"/>
                    <a:pt x="28" y="102"/>
                    <a:pt x="24" y="99"/>
                  </a:cubicBezTo>
                  <a:cubicBezTo>
                    <a:pt x="22" y="98"/>
                    <a:pt x="19" y="97"/>
                    <a:pt x="14" y="94"/>
                  </a:cubicBezTo>
                  <a:cubicBezTo>
                    <a:pt x="16" y="103"/>
                    <a:pt x="19" y="111"/>
                    <a:pt x="24" y="116"/>
                  </a:cubicBezTo>
                  <a:cubicBezTo>
                    <a:pt x="24" y="117"/>
                    <a:pt x="25" y="118"/>
                    <a:pt x="26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0" y="120"/>
                    <a:pt x="17" y="122"/>
                    <a:pt x="13" y="123"/>
                  </a:cubicBezTo>
                  <a:cubicBezTo>
                    <a:pt x="9" y="124"/>
                    <a:pt x="6" y="126"/>
                    <a:pt x="3" y="128"/>
                  </a:cubicBezTo>
                  <a:cubicBezTo>
                    <a:pt x="2" y="129"/>
                    <a:pt x="1" y="130"/>
                    <a:pt x="0" y="13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28" y="126"/>
                    <a:pt x="125" y="124"/>
                    <a:pt x="121" y="123"/>
                  </a:cubicBezTo>
                  <a:close/>
                </a:path>
              </a:pathLst>
            </a:custGeom>
            <a:solidFill>
              <a:schemeClr val="bg1">
                <a:alpha val="2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1376803" y="2735950"/>
              <a:ext cx="8829675" cy="158892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 Placeholder 10"/>
            <p:cNvSpPr txBox="1"/>
            <p:nvPr/>
          </p:nvSpPr>
          <p:spPr>
            <a:xfrm>
              <a:off x="3954605" y="4178633"/>
              <a:ext cx="3688256" cy="228600"/>
            </a:xfrm>
            <a:prstGeom prst="rect">
              <a:avLst/>
            </a:prstGeom>
            <a:solidFill>
              <a:srgbClr val="FFC000"/>
            </a:solidFill>
          </p:spPr>
          <p:txBody>
            <a:bodyPr lIns="0" tIns="0" rIns="0" bIns="0" anchor="ctr" anchorCtr="0">
              <a:noAutofit/>
            </a:bodyPr>
            <a:lstStyle>
              <a:lvl1pPr marL="0" indent="0" algn="ctr" rtl="0">
                <a:spcBef>
                  <a:spcPct val="0"/>
                </a:spcBef>
                <a:buNone/>
                <a:defRPr sz="850">
                  <a:solidFill>
                    <a:schemeClr val="accent5"/>
                  </a:solidFill>
                  <a:latin typeface="Lato" pitchFamily="34" charset="0"/>
                </a:defRPr>
              </a:lvl1pPr>
              <a:lvl2pPr algn="ctr" rtl="0">
                <a:defRPr/>
              </a:lvl2pPr>
              <a:lvl3pPr algn="ctr" rtl="0">
                <a:defRPr/>
              </a:lvl3pPr>
              <a:lvl4pPr algn="ctr" rtl="0">
                <a:defRPr/>
              </a:lvl4pPr>
              <a:lvl5pPr algn="ctr" rtl="0">
                <a:defRPr/>
              </a:lvl5pPr>
            </a:lstStyle>
            <a:p>
              <a:pPr lvl="0" algn="ctr">
                <a:defRPr/>
              </a:pPr>
              <a:endParaRPr lang="en-US" sz="2000" kern="2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5237093" y="1247282"/>
              <a:ext cx="1290708" cy="1488668"/>
            </a:xfrm>
            <a:custGeom>
              <a:avLst/>
              <a:gdLst>
                <a:gd name="T0" fmla="*/ 101 w 138"/>
                <a:gd name="T1" fmla="*/ 124 h 159"/>
                <a:gd name="T2" fmla="*/ 90 w 138"/>
                <a:gd name="T3" fmla="*/ 109 h 159"/>
                <a:gd name="T4" fmla="*/ 102 w 138"/>
                <a:gd name="T5" fmla="*/ 92 h 159"/>
                <a:gd name="T6" fmla="*/ 108 w 138"/>
                <a:gd name="T7" fmla="*/ 88 h 159"/>
                <a:gd name="T8" fmla="*/ 112 w 138"/>
                <a:gd name="T9" fmla="*/ 79 h 159"/>
                <a:gd name="T10" fmla="*/ 112 w 138"/>
                <a:gd name="T11" fmla="*/ 68 h 159"/>
                <a:gd name="T12" fmla="*/ 110 w 138"/>
                <a:gd name="T13" fmla="*/ 61 h 159"/>
                <a:gd name="T14" fmla="*/ 97 w 138"/>
                <a:gd name="T15" fmla="*/ 30 h 159"/>
                <a:gd name="T16" fmla="*/ 93 w 138"/>
                <a:gd name="T17" fmla="*/ 26 h 159"/>
                <a:gd name="T18" fmla="*/ 69 w 138"/>
                <a:gd name="T19" fmla="*/ 1 h 159"/>
                <a:gd name="T20" fmla="*/ 63 w 138"/>
                <a:gd name="T21" fmla="*/ 3 h 159"/>
                <a:gd name="T22" fmla="*/ 69 w 138"/>
                <a:gd name="T23" fmla="*/ 9 h 159"/>
                <a:gd name="T24" fmla="*/ 69 w 138"/>
                <a:gd name="T25" fmla="*/ 15 h 159"/>
                <a:gd name="T26" fmla="*/ 69 w 138"/>
                <a:gd name="T27" fmla="*/ 15 h 159"/>
                <a:gd name="T28" fmla="*/ 45 w 138"/>
                <a:gd name="T29" fmla="*/ 9 h 159"/>
                <a:gd name="T30" fmla="*/ 51 w 138"/>
                <a:gd name="T31" fmla="*/ 22 h 159"/>
                <a:gd name="T32" fmla="*/ 41 w 138"/>
                <a:gd name="T33" fmla="*/ 12 h 159"/>
                <a:gd name="T34" fmla="*/ 40 w 138"/>
                <a:gd name="T35" fmla="*/ 31 h 159"/>
                <a:gd name="T36" fmla="*/ 28 w 138"/>
                <a:gd name="T37" fmla="*/ 59 h 159"/>
                <a:gd name="T38" fmla="*/ 28 w 138"/>
                <a:gd name="T39" fmla="*/ 61 h 159"/>
                <a:gd name="T40" fmla="*/ 26 w 138"/>
                <a:gd name="T41" fmla="*/ 68 h 159"/>
                <a:gd name="T42" fmla="*/ 26 w 138"/>
                <a:gd name="T43" fmla="*/ 79 h 159"/>
                <a:gd name="T44" fmla="*/ 31 w 138"/>
                <a:gd name="T45" fmla="*/ 88 h 159"/>
                <a:gd name="T46" fmla="*/ 36 w 138"/>
                <a:gd name="T47" fmla="*/ 92 h 159"/>
                <a:gd name="T48" fmla="*/ 49 w 138"/>
                <a:gd name="T49" fmla="*/ 109 h 159"/>
                <a:gd name="T50" fmla="*/ 38 w 138"/>
                <a:gd name="T51" fmla="*/ 124 h 159"/>
                <a:gd name="T52" fmla="*/ 0 w 138"/>
                <a:gd name="T53" fmla="*/ 142 h 159"/>
                <a:gd name="T54" fmla="*/ 0 w 138"/>
                <a:gd name="T55" fmla="*/ 159 h 159"/>
                <a:gd name="T56" fmla="*/ 138 w 138"/>
                <a:gd name="T57" fmla="*/ 159 h 159"/>
                <a:gd name="T58" fmla="*/ 138 w 138"/>
                <a:gd name="T59" fmla="*/ 141 h 159"/>
                <a:gd name="T60" fmla="*/ 101 w 138"/>
                <a:gd name="T61" fmla="*/ 1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8" h="159">
                  <a:moveTo>
                    <a:pt x="101" y="124"/>
                  </a:moveTo>
                  <a:cubicBezTo>
                    <a:pt x="93" y="121"/>
                    <a:pt x="91" y="116"/>
                    <a:pt x="90" y="109"/>
                  </a:cubicBezTo>
                  <a:cubicBezTo>
                    <a:pt x="95" y="105"/>
                    <a:pt x="99" y="99"/>
                    <a:pt x="102" y="92"/>
                  </a:cubicBezTo>
                  <a:cubicBezTo>
                    <a:pt x="105" y="92"/>
                    <a:pt x="107" y="90"/>
                    <a:pt x="108" y="88"/>
                  </a:cubicBezTo>
                  <a:cubicBezTo>
                    <a:pt x="110" y="86"/>
                    <a:pt x="111" y="82"/>
                    <a:pt x="112" y="79"/>
                  </a:cubicBezTo>
                  <a:cubicBezTo>
                    <a:pt x="113" y="75"/>
                    <a:pt x="113" y="71"/>
                    <a:pt x="112" y="68"/>
                  </a:cubicBezTo>
                  <a:cubicBezTo>
                    <a:pt x="112" y="65"/>
                    <a:pt x="111" y="63"/>
                    <a:pt x="110" y="61"/>
                  </a:cubicBezTo>
                  <a:cubicBezTo>
                    <a:pt x="109" y="49"/>
                    <a:pt x="104" y="38"/>
                    <a:pt x="97" y="30"/>
                  </a:cubicBezTo>
                  <a:cubicBezTo>
                    <a:pt x="96" y="29"/>
                    <a:pt x="94" y="27"/>
                    <a:pt x="93" y="26"/>
                  </a:cubicBezTo>
                  <a:cubicBezTo>
                    <a:pt x="98" y="12"/>
                    <a:pt x="86" y="0"/>
                    <a:pt x="69" y="1"/>
                  </a:cubicBezTo>
                  <a:cubicBezTo>
                    <a:pt x="67" y="2"/>
                    <a:pt x="65" y="2"/>
                    <a:pt x="63" y="3"/>
                  </a:cubicBezTo>
                  <a:cubicBezTo>
                    <a:pt x="65" y="4"/>
                    <a:pt x="68" y="6"/>
                    <a:pt x="69" y="9"/>
                  </a:cubicBezTo>
                  <a:cubicBezTo>
                    <a:pt x="70" y="11"/>
                    <a:pt x="70" y="13"/>
                    <a:pt x="69" y="15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3" y="0"/>
                    <a:pt x="45" y="4"/>
                    <a:pt x="45" y="9"/>
                  </a:cubicBezTo>
                  <a:cubicBezTo>
                    <a:pt x="49" y="13"/>
                    <a:pt x="51" y="16"/>
                    <a:pt x="51" y="22"/>
                  </a:cubicBezTo>
                  <a:cubicBezTo>
                    <a:pt x="45" y="22"/>
                    <a:pt x="43" y="18"/>
                    <a:pt x="41" y="12"/>
                  </a:cubicBezTo>
                  <a:cubicBezTo>
                    <a:pt x="39" y="19"/>
                    <a:pt x="38" y="25"/>
                    <a:pt x="40" y="31"/>
                  </a:cubicBezTo>
                  <a:cubicBezTo>
                    <a:pt x="34" y="38"/>
                    <a:pt x="29" y="49"/>
                    <a:pt x="28" y="59"/>
                  </a:cubicBezTo>
                  <a:cubicBezTo>
                    <a:pt x="28" y="60"/>
                    <a:pt x="28" y="60"/>
                    <a:pt x="28" y="61"/>
                  </a:cubicBezTo>
                  <a:cubicBezTo>
                    <a:pt x="27" y="63"/>
                    <a:pt x="27" y="65"/>
                    <a:pt x="26" y="68"/>
                  </a:cubicBezTo>
                  <a:cubicBezTo>
                    <a:pt x="26" y="71"/>
                    <a:pt x="26" y="75"/>
                    <a:pt x="26" y="79"/>
                  </a:cubicBezTo>
                  <a:cubicBezTo>
                    <a:pt x="27" y="82"/>
                    <a:pt x="29" y="86"/>
                    <a:pt x="31" y="88"/>
                  </a:cubicBezTo>
                  <a:cubicBezTo>
                    <a:pt x="32" y="90"/>
                    <a:pt x="34" y="92"/>
                    <a:pt x="36" y="92"/>
                  </a:cubicBezTo>
                  <a:cubicBezTo>
                    <a:pt x="39" y="99"/>
                    <a:pt x="43" y="105"/>
                    <a:pt x="49" y="109"/>
                  </a:cubicBezTo>
                  <a:cubicBezTo>
                    <a:pt x="48" y="116"/>
                    <a:pt x="45" y="121"/>
                    <a:pt x="38" y="124"/>
                  </a:cubicBezTo>
                  <a:cubicBezTo>
                    <a:pt x="25" y="129"/>
                    <a:pt x="8" y="132"/>
                    <a:pt x="0" y="14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38" y="159"/>
                    <a:pt x="138" y="159"/>
                    <a:pt x="138" y="159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0" y="132"/>
                    <a:pt x="114" y="129"/>
                    <a:pt x="101" y="124"/>
                  </a:cubicBezTo>
                  <a:close/>
                </a:path>
              </a:pathLst>
            </a:custGeom>
            <a:solidFill>
              <a:schemeClr val="bg1">
                <a:alpha val="7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6" name="Freeform 3"/>
            <p:cNvSpPr/>
            <p:nvPr/>
          </p:nvSpPr>
          <p:spPr bwMode="auto">
            <a:xfrm flipH="1">
              <a:off x="-1026150" y="4565330"/>
              <a:ext cx="16930486" cy="2292670"/>
            </a:xfrm>
            <a:custGeom>
              <a:avLst/>
              <a:gdLst/>
              <a:ahLst/>
              <a:cxnLst>
                <a:cxn ang="0">
                  <a:pos x="28" y="404"/>
                </a:cxn>
                <a:cxn ang="0">
                  <a:pos x="308" y="410"/>
                </a:cxn>
                <a:cxn ang="0">
                  <a:pos x="430" y="204"/>
                </a:cxn>
                <a:cxn ang="0">
                  <a:pos x="526" y="204"/>
                </a:cxn>
                <a:cxn ang="0">
                  <a:pos x="580" y="430"/>
                </a:cxn>
                <a:cxn ang="0">
                  <a:pos x="674" y="204"/>
                </a:cxn>
                <a:cxn ang="0">
                  <a:pos x="718" y="64"/>
                </a:cxn>
                <a:cxn ang="0">
                  <a:pos x="766" y="62"/>
                </a:cxn>
                <a:cxn ang="0">
                  <a:pos x="806" y="208"/>
                </a:cxn>
                <a:cxn ang="0">
                  <a:pos x="860" y="456"/>
                </a:cxn>
                <a:cxn ang="0">
                  <a:pos x="1006" y="434"/>
                </a:cxn>
                <a:cxn ang="0">
                  <a:pos x="1072" y="192"/>
                </a:cxn>
                <a:cxn ang="0">
                  <a:pos x="1180" y="386"/>
                </a:cxn>
                <a:cxn ang="0">
                  <a:pos x="1302" y="388"/>
                </a:cxn>
                <a:cxn ang="0">
                  <a:pos x="1412" y="376"/>
                </a:cxn>
                <a:cxn ang="0">
                  <a:pos x="1682" y="376"/>
                </a:cxn>
                <a:cxn ang="0">
                  <a:pos x="1916" y="328"/>
                </a:cxn>
                <a:cxn ang="0">
                  <a:pos x="2044" y="346"/>
                </a:cxn>
                <a:cxn ang="0">
                  <a:pos x="2336" y="400"/>
                </a:cxn>
                <a:cxn ang="0">
                  <a:pos x="2472" y="330"/>
                </a:cxn>
                <a:cxn ang="0">
                  <a:pos x="2616" y="426"/>
                </a:cxn>
                <a:cxn ang="0">
                  <a:pos x="2766" y="460"/>
                </a:cxn>
                <a:cxn ang="0">
                  <a:pos x="2960" y="424"/>
                </a:cxn>
                <a:cxn ang="0">
                  <a:pos x="3016" y="378"/>
                </a:cxn>
                <a:cxn ang="0">
                  <a:pos x="3120" y="374"/>
                </a:cxn>
                <a:cxn ang="0">
                  <a:pos x="3212" y="464"/>
                </a:cxn>
                <a:cxn ang="0">
                  <a:pos x="3380" y="400"/>
                </a:cxn>
                <a:cxn ang="0">
                  <a:pos x="3478" y="464"/>
                </a:cxn>
                <a:cxn ang="0">
                  <a:pos x="3692" y="440"/>
                </a:cxn>
                <a:cxn ang="0">
                  <a:pos x="3792" y="418"/>
                </a:cxn>
                <a:cxn ang="0">
                  <a:pos x="4048" y="396"/>
                </a:cxn>
                <a:cxn ang="0">
                  <a:pos x="4152" y="410"/>
                </a:cxn>
                <a:cxn ang="0">
                  <a:pos x="4290" y="454"/>
                </a:cxn>
                <a:cxn ang="0">
                  <a:pos x="4438" y="380"/>
                </a:cxn>
                <a:cxn ang="0">
                  <a:pos x="4578" y="374"/>
                </a:cxn>
                <a:cxn ang="0">
                  <a:pos x="4704" y="366"/>
                </a:cxn>
                <a:cxn ang="0">
                  <a:pos x="4940" y="338"/>
                </a:cxn>
                <a:cxn ang="0">
                  <a:pos x="5028" y="414"/>
                </a:cxn>
                <a:cxn ang="0">
                  <a:pos x="5102" y="458"/>
                </a:cxn>
                <a:cxn ang="0">
                  <a:pos x="5176" y="458"/>
                </a:cxn>
                <a:cxn ang="0">
                  <a:pos x="5288" y="404"/>
                </a:cxn>
                <a:cxn ang="0">
                  <a:pos x="5310" y="422"/>
                </a:cxn>
                <a:cxn ang="0">
                  <a:pos x="5368" y="308"/>
                </a:cxn>
                <a:cxn ang="0">
                  <a:pos x="5442" y="308"/>
                </a:cxn>
                <a:cxn ang="0">
                  <a:pos x="5504" y="412"/>
                </a:cxn>
                <a:cxn ang="0">
                  <a:pos x="5550" y="308"/>
                </a:cxn>
                <a:cxn ang="0">
                  <a:pos x="5580" y="202"/>
                </a:cxn>
                <a:cxn ang="0">
                  <a:pos x="5616" y="200"/>
                </a:cxn>
                <a:cxn ang="0">
                  <a:pos x="5650" y="310"/>
                </a:cxn>
                <a:cxn ang="0">
                  <a:pos x="5760" y="414"/>
                </a:cxn>
              </a:cxnLst>
              <a:rect l="0" t="0" r="r" b="b"/>
              <a:pathLst>
                <a:path w="5760" h="540">
                  <a:moveTo>
                    <a:pt x="0" y="540"/>
                  </a:moveTo>
                  <a:lnTo>
                    <a:pt x="0" y="460"/>
                  </a:lnTo>
                  <a:lnTo>
                    <a:pt x="28" y="460"/>
                  </a:lnTo>
                  <a:lnTo>
                    <a:pt x="28" y="404"/>
                  </a:lnTo>
                  <a:lnTo>
                    <a:pt x="200" y="404"/>
                  </a:lnTo>
                  <a:lnTo>
                    <a:pt x="200" y="356"/>
                  </a:lnTo>
                  <a:lnTo>
                    <a:pt x="308" y="356"/>
                  </a:lnTo>
                  <a:lnTo>
                    <a:pt x="308" y="410"/>
                  </a:lnTo>
                  <a:lnTo>
                    <a:pt x="366" y="410"/>
                  </a:lnTo>
                  <a:lnTo>
                    <a:pt x="366" y="356"/>
                  </a:lnTo>
                  <a:lnTo>
                    <a:pt x="430" y="356"/>
                  </a:lnTo>
                  <a:lnTo>
                    <a:pt x="430" y="204"/>
                  </a:lnTo>
                  <a:lnTo>
                    <a:pt x="458" y="204"/>
                  </a:lnTo>
                  <a:lnTo>
                    <a:pt x="458" y="176"/>
                  </a:lnTo>
                  <a:lnTo>
                    <a:pt x="526" y="176"/>
                  </a:lnTo>
                  <a:lnTo>
                    <a:pt x="526" y="204"/>
                  </a:lnTo>
                  <a:lnTo>
                    <a:pt x="556" y="204"/>
                  </a:lnTo>
                  <a:lnTo>
                    <a:pt x="556" y="342"/>
                  </a:lnTo>
                  <a:lnTo>
                    <a:pt x="580" y="342"/>
                  </a:lnTo>
                  <a:lnTo>
                    <a:pt x="580" y="430"/>
                  </a:lnTo>
                  <a:lnTo>
                    <a:pt x="636" y="430"/>
                  </a:lnTo>
                  <a:lnTo>
                    <a:pt x="636" y="270"/>
                  </a:lnTo>
                  <a:lnTo>
                    <a:pt x="674" y="270"/>
                  </a:lnTo>
                  <a:lnTo>
                    <a:pt x="674" y="204"/>
                  </a:lnTo>
                  <a:lnTo>
                    <a:pt x="700" y="204"/>
                  </a:lnTo>
                  <a:lnTo>
                    <a:pt x="700" y="124"/>
                  </a:lnTo>
                  <a:lnTo>
                    <a:pt x="718" y="124"/>
                  </a:lnTo>
                  <a:lnTo>
                    <a:pt x="718" y="64"/>
                  </a:lnTo>
                  <a:lnTo>
                    <a:pt x="736" y="64"/>
                  </a:lnTo>
                  <a:lnTo>
                    <a:pt x="736" y="0"/>
                  </a:lnTo>
                  <a:lnTo>
                    <a:pt x="766" y="0"/>
                  </a:lnTo>
                  <a:lnTo>
                    <a:pt x="766" y="62"/>
                  </a:lnTo>
                  <a:lnTo>
                    <a:pt x="788" y="62"/>
                  </a:lnTo>
                  <a:lnTo>
                    <a:pt x="788" y="112"/>
                  </a:lnTo>
                  <a:lnTo>
                    <a:pt x="806" y="112"/>
                  </a:lnTo>
                  <a:lnTo>
                    <a:pt x="806" y="208"/>
                  </a:lnTo>
                  <a:lnTo>
                    <a:pt x="832" y="208"/>
                  </a:lnTo>
                  <a:lnTo>
                    <a:pt x="832" y="276"/>
                  </a:lnTo>
                  <a:lnTo>
                    <a:pt x="860" y="276"/>
                  </a:lnTo>
                  <a:lnTo>
                    <a:pt x="860" y="456"/>
                  </a:lnTo>
                  <a:lnTo>
                    <a:pt x="906" y="456"/>
                  </a:lnTo>
                  <a:lnTo>
                    <a:pt x="906" y="414"/>
                  </a:lnTo>
                  <a:lnTo>
                    <a:pt x="1006" y="414"/>
                  </a:lnTo>
                  <a:lnTo>
                    <a:pt x="1006" y="434"/>
                  </a:lnTo>
                  <a:lnTo>
                    <a:pt x="1044" y="434"/>
                  </a:lnTo>
                  <a:lnTo>
                    <a:pt x="1044" y="246"/>
                  </a:lnTo>
                  <a:lnTo>
                    <a:pt x="1072" y="246"/>
                  </a:lnTo>
                  <a:lnTo>
                    <a:pt x="1072" y="192"/>
                  </a:lnTo>
                  <a:lnTo>
                    <a:pt x="1160" y="192"/>
                  </a:lnTo>
                  <a:lnTo>
                    <a:pt x="1160" y="242"/>
                  </a:lnTo>
                  <a:lnTo>
                    <a:pt x="1180" y="256"/>
                  </a:lnTo>
                  <a:lnTo>
                    <a:pt x="1180" y="386"/>
                  </a:lnTo>
                  <a:lnTo>
                    <a:pt x="1214" y="386"/>
                  </a:lnTo>
                  <a:lnTo>
                    <a:pt x="1214" y="358"/>
                  </a:lnTo>
                  <a:lnTo>
                    <a:pt x="1302" y="358"/>
                  </a:lnTo>
                  <a:lnTo>
                    <a:pt x="1302" y="388"/>
                  </a:lnTo>
                  <a:lnTo>
                    <a:pt x="1354" y="388"/>
                  </a:lnTo>
                  <a:lnTo>
                    <a:pt x="1354" y="414"/>
                  </a:lnTo>
                  <a:lnTo>
                    <a:pt x="1412" y="414"/>
                  </a:lnTo>
                  <a:lnTo>
                    <a:pt x="1412" y="376"/>
                  </a:lnTo>
                  <a:lnTo>
                    <a:pt x="1452" y="376"/>
                  </a:lnTo>
                  <a:lnTo>
                    <a:pt x="1452" y="296"/>
                  </a:lnTo>
                  <a:lnTo>
                    <a:pt x="1682" y="296"/>
                  </a:lnTo>
                  <a:lnTo>
                    <a:pt x="1682" y="376"/>
                  </a:lnTo>
                  <a:lnTo>
                    <a:pt x="1722" y="376"/>
                  </a:lnTo>
                  <a:lnTo>
                    <a:pt x="1722" y="296"/>
                  </a:lnTo>
                  <a:lnTo>
                    <a:pt x="1916" y="296"/>
                  </a:lnTo>
                  <a:lnTo>
                    <a:pt x="1916" y="328"/>
                  </a:lnTo>
                  <a:lnTo>
                    <a:pt x="1970" y="328"/>
                  </a:lnTo>
                  <a:lnTo>
                    <a:pt x="1970" y="448"/>
                  </a:lnTo>
                  <a:lnTo>
                    <a:pt x="2044" y="448"/>
                  </a:lnTo>
                  <a:lnTo>
                    <a:pt x="2044" y="346"/>
                  </a:lnTo>
                  <a:lnTo>
                    <a:pt x="2172" y="252"/>
                  </a:lnTo>
                  <a:lnTo>
                    <a:pt x="2298" y="346"/>
                  </a:lnTo>
                  <a:lnTo>
                    <a:pt x="2298" y="400"/>
                  </a:lnTo>
                  <a:lnTo>
                    <a:pt x="2336" y="400"/>
                  </a:lnTo>
                  <a:lnTo>
                    <a:pt x="2336" y="468"/>
                  </a:lnTo>
                  <a:lnTo>
                    <a:pt x="2362" y="468"/>
                  </a:lnTo>
                  <a:lnTo>
                    <a:pt x="2362" y="330"/>
                  </a:lnTo>
                  <a:lnTo>
                    <a:pt x="2472" y="330"/>
                  </a:lnTo>
                  <a:lnTo>
                    <a:pt x="2472" y="386"/>
                  </a:lnTo>
                  <a:lnTo>
                    <a:pt x="2578" y="386"/>
                  </a:lnTo>
                  <a:lnTo>
                    <a:pt x="2578" y="426"/>
                  </a:lnTo>
                  <a:lnTo>
                    <a:pt x="2616" y="426"/>
                  </a:lnTo>
                  <a:lnTo>
                    <a:pt x="2616" y="386"/>
                  </a:lnTo>
                  <a:lnTo>
                    <a:pt x="2742" y="386"/>
                  </a:lnTo>
                  <a:lnTo>
                    <a:pt x="2742" y="460"/>
                  </a:lnTo>
                  <a:lnTo>
                    <a:pt x="2766" y="460"/>
                  </a:lnTo>
                  <a:lnTo>
                    <a:pt x="2766" y="472"/>
                  </a:lnTo>
                  <a:lnTo>
                    <a:pt x="2826" y="472"/>
                  </a:lnTo>
                  <a:lnTo>
                    <a:pt x="2826" y="424"/>
                  </a:lnTo>
                  <a:lnTo>
                    <a:pt x="2960" y="424"/>
                  </a:lnTo>
                  <a:lnTo>
                    <a:pt x="2960" y="404"/>
                  </a:lnTo>
                  <a:lnTo>
                    <a:pt x="2988" y="404"/>
                  </a:lnTo>
                  <a:lnTo>
                    <a:pt x="2988" y="378"/>
                  </a:lnTo>
                  <a:lnTo>
                    <a:pt x="3016" y="378"/>
                  </a:lnTo>
                  <a:lnTo>
                    <a:pt x="3016" y="400"/>
                  </a:lnTo>
                  <a:lnTo>
                    <a:pt x="3048" y="400"/>
                  </a:lnTo>
                  <a:lnTo>
                    <a:pt x="3048" y="374"/>
                  </a:lnTo>
                  <a:lnTo>
                    <a:pt x="3120" y="374"/>
                  </a:lnTo>
                  <a:lnTo>
                    <a:pt x="3120" y="398"/>
                  </a:lnTo>
                  <a:lnTo>
                    <a:pt x="3152" y="398"/>
                  </a:lnTo>
                  <a:lnTo>
                    <a:pt x="3152" y="464"/>
                  </a:lnTo>
                  <a:lnTo>
                    <a:pt x="3212" y="464"/>
                  </a:lnTo>
                  <a:lnTo>
                    <a:pt x="3212" y="372"/>
                  </a:lnTo>
                  <a:lnTo>
                    <a:pt x="3330" y="372"/>
                  </a:lnTo>
                  <a:lnTo>
                    <a:pt x="3330" y="400"/>
                  </a:lnTo>
                  <a:lnTo>
                    <a:pt x="3380" y="400"/>
                  </a:lnTo>
                  <a:lnTo>
                    <a:pt x="3380" y="208"/>
                  </a:lnTo>
                  <a:lnTo>
                    <a:pt x="3432" y="158"/>
                  </a:lnTo>
                  <a:lnTo>
                    <a:pt x="3478" y="206"/>
                  </a:lnTo>
                  <a:lnTo>
                    <a:pt x="3478" y="464"/>
                  </a:lnTo>
                  <a:lnTo>
                    <a:pt x="3532" y="464"/>
                  </a:lnTo>
                  <a:lnTo>
                    <a:pt x="3532" y="214"/>
                  </a:lnTo>
                  <a:lnTo>
                    <a:pt x="3692" y="214"/>
                  </a:lnTo>
                  <a:lnTo>
                    <a:pt x="3692" y="440"/>
                  </a:lnTo>
                  <a:lnTo>
                    <a:pt x="3722" y="440"/>
                  </a:lnTo>
                  <a:lnTo>
                    <a:pt x="3722" y="386"/>
                  </a:lnTo>
                  <a:lnTo>
                    <a:pt x="3792" y="386"/>
                  </a:lnTo>
                  <a:lnTo>
                    <a:pt x="3792" y="418"/>
                  </a:lnTo>
                  <a:lnTo>
                    <a:pt x="3936" y="418"/>
                  </a:lnTo>
                  <a:lnTo>
                    <a:pt x="3936" y="460"/>
                  </a:lnTo>
                  <a:lnTo>
                    <a:pt x="4048" y="460"/>
                  </a:lnTo>
                  <a:lnTo>
                    <a:pt x="4048" y="396"/>
                  </a:lnTo>
                  <a:lnTo>
                    <a:pt x="4108" y="396"/>
                  </a:lnTo>
                  <a:lnTo>
                    <a:pt x="4108" y="432"/>
                  </a:lnTo>
                  <a:lnTo>
                    <a:pt x="4152" y="432"/>
                  </a:lnTo>
                  <a:lnTo>
                    <a:pt x="4152" y="410"/>
                  </a:lnTo>
                  <a:lnTo>
                    <a:pt x="4214" y="410"/>
                  </a:lnTo>
                  <a:lnTo>
                    <a:pt x="4214" y="382"/>
                  </a:lnTo>
                  <a:lnTo>
                    <a:pt x="4290" y="382"/>
                  </a:lnTo>
                  <a:lnTo>
                    <a:pt x="4290" y="454"/>
                  </a:lnTo>
                  <a:lnTo>
                    <a:pt x="4346" y="454"/>
                  </a:lnTo>
                  <a:lnTo>
                    <a:pt x="4346" y="284"/>
                  </a:lnTo>
                  <a:lnTo>
                    <a:pt x="4438" y="286"/>
                  </a:lnTo>
                  <a:lnTo>
                    <a:pt x="4438" y="380"/>
                  </a:lnTo>
                  <a:lnTo>
                    <a:pt x="4500" y="380"/>
                  </a:lnTo>
                  <a:lnTo>
                    <a:pt x="4500" y="438"/>
                  </a:lnTo>
                  <a:lnTo>
                    <a:pt x="4578" y="438"/>
                  </a:lnTo>
                  <a:lnTo>
                    <a:pt x="4578" y="374"/>
                  </a:lnTo>
                  <a:lnTo>
                    <a:pt x="4632" y="374"/>
                  </a:lnTo>
                  <a:lnTo>
                    <a:pt x="4632" y="348"/>
                  </a:lnTo>
                  <a:lnTo>
                    <a:pt x="4704" y="348"/>
                  </a:lnTo>
                  <a:lnTo>
                    <a:pt x="4704" y="366"/>
                  </a:lnTo>
                  <a:lnTo>
                    <a:pt x="4754" y="366"/>
                  </a:lnTo>
                  <a:lnTo>
                    <a:pt x="4754" y="338"/>
                  </a:lnTo>
                  <a:lnTo>
                    <a:pt x="4848" y="268"/>
                  </a:lnTo>
                  <a:lnTo>
                    <a:pt x="4940" y="338"/>
                  </a:lnTo>
                  <a:lnTo>
                    <a:pt x="4940" y="434"/>
                  </a:lnTo>
                  <a:lnTo>
                    <a:pt x="4956" y="434"/>
                  </a:lnTo>
                  <a:lnTo>
                    <a:pt x="4956" y="414"/>
                  </a:lnTo>
                  <a:lnTo>
                    <a:pt x="5028" y="414"/>
                  </a:lnTo>
                  <a:lnTo>
                    <a:pt x="5028" y="500"/>
                  </a:lnTo>
                  <a:lnTo>
                    <a:pt x="5046" y="500"/>
                  </a:lnTo>
                  <a:lnTo>
                    <a:pt x="5046" y="458"/>
                  </a:lnTo>
                  <a:lnTo>
                    <a:pt x="5102" y="458"/>
                  </a:lnTo>
                  <a:lnTo>
                    <a:pt x="5102" y="368"/>
                  </a:lnTo>
                  <a:lnTo>
                    <a:pt x="5174" y="368"/>
                  </a:lnTo>
                  <a:lnTo>
                    <a:pt x="5174" y="458"/>
                  </a:lnTo>
                  <a:lnTo>
                    <a:pt x="5176" y="458"/>
                  </a:lnTo>
                  <a:lnTo>
                    <a:pt x="5176" y="422"/>
                  </a:lnTo>
                  <a:lnTo>
                    <a:pt x="5212" y="422"/>
                  </a:lnTo>
                  <a:lnTo>
                    <a:pt x="5212" y="404"/>
                  </a:lnTo>
                  <a:lnTo>
                    <a:pt x="5288" y="404"/>
                  </a:lnTo>
                  <a:lnTo>
                    <a:pt x="5288" y="464"/>
                  </a:lnTo>
                  <a:lnTo>
                    <a:pt x="5300" y="464"/>
                  </a:lnTo>
                  <a:lnTo>
                    <a:pt x="5300" y="422"/>
                  </a:lnTo>
                  <a:lnTo>
                    <a:pt x="5310" y="422"/>
                  </a:lnTo>
                  <a:lnTo>
                    <a:pt x="5310" y="344"/>
                  </a:lnTo>
                  <a:lnTo>
                    <a:pt x="5348" y="344"/>
                  </a:lnTo>
                  <a:lnTo>
                    <a:pt x="5348" y="308"/>
                  </a:lnTo>
                  <a:lnTo>
                    <a:pt x="5368" y="308"/>
                  </a:lnTo>
                  <a:lnTo>
                    <a:pt x="5368" y="288"/>
                  </a:lnTo>
                  <a:lnTo>
                    <a:pt x="5420" y="288"/>
                  </a:lnTo>
                  <a:lnTo>
                    <a:pt x="5420" y="308"/>
                  </a:lnTo>
                  <a:lnTo>
                    <a:pt x="5442" y="308"/>
                  </a:lnTo>
                  <a:lnTo>
                    <a:pt x="5442" y="412"/>
                  </a:lnTo>
                  <a:lnTo>
                    <a:pt x="5444" y="412"/>
                  </a:lnTo>
                  <a:lnTo>
                    <a:pt x="5444" y="412"/>
                  </a:lnTo>
                  <a:lnTo>
                    <a:pt x="5504" y="412"/>
                  </a:lnTo>
                  <a:lnTo>
                    <a:pt x="5504" y="358"/>
                  </a:lnTo>
                  <a:lnTo>
                    <a:pt x="5532" y="358"/>
                  </a:lnTo>
                  <a:lnTo>
                    <a:pt x="5532" y="308"/>
                  </a:lnTo>
                  <a:lnTo>
                    <a:pt x="5550" y="308"/>
                  </a:lnTo>
                  <a:lnTo>
                    <a:pt x="5550" y="248"/>
                  </a:lnTo>
                  <a:lnTo>
                    <a:pt x="5564" y="248"/>
                  </a:lnTo>
                  <a:lnTo>
                    <a:pt x="5564" y="202"/>
                  </a:lnTo>
                  <a:lnTo>
                    <a:pt x="5580" y="202"/>
                  </a:lnTo>
                  <a:lnTo>
                    <a:pt x="5580" y="154"/>
                  </a:lnTo>
                  <a:lnTo>
                    <a:pt x="5600" y="154"/>
                  </a:lnTo>
                  <a:lnTo>
                    <a:pt x="5600" y="200"/>
                  </a:lnTo>
                  <a:lnTo>
                    <a:pt x="5616" y="200"/>
                  </a:lnTo>
                  <a:lnTo>
                    <a:pt x="5616" y="238"/>
                  </a:lnTo>
                  <a:lnTo>
                    <a:pt x="5632" y="238"/>
                  </a:lnTo>
                  <a:lnTo>
                    <a:pt x="5632" y="310"/>
                  </a:lnTo>
                  <a:lnTo>
                    <a:pt x="5650" y="310"/>
                  </a:lnTo>
                  <a:lnTo>
                    <a:pt x="5650" y="362"/>
                  </a:lnTo>
                  <a:lnTo>
                    <a:pt x="5672" y="362"/>
                  </a:lnTo>
                  <a:lnTo>
                    <a:pt x="5672" y="414"/>
                  </a:lnTo>
                  <a:lnTo>
                    <a:pt x="5760" y="414"/>
                  </a:lnTo>
                  <a:lnTo>
                    <a:pt x="576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ar-SA"/>
            </a:p>
          </p:txBody>
        </p:sp>
      </p:grpSp>
      <p:sp>
        <p:nvSpPr>
          <p:cNvPr id="13" name="Text Placeholder 10"/>
          <p:cNvSpPr txBox="1"/>
          <p:nvPr/>
        </p:nvSpPr>
        <p:spPr>
          <a:xfrm>
            <a:off x="3947512" y="4785052"/>
            <a:ext cx="3688256" cy="228600"/>
          </a:xfrm>
          <a:prstGeom prst="rect">
            <a:avLst/>
          </a:prstGeom>
          <a:solidFill>
            <a:srgbClr val="FFC000"/>
          </a:solidFill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ct val="0"/>
              </a:spcBef>
              <a:buNone/>
              <a:defRPr sz="850">
                <a:solidFill>
                  <a:schemeClr val="accent5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 algn="ctr">
              <a:defRPr/>
            </a:pPr>
            <a:r>
              <a:rPr lang="en-US" sz="2000" kern="2200">
                <a:solidFill>
                  <a:schemeClr val="bg1"/>
                </a:solidFill>
                <a:latin typeface="+mj-lt"/>
              </a:rPr>
              <a:t>xiazaii</a:t>
            </a:r>
            <a:endParaRPr lang="zh-CN" altLang="en-US" sz="2000" kern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advClick="0" advTm="200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17638" y="1350645"/>
            <a:ext cx="4678363" cy="46021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pic>
        <p:nvPicPr>
          <p:cNvPr id="16386" name="图片 8" descr="C:\Users\Administrator\Desktop\未标题-6.jpg未标题-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318" y="1350010"/>
            <a:ext cx="2377440" cy="4602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8474075" y="1349058"/>
            <a:ext cx="2300288" cy="4603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72" name="直接连接符 71"/>
          <p:cNvCxnSpPr/>
          <p:nvPr/>
        </p:nvCxnSpPr>
        <p:spPr>
          <a:xfrm>
            <a:off x="1956118" y="2286635"/>
            <a:ext cx="1112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7" name="TextBox 23"/>
          <p:cNvSpPr txBox="1"/>
          <p:nvPr/>
        </p:nvSpPr>
        <p:spPr>
          <a:xfrm>
            <a:off x="1861185" y="2286635"/>
            <a:ext cx="3791585" cy="3660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8" name="TextBox 24"/>
          <p:cNvSpPr txBox="1"/>
          <p:nvPr/>
        </p:nvSpPr>
        <p:spPr>
          <a:xfrm>
            <a:off x="1861314" y="19008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grpSp>
        <p:nvGrpSpPr>
          <p:cNvPr id="376" name="Group 213"/>
          <p:cNvGrpSpPr/>
          <p:nvPr/>
        </p:nvGrpSpPr>
        <p:grpSpPr>
          <a:xfrm>
            <a:off x="8896350" y="3031490"/>
            <a:ext cx="1229360" cy="1240790"/>
            <a:chOff x="846137" y="3833813"/>
            <a:chExt cx="412750" cy="412750"/>
          </a:xfrm>
          <a:solidFill>
            <a:schemeClr val="bg1"/>
          </a:solidFill>
        </p:grpSpPr>
        <p:sp>
          <p:nvSpPr>
            <p:cNvPr id="377" name="Freeform 318"/>
            <p:cNvSpPr>
              <a:spLocks noEditPoints="1"/>
            </p:cNvSpPr>
            <p:nvPr/>
          </p:nvSpPr>
          <p:spPr bwMode="auto">
            <a:xfrm>
              <a:off x="846137" y="3833813"/>
              <a:ext cx="412750" cy="412750"/>
            </a:xfrm>
            <a:custGeom>
              <a:avLst/>
              <a:gdLst>
                <a:gd name="T0" fmla="*/ 476 w 548"/>
                <a:gd name="T1" fmla="*/ 72 h 548"/>
                <a:gd name="T2" fmla="*/ 216 w 548"/>
                <a:gd name="T3" fmla="*/ 72 h 548"/>
                <a:gd name="T4" fmla="*/ 190 w 548"/>
                <a:gd name="T5" fmla="*/ 300 h 548"/>
                <a:gd name="T6" fmla="*/ 14 w 548"/>
                <a:gd name="T7" fmla="*/ 477 h 548"/>
                <a:gd name="T8" fmla="*/ 14 w 548"/>
                <a:gd name="T9" fmla="*/ 525 h 548"/>
                <a:gd name="T10" fmla="*/ 23 w 548"/>
                <a:gd name="T11" fmla="*/ 534 h 548"/>
                <a:gd name="T12" fmla="*/ 71 w 548"/>
                <a:gd name="T13" fmla="*/ 534 h 548"/>
                <a:gd name="T14" fmla="*/ 248 w 548"/>
                <a:gd name="T15" fmla="*/ 358 h 548"/>
                <a:gd name="T16" fmla="*/ 476 w 548"/>
                <a:gd name="T17" fmla="*/ 332 h 548"/>
                <a:gd name="T18" fmla="*/ 476 w 548"/>
                <a:gd name="T19" fmla="*/ 72 h 548"/>
                <a:gd name="T20" fmla="*/ 440 w 548"/>
                <a:gd name="T21" fmla="*/ 296 h 548"/>
                <a:gd name="T22" fmla="*/ 252 w 548"/>
                <a:gd name="T23" fmla="*/ 296 h 548"/>
                <a:gd name="T24" fmla="*/ 252 w 548"/>
                <a:gd name="T25" fmla="*/ 108 h 548"/>
                <a:gd name="T26" fmla="*/ 440 w 548"/>
                <a:gd name="T27" fmla="*/ 108 h 548"/>
                <a:gd name="T28" fmla="*/ 440 w 548"/>
                <a:gd name="T29" fmla="*/ 29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8" h="548">
                  <a:moveTo>
                    <a:pt x="476" y="72"/>
                  </a:moveTo>
                  <a:cubicBezTo>
                    <a:pt x="404" y="0"/>
                    <a:pt x="288" y="0"/>
                    <a:pt x="216" y="72"/>
                  </a:cubicBezTo>
                  <a:cubicBezTo>
                    <a:pt x="154" y="134"/>
                    <a:pt x="145" y="229"/>
                    <a:pt x="190" y="300"/>
                  </a:cubicBezTo>
                  <a:cubicBezTo>
                    <a:pt x="14" y="477"/>
                    <a:pt x="14" y="477"/>
                    <a:pt x="14" y="477"/>
                  </a:cubicBezTo>
                  <a:cubicBezTo>
                    <a:pt x="0" y="490"/>
                    <a:pt x="0" y="512"/>
                    <a:pt x="14" y="525"/>
                  </a:cubicBezTo>
                  <a:cubicBezTo>
                    <a:pt x="23" y="534"/>
                    <a:pt x="23" y="534"/>
                    <a:pt x="23" y="534"/>
                  </a:cubicBezTo>
                  <a:cubicBezTo>
                    <a:pt x="36" y="548"/>
                    <a:pt x="58" y="548"/>
                    <a:pt x="71" y="534"/>
                  </a:cubicBezTo>
                  <a:cubicBezTo>
                    <a:pt x="248" y="358"/>
                    <a:pt x="248" y="358"/>
                    <a:pt x="248" y="358"/>
                  </a:cubicBezTo>
                  <a:cubicBezTo>
                    <a:pt x="319" y="403"/>
                    <a:pt x="414" y="394"/>
                    <a:pt x="476" y="332"/>
                  </a:cubicBezTo>
                  <a:cubicBezTo>
                    <a:pt x="548" y="260"/>
                    <a:pt x="548" y="144"/>
                    <a:pt x="476" y="72"/>
                  </a:cubicBezTo>
                  <a:close/>
                  <a:moveTo>
                    <a:pt x="440" y="296"/>
                  </a:moveTo>
                  <a:cubicBezTo>
                    <a:pt x="388" y="348"/>
                    <a:pt x="304" y="348"/>
                    <a:pt x="252" y="296"/>
                  </a:cubicBezTo>
                  <a:cubicBezTo>
                    <a:pt x="200" y="244"/>
                    <a:pt x="200" y="160"/>
                    <a:pt x="252" y="108"/>
                  </a:cubicBezTo>
                  <a:cubicBezTo>
                    <a:pt x="304" y="56"/>
                    <a:pt x="388" y="56"/>
                    <a:pt x="440" y="108"/>
                  </a:cubicBezTo>
                  <a:cubicBezTo>
                    <a:pt x="492" y="160"/>
                    <a:pt x="492" y="244"/>
                    <a:pt x="440" y="2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78" name="Freeform 319"/>
            <p:cNvSpPr/>
            <p:nvPr/>
          </p:nvSpPr>
          <p:spPr bwMode="auto">
            <a:xfrm>
              <a:off x="1008062" y="3944938"/>
              <a:ext cx="196850" cy="23813"/>
            </a:xfrm>
            <a:custGeom>
              <a:avLst/>
              <a:gdLst>
                <a:gd name="T0" fmla="*/ 9 w 262"/>
                <a:gd name="T1" fmla="*/ 0 h 31"/>
                <a:gd name="T2" fmla="*/ 0 w 262"/>
                <a:gd name="T3" fmla="*/ 31 h 31"/>
                <a:gd name="T4" fmla="*/ 262 w 262"/>
                <a:gd name="T5" fmla="*/ 31 h 31"/>
                <a:gd name="T6" fmla="*/ 253 w 262"/>
                <a:gd name="T7" fmla="*/ 0 h 31"/>
                <a:gd name="T8" fmla="*/ 9 w 26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1">
                  <a:moveTo>
                    <a:pt x="9" y="0"/>
                  </a:moveTo>
                  <a:cubicBezTo>
                    <a:pt x="5" y="10"/>
                    <a:pt x="2" y="20"/>
                    <a:pt x="0" y="31"/>
                  </a:cubicBezTo>
                  <a:cubicBezTo>
                    <a:pt x="262" y="31"/>
                    <a:pt x="262" y="31"/>
                    <a:pt x="262" y="31"/>
                  </a:cubicBezTo>
                  <a:cubicBezTo>
                    <a:pt x="260" y="20"/>
                    <a:pt x="257" y="10"/>
                    <a:pt x="253" y="0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  <p:sp>
          <p:nvSpPr>
            <p:cNvPr id="379" name="Freeform 320"/>
            <p:cNvSpPr/>
            <p:nvPr/>
          </p:nvSpPr>
          <p:spPr bwMode="auto">
            <a:xfrm>
              <a:off x="1006475" y="3990975"/>
              <a:ext cx="200025" cy="23813"/>
            </a:xfrm>
            <a:custGeom>
              <a:avLst/>
              <a:gdLst>
                <a:gd name="T0" fmla="*/ 0 w 266"/>
                <a:gd name="T1" fmla="*/ 1 h 31"/>
                <a:gd name="T2" fmla="*/ 5 w 266"/>
                <a:gd name="T3" fmla="*/ 31 h 31"/>
                <a:gd name="T4" fmla="*/ 261 w 266"/>
                <a:gd name="T5" fmla="*/ 31 h 31"/>
                <a:gd name="T6" fmla="*/ 266 w 266"/>
                <a:gd name="T7" fmla="*/ 0 h 31"/>
                <a:gd name="T8" fmla="*/ 0 w 266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31">
                  <a:moveTo>
                    <a:pt x="0" y="1"/>
                  </a:moveTo>
                  <a:cubicBezTo>
                    <a:pt x="1" y="11"/>
                    <a:pt x="2" y="21"/>
                    <a:pt x="5" y="31"/>
                  </a:cubicBezTo>
                  <a:cubicBezTo>
                    <a:pt x="261" y="31"/>
                    <a:pt x="261" y="31"/>
                    <a:pt x="261" y="31"/>
                  </a:cubicBezTo>
                  <a:cubicBezTo>
                    <a:pt x="264" y="21"/>
                    <a:pt x="265" y="11"/>
                    <a:pt x="266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A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Microsoft YaHei UI" panose="020B0503020204020204" charset="-122"/>
              </a:endParaRPr>
            </a:p>
          </p:txBody>
        </p:sp>
      </p:grpSp>
    </p:spTree>
  </p:cSld>
  <p:clrMapOvr>
    <a:masterClrMapping/>
  </p:clrMapOvr>
  <p:transition spd="slow" advClick="0" advTm="2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2" name="图片 3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563" y="1114425"/>
            <a:ext cx="5673725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cxnSp>
        <p:nvCxnSpPr>
          <p:cNvPr id="72" name="直接连接符 71"/>
          <p:cNvCxnSpPr/>
          <p:nvPr/>
        </p:nvCxnSpPr>
        <p:spPr>
          <a:xfrm>
            <a:off x="6812598" y="1760855"/>
            <a:ext cx="1112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3"/>
          <p:cNvSpPr txBox="1"/>
          <p:nvPr/>
        </p:nvSpPr>
        <p:spPr>
          <a:xfrm>
            <a:off x="6655435" y="2573655"/>
            <a:ext cx="4918710" cy="227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6655564" y="218786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6734175" y="2537460"/>
            <a:ext cx="1402080" cy="1016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Freeform 17"/>
          <p:cNvSpPr>
            <a:spLocks noEditPoints="1"/>
          </p:cNvSpPr>
          <p:nvPr/>
        </p:nvSpPr>
        <p:spPr bwMode="auto">
          <a:xfrm>
            <a:off x="1138555" y="2963545"/>
            <a:ext cx="361315" cy="574675"/>
          </a:xfrm>
          <a:custGeom>
            <a:avLst/>
            <a:gdLst>
              <a:gd name="T0" fmla="*/ 96 w 96"/>
              <a:gd name="T1" fmla="*/ 48 h 156"/>
              <a:gd name="T2" fmla="*/ 48 w 96"/>
              <a:gd name="T3" fmla="*/ 0 h 156"/>
              <a:gd name="T4" fmla="*/ 0 w 96"/>
              <a:gd name="T5" fmla="*/ 48 h 156"/>
              <a:gd name="T6" fmla="*/ 6 w 96"/>
              <a:gd name="T7" fmla="*/ 72 h 156"/>
              <a:gd name="T8" fmla="*/ 6 w 96"/>
              <a:gd name="T9" fmla="*/ 72 h 156"/>
              <a:gd name="T10" fmla="*/ 48 w 96"/>
              <a:gd name="T11" fmla="*/ 156 h 156"/>
              <a:gd name="T12" fmla="*/ 90 w 96"/>
              <a:gd name="T13" fmla="*/ 72 h 156"/>
              <a:gd name="T14" fmla="*/ 90 w 96"/>
              <a:gd name="T15" fmla="*/ 72 h 156"/>
              <a:gd name="T16" fmla="*/ 96 w 96"/>
              <a:gd name="T17" fmla="*/ 48 h 156"/>
              <a:gd name="T18" fmla="*/ 48 w 96"/>
              <a:gd name="T19" fmla="*/ 72 h 156"/>
              <a:gd name="T20" fmla="*/ 24 w 96"/>
              <a:gd name="T21" fmla="*/ 48 h 156"/>
              <a:gd name="T22" fmla="*/ 48 w 96"/>
              <a:gd name="T23" fmla="*/ 24 h 156"/>
              <a:gd name="T24" fmla="*/ 72 w 96"/>
              <a:gd name="T25" fmla="*/ 48 h 156"/>
              <a:gd name="T26" fmla="*/ 48 w 96"/>
              <a:gd name="T27" fmla="*/ 7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156">
                <a:moveTo>
                  <a:pt x="96" y="48"/>
                </a:moveTo>
                <a:cubicBezTo>
                  <a:pt x="96" y="21"/>
                  <a:pt x="75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57"/>
                  <a:pt x="2" y="65"/>
                  <a:pt x="6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90" y="72"/>
                  <a:pt x="90" y="72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4" y="65"/>
                  <a:pt x="96" y="57"/>
                  <a:pt x="96" y="48"/>
                </a:cubicBezTo>
                <a:moveTo>
                  <a:pt x="48" y="72"/>
                </a:moveTo>
                <a:cubicBezTo>
                  <a:pt x="35" y="72"/>
                  <a:pt x="24" y="61"/>
                  <a:pt x="24" y="48"/>
                </a:cubicBezTo>
                <a:cubicBezTo>
                  <a:pt x="24" y="35"/>
                  <a:pt x="35" y="24"/>
                  <a:pt x="48" y="24"/>
                </a:cubicBezTo>
                <a:cubicBezTo>
                  <a:pt x="61" y="24"/>
                  <a:pt x="72" y="35"/>
                  <a:pt x="72" y="48"/>
                </a:cubicBezTo>
                <a:cubicBezTo>
                  <a:pt x="72" y="61"/>
                  <a:pt x="61" y="72"/>
                  <a:pt x="48" y="7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3" name="Freeform 17"/>
          <p:cNvSpPr>
            <a:spLocks noEditPoints="1"/>
          </p:cNvSpPr>
          <p:nvPr/>
        </p:nvSpPr>
        <p:spPr bwMode="auto">
          <a:xfrm>
            <a:off x="4100195" y="2963545"/>
            <a:ext cx="361315" cy="574675"/>
          </a:xfrm>
          <a:custGeom>
            <a:avLst/>
            <a:gdLst>
              <a:gd name="T0" fmla="*/ 96 w 96"/>
              <a:gd name="T1" fmla="*/ 48 h 156"/>
              <a:gd name="T2" fmla="*/ 48 w 96"/>
              <a:gd name="T3" fmla="*/ 0 h 156"/>
              <a:gd name="T4" fmla="*/ 0 w 96"/>
              <a:gd name="T5" fmla="*/ 48 h 156"/>
              <a:gd name="T6" fmla="*/ 6 w 96"/>
              <a:gd name="T7" fmla="*/ 72 h 156"/>
              <a:gd name="T8" fmla="*/ 6 w 96"/>
              <a:gd name="T9" fmla="*/ 72 h 156"/>
              <a:gd name="T10" fmla="*/ 48 w 96"/>
              <a:gd name="T11" fmla="*/ 156 h 156"/>
              <a:gd name="T12" fmla="*/ 90 w 96"/>
              <a:gd name="T13" fmla="*/ 72 h 156"/>
              <a:gd name="T14" fmla="*/ 90 w 96"/>
              <a:gd name="T15" fmla="*/ 72 h 156"/>
              <a:gd name="T16" fmla="*/ 96 w 96"/>
              <a:gd name="T17" fmla="*/ 48 h 156"/>
              <a:gd name="T18" fmla="*/ 48 w 96"/>
              <a:gd name="T19" fmla="*/ 72 h 156"/>
              <a:gd name="T20" fmla="*/ 24 w 96"/>
              <a:gd name="T21" fmla="*/ 48 h 156"/>
              <a:gd name="T22" fmla="*/ 48 w 96"/>
              <a:gd name="T23" fmla="*/ 24 h 156"/>
              <a:gd name="T24" fmla="*/ 72 w 96"/>
              <a:gd name="T25" fmla="*/ 48 h 156"/>
              <a:gd name="T26" fmla="*/ 48 w 96"/>
              <a:gd name="T27" fmla="*/ 7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156">
                <a:moveTo>
                  <a:pt x="96" y="48"/>
                </a:moveTo>
                <a:cubicBezTo>
                  <a:pt x="96" y="21"/>
                  <a:pt x="75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57"/>
                  <a:pt x="2" y="65"/>
                  <a:pt x="6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90" y="72"/>
                  <a:pt x="90" y="72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4" y="65"/>
                  <a:pt x="96" y="57"/>
                  <a:pt x="96" y="48"/>
                </a:cubicBezTo>
                <a:moveTo>
                  <a:pt x="48" y="72"/>
                </a:moveTo>
                <a:cubicBezTo>
                  <a:pt x="35" y="72"/>
                  <a:pt x="24" y="61"/>
                  <a:pt x="24" y="48"/>
                </a:cubicBezTo>
                <a:cubicBezTo>
                  <a:pt x="24" y="35"/>
                  <a:pt x="35" y="24"/>
                  <a:pt x="48" y="24"/>
                </a:cubicBezTo>
                <a:cubicBezTo>
                  <a:pt x="61" y="24"/>
                  <a:pt x="72" y="35"/>
                  <a:pt x="72" y="48"/>
                </a:cubicBezTo>
                <a:cubicBezTo>
                  <a:pt x="72" y="61"/>
                  <a:pt x="61" y="72"/>
                  <a:pt x="48" y="7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" name="Freeform 17"/>
          <p:cNvSpPr>
            <a:spLocks noEditPoints="1"/>
          </p:cNvSpPr>
          <p:nvPr/>
        </p:nvSpPr>
        <p:spPr bwMode="auto">
          <a:xfrm>
            <a:off x="6734175" y="5133975"/>
            <a:ext cx="361315" cy="574675"/>
          </a:xfrm>
          <a:custGeom>
            <a:avLst/>
            <a:gdLst>
              <a:gd name="T0" fmla="*/ 96 w 96"/>
              <a:gd name="T1" fmla="*/ 48 h 156"/>
              <a:gd name="T2" fmla="*/ 48 w 96"/>
              <a:gd name="T3" fmla="*/ 0 h 156"/>
              <a:gd name="T4" fmla="*/ 0 w 96"/>
              <a:gd name="T5" fmla="*/ 48 h 156"/>
              <a:gd name="T6" fmla="*/ 6 w 96"/>
              <a:gd name="T7" fmla="*/ 72 h 156"/>
              <a:gd name="T8" fmla="*/ 6 w 96"/>
              <a:gd name="T9" fmla="*/ 72 h 156"/>
              <a:gd name="T10" fmla="*/ 48 w 96"/>
              <a:gd name="T11" fmla="*/ 156 h 156"/>
              <a:gd name="T12" fmla="*/ 90 w 96"/>
              <a:gd name="T13" fmla="*/ 72 h 156"/>
              <a:gd name="T14" fmla="*/ 90 w 96"/>
              <a:gd name="T15" fmla="*/ 72 h 156"/>
              <a:gd name="T16" fmla="*/ 96 w 96"/>
              <a:gd name="T17" fmla="*/ 48 h 156"/>
              <a:gd name="T18" fmla="*/ 48 w 96"/>
              <a:gd name="T19" fmla="*/ 72 h 156"/>
              <a:gd name="T20" fmla="*/ 24 w 96"/>
              <a:gd name="T21" fmla="*/ 48 h 156"/>
              <a:gd name="T22" fmla="*/ 48 w 96"/>
              <a:gd name="T23" fmla="*/ 24 h 156"/>
              <a:gd name="T24" fmla="*/ 72 w 96"/>
              <a:gd name="T25" fmla="*/ 48 h 156"/>
              <a:gd name="T26" fmla="*/ 48 w 96"/>
              <a:gd name="T27" fmla="*/ 7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156">
                <a:moveTo>
                  <a:pt x="96" y="48"/>
                </a:moveTo>
                <a:cubicBezTo>
                  <a:pt x="96" y="21"/>
                  <a:pt x="75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57"/>
                  <a:pt x="2" y="65"/>
                  <a:pt x="6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90" y="72"/>
                  <a:pt x="90" y="72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4" y="65"/>
                  <a:pt x="96" y="57"/>
                  <a:pt x="96" y="48"/>
                </a:cubicBezTo>
                <a:moveTo>
                  <a:pt x="48" y="72"/>
                </a:moveTo>
                <a:cubicBezTo>
                  <a:pt x="35" y="72"/>
                  <a:pt x="24" y="61"/>
                  <a:pt x="24" y="48"/>
                </a:cubicBezTo>
                <a:cubicBezTo>
                  <a:pt x="24" y="35"/>
                  <a:pt x="35" y="24"/>
                  <a:pt x="48" y="24"/>
                </a:cubicBezTo>
                <a:cubicBezTo>
                  <a:pt x="61" y="24"/>
                  <a:pt x="72" y="35"/>
                  <a:pt x="72" y="48"/>
                </a:cubicBezTo>
                <a:cubicBezTo>
                  <a:pt x="72" y="61"/>
                  <a:pt x="61" y="72"/>
                  <a:pt x="48" y="7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5" name="Freeform 17"/>
          <p:cNvSpPr>
            <a:spLocks noEditPoints="1"/>
          </p:cNvSpPr>
          <p:nvPr/>
        </p:nvSpPr>
        <p:spPr bwMode="auto">
          <a:xfrm>
            <a:off x="8728710" y="5133975"/>
            <a:ext cx="361315" cy="574675"/>
          </a:xfrm>
          <a:custGeom>
            <a:avLst/>
            <a:gdLst>
              <a:gd name="T0" fmla="*/ 96 w 96"/>
              <a:gd name="T1" fmla="*/ 48 h 156"/>
              <a:gd name="T2" fmla="*/ 48 w 96"/>
              <a:gd name="T3" fmla="*/ 0 h 156"/>
              <a:gd name="T4" fmla="*/ 0 w 96"/>
              <a:gd name="T5" fmla="*/ 48 h 156"/>
              <a:gd name="T6" fmla="*/ 6 w 96"/>
              <a:gd name="T7" fmla="*/ 72 h 156"/>
              <a:gd name="T8" fmla="*/ 6 w 96"/>
              <a:gd name="T9" fmla="*/ 72 h 156"/>
              <a:gd name="T10" fmla="*/ 48 w 96"/>
              <a:gd name="T11" fmla="*/ 156 h 156"/>
              <a:gd name="T12" fmla="*/ 90 w 96"/>
              <a:gd name="T13" fmla="*/ 72 h 156"/>
              <a:gd name="T14" fmla="*/ 90 w 96"/>
              <a:gd name="T15" fmla="*/ 72 h 156"/>
              <a:gd name="T16" fmla="*/ 96 w 96"/>
              <a:gd name="T17" fmla="*/ 48 h 156"/>
              <a:gd name="T18" fmla="*/ 48 w 96"/>
              <a:gd name="T19" fmla="*/ 72 h 156"/>
              <a:gd name="T20" fmla="*/ 24 w 96"/>
              <a:gd name="T21" fmla="*/ 48 h 156"/>
              <a:gd name="T22" fmla="*/ 48 w 96"/>
              <a:gd name="T23" fmla="*/ 24 h 156"/>
              <a:gd name="T24" fmla="*/ 72 w 96"/>
              <a:gd name="T25" fmla="*/ 48 h 156"/>
              <a:gd name="T26" fmla="*/ 48 w 96"/>
              <a:gd name="T27" fmla="*/ 7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156">
                <a:moveTo>
                  <a:pt x="96" y="48"/>
                </a:moveTo>
                <a:cubicBezTo>
                  <a:pt x="96" y="21"/>
                  <a:pt x="75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57"/>
                  <a:pt x="2" y="65"/>
                  <a:pt x="6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90" y="72"/>
                  <a:pt x="90" y="72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4" y="65"/>
                  <a:pt x="96" y="57"/>
                  <a:pt x="96" y="48"/>
                </a:cubicBezTo>
                <a:moveTo>
                  <a:pt x="48" y="72"/>
                </a:moveTo>
                <a:cubicBezTo>
                  <a:pt x="35" y="72"/>
                  <a:pt x="24" y="61"/>
                  <a:pt x="24" y="48"/>
                </a:cubicBezTo>
                <a:cubicBezTo>
                  <a:pt x="24" y="35"/>
                  <a:pt x="35" y="24"/>
                  <a:pt x="48" y="24"/>
                </a:cubicBezTo>
                <a:cubicBezTo>
                  <a:pt x="61" y="24"/>
                  <a:pt x="72" y="35"/>
                  <a:pt x="72" y="48"/>
                </a:cubicBezTo>
                <a:cubicBezTo>
                  <a:pt x="72" y="61"/>
                  <a:pt x="61" y="72"/>
                  <a:pt x="48" y="7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7095619" y="520855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9090154" y="520855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</p:spTree>
  </p:cSld>
  <p:clrMapOvr>
    <a:masterClrMapping/>
  </p:clrMapOvr>
  <p:transition spd="slow" advClick="0" advTm="2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C:\Users\Administrator\Desktop\未标题-7.jpg未标题-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075" y="1658620"/>
            <a:ext cx="7076440" cy="4029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A_矩形 9"/>
          <p:cNvSpPr/>
          <p:nvPr>
            <p:custDataLst>
              <p:tags r:id="rId1"/>
            </p:custDataLst>
          </p:nvPr>
        </p:nvSpPr>
        <p:spPr>
          <a:xfrm>
            <a:off x="8356600" y="1658303"/>
            <a:ext cx="3835400" cy="40290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9412734" y="44408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" name="TextBox 23"/>
          <p:cNvSpPr txBox="1"/>
          <p:nvPr/>
        </p:nvSpPr>
        <p:spPr>
          <a:xfrm>
            <a:off x="334010" y="230378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3" name="TextBox 24"/>
          <p:cNvSpPr txBox="1"/>
          <p:nvPr/>
        </p:nvSpPr>
        <p:spPr>
          <a:xfrm>
            <a:off x="334139" y="199926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4" name="TextBox 23"/>
          <p:cNvSpPr txBox="1"/>
          <p:nvPr/>
        </p:nvSpPr>
        <p:spPr>
          <a:xfrm>
            <a:off x="334010" y="400558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5" name="TextBox 24"/>
          <p:cNvSpPr txBox="1"/>
          <p:nvPr/>
        </p:nvSpPr>
        <p:spPr>
          <a:xfrm>
            <a:off x="334139" y="370106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431" name="Freeform 84"/>
          <p:cNvSpPr>
            <a:spLocks noEditPoints="1"/>
          </p:cNvSpPr>
          <p:nvPr/>
        </p:nvSpPr>
        <p:spPr bwMode="auto">
          <a:xfrm>
            <a:off x="9560560" y="2512695"/>
            <a:ext cx="1131570" cy="1324610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1190943" y="1445578"/>
            <a:ext cx="531813" cy="0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C:\Users\Administrator\Desktop\未标题-8.jpg未标题-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030" y="3733800"/>
            <a:ext cx="9990455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4" name="TextBox 23"/>
          <p:cNvSpPr txBox="1"/>
          <p:nvPr/>
        </p:nvSpPr>
        <p:spPr>
          <a:xfrm>
            <a:off x="1130300" y="1932305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1130429" y="162779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275263" y="1430973"/>
            <a:ext cx="531813" cy="0"/>
          </a:xfrm>
          <a:prstGeom prst="line">
            <a:avLst/>
          </a:prstGeom>
          <a:ln w="539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3"/>
          <p:cNvSpPr txBox="1"/>
          <p:nvPr/>
        </p:nvSpPr>
        <p:spPr>
          <a:xfrm>
            <a:off x="5214620" y="191770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5214749" y="161318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</p:spTree>
  </p:cSld>
  <p:clrMapOvr>
    <a:masterClrMapping/>
  </p:clrMapOvr>
  <p:transition spd="slow" advClick="0" advTm="3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椭圆 32"/>
          <p:cNvSpPr/>
          <p:nvPr/>
        </p:nvSpPr>
        <p:spPr>
          <a:xfrm>
            <a:off x="6713538" y="1638300"/>
            <a:ext cx="5487988" cy="5489575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7194550" y="2120900"/>
            <a:ext cx="4494213" cy="4495800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2" name="矩形 4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5826760" y="3705225"/>
            <a:ext cx="4863465" cy="520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/>
            <a:r>
              <a:rPr lang="en-US" altLang="zh-CN" sz="1400" strike="noStrike" noProof="1">
                <a:solidFill>
                  <a:schemeClr val="tx1">
                    <a:lumMod val="75000"/>
                    <a:lumOff val="25000"/>
                    <a:alpha val="89000"/>
                  </a:schemeClr>
                </a:solidFill>
                <a:latin typeface="+mn-lt"/>
                <a:ea typeface="微软雅黑" panose="020B0503020204020204" charset="-122"/>
                <a:cs typeface="+mn-cs"/>
                <a:sym typeface="+mn-ea"/>
              </a:rPr>
              <a:t>Don't aim for success if you want it; just do what you love and believe in, and it will come naturally.</a:t>
            </a:r>
            <a:endParaRPr lang="zh-CN" altLang="en-US" sz="1400" strike="noStrike" noProof="1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180" name="文本框 5"/>
          <p:cNvSpPr txBox="1"/>
          <p:nvPr/>
        </p:nvSpPr>
        <p:spPr>
          <a:xfrm>
            <a:off x="5816600" y="2889250"/>
            <a:ext cx="6729413" cy="743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CN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请输入第一章标题</a:t>
            </a:r>
          </a:p>
        </p:txBody>
      </p:sp>
      <p:pic>
        <p:nvPicPr>
          <p:cNvPr id="7" name="图片 6" descr="未标题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5305" y="2425065"/>
            <a:ext cx="6245860" cy="2279015"/>
          </a:xfrm>
          <a:prstGeom prst="rect">
            <a:avLst/>
          </a:prstGeom>
        </p:spPr>
      </p:pic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5963920" y="2037715"/>
            <a:ext cx="2401570" cy="2306320"/>
          </a:xfrm>
          <a:prstGeom prst="teardrop">
            <a:avLst/>
          </a:prstGeom>
          <a:solidFill>
            <a:schemeClr val="bg1">
              <a:lumMod val="65000"/>
            </a:schemeClr>
          </a:solidFill>
          <a:ln w="2857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2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8661077" y="2037196"/>
            <a:ext cx="2403475" cy="2233613"/>
          </a:xfrm>
          <a:prstGeom prst="teardrop">
            <a:avLst/>
          </a:prstGeom>
          <a:solidFill>
            <a:schemeClr val="accent4"/>
          </a:solidFill>
          <a:ln w="2857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2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7342505" y="3684270"/>
            <a:ext cx="2401570" cy="2366010"/>
          </a:xfrm>
          <a:prstGeom prst="teardrop">
            <a:avLst/>
          </a:prstGeom>
          <a:solidFill>
            <a:schemeClr val="bg1">
              <a:lumMod val="65000"/>
            </a:schemeClr>
          </a:solidFill>
          <a:ln w="2857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2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6" name="Picture 18" descr="C:\Users\Administrator\Desktop\未标题-9.jpg未标题-9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4655" y="4405550"/>
            <a:ext cx="1839595" cy="113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9" descr="C:\Users\Administrator\Desktop\未标题-14.jpg未标题-1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92780" y="4405550"/>
            <a:ext cx="1839565" cy="113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3" name="TextBox 23"/>
          <p:cNvSpPr txBox="1"/>
          <p:nvPr/>
        </p:nvSpPr>
        <p:spPr>
          <a:xfrm>
            <a:off x="1186180" y="338836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4" name="TextBox 24"/>
          <p:cNvSpPr txBox="1"/>
          <p:nvPr/>
        </p:nvSpPr>
        <p:spPr>
          <a:xfrm>
            <a:off x="1186309" y="317528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1186180" y="226949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9" name="TextBox 24"/>
          <p:cNvSpPr txBox="1"/>
          <p:nvPr/>
        </p:nvSpPr>
        <p:spPr>
          <a:xfrm>
            <a:off x="1186309" y="196497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0" name="TextBox 24"/>
          <p:cNvSpPr txBox="1"/>
          <p:nvPr/>
        </p:nvSpPr>
        <p:spPr>
          <a:xfrm>
            <a:off x="6451729" y="338864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1" name="TextBox 24"/>
          <p:cNvSpPr txBox="1"/>
          <p:nvPr/>
        </p:nvSpPr>
        <p:spPr>
          <a:xfrm>
            <a:off x="7829679" y="491645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2" name="TextBox 24"/>
          <p:cNvSpPr txBox="1"/>
          <p:nvPr/>
        </p:nvSpPr>
        <p:spPr>
          <a:xfrm>
            <a:off x="9310499" y="318417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957060" y="2402840"/>
            <a:ext cx="417195" cy="786765"/>
            <a:chOff x="4670" y="4925"/>
            <a:chExt cx="260" cy="512"/>
          </a:xfrm>
        </p:grpSpPr>
        <p:sp>
          <p:nvSpPr>
            <p:cNvPr id="428" name="Freeform 81"/>
            <p:cNvSpPr/>
            <p:nvPr/>
          </p:nvSpPr>
          <p:spPr bwMode="auto">
            <a:xfrm>
              <a:off x="4670" y="5095"/>
              <a:ext cx="260" cy="343"/>
            </a:xfrm>
            <a:custGeom>
              <a:avLst/>
              <a:gdLst>
                <a:gd name="T0" fmla="*/ 72 w 72"/>
                <a:gd name="T1" fmla="*/ 30 h 96"/>
                <a:gd name="T2" fmla="*/ 72 w 72"/>
                <a:gd name="T3" fmla="*/ 6 h 96"/>
                <a:gd name="T4" fmla="*/ 66 w 72"/>
                <a:gd name="T5" fmla="*/ 0 h 96"/>
                <a:gd name="T6" fmla="*/ 60 w 72"/>
                <a:gd name="T7" fmla="*/ 6 h 96"/>
                <a:gd name="T8" fmla="*/ 60 w 72"/>
                <a:gd name="T9" fmla="*/ 30 h 96"/>
                <a:gd name="T10" fmla="*/ 36 w 72"/>
                <a:gd name="T11" fmla="*/ 54 h 96"/>
                <a:gd name="T12" fmla="*/ 12 w 72"/>
                <a:gd name="T13" fmla="*/ 30 h 96"/>
                <a:gd name="T14" fmla="*/ 12 w 72"/>
                <a:gd name="T15" fmla="*/ 6 h 96"/>
                <a:gd name="T16" fmla="*/ 6 w 72"/>
                <a:gd name="T17" fmla="*/ 0 h 96"/>
                <a:gd name="T18" fmla="*/ 0 w 72"/>
                <a:gd name="T19" fmla="*/ 6 h 96"/>
                <a:gd name="T20" fmla="*/ 0 w 72"/>
                <a:gd name="T21" fmla="*/ 30 h 96"/>
                <a:gd name="T22" fmla="*/ 30 w 72"/>
                <a:gd name="T23" fmla="*/ 66 h 96"/>
                <a:gd name="T24" fmla="*/ 30 w 72"/>
                <a:gd name="T25" fmla="*/ 84 h 96"/>
                <a:gd name="T26" fmla="*/ 6 w 72"/>
                <a:gd name="T27" fmla="*/ 84 h 96"/>
                <a:gd name="T28" fmla="*/ 0 w 72"/>
                <a:gd name="T29" fmla="*/ 90 h 96"/>
                <a:gd name="T30" fmla="*/ 6 w 72"/>
                <a:gd name="T31" fmla="*/ 96 h 96"/>
                <a:gd name="T32" fmla="*/ 66 w 72"/>
                <a:gd name="T33" fmla="*/ 96 h 96"/>
                <a:gd name="T34" fmla="*/ 72 w 72"/>
                <a:gd name="T35" fmla="*/ 90 h 96"/>
                <a:gd name="T36" fmla="*/ 66 w 72"/>
                <a:gd name="T37" fmla="*/ 84 h 96"/>
                <a:gd name="T38" fmla="*/ 42 w 72"/>
                <a:gd name="T39" fmla="*/ 84 h 96"/>
                <a:gd name="T40" fmla="*/ 42 w 72"/>
                <a:gd name="T41" fmla="*/ 66 h 96"/>
                <a:gd name="T42" fmla="*/ 72 w 72"/>
                <a:gd name="T43" fmla="*/ 3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" h="96">
                  <a:moveTo>
                    <a:pt x="72" y="30"/>
                  </a:moveTo>
                  <a:cubicBezTo>
                    <a:pt x="72" y="6"/>
                    <a:pt x="72" y="6"/>
                    <a:pt x="72" y="6"/>
                  </a:cubicBezTo>
                  <a:cubicBezTo>
                    <a:pt x="72" y="3"/>
                    <a:pt x="69" y="0"/>
                    <a:pt x="66" y="0"/>
                  </a:cubicBezTo>
                  <a:cubicBezTo>
                    <a:pt x="63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1"/>
                    <a:pt x="60" y="54"/>
                    <a:pt x="36" y="54"/>
                  </a:cubicBezTo>
                  <a:cubicBezTo>
                    <a:pt x="13" y="54"/>
                    <a:pt x="12" y="32"/>
                    <a:pt x="12" y="3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42"/>
                    <a:pt x="6" y="63"/>
                    <a:pt x="30" y="66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3" y="84"/>
                    <a:pt x="0" y="87"/>
                    <a:pt x="0" y="90"/>
                  </a:cubicBezTo>
                  <a:cubicBezTo>
                    <a:pt x="0" y="93"/>
                    <a:pt x="3" y="96"/>
                    <a:pt x="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9" y="96"/>
                    <a:pt x="72" y="93"/>
                    <a:pt x="72" y="90"/>
                  </a:cubicBezTo>
                  <a:cubicBezTo>
                    <a:pt x="72" y="87"/>
                    <a:pt x="69" y="84"/>
                    <a:pt x="66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2" y="66"/>
                    <a:pt x="42" y="66"/>
                    <a:pt x="42" y="66"/>
                  </a:cubicBezTo>
                  <a:cubicBezTo>
                    <a:pt x="66" y="63"/>
                    <a:pt x="72" y="42"/>
                    <a:pt x="72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29" name="Freeform 82"/>
            <p:cNvSpPr/>
            <p:nvPr/>
          </p:nvSpPr>
          <p:spPr bwMode="auto">
            <a:xfrm>
              <a:off x="4735" y="4925"/>
              <a:ext cx="130" cy="343"/>
            </a:xfrm>
            <a:custGeom>
              <a:avLst/>
              <a:gdLst>
                <a:gd name="T0" fmla="*/ 18 w 36"/>
                <a:gd name="T1" fmla="*/ 96 h 96"/>
                <a:gd name="T2" fmla="*/ 36 w 36"/>
                <a:gd name="T3" fmla="*/ 78 h 96"/>
                <a:gd name="T4" fmla="*/ 36 w 36"/>
                <a:gd name="T5" fmla="*/ 54 h 96"/>
                <a:gd name="T6" fmla="*/ 0 w 36"/>
                <a:gd name="T7" fmla="*/ 54 h 96"/>
                <a:gd name="T8" fmla="*/ 0 w 36"/>
                <a:gd name="T9" fmla="*/ 48 h 96"/>
                <a:gd name="T10" fmla="*/ 36 w 36"/>
                <a:gd name="T11" fmla="*/ 48 h 96"/>
                <a:gd name="T12" fmla="*/ 36 w 36"/>
                <a:gd name="T13" fmla="*/ 18 h 96"/>
                <a:gd name="T14" fmla="*/ 18 w 36"/>
                <a:gd name="T15" fmla="*/ 0 h 96"/>
                <a:gd name="T16" fmla="*/ 0 w 36"/>
                <a:gd name="T17" fmla="*/ 18 h 96"/>
                <a:gd name="T18" fmla="*/ 0 w 36"/>
                <a:gd name="T19" fmla="*/ 78 h 96"/>
                <a:gd name="T20" fmla="*/ 18 w 36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96">
                  <a:moveTo>
                    <a:pt x="18" y="96"/>
                  </a:moveTo>
                  <a:cubicBezTo>
                    <a:pt x="28" y="96"/>
                    <a:pt x="36" y="88"/>
                    <a:pt x="36" y="78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8"/>
                    <a:pt x="8" y="96"/>
                    <a:pt x="18" y="9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</p:grpSp>
      <p:sp>
        <p:nvSpPr>
          <p:cNvPr id="430" name="Freeform 83"/>
          <p:cNvSpPr/>
          <p:nvPr/>
        </p:nvSpPr>
        <p:spPr bwMode="auto">
          <a:xfrm>
            <a:off x="8365490" y="4090670"/>
            <a:ext cx="521970" cy="678815"/>
          </a:xfrm>
          <a:custGeom>
            <a:avLst/>
            <a:gdLst>
              <a:gd name="T0" fmla="*/ 57 w 99"/>
              <a:gd name="T1" fmla="*/ 0 h 151"/>
              <a:gd name="T2" fmla="*/ 45 w 99"/>
              <a:gd name="T3" fmla="*/ 0 h 151"/>
              <a:gd name="T4" fmla="*/ 45 w 99"/>
              <a:gd name="T5" fmla="*/ 102 h 151"/>
              <a:gd name="T6" fmla="*/ 1 w 99"/>
              <a:gd name="T7" fmla="*/ 122 h 151"/>
              <a:gd name="T8" fmla="*/ 5 w 99"/>
              <a:gd name="T9" fmla="*/ 136 h 151"/>
              <a:gd name="T10" fmla="*/ 58 w 99"/>
              <a:gd name="T11" fmla="*/ 128 h 151"/>
              <a:gd name="T12" fmla="*/ 63 w 99"/>
              <a:gd name="T13" fmla="*/ 98 h 151"/>
              <a:gd name="T14" fmla="*/ 63 w 99"/>
              <a:gd name="T15" fmla="*/ 36 h 151"/>
              <a:gd name="T16" fmla="*/ 83 w 99"/>
              <a:gd name="T17" fmla="*/ 58 h 151"/>
              <a:gd name="T18" fmla="*/ 80 w 99"/>
              <a:gd name="T19" fmla="*/ 80 h 151"/>
              <a:gd name="T20" fmla="*/ 79 w 99"/>
              <a:gd name="T21" fmla="*/ 85 h 151"/>
              <a:gd name="T22" fmla="*/ 89 w 99"/>
              <a:gd name="T23" fmla="*/ 77 h 151"/>
              <a:gd name="T24" fmla="*/ 93 w 99"/>
              <a:gd name="T25" fmla="*/ 65 h 151"/>
              <a:gd name="T26" fmla="*/ 57 w 99"/>
              <a:gd name="T2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9" h="151">
                <a:moveTo>
                  <a:pt x="57" y="0"/>
                </a:moveTo>
                <a:cubicBezTo>
                  <a:pt x="45" y="0"/>
                  <a:pt x="45" y="0"/>
                  <a:pt x="45" y="0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27" y="93"/>
                  <a:pt x="5" y="105"/>
                  <a:pt x="1" y="122"/>
                </a:cubicBezTo>
                <a:cubicBezTo>
                  <a:pt x="0" y="127"/>
                  <a:pt x="2" y="133"/>
                  <a:pt x="5" y="136"/>
                </a:cubicBezTo>
                <a:cubicBezTo>
                  <a:pt x="17" y="151"/>
                  <a:pt x="45" y="144"/>
                  <a:pt x="58" y="128"/>
                </a:cubicBezTo>
                <a:cubicBezTo>
                  <a:pt x="64" y="120"/>
                  <a:pt x="63" y="114"/>
                  <a:pt x="63" y="98"/>
                </a:cubicBezTo>
                <a:cubicBezTo>
                  <a:pt x="63" y="36"/>
                  <a:pt x="63" y="36"/>
                  <a:pt x="63" y="36"/>
                </a:cubicBezTo>
                <a:cubicBezTo>
                  <a:pt x="71" y="42"/>
                  <a:pt x="80" y="47"/>
                  <a:pt x="83" y="58"/>
                </a:cubicBezTo>
                <a:cubicBezTo>
                  <a:pt x="85" y="64"/>
                  <a:pt x="83" y="75"/>
                  <a:pt x="80" y="80"/>
                </a:cubicBezTo>
                <a:cubicBezTo>
                  <a:pt x="80" y="82"/>
                  <a:pt x="78" y="83"/>
                  <a:pt x="79" y="85"/>
                </a:cubicBezTo>
                <a:cubicBezTo>
                  <a:pt x="84" y="89"/>
                  <a:pt x="87" y="81"/>
                  <a:pt x="89" y="77"/>
                </a:cubicBezTo>
                <a:cubicBezTo>
                  <a:pt x="90" y="73"/>
                  <a:pt x="92" y="68"/>
                  <a:pt x="93" y="65"/>
                </a:cubicBezTo>
                <a:cubicBezTo>
                  <a:pt x="99" y="29"/>
                  <a:pt x="60" y="27"/>
                  <a:pt x="57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683115" y="2443480"/>
            <a:ext cx="501650" cy="587375"/>
            <a:chOff x="8555" y="4960"/>
            <a:chExt cx="430" cy="529"/>
          </a:xfrm>
        </p:grpSpPr>
        <p:sp>
          <p:nvSpPr>
            <p:cNvPr id="441" name="Rectangle 94"/>
            <p:cNvSpPr>
              <a:spLocks noChangeArrowheads="1"/>
            </p:cNvSpPr>
            <p:nvPr/>
          </p:nvSpPr>
          <p:spPr bwMode="auto">
            <a:xfrm>
              <a:off x="885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2" name="Rectangle 95"/>
            <p:cNvSpPr>
              <a:spLocks noChangeArrowheads="1"/>
            </p:cNvSpPr>
            <p:nvPr/>
          </p:nvSpPr>
          <p:spPr bwMode="auto">
            <a:xfrm>
              <a:off x="885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3" name="Rectangle 96"/>
            <p:cNvSpPr>
              <a:spLocks noChangeArrowheads="1"/>
            </p:cNvSpPr>
            <p:nvPr/>
          </p:nvSpPr>
          <p:spPr bwMode="auto">
            <a:xfrm>
              <a:off x="885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4" name="Rectangle 97"/>
            <p:cNvSpPr>
              <a:spLocks noChangeArrowheads="1"/>
            </p:cNvSpPr>
            <p:nvPr/>
          </p:nvSpPr>
          <p:spPr bwMode="auto">
            <a:xfrm>
              <a:off x="885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5" name="Rectangle 98"/>
            <p:cNvSpPr>
              <a:spLocks noChangeArrowheads="1"/>
            </p:cNvSpPr>
            <p:nvPr/>
          </p:nvSpPr>
          <p:spPr bwMode="auto">
            <a:xfrm>
              <a:off x="859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6" name="Rectangle 99"/>
            <p:cNvSpPr>
              <a:spLocks noChangeArrowheads="1"/>
            </p:cNvSpPr>
            <p:nvPr/>
          </p:nvSpPr>
          <p:spPr bwMode="auto">
            <a:xfrm>
              <a:off x="859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7" name="Rectangle 100"/>
            <p:cNvSpPr>
              <a:spLocks noChangeArrowheads="1"/>
            </p:cNvSpPr>
            <p:nvPr/>
          </p:nvSpPr>
          <p:spPr bwMode="auto">
            <a:xfrm>
              <a:off x="859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8" name="Rectangle 101"/>
            <p:cNvSpPr>
              <a:spLocks noChangeArrowheads="1"/>
            </p:cNvSpPr>
            <p:nvPr/>
          </p:nvSpPr>
          <p:spPr bwMode="auto">
            <a:xfrm>
              <a:off x="8595" y="4960"/>
              <a:ext cx="85" cy="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9" name="Freeform 102"/>
            <p:cNvSpPr/>
            <p:nvPr/>
          </p:nvSpPr>
          <p:spPr bwMode="auto">
            <a:xfrm>
              <a:off x="8555" y="5083"/>
              <a:ext cx="430" cy="407"/>
            </a:xfrm>
            <a:custGeom>
              <a:avLst/>
              <a:gdLst>
                <a:gd name="T0" fmla="*/ 53 w 106"/>
                <a:gd name="T1" fmla="*/ 0 h 101"/>
                <a:gd name="T2" fmla="*/ 66 w 106"/>
                <a:gd name="T3" fmla="*/ 38 h 101"/>
                <a:gd name="T4" fmla="*/ 106 w 106"/>
                <a:gd name="T5" fmla="*/ 39 h 101"/>
                <a:gd name="T6" fmla="*/ 74 w 106"/>
                <a:gd name="T7" fmla="*/ 63 h 101"/>
                <a:gd name="T8" fmla="*/ 85 w 106"/>
                <a:gd name="T9" fmla="*/ 101 h 101"/>
                <a:gd name="T10" fmla="*/ 53 w 106"/>
                <a:gd name="T11" fmla="*/ 78 h 101"/>
                <a:gd name="T12" fmla="*/ 20 w 106"/>
                <a:gd name="T13" fmla="*/ 101 h 101"/>
                <a:gd name="T14" fmla="*/ 31 w 106"/>
                <a:gd name="T15" fmla="*/ 63 h 101"/>
                <a:gd name="T16" fmla="*/ 0 w 106"/>
                <a:gd name="T17" fmla="*/ 39 h 101"/>
                <a:gd name="T18" fmla="*/ 39 w 106"/>
                <a:gd name="T19" fmla="*/ 38 h 101"/>
                <a:gd name="T20" fmla="*/ 53 w 106"/>
                <a:gd name="T2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100">
                  <a:moveTo>
                    <a:pt x="53" y="0"/>
                  </a:moveTo>
                  <a:lnTo>
                    <a:pt x="66" y="38"/>
                  </a:lnTo>
                  <a:lnTo>
                    <a:pt x="106" y="39"/>
                  </a:lnTo>
                  <a:lnTo>
                    <a:pt x="74" y="63"/>
                  </a:lnTo>
                  <a:lnTo>
                    <a:pt x="85" y="101"/>
                  </a:lnTo>
                  <a:lnTo>
                    <a:pt x="53" y="78"/>
                  </a:lnTo>
                  <a:lnTo>
                    <a:pt x="20" y="101"/>
                  </a:lnTo>
                  <a:lnTo>
                    <a:pt x="31" y="63"/>
                  </a:lnTo>
                  <a:lnTo>
                    <a:pt x="0" y="39"/>
                  </a:lnTo>
                  <a:lnTo>
                    <a:pt x="39" y="3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50" name="Freeform 103"/>
            <p:cNvSpPr/>
            <p:nvPr/>
          </p:nvSpPr>
          <p:spPr bwMode="auto">
            <a:xfrm>
              <a:off x="8555" y="5083"/>
              <a:ext cx="430" cy="407"/>
            </a:xfrm>
            <a:custGeom>
              <a:avLst/>
              <a:gdLst>
                <a:gd name="T0" fmla="*/ 53 w 106"/>
                <a:gd name="T1" fmla="*/ 0 h 101"/>
                <a:gd name="T2" fmla="*/ 66 w 106"/>
                <a:gd name="T3" fmla="*/ 38 h 101"/>
                <a:gd name="T4" fmla="*/ 106 w 106"/>
                <a:gd name="T5" fmla="*/ 39 h 101"/>
                <a:gd name="T6" fmla="*/ 74 w 106"/>
                <a:gd name="T7" fmla="*/ 63 h 101"/>
                <a:gd name="T8" fmla="*/ 85 w 106"/>
                <a:gd name="T9" fmla="*/ 101 h 101"/>
                <a:gd name="T10" fmla="*/ 53 w 106"/>
                <a:gd name="T11" fmla="*/ 78 h 101"/>
                <a:gd name="T12" fmla="*/ 20 w 106"/>
                <a:gd name="T13" fmla="*/ 101 h 101"/>
                <a:gd name="T14" fmla="*/ 31 w 106"/>
                <a:gd name="T15" fmla="*/ 63 h 101"/>
                <a:gd name="T16" fmla="*/ 0 w 106"/>
                <a:gd name="T17" fmla="*/ 39 h 101"/>
                <a:gd name="T18" fmla="*/ 39 w 106"/>
                <a:gd name="T19" fmla="*/ 38 h 101"/>
                <a:gd name="T20" fmla="*/ 53 w 106"/>
                <a:gd name="T2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100">
                  <a:moveTo>
                    <a:pt x="53" y="0"/>
                  </a:moveTo>
                  <a:lnTo>
                    <a:pt x="66" y="38"/>
                  </a:lnTo>
                  <a:lnTo>
                    <a:pt x="106" y="39"/>
                  </a:lnTo>
                  <a:lnTo>
                    <a:pt x="74" y="63"/>
                  </a:lnTo>
                  <a:lnTo>
                    <a:pt x="85" y="101"/>
                  </a:lnTo>
                  <a:lnTo>
                    <a:pt x="53" y="78"/>
                  </a:lnTo>
                  <a:lnTo>
                    <a:pt x="20" y="101"/>
                  </a:lnTo>
                  <a:lnTo>
                    <a:pt x="31" y="63"/>
                  </a:lnTo>
                  <a:lnTo>
                    <a:pt x="0" y="39"/>
                  </a:lnTo>
                  <a:lnTo>
                    <a:pt x="39" y="38"/>
                  </a:lnTo>
                  <a:lnTo>
                    <a:pt x="5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51" name="Rectangle 104"/>
            <p:cNvSpPr>
              <a:spLocks noChangeArrowheads="1"/>
            </p:cNvSpPr>
            <p:nvPr/>
          </p:nvSpPr>
          <p:spPr bwMode="auto">
            <a:xfrm>
              <a:off x="8725" y="4960"/>
              <a:ext cx="85" cy="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52" name="Rectangle 105"/>
            <p:cNvSpPr>
              <a:spLocks noChangeArrowheads="1"/>
            </p:cNvSpPr>
            <p:nvPr/>
          </p:nvSpPr>
          <p:spPr bwMode="auto">
            <a:xfrm>
              <a:off x="8725" y="4960"/>
              <a:ext cx="85" cy="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53" name="Freeform 106"/>
            <p:cNvSpPr/>
            <p:nvPr/>
          </p:nvSpPr>
          <p:spPr bwMode="auto">
            <a:xfrm>
              <a:off x="8725" y="4960"/>
              <a:ext cx="85" cy="190"/>
            </a:xfrm>
            <a:custGeom>
              <a:avLst/>
              <a:gdLst>
                <a:gd name="T0" fmla="*/ 21 w 21"/>
                <a:gd name="T1" fmla="*/ 0 h 47"/>
                <a:gd name="T2" fmla="*/ 0 w 21"/>
                <a:gd name="T3" fmla="*/ 0 h 47"/>
                <a:gd name="T4" fmla="*/ 0 w 21"/>
                <a:gd name="T5" fmla="*/ 47 h 47"/>
                <a:gd name="T6" fmla="*/ 11 w 21"/>
                <a:gd name="T7" fmla="*/ 16 h 47"/>
                <a:gd name="T8" fmla="*/ 21 w 21"/>
                <a:gd name="T9" fmla="*/ 47 h 47"/>
                <a:gd name="T10" fmla="*/ 21 w 21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47">
                  <a:moveTo>
                    <a:pt x="21" y="0"/>
                  </a:moveTo>
                  <a:lnTo>
                    <a:pt x="0" y="0"/>
                  </a:lnTo>
                  <a:lnTo>
                    <a:pt x="0" y="47"/>
                  </a:lnTo>
                  <a:lnTo>
                    <a:pt x="11" y="16"/>
                  </a:lnTo>
                  <a:lnTo>
                    <a:pt x="21" y="4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54" name="Freeform 107"/>
            <p:cNvSpPr/>
            <p:nvPr/>
          </p:nvSpPr>
          <p:spPr bwMode="auto">
            <a:xfrm>
              <a:off x="8725" y="4960"/>
              <a:ext cx="85" cy="190"/>
            </a:xfrm>
            <a:custGeom>
              <a:avLst/>
              <a:gdLst>
                <a:gd name="T0" fmla="*/ 21 w 21"/>
                <a:gd name="T1" fmla="*/ 0 h 47"/>
                <a:gd name="T2" fmla="*/ 0 w 21"/>
                <a:gd name="T3" fmla="*/ 0 h 47"/>
                <a:gd name="T4" fmla="*/ 0 w 21"/>
                <a:gd name="T5" fmla="*/ 47 h 47"/>
                <a:gd name="T6" fmla="*/ 11 w 21"/>
                <a:gd name="T7" fmla="*/ 16 h 47"/>
                <a:gd name="T8" fmla="*/ 21 w 21"/>
                <a:gd name="T9" fmla="*/ 47 h 47"/>
                <a:gd name="T10" fmla="*/ 21 w 21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47">
                  <a:moveTo>
                    <a:pt x="21" y="0"/>
                  </a:moveTo>
                  <a:lnTo>
                    <a:pt x="0" y="0"/>
                  </a:lnTo>
                  <a:lnTo>
                    <a:pt x="0" y="47"/>
                  </a:lnTo>
                  <a:lnTo>
                    <a:pt x="11" y="16"/>
                  </a:lnTo>
                  <a:lnTo>
                    <a:pt x="21" y="47"/>
                  </a:lnTo>
                  <a:lnTo>
                    <a:pt x="2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06401" y="1931538"/>
            <a:ext cx="5689600" cy="3323191"/>
            <a:chOff x="406401" y="1938338"/>
            <a:chExt cx="5689600" cy="3323191"/>
          </a:xfrm>
        </p:grpSpPr>
        <p:grpSp>
          <p:nvGrpSpPr>
            <p:cNvPr id="9" name="组合 8"/>
            <p:cNvGrpSpPr/>
            <p:nvPr/>
          </p:nvGrpSpPr>
          <p:grpSpPr>
            <a:xfrm>
              <a:off x="406401" y="1938338"/>
              <a:ext cx="5689600" cy="3323191"/>
              <a:chOff x="6702286" y="1911748"/>
              <a:chExt cx="4171453" cy="3323191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6702286" y="4501720"/>
                <a:ext cx="417145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6702286" y="3950973"/>
                <a:ext cx="417145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"/>
              <p:cNvCxnSpPr/>
              <p:nvPr/>
            </p:nvCxnSpPr>
            <p:spPr>
              <a:xfrm>
                <a:off x="6702286" y="3400226"/>
                <a:ext cx="417145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>
                <a:off x="6702286" y="2849480"/>
                <a:ext cx="417145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6702286" y="2298733"/>
                <a:ext cx="417145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6702286" y="5052466"/>
                <a:ext cx="4171453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H="1">
                <a:off x="6851980" y="1911748"/>
                <a:ext cx="0" cy="332319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任意多边形 23"/>
            <p:cNvSpPr/>
            <p:nvPr/>
          </p:nvSpPr>
          <p:spPr>
            <a:xfrm>
              <a:off x="953464" y="2904915"/>
              <a:ext cx="4774883" cy="1065105"/>
            </a:xfrm>
            <a:custGeom>
              <a:avLst/>
              <a:gdLst>
                <a:gd name="connsiteX0" fmla="*/ 0 w 4770120"/>
                <a:gd name="connsiteY0" fmla="*/ 1065105 h 1065105"/>
                <a:gd name="connsiteX1" fmla="*/ 601980 w 4770120"/>
                <a:gd name="connsiteY1" fmla="*/ 729825 h 1065105"/>
                <a:gd name="connsiteX2" fmla="*/ 1196340 w 4770120"/>
                <a:gd name="connsiteY2" fmla="*/ 844125 h 1065105"/>
                <a:gd name="connsiteX3" fmla="*/ 1790700 w 4770120"/>
                <a:gd name="connsiteY3" fmla="*/ 615525 h 1065105"/>
                <a:gd name="connsiteX4" fmla="*/ 2400300 w 4770120"/>
                <a:gd name="connsiteY4" fmla="*/ 44025 h 1065105"/>
                <a:gd name="connsiteX5" fmla="*/ 2994660 w 4770120"/>
                <a:gd name="connsiteY5" fmla="*/ 120225 h 1065105"/>
                <a:gd name="connsiteX6" fmla="*/ 3596640 w 4770120"/>
                <a:gd name="connsiteY6" fmla="*/ 767925 h 1065105"/>
                <a:gd name="connsiteX7" fmla="*/ 4206240 w 4770120"/>
                <a:gd name="connsiteY7" fmla="*/ 920325 h 1065105"/>
                <a:gd name="connsiteX8" fmla="*/ 4770120 w 4770120"/>
                <a:gd name="connsiteY8" fmla="*/ 348825 h 1065105"/>
                <a:gd name="connsiteX0-1" fmla="*/ 0 w 4770120"/>
                <a:gd name="connsiteY0-2" fmla="*/ 1065105 h 1065105"/>
                <a:gd name="connsiteX1-3" fmla="*/ 601980 w 4770120"/>
                <a:gd name="connsiteY1-4" fmla="*/ 729825 h 1065105"/>
                <a:gd name="connsiteX2-5" fmla="*/ 1196340 w 4770120"/>
                <a:gd name="connsiteY2-6" fmla="*/ 844125 h 1065105"/>
                <a:gd name="connsiteX3-7" fmla="*/ 1790700 w 4770120"/>
                <a:gd name="connsiteY3-8" fmla="*/ 615525 h 1065105"/>
                <a:gd name="connsiteX4-9" fmla="*/ 2400300 w 4770120"/>
                <a:gd name="connsiteY4-10" fmla="*/ 44025 h 1065105"/>
                <a:gd name="connsiteX5-11" fmla="*/ 2994660 w 4770120"/>
                <a:gd name="connsiteY5-12" fmla="*/ 120225 h 1065105"/>
                <a:gd name="connsiteX6-13" fmla="*/ 3596640 w 4770120"/>
                <a:gd name="connsiteY6-14" fmla="*/ 767925 h 1065105"/>
                <a:gd name="connsiteX7-15" fmla="*/ 4206240 w 4770120"/>
                <a:gd name="connsiteY7-16" fmla="*/ 920325 h 1065105"/>
                <a:gd name="connsiteX8-17" fmla="*/ 4770120 w 4770120"/>
                <a:gd name="connsiteY8-18" fmla="*/ 348825 h 1065105"/>
                <a:gd name="connsiteX0-19" fmla="*/ 0 w 4774883"/>
                <a:gd name="connsiteY0-20" fmla="*/ 1065105 h 1065105"/>
                <a:gd name="connsiteX1-21" fmla="*/ 601980 w 4774883"/>
                <a:gd name="connsiteY1-22" fmla="*/ 729825 h 1065105"/>
                <a:gd name="connsiteX2-23" fmla="*/ 1196340 w 4774883"/>
                <a:gd name="connsiteY2-24" fmla="*/ 844125 h 1065105"/>
                <a:gd name="connsiteX3-25" fmla="*/ 1790700 w 4774883"/>
                <a:gd name="connsiteY3-26" fmla="*/ 615525 h 1065105"/>
                <a:gd name="connsiteX4-27" fmla="*/ 2400300 w 4774883"/>
                <a:gd name="connsiteY4-28" fmla="*/ 44025 h 1065105"/>
                <a:gd name="connsiteX5-29" fmla="*/ 2994660 w 4774883"/>
                <a:gd name="connsiteY5-30" fmla="*/ 120225 h 1065105"/>
                <a:gd name="connsiteX6-31" fmla="*/ 3596640 w 4774883"/>
                <a:gd name="connsiteY6-32" fmla="*/ 767925 h 1065105"/>
                <a:gd name="connsiteX7-33" fmla="*/ 4206240 w 4774883"/>
                <a:gd name="connsiteY7-34" fmla="*/ 920325 h 1065105"/>
                <a:gd name="connsiteX8-35" fmla="*/ 4774883 w 4774883"/>
                <a:gd name="connsiteY8-36" fmla="*/ 494081 h 10651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4774883" h="1065105">
                  <a:moveTo>
                    <a:pt x="0" y="1065105"/>
                  </a:moveTo>
                  <a:cubicBezTo>
                    <a:pt x="201295" y="915880"/>
                    <a:pt x="402590" y="766655"/>
                    <a:pt x="601980" y="729825"/>
                  </a:cubicBezTo>
                  <a:cubicBezTo>
                    <a:pt x="801370" y="692995"/>
                    <a:pt x="998220" y="863175"/>
                    <a:pt x="1196340" y="844125"/>
                  </a:cubicBezTo>
                  <a:cubicBezTo>
                    <a:pt x="1394460" y="825075"/>
                    <a:pt x="1590040" y="748875"/>
                    <a:pt x="1790700" y="615525"/>
                  </a:cubicBezTo>
                  <a:cubicBezTo>
                    <a:pt x="1991360" y="482175"/>
                    <a:pt x="2199640" y="126575"/>
                    <a:pt x="2400300" y="44025"/>
                  </a:cubicBezTo>
                  <a:cubicBezTo>
                    <a:pt x="2600960" y="-38525"/>
                    <a:pt x="2795270" y="-425"/>
                    <a:pt x="2994660" y="120225"/>
                  </a:cubicBezTo>
                  <a:cubicBezTo>
                    <a:pt x="3194050" y="240875"/>
                    <a:pt x="3394710" y="634575"/>
                    <a:pt x="3596640" y="767925"/>
                  </a:cubicBezTo>
                  <a:cubicBezTo>
                    <a:pt x="3798570" y="901275"/>
                    <a:pt x="4009866" y="965966"/>
                    <a:pt x="4206240" y="920325"/>
                  </a:cubicBezTo>
                  <a:cubicBezTo>
                    <a:pt x="4402614" y="874684"/>
                    <a:pt x="4590733" y="744906"/>
                    <a:pt x="4774883" y="494081"/>
                  </a:cubicBezTo>
                </a:path>
              </a:pathLst>
            </a:custGeom>
            <a:noFill/>
            <a:ln w="28575">
              <a:solidFill>
                <a:srgbClr val="EEE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953464" y="2689881"/>
              <a:ext cx="4799648" cy="1474712"/>
            </a:xfrm>
            <a:custGeom>
              <a:avLst/>
              <a:gdLst>
                <a:gd name="connsiteX0" fmla="*/ 0 w 4785360"/>
                <a:gd name="connsiteY0" fmla="*/ 465805 h 1442419"/>
                <a:gd name="connsiteX1" fmla="*/ 601980 w 4785360"/>
                <a:gd name="connsiteY1" fmla="*/ 663925 h 1442419"/>
                <a:gd name="connsiteX2" fmla="*/ 1203960 w 4785360"/>
                <a:gd name="connsiteY2" fmla="*/ 1387825 h 1442419"/>
                <a:gd name="connsiteX3" fmla="*/ 1813560 w 4785360"/>
                <a:gd name="connsiteY3" fmla="*/ 1326865 h 1442419"/>
                <a:gd name="connsiteX4" fmla="*/ 2400300 w 4785360"/>
                <a:gd name="connsiteY4" fmla="*/ 816325 h 1442419"/>
                <a:gd name="connsiteX5" fmla="*/ 3002280 w 4785360"/>
                <a:gd name="connsiteY5" fmla="*/ 625825 h 1442419"/>
                <a:gd name="connsiteX6" fmla="*/ 3611880 w 4785360"/>
                <a:gd name="connsiteY6" fmla="*/ 100045 h 1442419"/>
                <a:gd name="connsiteX7" fmla="*/ 4206240 w 4785360"/>
                <a:gd name="connsiteY7" fmla="*/ 16225 h 1442419"/>
                <a:gd name="connsiteX8" fmla="*/ 4785360 w 4785360"/>
                <a:gd name="connsiteY8" fmla="*/ 305785 h 1442419"/>
                <a:gd name="connsiteX0-1" fmla="*/ 0 w 4785360"/>
                <a:gd name="connsiteY0-2" fmla="*/ 465805 h 1442419"/>
                <a:gd name="connsiteX1-3" fmla="*/ 601980 w 4785360"/>
                <a:gd name="connsiteY1-4" fmla="*/ 663925 h 1442419"/>
                <a:gd name="connsiteX2-5" fmla="*/ 1203960 w 4785360"/>
                <a:gd name="connsiteY2-6" fmla="*/ 1387825 h 1442419"/>
                <a:gd name="connsiteX3-7" fmla="*/ 1813560 w 4785360"/>
                <a:gd name="connsiteY3-8" fmla="*/ 1326865 h 1442419"/>
                <a:gd name="connsiteX4-9" fmla="*/ 2400300 w 4785360"/>
                <a:gd name="connsiteY4-10" fmla="*/ 816325 h 1442419"/>
                <a:gd name="connsiteX5-11" fmla="*/ 3002280 w 4785360"/>
                <a:gd name="connsiteY5-12" fmla="*/ 625825 h 1442419"/>
                <a:gd name="connsiteX6-13" fmla="*/ 3611880 w 4785360"/>
                <a:gd name="connsiteY6-14" fmla="*/ 100045 h 1442419"/>
                <a:gd name="connsiteX7-15" fmla="*/ 4206240 w 4785360"/>
                <a:gd name="connsiteY7-16" fmla="*/ 16225 h 1442419"/>
                <a:gd name="connsiteX8-17" fmla="*/ 4785360 w 4785360"/>
                <a:gd name="connsiteY8-18" fmla="*/ 305785 h 1442419"/>
                <a:gd name="connsiteX0-19" fmla="*/ 0 w 4785360"/>
                <a:gd name="connsiteY0-20" fmla="*/ 465805 h 1442419"/>
                <a:gd name="connsiteX1-21" fmla="*/ 601980 w 4785360"/>
                <a:gd name="connsiteY1-22" fmla="*/ 663925 h 1442419"/>
                <a:gd name="connsiteX2-23" fmla="*/ 1203960 w 4785360"/>
                <a:gd name="connsiteY2-24" fmla="*/ 1387825 h 1442419"/>
                <a:gd name="connsiteX3-25" fmla="*/ 1813560 w 4785360"/>
                <a:gd name="connsiteY3-26" fmla="*/ 1326865 h 1442419"/>
                <a:gd name="connsiteX4-27" fmla="*/ 2400300 w 4785360"/>
                <a:gd name="connsiteY4-28" fmla="*/ 816325 h 1442419"/>
                <a:gd name="connsiteX5-29" fmla="*/ 3002280 w 4785360"/>
                <a:gd name="connsiteY5-30" fmla="*/ 625825 h 1442419"/>
                <a:gd name="connsiteX6-31" fmla="*/ 3611880 w 4785360"/>
                <a:gd name="connsiteY6-32" fmla="*/ 100045 h 1442419"/>
                <a:gd name="connsiteX7-33" fmla="*/ 4206240 w 4785360"/>
                <a:gd name="connsiteY7-34" fmla="*/ 16225 h 1442419"/>
                <a:gd name="connsiteX8-35" fmla="*/ 4785360 w 4785360"/>
                <a:gd name="connsiteY8-36" fmla="*/ 305785 h 1442419"/>
                <a:gd name="connsiteX0-37" fmla="*/ 0 w 4785360"/>
                <a:gd name="connsiteY0-38" fmla="*/ 465805 h 1442419"/>
                <a:gd name="connsiteX1-39" fmla="*/ 601980 w 4785360"/>
                <a:gd name="connsiteY1-40" fmla="*/ 663925 h 1442419"/>
                <a:gd name="connsiteX2-41" fmla="*/ 1203960 w 4785360"/>
                <a:gd name="connsiteY2-42" fmla="*/ 1387825 h 1442419"/>
                <a:gd name="connsiteX3-43" fmla="*/ 1813560 w 4785360"/>
                <a:gd name="connsiteY3-44" fmla="*/ 1326865 h 1442419"/>
                <a:gd name="connsiteX4-45" fmla="*/ 2400300 w 4785360"/>
                <a:gd name="connsiteY4-46" fmla="*/ 816325 h 1442419"/>
                <a:gd name="connsiteX5-47" fmla="*/ 3002280 w 4785360"/>
                <a:gd name="connsiteY5-48" fmla="*/ 625825 h 1442419"/>
                <a:gd name="connsiteX6-49" fmla="*/ 3611880 w 4785360"/>
                <a:gd name="connsiteY6-50" fmla="*/ 100045 h 1442419"/>
                <a:gd name="connsiteX7-51" fmla="*/ 4206240 w 4785360"/>
                <a:gd name="connsiteY7-52" fmla="*/ 16225 h 1442419"/>
                <a:gd name="connsiteX8-53" fmla="*/ 4785360 w 4785360"/>
                <a:gd name="connsiteY8-54" fmla="*/ 305785 h 1442419"/>
                <a:gd name="connsiteX0-55" fmla="*/ 0 w 4785360"/>
                <a:gd name="connsiteY0-56" fmla="*/ 465805 h 1442419"/>
                <a:gd name="connsiteX1-57" fmla="*/ 601980 w 4785360"/>
                <a:gd name="connsiteY1-58" fmla="*/ 663925 h 1442419"/>
                <a:gd name="connsiteX2-59" fmla="*/ 1203960 w 4785360"/>
                <a:gd name="connsiteY2-60" fmla="*/ 1387825 h 1442419"/>
                <a:gd name="connsiteX3-61" fmla="*/ 1813560 w 4785360"/>
                <a:gd name="connsiteY3-62" fmla="*/ 1326865 h 1442419"/>
                <a:gd name="connsiteX4-63" fmla="*/ 2400300 w 4785360"/>
                <a:gd name="connsiteY4-64" fmla="*/ 816325 h 1442419"/>
                <a:gd name="connsiteX5-65" fmla="*/ 3002280 w 4785360"/>
                <a:gd name="connsiteY5-66" fmla="*/ 625825 h 1442419"/>
                <a:gd name="connsiteX6-67" fmla="*/ 3611880 w 4785360"/>
                <a:gd name="connsiteY6-68" fmla="*/ 100045 h 1442419"/>
                <a:gd name="connsiteX7-69" fmla="*/ 4206240 w 4785360"/>
                <a:gd name="connsiteY7-70" fmla="*/ 16225 h 1442419"/>
                <a:gd name="connsiteX8-71" fmla="*/ 4785360 w 4785360"/>
                <a:gd name="connsiteY8-72" fmla="*/ 305785 h 1442419"/>
                <a:gd name="connsiteX0-73" fmla="*/ 0 w 4785360"/>
                <a:gd name="connsiteY0-74" fmla="*/ 465805 h 1442419"/>
                <a:gd name="connsiteX1-75" fmla="*/ 601980 w 4785360"/>
                <a:gd name="connsiteY1-76" fmla="*/ 663925 h 1442419"/>
                <a:gd name="connsiteX2-77" fmla="*/ 1203960 w 4785360"/>
                <a:gd name="connsiteY2-78" fmla="*/ 1387825 h 1442419"/>
                <a:gd name="connsiteX3-79" fmla="*/ 1813560 w 4785360"/>
                <a:gd name="connsiteY3-80" fmla="*/ 1326865 h 1442419"/>
                <a:gd name="connsiteX4-81" fmla="*/ 2400300 w 4785360"/>
                <a:gd name="connsiteY4-82" fmla="*/ 816325 h 1442419"/>
                <a:gd name="connsiteX5-83" fmla="*/ 3002280 w 4785360"/>
                <a:gd name="connsiteY5-84" fmla="*/ 625825 h 1442419"/>
                <a:gd name="connsiteX6-85" fmla="*/ 3611880 w 4785360"/>
                <a:gd name="connsiteY6-86" fmla="*/ 100045 h 1442419"/>
                <a:gd name="connsiteX7-87" fmla="*/ 4206240 w 4785360"/>
                <a:gd name="connsiteY7-88" fmla="*/ 16225 h 1442419"/>
                <a:gd name="connsiteX8-89" fmla="*/ 4785360 w 4785360"/>
                <a:gd name="connsiteY8-90" fmla="*/ 305785 h 1442419"/>
                <a:gd name="connsiteX0-91" fmla="*/ 0 w 4785360"/>
                <a:gd name="connsiteY0-92" fmla="*/ 465805 h 1442419"/>
                <a:gd name="connsiteX1-93" fmla="*/ 601980 w 4785360"/>
                <a:gd name="connsiteY1-94" fmla="*/ 663925 h 1442419"/>
                <a:gd name="connsiteX2-95" fmla="*/ 1203960 w 4785360"/>
                <a:gd name="connsiteY2-96" fmla="*/ 1387825 h 1442419"/>
                <a:gd name="connsiteX3-97" fmla="*/ 1813560 w 4785360"/>
                <a:gd name="connsiteY3-98" fmla="*/ 1326865 h 1442419"/>
                <a:gd name="connsiteX4-99" fmla="*/ 2400300 w 4785360"/>
                <a:gd name="connsiteY4-100" fmla="*/ 816325 h 1442419"/>
                <a:gd name="connsiteX5-101" fmla="*/ 3002280 w 4785360"/>
                <a:gd name="connsiteY5-102" fmla="*/ 625825 h 1442419"/>
                <a:gd name="connsiteX6-103" fmla="*/ 3611880 w 4785360"/>
                <a:gd name="connsiteY6-104" fmla="*/ 100045 h 1442419"/>
                <a:gd name="connsiteX7-105" fmla="*/ 4206240 w 4785360"/>
                <a:gd name="connsiteY7-106" fmla="*/ 16225 h 1442419"/>
                <a:gd name="connsiteX8-107" fmla="*/ 4785360 w 4785360"/>
                <a:gd name="connsiteY8-108" fmla="*/ 305785 h 1442419"/>
                <a:gd name="connsiteX0-109" fmla="*/ 0 w 4799648"/>
                <a:gd name="connsiteY0-110" fmla="*/ 454624 h 1431238"/>
                <a:gd name="connsiteX1-111" fmla="*/ 601980 w 4799648"/>
                <a:gd name="connsiteY1-112" fmla="*/ 652744 h 1431238"/>
                <a:gd name="connsiteX2-113" fmla="*/ 1203960 w 4799648"/>
                <a:gd name="connsiteY2-114" fmla="*/ 1376644 h 1431238"/>
                <a:gd name="connsiteX3-115" fmla="*/ 1813560 w 4799648"/>
                <a:gd name="connsiteY3-116" fmla="*/ 1315684 h 1431238"/>
                <a:gd name="connsiteX4-117" fmla="*/ 2400300 w 4799648"/>
                <a:gd name="connsiteY4-118" fmla="*/ 805144 h 1431238"/>
                <a:gd name="connsiteX5-119" fmla="*/ 3002280 w 4799648"/>
                <a:gd name="connsiteY5-120" fmla="*/ 614644 h 1431238"/>
                <a:gd name="connsiteX6-121" fmla="*/ 3611880 w 4799648"/>
                <a:gd name="connsiteY6-122" fmla="*/ 88864 h 1431238"/>
                <a:gd name="connsiteX7-123" fmla="*/ 4206240 w 4799648"/>
                <a:gd name="connsiteY7-124" fmla="*/ 5044 h 1431238"/>
                <a:gd name="connsiteX8-125" fmla="*/ 4799648 w 4799648"/>
                <a:gd name="connsiteY8-126" fmla="*/ 142204 h 1431238"/>
                <a:gd name="connsiteX0-127" fmla="*/ 0 w 4799648"/>
                <a:gd name="connsiteY0-128" fmla="*/ 460717 h 1437331"/>
                <a:gd name="connsiteX1-129" fmla="*/ 601980 w 4799648"/>
                <a:gd name="connsiteY1-130" fmla="*/ 658837 h 1437331"/>
                <a:gd name="connsiteX2-131" fmla="*/ 1203960 w 4799648"/>
                <a:gd name="connsiteY2-132" fmla="*/ 1382737 h 1437331"/>
                <a:gd name="connsiteX3-133" fmla="*/ 1813560 w 4799648"/>
                <a:gd name="connsiteY3-134" fmla="*/ 1321777 h 1437331"/>
                <a:gd name="connsiteX4-135" fmla="*/ 2400300 w 4799648"/>
                <a:gd name="connsiteY4-136" fmla="*/ 811237 h 1437331"/>
                <a:gd name="connsiteX5-137" fmla="*/ 3002280 w 4799648"/>
                <a:gd name="connsiteY5-138" fmla="*/ 620737 h 1437331"/>
                <a:gd name="connsiteX6-139" fmla="*/ 3611880 w 4799648"/>
                <a:gd name="connsiteY6-140" fmla="*/ 94957 h 1437331"/>
                <a:gd name="connsiteX7-141" fmla="*/ 4206240 w 4799648"/>
                <a:gd name="connsiteY7-142" fmla="*/ 3994 h 1437331"/>
                <a:gd name="connsiteX8-143" fmla="*/ 4799648 w 4799648"/>
                <a:gd name="connsiteY8-144" fmla="*/ 148297 h 1437331"/>
                <a:gd name="connsiteX0-145" fmla="*/ 0 w 4799648"/>
                <a:gd name="connsiteY0-146" fmla="*/ 460717 h 1437331"/>
                <a:gd name="connsiteX1-147" fmla="*/ 601980 w 4799648"/>
                <a:gd name="connsiteY1-148" fmla="*/ 658837 h 1437331"/>
                <a:gd name="connsiteX2-149" fmla="*/ 1203960 w 4799648"/>
                <a:gd name="connsiteY2-150" fmla="*/ 1382737 h 1437331"/>
                <a:gd name="connsiteX3-151" fmla="*/ 1813560 w 4799648"/>
                <a:gd name="connsiteY3-152" fmla="*/ 1321777 h 1437331"/>
                <a:gd name="connsiteX4-153" fmla="*/ 2400300 w 4799648"/>
                <a:gd name="connsiteY4-154" fmla="*/ 811237 h 1437331"/>
                <a:gd name="connsiteX5-155" fmla="*/ 3002280 w 4799648"/>
                <a:gd name="connsiteY5-156" fmla="*/ 620737 h 1437331"/>
                <a:gd name="connsiteX6-157" fmla="*/ 3611880 w 4799648"/>
                <a:gd name="connsiteY6-158" fmla="*/ 94957 h 1437331"/>
                <a:gd name="connsiteX7-159" fmla="*/ 4206240 w 4799648"/>
                <a:gd name="connsiteY7-160" fmla="*/ 3994 h 1437331"/>
                <a:gd name="connsiteX8-161" fmla="*/ 4799648 w 4799648"/>
                <a:gd name="connsiteY8-162" fmla="*/ 148297 h 1437331"/>
                <a:gd name="connsiteX0-163" fmla="*/ 0 w 4799648"/>
                <a:gd name="connsiteY0-164" fmla="*/ 473055 h 1449669"/>
                <a:gd name="connsiteX1-165" fmla="*/ 601980 w 4799648"/>
                <a:gd name="connsiteY1-166" fmla="*/ 671175 h 1449669"/>
                <a:gd name="connsiteX2-167" fmla="*/ 1203960 w 4799648"/>
                <a:gd name="connsiteY2-168" fmla="*/ 1395075 h 1449669"/>
                <a:gd name="connsiteX3-169" fmla="*/ 1813560 w 4799648"/>
                <a:gd name="connsiteY3-170" fmla="*/ 1334115 h 1449669"/>
                <a:gd name="connsiteX4-171" fmla="*/ 2400300 w 4799648"/>
                <a:gd name="connsiteY4-172" fmla="*/ 823575 h 1449669"/>
                <a:gd name="connsiteX5-173" fmla="*/ 3002280 w 4799648"/>
                <a:gd name="connsiteY5-174" fmla="*/ 633075 h 1449669"/>
                <a:gd name="connsiteX6-175" fmla="*/ 3611880 w 4799648"/>
                <a:gd name="connsiteY6-176" fmla="*/ 107295 h 1449669"/>
                <a:gd name="connsiteX7-177" fmla="*/ 4206240 w 4799648"/>
                <a:gd name="connsiteY7-178" fmla="*/ 16332 h 1449669"/>
                <a:gd name="connsiteX8-179" fmla="*/ 4799648 w 4799648"/>
                <a:gd name="connsiteY8-180" fmla="*/ 160635 h 1449669"/>
                <a:gd name="connsiteX0-181" fmla="*/ 0 w 4799648"/>
                <a:gd name="connsiteY0-182" fmla="*/ 473055 h 1457945"/>
                <a:gd name="connsiteX1-183" fmla="*/ 601980 w 4799648"/>
                <a:gd name="connsiteY1-184" fmla="*/ 671175 h 1457945"/>
                <a:gd name="connsiteX2-185" fmla="*/ 1203960 w 4799648"/>
                <a:gd name="connsiteY2-186" fmla="*/ 1395075 h 1457945"/>
                <a:gd name="connsiteX3-187" fmla="*/ 1813560 w 4799648"/>
                <a:gd name="connsiteY3-188" fmla="*/ 1334115 h 1457945"/>
                <a:gd name="connsiteX4-189" fmla="*/ 3002280 w 4799648"/>
                <a:gd name="connsiteY4-190" fmla="*/ 633075 h 1457945"/>
                <a:gd name="connsiteX5-191" fmla="*/ 3611880 w 4799648"/>
                <a:gd name="connsiteY5-192" fmla="*/ 107295 h 1457945"/>
                <a:gd name="connsiteX6-193" fmla="*/ 4206240 w 4799648"/>
                <a:gd name="connsiteY6-194" fmla="*/ 16332 h 1457945"/>
                <a:gd name="connsiteX7-195" fmla="*/ 4799648 w 4799648"/>
                <a:gd name="connsiteY7-196" fmla="*/ 160635 h 1457945"/>
                <a:gd name="connsiteX0-197" fmla="*/ 0 w 4799648"/>
                <a:gd name="connsiteY0-198" fmla="*/ 473055 h 1442941"/>
                <a:gd name="connsiteX1-199" fmla="*/ 601980 w 4799648"/>
                <a:gd name="connsiteY1-200" fmla="*/ 671175 h 1442941"/>
                <a:gd name="connsiteX2-201" fmla="*/ 1203960 w 4799648"/>
                <a:gd name="connsiteY2-202" fmla="*/ 1395075 h 1442941"/>
                <a:gd name="connsiteX3-203" fmla="*/ 1813560 w 4799648"/>
                <a:gd name="connsiteY3-204" fmla="*/ 1334115 h 1442941"/>
                <a:gd name="connsiteX4-205" fmla="*/ 2438400 w 4799648"/>
                <a:gd name="connsiteY4-206" fmla="*/ 1006455 h 1442941"/>
                <a:gd name="connsiteX5-207" fmla="*/ 3002280 w 4799648"/>
                <a:gd name="connsiteY5-208" fmla="*/ 633075 h 1442941"/>
                <a:gd name="connsiteX6-209" fmla="*/ 3611880 w 4799648"/>
                <a:gd name="connsiteY6-210" fmla="*/ 107295 h 1442941"/>
                <a:gd name="connsiteX7-211" fmla="*/ 4206240 w 4799648"/>
                <a:gd name="connsiteY7-212" fmla="*/ 16332 h 1442941"/>
                <a:gd name="connsiteX8-213" fmla="*/ 4799648 w 4799648"/>
                <a:gd name="connsiteY8-214" fmla="*/ 160635 h 1442941"/>
                <a:gd name="connsiteX0-215" fmla="*/ 0 w 4799648"/>
                <a:gd name="connsiteY0-216" fmla="*/ 473055 h 1441379"/>
                <a:gd name="connsiteX1-217" fmla="*/ 601980 w 4799648"/>
                <a:gd name="connsiteY1-218" fmla="*/ 671175 h 1441379"/>
                <a:gd name="connsiteX2-219" fmla="*/ 1203960 w 4799648"/>
                <a:gd name="connsiteY2-220" fmla="*/ 1395075 h 1441379"/>
                <a:gd name="connsiteX3-221" fmla="*/ 1813560 w 4799648"/>
                <a:gd name="connsiteY3-222" fmla="*/ 1334115 h 1441379"/>
                <a:gd name="connsiteX4-223" fmla="*/ 2447925 w 4799648"/>
                <a:gd name="connsiteY4-224" fmla="*/ 1054080 h 1441379"/>
                <a:gd name="connsiteX5-225" fmla="*/ 3002280 w 4799648"/>
                <a:gd name="connsiteY5-226" fmla="*/ 633075 h 1441379"/>
                <a:gd name="connsiteX6-227" fmla="*/ 3611880 w 4799648"/>
                <a:gd name="connsiteY6-228" fmla="*/ 107295 h 1441379"/>
                <a:gd name="connsiteX7-229" fmla="*/ 4206240 w 4799648"/>
                <a:gd name="connsiteY7-230" fmla="*/ 16332 h 1441379"/>
                <a:gd name="connsiteX8-231" fmla="*/ 4799648 w 4799648"/>
                <a:gd name="connsiteY8-232" fmla="*/ 160635 h 1441379"/>
                <a:gd name="connsiteX0-233" fmla="*/ 0 w 4799648"/>
                <a:gd name="connsiteY0-234" fmla="*/ 473055 h 1441379"/>
                <a:gd name="connsiteX1-235" fmla="*/ 601980 w 4799648"/>
                <a:gd name="connsiteY1-236" fmla="*/ 671175 h 1441379"/>
                <a:gd name="connsiteX2-237" fmla="*/ 1203960 w 4799648"/>
                <a:gd name="connsiteY2-238" fmla="*/ 1395075 h 1441379"/>
                <a:gd name="connsiteX3-239" fmla="*/ 1813560 w 4799648"/>
                <a:gd name="connsiteY3-240" fmla="*/ 1334115 h 1441379"/>
                <a:gd name="connsiteX4-241" fmla="*/ 2447925 w 4799648"/>
                <a:gd name="connsiteY4-242" fmla="*/ 1054080 h 1441379"/>
                <a:gd name="connsiteX5-243" fmla="*/ 3002280 w 4799648"/>
                <a:gd name="connsiteY5-244" fmla="*/ 633075 h 1441379"/>
                <a:gd name="connsiteX6-245" fmla="*/ 3611880 w 4799648"/>
                <a:gd name="connsiteY6-246" fmla="*/ 107295 h 1441379"/>
                <a:gd name="connsiteX7-247" fmla="*/ 4206240 w 4799648"/>
                <a:gd name="connsiteY7-248" fmla="*/ 16332 h 1441379"/>
                <a:gd name="connsiteX8-249" fmla="*/ 4799648 w 4799648"/>
                <a:gd name="connsiteY8-250" fmla="*/ 160635 h 1441379"/>
                <a:gd name="connsiteX0-251" fmla="*/ 0 w 4799648"/>
                <a:gd name="connsiteY0-252" fmla="*/ 473055 h 1404464"/>
                <a:gd name="connsiteX1-253" fmla="*/ 601980 w 4799648"/>
                <a:gd name="connsiteY1-254" fmla="*/ 671175 h 1404464"/>
                <a:gd name="connsiteX2-255" fmla="*/ 1203960 w 4799648"/>
                <a:gd name="connsiteY2-256" fmla="*/ 1395075 h 1404464"/>
                <a:gd name="connsiteX3-257" fmla="*/ 2447925 w 4799648"/>
                <a:gd name="connsiteY3-258" fmla="*/ 1054080 h 1404464"/>
                <a:gd name="connsiteX4-259" fmla="*/ 3002280 w 4799648"/>
                <a:gd name="connsiteY4-260" fmla="*/ 633075 h 1404464"/>
                <a:gd name="connsiteX5-261" fmla="*/ 3611880 w 4799648"/>
                <a:gd name="connsiteY5-262" fmla="*/ 107295 h 1404464"/>
                <a:gd name="connsiteX6-263" fmla="*/ 4206240 w 4799648"/>
                <a:gd name="connsiteY6-264" fmla="*/ 16332 h 1404464"/>
                <a:gd name="connsiteX7-265" fmla="*/ 4799648 w 4799648"/>
                <a:gd name="connsiteY7-266" fmla="*/ 160635 h 1404464"/>
                <a:gd name="connsiteX0-267" fmla="*/ 0 w 4799648"/>
                <a:gd name="connsiteY0-268" fmla="*/ 473055 h 1435164"/>
                <a:gd name="connsiteX1-269" fmla="*/ 601980 w 4799648"/>
                <a:gd name="connsiteY1-270" fmla="*/ 671175 h 1435164"/>
                <a:gd name="connsiteX2-271" fmla="*/ 1203960 w 4799648"/>
                <a:gd name="connsiteY2-272" fmla="*/ 1395075 h 1435164"/>
                <a:gd name="connsiteX3-273" fmla="*/ 2019300 w 4799648"/>
                <a:gd name="connsiteY3-274" fmla="*/ 1311255 h 1435164"/>
                <a:gd name="connsiteX4-275" fmla="*/ 2447925 w 4799648"/>
                <a:gd name="connsiteY4-276" fmla="*/ 1054080 h 1435164"/>
                <a:gd name="connsiteX5-277" fmla="*/ 3002280 w 4799648"/>
                <a:gd name="connsiteY5-278" fmla="*/ 633075 h 1435164"/>
                <a:gd name="connsiteX6-279" fmla="*/ 3611880 w 4799648"/>
                <a:gd name="connsiteY6-280" fmla="*/ 107295 h 1435164"/>
                <a:gd name="connsiteX7-281" fmla="*/ 4206240 w 4799648"/>
                <a:gd name="connsiteY7-282" fmla="*/ 16332 h 1435164"/>
                <a:gd name="connsiteX8-283" fmla="*/ 4799648 w 4799648"/>
                <a:gd name="connsiteY8-284" fmla="*/ 160635 h 1435164"/>
                <a:gd name="connsiteX0-285" fmla="*/ 0 w 4799648"/>
                <a:gd name="connsiteY0-286" fmla="*/ 473055 h 1435164"/>
                <a:gd name="connsiteX1-287" fmla="*/ 601980 w 4799648"/>
                <a:gd name="connsiteY1-288" fmla="*/ 671175 h 1435164"/>
                <a:gd name="connsiteX2-289" fmla="*/ 1203960 w 4799648"/>
                <a:gd name="connsiteY2-290" fmla="*/ 1395075 h 1435164"/>
                <a:gd name="connsiteX3-291" fmla="*/ 2019300 w 4799648"/>
                <a:gd name="connsiteY3-292" fmla="*/ 1311255 h 1435164"/>
                <a:gd name="connsiteX4-293" fmla="*/ 2562225 w 4799648"/>
                <a:gd name="connsiteY4-294" fmla="*/ 901680 h 1435164"/>
                <a:gd name="connsiteX5-295" fmla="*/ 3002280 w 4799648"/>
                <a:gd name="connsiteY5-296" fmla="*/ 633075 h 1435164"/>
                <a:gd name="connsiteX6-297" fmla="*/ 3611880 w 4799648"/>
                <a:gd name="connsiteY6-298" fmla="*/ 107295 h 1435164"/>
                <a:gd name="connsiteX7-299" fmla="*/ 4206240 w 4799648"/>
                <a:gd name="connsiteY7-300" fmla="*/ 16332 h 1435164"/>
                <a:gd name="connsiteX8-301" fmla="*/ 4799648 w 4799648"/>
                <a:gd name="connsiteY8-302" fmla="*/ 160635 h 1435164"/>
                <a:gd name="connsiteX0-303" fmla="*/ 0 w 4799648"/>
                <a:gd name="connsiteY0-304" fmla="*/ 473055 h 1449123"/>
                <a:gd name="connsiteX1-305" fmla="*/ 601980 w 4799648"/>
                <a:gd name="connsiteY1-306" fmla="*/ 671175 h 1449123"/>
                <a:gd name="connsiteX2-307" fmla="*/ 1203960 w 4799648"/>
                <a:gd name="connsiteY2-308" fmla="*/ 1395075 h 1449123"/>
                <a:gd name="connsiteX3-309" fmla="*/ 2019300 w 4799648"/>
                <a:gd name="connsiteY3-310" fmla="*/ 1311255 h 1449123"/>
                <a:gd name="connsiteX4-311" fmla="*/ 3002280 w 4799648"/>
                <a:gd name="connsiteY4-312" fmla="*/ 633075 h 1449123"/>
                <a:gd name="connsiteX5-313" fmla="*/ 3611880 w 4799648"/>
                <a:gd name="connsiteY5-314" fmla="*/ 107295 h 1449123"/>
                <a:gd name="connsiteX6-315" fmla="*/ 4206240 w 4799648"/>
                <a:gd name="connsiteY6-316" fmla="*/ 16332 h 1449123"/>
                <a:gd name="connsiteX7-317" fmla="*/ 4799648 w 4799648"/>
                <a:gd name="connsiteY7-318" fmla="*/ 160635 h 1449123"/>
                <a:gd name="connsiteX0-319" fmla="*/ 0 w 4799648"/>
                <a:gd name="connsiteY0-320" fmla="*/ 473055 h 1474712"/>
                <a:gd name="connsiteX1-321" fmla="*/ 601980 w 4799648"/>
                <a:gd name="connsiteY1-322" fmla="*/ 671175 h 1474712"/>
                <a:gd name="connsiteX2-323" fmla="*/ 1203960 w 4799648"/>
                <a:gd name="connsiteY2-324" fmla="*/ 1395075 h 1474712"/>
                <a:gd name="connsiteX3-325" fmla="*/ 2019300 w 4799648"/>
                <a:gd name="connsiteY3-326" fmla="*/ 1311255 h 1474712"/>
                <a:gd name="connsiteX4-327" fmla="*/ 3611880 w 4799648"/>
                <a:gd name="connsiteY4-328" fmla="*/ 107295 h 1474712"/>
                <a:gd name="connsiteX5-329" fmla="*/ 4206240 w 4799648"/>
                <a:gd name="connsiteY5-330" fmla="*/ 16332 h 1474712"/>
                <a:gd name="connsiteX6-331" fmla="*/ 4799648 w 4799648"/>
                <a:gd name="connsiteY6-332" fmla="*/ 160635 h 14747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4799648" h="1474712">
                  <a:moveTo>
                    <a:pt x="0" y="473055"/>
                  </a:moveTo>
                  <a:cubicBezTo>
                    <a:pt x="200660" y="495280"/>
                    <a:pt x="401320" y="517505"/>
                    <a:pt x="601980" y="671175"/>
                  </a:cubicBezTo>
                  <a:cubicBezTo>
                    <a:pt x="802640" y="824845"/>
                    <a:pt x="967740" y="1288395"/>
                    <a:pt x="1203960" y="1395075"/>
                  </a:cubicBezTo>
                  <a:cubicBezTo>
                    <a:pt x="1440180" y="1501755"/>
                    <a:pt x="1617980" y="1525885"/>
                    <a:pt x="2019300" y="1311255"/>
                  </a:cubicBezTo>
                  <a:cubicBezTo>
                    <a:pt x="2420620" y="1096625"/>
                    <a:pt x="3247390" y="323115"/>
                    <a:pt x="3611880" y="107295"/>
                  </a:cubicBezTo>
                  <a:cubicBezTo>
                    <a:pt x="3812540" y="4505"/>
                    <a:pt x="4003516" y="-21133"/>
                    <a:pt x="4206240" y="16332"/>
                  </a:cubicBezTo>
                  <a:cubicBezTo>
                    <a:pt x="4408964" y="53797"/>
                    <a:pt x="4799648" y="160635"/>
                    <a:pt x="4799648" y="160635"/>
                  </a:cubicBezTo>
                </a:path>
              </a:pathLst>
            </a:cu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10" name="TextBox 23"/>
          <p:cNvSpPr txBox="1"/>
          <p:nvPr/>
        </p:nvSpPr>
        <p:spPr>
          <a:xfrm>
            <a:off x="6655435" y="2573655"/>
            <a:ext cx="4918710" cy="227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6655564" y="218786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34175" y="2537460"/>
            <a:ext cx="1402080" cy="1016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538095" y="5254625"/>
            <a:ext cx="1097280" cy="384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图表标题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570" y="1430655"/>
            <a:ext cx="1887220" cy="3812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8" name="矩形 8"/>
          <p:cNvSpPr/>
          <p:nvPr/>
        </p:nvSpPr>
        <p:spPr>
          <a:xfrm>
            <a:off x="5055235" y="1811655"/>
            <a:ext cx="1657985" cy="297180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 anchor="ctr"/>
          <a:lstStyle/>
          <a:p>
            <a:pPr lvl="0" algn="ctr"/>
            <a:endParaRPr lang="zh-CN" altLang="en-US" sz="2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7221220" y="211709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9" name="TextBox 24"/>
          <p:cNvSpPr txBox="1"/>
          <p:nvPr/>
        </p:nvSpPr>
        <p:spPr>
          <a:xfrm>
            <a:off x="7221349" y="181257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" name="TextBox 23"/>
          <p:cNvSpPr txBox="1"/>
          <p:nvPr/>
        </p:nvSpPr>
        <p:spPr>
          <a:xfrm>
            <a:off x="7221220" y="365633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3" name="TextBox 24"/>
          <p:cNvSpPr txBox="1"/>
          <p:nvPr/>
        </p:nvSpPr>
        <p:spPr>
          <a:xfrm>
            <a:off x="7221349" y="335181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6" name="TextBox 23"/>
          <p:cNvSpPr txBox="1"/>
          <p:nvPr/>
        </p:nvSpPr>
        <p:spPr>
          <a:xfrm>
            <a:off x="967740" y="203581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3341499" y="181257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8" name="TextBox 23"/>
          <p:cNvSpPr txBox="1"/>
          <p:nvPr/>
        </p:nvSpPr>
        <p:spPr>
          <a:xfrm>
            <a:off x="967740" y="3656330"/>
            <a:ext cx="3791585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3341499" y="343309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: 圆角 3"/>
          <p:cNvSpPr/>
          <p:nvPr/>
        </p:nvSpPr>
        <p:spPr>
          <a:xfrm>
            <a:off x="1066800" y="2397760"/>
            <a:ext cx="7920355" cy="14287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endParaRPr lang="en-US" altLang="zh-CN" sz="2400">
              <a:solidFill>
                <a:srgbClr val="2C4E7C">
                  <a:lumMod val="20000"/>
                  <a:lumOff val="8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6" name="图片 4" descr="C:\Users\Administrator\Desktop\未标题-7.jpg未标题-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035657">
            <a:off x="8428990" y="2248535"/>
            <a:ext cx="3035935" cy="1727835"/>
          </a:xfrm>
          <a:prstGeom prst="rect">
            <a:avLst/>
          </a:prstGeom>
          <a:solidFill>
            <a:srgbClr val="FFFFFF">
              <a:shade val="85000"/>
            </a:srgbClr>
          </a:solidFill>
          <a:ln w="13335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>
            <a:bevelT w="0" h="0"/>
            <a:contourClr>
              <a:srgbClr val="969696"/>
            </a:contourClr>
          </a:sp3d>
        </p:spPr>
      </p:pic>
      <p:sp>
        <p:nvSpPr>
          <p:cNvPr id="2" name="矩形 1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1247140" y="2712720"/>
            <a:ext cx="704151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" name="TextBox 24"/>
          <p:cNvSpPr txBox="1"/>
          <p:nvPr/>
        </p:nvSpPr>
        <p:spPr>
          <a:xfrm>
            <a:off x="1247269" y="253012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1247140" y="4575175"/>
            <a:ext cx="9337040" cy="79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 additive="base">
                                        <p:cTn id="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50000" y="150000"/>
                                      <p:to x="120000" y="120000"/>
                                    </p:animScale>
                                    <p:animScale>
                                      <p:cBhvr additive="base">
                                        <p:cTn id="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20000" y="12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1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 additive="base"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椭圆 32"/>
          <p:cNvSpPr/>
          <p:nvPr/>
        </p:nvSpPr>
        <p:spPr>
          <a:xfrm>
            <a:off x="6713538" y="1638300"/>
            <a:ext cx="5487988" cy="5489575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7194550" y="2120900"/>
            <a:ext cx="4494213" cy="4495800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2" name="矩形 4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169035" y="3872865"/>
            <a:ext cx="4863465" cy="520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/>
            <a:r>
              <a:rPr lang="en-US" altLang="zh-CN" sz="1400" strike="noStrike" noProof="1">
                <a:solidFill>
                  <a:schemeClr val="tx1">
                    <a:lumMod val="75000"/>
                    <a:lumOff val="25000"/>
                    <a:alpha val="89000"/>
                  </a:schemeClr>
                </a:solidFill>
                <a:latin typeface="+mn-lt"/>
                <a:ea typeface="微软雅黑" panose="020B0503020204020204" charset="-122"/>
                <a:cs typeface="+mn-cs"/>
                <a:sym typeface="+mn-ea"/>
              </a:rPr>
              <a:t>Don't aim for success if you want it; just do what you love and believe in, and it will come naturally.</a:t>
            </a:r>
            <a:endParaRPr lang="zh-CN" altLang="en-US" sz="1400" strike="noStrike" noProof="1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421" name="文本框 5"/>
          <p:cNvSpPr txBox="1"/>
          <p:nvPr/>
        </p:nvSpPr>
        <p:spPr>
          <a:xfrm>
            <a:off x="1158875" y="3057525"/>
            <a:ext cx="6729413" cy="743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40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zh-CN" altLang="en-US" sz="40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</a:rPr>
              <a:t>请输入第一章标题</a:t>
            </a:r>
          </a:p>
        </p:txBody>
      </p:sp>
      <p:pic>
        <p:nvPicPr>
          <p:cNvPr id="7" name="图片 6" descr="未标题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365" y="2425065"/>
            <a:ext cx="6245860" cy="2279015"/>
          </a:xfrm>
          <a:prstGeom prst="rect">
            <a:avLst/>
          </a:prstGeom>
        </p:spPr>
      </p:pic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八边形 7"/>
          <p:cNvSpPr/>
          <p:nvPr/>
        </p:nvSpPr>
        <p:spPr>
          <a:xfrm>
            <a:off x="1176913" y="1906993"/>
            <a:ext cx="2149588" cy="2149588"/>
          </a:xfrm>
          <a:prstGeom prst="octagon">
            <a:avLst>
              <a:gd name="adj" fmla="val 48547"/>
            </a:avLst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八边形 25"/>
          <p:cNvSpPr/>
          <p:nvPr/>
        </p:nvSpPr>
        <p:spPr>
          <a:xfrm>
            <a:off x="3957302" y="1914613"/>
            <a:ext cx="2149588" cy="2149588"/>
          </a:xfrm>
          <a:prstGeom prst="octagon">
            <a:avLst>
              <a:gd name="adj" fmla="val 4854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八边形 32"/>
          <p:cNvSpPr/>
          <p:nvPr/>
        </p:nvSpPr>
        <p:spPr>
          <a:xfrm>
            <a:off x="6585291" y="1914613"/>
            <a:ext cx="2149588" cy="2149588"/>
          </a:xfrm>
          <a:prstGeom prst="octagon">
            <a:avLst>
              <a:gd name="adj" fmla="val 48547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八边形 4"/>
          <p:cNvSpPr/>
          <p:nvPr/>
        </p:nvSpPr>
        <p:spPr>
          <a:xfrm>
            <a:off x="1020544" y="1894928"/>
            <a:ext cx="2149588" cy="2149588"/>
          </a:xfrm>
          <a:prstGeom prst="octagon">
            <a:avLst>
              <a:gd name="adj" fmla="val 4854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八边形 24"/>
          <p:cNvSpPr/>
          <p:nvPr/>
        </p:nvSpPr>
        <p:spPr>
          <a:xfrm>
            <a:off x="3800933" y="1914613"/>
            <a:ext cx="2149588" cy="2149588"/>
          </a:xfrm>
          <a:prstGeom prst="octagon">
            <a:avLst>
              <a:gd name="adj" fmla="val 4854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八边形 31"/>
          <p:cNvSpPr/>
          <p:nvPr/>
        </p:nvSpPr>
        <p:spPr>
          <a:xfrm>
            <a:off x="6428922" y="1914613"/>
            <a:ext cx="2149588" cy="2149588"/>
          </a:xfrm>
          <a:prstGeom prst="octagon">
            <a:avLst>
              <a:gd name="adj" fmla="val 4854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八边形 2"/>
          <p:cNvSpPr/>
          <p:nvPr/>
        </p:nvSpPr>
        <p:spPr>
          <a:xfrm>
            <a:off x="9086832" y="1914613"/>
            <a:ext cx="2149588" cy="2149588"/>
          </a:xfrm>
          <a:prstGeom prst="octagon">
            <a:avLst>
              <a:gd name="adj" fmla="val 4854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八边形 3"/>
          <p:cNvSpPr/>
          <p:nvPr/>
        </p:nvSpPr>
        <p:spPr>
          <a:xfrm>
            <a:off x="8929828" y="1914613"/>
            <a:ext cx="2149588" cy="2149588"/>
          </a:xfrm>
          <a:prstGeom prst="octagon">
            <a:avLst>
              <a:gd name="adj" fmla="val 4854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0445" y="4248150"/>
            <a:ext cx="222313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63645" y="4248150"/>
            <a:ext cx="222313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91910" y="4248150"/>
            <a:ext cx="222313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930005" y="4131310"/>
            <a:ext cx="222313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请输入标题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762635" y="445770"/>
            <a:ext cx="181356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/content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685290" y="2755265"/>
            <a:ext cx="821055" cy="545465"/>
            <a:chOff x="2493" y="4070"/>
            <a:chExt cx="515" cy="344"/>
          </a:xfrm>
        </p:grpSpPr>
        <p:sp>
          <p:nvSpPr>
            <p:cNvPr id="407" name="Freeform 60"/>
            <p:cNvSpPr/>
            <p:nvPr/>
          </p:nvSpPr>
          <p:spPr bwMode="auto">
            <a:xfrm>
              <a:off x="2510" y="4070"/>
              <a:ext cx="480" cy="200"/>
            </a:xfrm>
            <a:custGeom>
              <a:avLst/>
              <a:gdLst>
                <a:gd name="T0" fmla="*/ 67 w 134"/>
                <a:gd name="T1" fmla="*/ 56 h 56"/>
                <a:gd name="T2" fmla="*/ 134 w 134"/>
                <a:gd name="T3" fmla="*/ 0 h 56"/>
                <a:gd name="T4" fmla="*/ 133 w 134"/>
                <a:gd name="T5" fmla="*/ 0 h 56"/>
                <a:gd name="T6" fmla="*/ 1 w 134"/>
                <a:gd name="T7" fmla="*/ 0 h 56"/>
                <a:gd name="T8" fmla="*/ 0 w 134"/>
                <a:gd name="T9" fmla="*/ 0 h 56"/>
                <a:gd name="T10" fmla="*/ 67 w 134"/>
                <a:gd name="T1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56">
                  <a:moveTo>
                    <a:pt x="67" y="56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134" y="0"/>
                    <a:pt x="133" y="0"/>
                    <a:pt x="13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67" y="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08" name="Freeform 61"/>
            <p:cNvSpPr/>
            <p:nvPr/>
          </p:nvSpPr>
          <p:spPr bwMode="auto">
            <a:xfrm>
              <a:off x="2838" y="4083"/>
              <a:ext cx="170" cy="312"/>
            </a:xfrm>
            <a:custGeom>
              <a:avLst/>
              <a:gdLst>
                <a:gd name="T0" fmla="*/ 48 w 48"/>
                <a:gd name="T1" fmla="*/ 2 h 87"/>
                <a:gd name="T2" fmla="*/ 48 w 48"/>
                <a:gd name="T3" fmla="*/ 0 h 87"/>
                <a:gd name="T4" fmla="*/ 0 w 48"/>
                <a:gd name="T5" fmla="*/ 40 h 87"/>
                <a:gd name="T6" fmla="*/ 48 w 48"/>
                <a:gd name="T7" fmla="*/ 87 h 87"/>
                <a:gd name="T8" fmla="*/ 48 w 48"/>
                <a:gd name="T9" fmla="*/ 86 h 87"/>
                <a:gd name="T10" fmla="*/ 48 w 48"/>
                <a:gd name="T11" fmla="*/ 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87">
                  <a:moveTo>
                    <a:pt x="48" y="2"/>
                  </a:moveTo>
                  <a:cubicBezTo>
                    <a:pt x="48" y="1"/>
                    <a:pt x="48" y="1"/>
                    <a:pt x="48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6"/>
                  </a:cubicBezTo>
                  <a:lnTo>
                    <a:pt x="48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09" name="Freeform 62"/>
            <p:cNvSpPr/>
            <p:nvPr/>
          </p:nvSpPr>
          <p:spPr bwMode="auto">
            <a:xfrm>
              <a:off x="2493" y="4083"/>
              <a:ext cx="170" cy="312"/>
            </a:xfrm>
            <a:custGeom>
              <a:avLst/>
              <a:gdLst>
                <a:gd name="T0" fmla="*/ 0 w 48"/>
                <a:gd name="T1" fmla="*/ 0 h 87"/>
                <a:gd name="T2" fmla="*/ 0 w 48"/>
                <a:gd name="T3" fmla="*/ 2 h 87"/>
                <a:gd name="T4" fmla="*/ 0 w 48"/>
                <a:gd name="T5" fmla="*/ 86 h 87"/>
                <a:gd name="T6" fmla="*/ 0 w 48"/>
                <a:gd name="T7" fmla="*/ 87 h 87"/>
                <a:gd name="T8" fmla="*/ 48 w 48"/>
                <a:gd name="T9" fmla="*/ 40 h 87"/>
                <a:gd name="T10" fmla="*/ 0 w 48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87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48" y="40"/>
                    <a:pt x="48" y="40"/>
                    <a:pt x="48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10" name="Freeform 63"/>
            <p:cNvSpPr/>
            <p:nvPr/>
          </p:nvSpPr>
          <p:spPr bwMode="auto">
            <a:xfrm>
              <a:off x="2510" y="4240"/>
              <a:ext cx="480" cy="175"/>
            </a:xfrm>
            <a:custGeom>
              <a:avLst/>
              <a:gdLst>
                <a:gd name="T0" fmla="*/ 86 w 134"/>
                <a:gd name="T1" fmla="*/ 0 h 48"/>
                <a:gd name="T2" fmla="*/ 69 w 134"/>
                <a:gd name="T3" fmla="*/ 14 h 48"/>
                <a:gd name="T4" fmla="*/ 67 w 134"/>
                <a:gd name="T5" fmla="*/ 15 h 48"/>
                <a:gd name="T6" fmla="*/ 65 w 134"/>
                <a:gd name="T7" fmla="*/ 14 h 48"/>
                <a:gd name="T8" fmla="*/ 48 w 134"/>
                <a:gd name="T9" fmla="*/ 0 h 48"/>
                <a:gd name="T10" fmla="*/ 0 w 134"/>
                <a:gd name="T11" fmla="*/ 48 h 48"/>
                <a:gd name="T12" fmla="*/ 1 w 134"/>
                <a:gd name="T13" fmla="*/ 48 h 48"/>
                <a:gd name="T14" fmla="*/ 133 w 134"/>
                <a:gd name="T15" fmla="*/ 48 h 48"/>
                <a:gd name="T16" fmla="*/ 134 w 134"/>
                <a:gd name="T17" fmla="*/ 48 h 48"/>
                <a:gd name="T18" fmla="*/ 86 w 134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48">
                  <a:moveTo>
                    <a:pt x="86" y="0"/>
                  </a:moveTo>
                  <a:cubicBezTo>
                    <a:pt x="69" y="14"/>
                    <a:pt x="69" y="14"/>
                    <a:pt x="69" y="14"/>
                  </a:cubicBezTo>
                  <a:cubicBezTo>
                    <a:pt x="68" y="15"/>
                    <a:pt x="68" y="15"/>
                    <a:pt x="67" y="15"/>
                  </a:cubicBezTo>
                  <a:cubicBezTo>
                    <a:pt x="66" y="15"/>
                    <a:pt x="66" y="15"/>
                    <a:pt x="65" y="1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1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4" y="48"/>
                    <a:pt x="134" y="48"/>
                    <a:pt x="134" y="48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479290" y="2681605"/>
            <a:ext cx="792480" cy="619125"/>
            <a:chOff x="7480" y="4990"/>
            <a:chExt cx="512" cy="384"/>
          </a:xfrm>
        </p:grpSpPr>
        <p:sp>
          <p:nvSpPr>
            <p:cNvPr id="432" name="Oval 85"/>
            <p:cNvSpPr>
              <a:spLocks noChangeArrowheads="1"/>
            </p:cNvSpPr>
            <p:nvPr/>
          </p:nvSpPr>
          <p:spPr bwMode="auto">
            <a:xfrm>
              <a:off x="7693" y="5140"/>
              <a:ext cx="130" cy="1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3" name="Freeform 86"/>
            <p:cNvSpPr>
              <a:spLocks noEditPoints="1"/>
            </p:cNvSpPr>
            <p:nvPr/>
          </p:nvSpPr>
          <p:spPr bwMode="auto">
            <a:xfrm>
              <a:off x="7480" y="4990"/>
              <a:ext cx="513" cy="385"/>
            </a:xfrm>
            <a:custGeom>
              <a:avLst/>
              <a:gdLst>
                <a:gd name="T0" fmla="*/ 132 w 144"/>
                <a:gd name="T1" fmla="*/ 12 h 108"/>
                <a:gd name="T2" fmla="*/ 60 w 144"/>
                <a:gd name="T3" fmla="*/ 12 h 108"/>
                <a:gd name="T4" fmla="*/ 48 w 144"/>
                <a:gd name="T5" fmla="*/ 0 h 108"/>
                <a:gd name="T6" fmla="*/ 36 w 144"/>
                <a:gd name="T7" fmla="*/ 0 h 108"/>
                <a:gd name="T8" fmla="*/ 24 w 144"/>
                <a:gd name="T9" fmla="*/ 12 h 108"/>
                <a:gd name="T10" fmla="*/ 12 w 144"/>
                <a:gd name="T11" fmla="*/ 12 h 108"/>
                <a:gd name="T12" fmla="*/ 0 w 144"/>
                <a:gd name="T13" fmla="*/ 24 h 108"/>
                <a:gd name="T14" fmla="*/ 12 w 144"/>
                <a:gd name="T15" fmla="*/ 24 h 108"/>
                <a:gd name="T16" fmla="*/ 24 w 144"/>
                <a:gd name="T17" fmla="*/ 36 h 108"/>
                <a:gd name="T18" fmla="*/ 24 w 144"/>
                <a:gd name="T19" fmla="*/ 84 h 108"/>
                <a:gd name="T20" fmla="*/ 12 w 144"/>
                <a:gd name="T21" fmla="*/ 96 h 108"/>
                <a:gd name="T22" fmla="*/ 0 w 144"/>
                <a:gd name="T23" fmla="*/ 96 h 108"/>
                <a:gd name="T24" fmla="*/ 12 w 144"/>
                <a:gd name="T25" fmla="*/ 108 h 108"/>
                <a:gd name="T26" fmla="*/ 132 w 144"/>
                <a:gd name="T27" fmla="*/ 108 h 108"/>
                <a:gd name="T28" fmla="*/ 144 w 144"/>
                <a:gd name="T29" fmla="*/ 96 h 108"/>
                <a:gd name="T30" fmla="*/ 144 w 144"/>
                <a:gd name="T31" fmla="*/ 24 h 108"/>
                <a:gd name="T32" fmla="*/ 132 w 144"/>
                <a:gd name="T33" fmla="*/ 12 h 108"/>
                <a:gd name="T34" fmla="*/ 78 w 144"/>
                <a:gd name="T35" fmla="*/ 90 h 108"/>
                <a:gd name="T36" fmla="*/ 48 w 144"/>
                <a:gd name="T37" fmla="*/ 60 h 108"/>
                <a:gd name="T38" fmla="*/ 78 w 144"/>
                <a:gd name="T39" fmla="*/ 30 h 108"/>
                <a:gd name="T40" fmla="*/ 108 w 144"/>
                <a:gd name="T41" fmla="*/ 60 h 108"/>
                <a:gd name="T42" fmla="*/ 78 w 144"/>
                <a:gd name="T43" fmla="*/ 90 h 108"/>
                <a:gd name="T44" fmla="*/ 123 w 144"/>
                <a:gd name="T45" fmla="*/ 48 h 108"/>
                <a:gd name="T46" fmla="*/ 114 w 144"/>
                <a:gd name="T47" fmla="*/ 39 h 108"/>
                <a:gd name="T48" fmla="*/ 123 w 144"/>
                <a:gd name="T49" fmla="*/ 30 h 108"/>
                <a:gd name="T50" fmla="*/ 132 w 144"/>
                <a:gd name="T51" fmla="*/ 39 h 108"/>
                <a:gd name="T52" fmla="*/ 123 w 144"/>
                <a:gd name="T53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4" h="108">
                  <a:moveTo>
                    <a:pt x="132" y="12"/>
                  </a:moveTo>
                  <a:cubicBezTo>
                    <a:pt x="60" y="12"/>
                    <a:pt x="60" y="12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5" y="12"/>
                    <a:pt x="0" y="17"/>
                    <a:pt x="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91"/>
                    <a:pt x="19" y="96"/>
                    <a:pt x="12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3"/>
                    <a:pt x="5" y="108"/>
                    <a:pt x="12" y="108"/>
                  </a:cubicBezTo>
                  <a:cubicBezTo>
                    <a:pt x="132" y="108"/>
                    <a:pt x="132" y="108"/>
                    <a:pt x="132" y="108"/>
                  </a:cubicBezTo>
                  <a:cubicBezTo>
                    <a:pt x="139" y="108"/>
                    <a:pt x="144" y="103"/>
                    <a:pt x="144" y="96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17"/>
                    <a:pt x="139" y="12"/>
                    <a:pt x="132" y="12"/>
                  </a:cubicBezTo>
                  <a:moveTo>
                    <a:pt x="78" y="90"/>
                  </a:moveTo>
                  <a:cubicBezTo>
                    <a:pt x="61" y="90"/>
                    <a:pt x="48" y="77"/>
                    <a:pt x="48" y="60"/>
                  </a:cubicBezTo>
                  <a:cubicBezTo>
                    <a:pt x="48" y="43"/>
                    <a:pt x="61" y="30"/>
                    <a:pt x="78" y="30"/>
                  </a:cubicBezTo>
                  <a:cubicBezTo>
                    <a:pt x="95" y="30"/>
                    <a:pt x="108" y="43"/>
                    <a:pt x="108" y="60"/>
                  </a:cubicBezTo>
                  <a:cubicBezTo>
                    <a:pt x="108" y="77"/>
                    <a:pt x="95" y="90"/>
                    <a:pt x="78" y="90"/>
                  </a:cubicBezTo>
                  <a:moveTo>
                    <a:pt x="123" y="48"/>
                  </a:moveTo>
                  <a:cubicBezTo>
                    <a:pt x="118" y="48"/>
                    <a:pt x="114" y="44"/>
                    <a:pt x="114" y="39"/>
                  </a:cubicBezTo>
                  <a:cubicBezTo>
                    <a:pt x="114" y="34"/>
                    <a:pt x="118" y="30"/>
                    <a:pt x="123" y="30"/>
                  </a:cubicBezTo>
                  <a:cubicBezTo>
                    <a:pt x="128" y="30"/>
                    <a:pt x="132" y="34"/>
                    <a:pt x="132" y="39"/>
                  </a:cubicBezTo>
                  <a:cubicBezTo>
                    <a:pt x="132" y="44"/>
                    <a:pt x="128" y="48"/>
                    <a:pt x="123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4" name="Rectangle 87"/>
            <p:cNvSpPr>
              <a:spLocks noChangeArrowheads="1"/>
            </p:cNvSpPr>
            <p:nvPr/>
          </p:nvSpPr>
          <p:spPr bwMode="auto">
            <a:xfrm>
              <a:off x="7888" y="5095"/>
              <a:ext cx="65" cy="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5" name="Rectangle 88"/>
            <p:cNvSpPr>
              <a:spLocks noChangeArrowheads="1"/>
            </p:cNvSpPr>
            <p:nvPr/>
          </p:nvSpPr>
          <p:spPr bwMode="auto">
            <a:xfrm>
              <a:off x="7888" y="5095"/>
              <a:ext cx="65" cy="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6" name="Oval 89"/>
            <p:cNvSpPr>
              <a:spLocks noChangeArrowheads="1"/>
            </p:cNvSpPr>
            <p:nvPr/>
          </p:nvSpPr>
          <p:spPr bwMode="auto">
            <a:xfrm>
              <a:off x="7888" y="5095"/>
              <a:ext cx="65" cy="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7" name="Freeform 90"/>
            <p:cNvSpPr/>
            <p:nvPr/>
          </p:nvSpPr>
          <p:spPr bwMode="auto">
            <a:xfrm flipH="1">
              <a:off x="7480" y="5075"/>
              <a:ext cx="0" cy="258"/>
            </a:xfrm>
            <a:custGeom>
              <a:avLst/>
              <a:gdLst>
                <a:gd name="T0" fmla="*/ 64 h 64"/>
                <a:gd name="T1" fmla="*/ 64 h 64"/>
                <a:gd name="T2" fmla="*/ 0 h 64"/>
                <a:gd name="T3" fmla="*/ 64 h 6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64">
                  <a:moveTo>
                    <a:pt x="0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8" name="Rectangle 91"/>
            <p:cNvSpPr>
              <a:spLocks noChangeArrowheads="1"/>
            </p:cNvSpPr>
            <p:nvPr/>
          </p:nvSpPr>
          <p:spPr bwMode="auto">
            <a:xfrm>
              <a:off x="7480" y="5075"/>
              <a:ext cx="85" cy="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39" name="Rectangle 92"/>
            <p:cNvSpPr>
              <a:spLocks noChangeArrowheads="1"/>
            </p:cNvSpPr>
            <p:nvPr/>
          </p:nvSpPr>
          <p:spPr bwMode="auto">
            <a:xfrm>
              <a:off x="7480" y="5075"/>
              <a:ext cx="85" cy="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40" name="Freeform 93"/>
            <p:cNvSpPr/>
            <p:nvPr/>
          </p:nvSpPr>
          <p:spPr bwMode="auto">
            <a:xfrm>
              <a:off x="7480" y="5075"/>
              <a:ext cx="85" cy="258"/>
            </a:xfrm>
            <a:custGeom>
              <a:avLst/>
              <a:gdLst>
                <a:gd name="T0" fmla="*/ 12 w 24"/>
                <a:gd name="T1" fmla="*/ 0 h 72"/>
                <a:gd name="T2" fmla="*/ 0 w 24"/>
                <a:gd name="T3" fmla="*/ 0 h 72"/>
                <a:gd name="T4" fmla="*/ 0 w 24"/>
                <a:gd name="T5" fmla="*/ 0 h 72"/>
                <a:gd name="T6" fmla="*/ 0 w 24"/>
                <a:gd name="T7" fmla="*/ 72 h 72"/>
                <a:gd name="T8" fmla="*/ 12 w 24"/>
                <a:gd name="T9" fmla="*/ 72 h 72"/>
                <a:gd name="T10" fmla="*/ 24 w 24"/>
                <a:gd name="T11" fmla="*/ 60 h 72"/>
                <a:gd name="T12" fmla="*/ 24 w 24"/>
                <a:gd name="T13" fmla="*/ 12 h 72"/>
                <a:gd name="T14" fmla="*/ 12 w 24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72">
                  <a:moveTo>
                    <a:pt x="1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9" y="72"/>
                    <a:pt x="24" y="67"/>
                    <a:pt x="24" y="6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766300" y="2615565"/>
            <a:ext cx="476250" cy="720090"/>
            <a:chOff x="9620" y="4015"/>
            <a:chExt cx="298" cy="452"/>
          </a:xfrm>
        </p:grpSpPr>
        <p:sp>
          <p:nvSpPr>
            <p:cNvPr id="529" name="Rectangle 182"/>
            <p:cNvSpPr>
              <a:spLocks noChangeArrowheads="1"/>
            </p:cNvSpPr>
            <p:nvPr/>
          </p:nvSpPr>
          <p:spPr bwMode="auto">
            <a:xfrm>
              <a:off x="9748" y="4443"/>
              <a:ext cx="42" cy="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530" name="Rectangle 183"/>
            <p:cNvSpPr>
              <a:spLocks noChangeArrowheads="1"/>
            </p:cNvSpPr>
            <p:nvPr/>
          </p:nvSpPr>
          <p:spPr bwMode="auto">
            <a:xfrm>
              <a:off x="9705" y="4358"/>
              <a:ext cx="128" cy="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531" name="Rectangle 184"/>
            <p:cNvSpPr>
              <a:spLocks noChangeArrowheads="1"/>
            </p:cNvSpPr>
            <p:nvPr/>
          </p:nvSpPr>
          <p:spPr bwMode="auto">
            <a:xfrm>
              <a:off x="9705" y="4403"/>
              <a:ext cx="128" cy="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532" name="Freeform 185"/>
            <p:cNvSpPr/>
            <p:nvPr/>
          </p:nvSpPr>
          <p:spPr bwMode="auto">
            <a:xfrm>
              <a:off x="9620" y="4015"/>
              <a:ext cx="298" cy="323"/>
            </a:xfrm>
            <a:custGeom>
              <a:avLst/>
              <a:gdLst>
                <a:gd name="T0" fmla="*/ 84 w 84"/>
                <a:gd name="T1" fmla="*/ 42 h 90"/>
                <a:gd name="T2" fmla="*/ 42 w 84"/>
                <a:gd name="T3" fmla="*/ 0 h 90"/>
                <a:gd name="T4" fmla="*/ 0 w 84"/>
                <a:gd name="T5" fmla="*/ 42 h 90"/>
                <a:gd name="T6" fmla="*/ 24 w 84"/>
                <a:gd name="T7" fmla="*/ 80 h 90"/>
                <a:gd name="T8" fmla="*/ 24 w 84"/>
                <a:gd name="T9" fmla="*/ 90 h 90"/>
                <a:gd name="T10" fmla="*/ 60 w 84"/>
                <a:gd name="T11" fmla="*/ 90 h 90"/>
                <a:gd name="T12" fmla="*/ 60 w 84"/>
                <a:gd name="T13" fmla="*/ 80 h 90"/>
                <a:gd name="T14" fmla="*/ 84 w 84"/>
                <a:gd name="T15" fmla="*/ 4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90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59"/>
                    <a:pt x="10" y="73"/>
                    <a:pt x="24" y="8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74" y="73"/>
                    <a:pt x="84" y="59"/>
                    <a:pt x="84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174865" y="2698115"/>
            <a:ext cx="687705" cy="603885"/>
            <a:chOff x="9495" y="4983"/>
            <a:chExt cx="558" cy="426"/>
          </a:xfrm>
        </p:grpSpPr>
        <p:sp>
          <p:nvSpPr>
            <p:cNvPr id="455" name="Freeform 108"/>
            <p:cNvSpPr/>
            <p:nvPr/>
          </p:nvSpPr>
          <p:spPr bwMode="auto">
            <a:xfrm>
              <a:off x="9945" y="5065"/>
              <a:ext cx="108" cy="345"/>
            </a:xfrm>
            <a:custGeom>
              <a:avLst/>
              <a:gdLst>
                <a:gd name="T0" fmla="*/ 24 w 30"/>
                <a:gd name="T1" fmla="*/ 0 h 96"/>
                <a:gd name="T2" fmla="*/ 0 w 30"/>
                <a:gd name="T3" fmla="*/ 0 h 96"/>
                <a:gd name="T4" fmla="*/ 0 w 30"/>
                <a:gd name="T5" fmla="*/ 96 h 96"/>
                <a:gd name="T6" fmla="*/ 24 w 30"/>
                <a:gd name="T7" fmla="*/ 96 h 96"/>
                <a:gd name="T8" fmla="*/ 30 w 30"/>
                <a:gd name="T9" fmla="*/ 90 h 96"/>
                <a:gd name="T10" fmla="*/ 30 w 30"/>
                <a:gd name="T11" fmla="*/ 6 h 96"/>
                <a:gd name="T12" fmla="*/ 24 w 30"/>
                <a:gd name="T1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96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7" y="96"/>
                    <a:pt x="30" y="93"/>
                    <a:pt x="30" y="9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56" name="Freeform 109"/>
            <p:cNvSpPr>
              <a:spLocks noEditPoints="1"/>
            </p:cNvSpPr>
            <p:nvPr/>
          </p:nvSpPr>
          <p:spPr bwMode="auto">
            <a:xfrm>
              <a:off x="9600" y="4983"/>
              <a:ext cx="323" cy="427"/>
            </a:xfrm>
            <a:custGeom>
              <a:avLst/>
              <a:gdLst>
                <a:gd name="T0" fmla="*/ 84 w 90"/>
                <a:gd name="T1" fmla="*/ 24 h 120"/>
                <a:gd name="T2" fmla="*/ 84 w 90"/>
                <a:gd name="T3" fmla="*/ 24 h 120"/>
                <a:gd name="T4" fmla="*/ 84 w 90"/>
                <a:gd name="T5" fmla="*/ 23 h 120"/>
                <a:gd name="T6" fmla="*/ 84 w 90"/>
                <a:gd name="T7" fmla="*/ 18 h 120"/>
                <a:gd name="T8" fmla="*/ 66 w 90"/>
                <a:gd name="T9" fmla="*/ 0 h 120"/>
                <a:gd name="T10" fmla="*/ 30 w 90"/>
                <a:gd name="T11" fmla="*/ 0 h 120"/>
                <a:gd name="T12" fmla="*/ 12 w 90"/>
                <a:gd name="T13" fmla="*/ 18 h 120"/>
                <a:gd name="T14" fmla="*/ 12 w 90"/>
                <a:gd name="T15" fmla="*/ 24 h 120"/>
                <a:gd name="T16" fmla="*/ 0 w 90"/>
                <a:gd name="T17" fmla="*/ 24 h 120"/>
                <a:gd name="T18" fmla="*/ 0 w 90"/>
                <a:gd name="T19" fmla="*/ 120 h 120"/>
                <a:gd name="T20" fmla="*/ 90 w 90"/>
                <a:gd name="T21" fmla="*/ 120 h 120"/>
                <a:gd name="T22" fmla="*/ 90 w 90"/>
                <a:gd name="T23" fmla="*/ 24 h 120"/>
                <a:gd name="T24" fmla="*/ 84 w 90"/>
                <a:gd name="T25" fmla="*/ 24 h 120"/>
                <a:gd name="T26" fmla="*/ 72 w 90"/>
                <a:gd name="T27" fmla="*/ 24 h 120"/>
                <a:gd name="T28" fmla="*/ 72 w 90"/>
                <a:gd name="T29" fmla="*/ 24 h 120"/>
                <a:gd name="T30" fmla="*/ 24 w 90"/>
                <a:gd name="T31" fmla="*/ 24 h 120"/>
                <a:gd name="T32" fmla="*/ 24 w 90"/>
                <a:gd name="T33" fmla="*/ 18 h 120"/>
                <a:gd name="T34" fmla="*/ 30 w 90"/>
                <a:gd name="T35" fmla="*/ 12 h 120"/>
                <a:gd name="T36" fmla="*/ 66 w 90"/>
                <a:gd name="T37" fmla="*/ 12 h 120"/>
                <a:gd name="T38" fmla="*/ 72 w 90"/>
                <a:gd name="T39" fmla="*/ 18 h 120"/>
                <a:gd name="T40" fmla="*/ 72 w 90"/>
                <a:gd name="T41" fmla="*/ 2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" h="120">
                  <a:moveTo>
                    <a:pt x="8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84" y="6"/>
                    <a:pt x="75" y="0"/>
                    <a:pt x="6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8" y="0"/>
                    <a:pt x="12" y="9"/>
                    <a:pt x="12" y="18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0" y="24"/>
                    <a:pt x="90" y="24"/>
                    <a:pt x="90" y="24"/>
                  </a:cubicBezTo>
                  <a:lnTo>
                    <a:pt x="84" y="24"/>
                  </a:lnTo>
                  <a:close/>
                  <a:moveTo>
                    <a:pt x="72" y="24"/>
                  </a:moveTo>
                  <a:cubicBezTo>
                    <a:pt x="72" y="24"/>
                    <a:pt x="72" y="24"/>
                    <a:pt x="72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2"/>
                    <a:pt x="30" y="12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66" y="12"/>
                    <a:pt x="72" y="12"/>
                    <a:pt x="72" y="18"/>
                  </a:cubicBezTo>
                  <a:lnTo>
                    <a:pt x="72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57" name="Freeform 110"/>
            <p:cNvSpPr/>
            <p:nvPr/>
          </p:nvSpPr>
          <p:spPr bwMode="auto">
            <a:xfrm>
              <a:off x="9495" y="5065"/>
              <a:ext cx="85" cy="345"/>
            </a:xfrm>
            <a:custGeom>
              <a:avLst/>
              <a:gdLst>
                <a:gd name="T0" fmla="*/ 24 w 24"/>
                <a:gd name="T1" fmla="*/ 0 h 96"/>
                <a:gd name="T2" fmla="*/ 6 w 24"/>
                <a:gd name="T3" fmla="*/ 0 h 96"/>
                <a:gd name="T4" fmla="*/ 0 w 24"/>
                <a:gd name="T5" fmla="*/ 6 h 96"/>
                <a:gd name="T6" fmla="*/ 0 w 24"/>
                <a:gd name="T7" fmla="*/ 90 h 96"/>
                <a:gd name="T8" fmla="*/ 6 w 24"/>
                <a:gd name="T9" fmla="*/ 96 h 96"/>
                <a:gd name="T10" fmla="*/ 24 w 24"/>
                <a:gd name="T11" fmla="*/ 96 h 96"/>
                <a:gd name="T12" fmla="*/ 24 w 24"/>
                <a:gd name="T1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6">
                  <a:moveTo>
                    <a:pt x="2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3" y="96"/>
                    <a:pt x="6" y="96"/>
                  </a:cubicBezTo>
                  <a:cubicBezTo>
                    <a:pt x="24" y="96"/>
                    <a:pt x="24" y="96"/>
                    <a:pt x="24" y="9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defTabSz="685165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Macbook Go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19" y="2340047"/>
            <a:ext cx="3906609" cy="2288398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4800441" y="1711659"/>
            <a:ext cx="0" cy="343929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占位符 4" descr="C:\Users\zengfuqiang\Desktop\timg0OBBATB8.jpgtimg0OBBATB8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1113473" y="2501265"/>
            <a:ext cx="2976880" cy="1860550"/>
          </a:xfrm>
        </p:spPr>
      </p:pic>
      <p:sp>
        <p:nvSpPr>
          <p:cNvPr id="4" name="矩形 3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7" name="TextBox 23"/>
          <p:cNvSpPr txBox="1"/>
          <p:nvPr/>
        </p:nvSpPr>
        <p:spPr>
          <a:xfrm>
            <a:off x="5043805" y="2996565"/>
            <a:ext cx="603377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5134104" y="2455831"/>
            <a:ext cx="231648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pic>
        <p:nvPicPr>
          <p:cNvPr id="1026" name="Picture 2" descr="C:\Users\Administrator\Desktop\未标题-11.jpg未标题-1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08485" y="2491119"/>
            <a:ext cx="2984500" cy="19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41375" y="2251075"/>
            <a:ext cx="1555115" cy="368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762635" y="2619375"/>
            <a:ext cx="591439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9" name="TextBox 24"/>
          <p:cNvSpPr txBox="1"/>
          <p:nvPr/>
        </p:nvSpPr>
        <p:spPr>
          <a:xfrm>
            <a:off x="864364" y="230025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" name="矩形 1"/>
          <p:cNvSpPr/>
          <p:nvPr/>
        </p:nvSpPr>
        <p:spPr>
          <a:xfrm>
            <a:off x="841375" y="3790315"/>
            <a:ext cx="1555115" cy="36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" name="TextBox 23"/>
          <p:cNvSpPr txBox="1"/>
          <p:nvPr/>
        </p:nvSpPr>
        <p:spPr>
          <a:xfrm>
            <a:off x="762635" y="4158615"/>
            <a:ext cx="591439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864364" y="383949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7" name="矩形 6"/>
          <p:cNvSpPr/>
          <p:nvPr/>
        </p:nvSpPr>
        <p:spPr>
          <a:xfrm>
            <a:off x="7030720" y="-9525"/>
            <a:ext cx="5161280" cy="68573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12"/>
          <p:cNvSpPr/>
          <p:nvPr/>
        </p:nvSpPr>
        <p:spPr bwMode="auto">
          <a:xfrm>
            <a:off x="1684338" y="1652588"/>
            <a:ext cx="550863" cy="1101725"/>
          </a:xfrm>
          <a:custGeom>
            <a:avLst/>
            <a:gdLst>
              <a:gd name="T0" fmla="*/ 776 w 776"/>
              <a:gd name="T1" fmla="*/ 1553 h 1553"/>
              <a:gd name="T2" fmla="*/ 0 w 776"/>
              <a:gd name="T3" fmla="*/ 777 h 1553"/>
              <a:gd name="T4" fmla="*/ 776 w 776"/>
              <a:gd name="T5" fmla="*/ 0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553">
                <a:moveTo>
                  <a:pt x="776" y="1553"/>
                </a:moveTo>
                <a:cubicBezTo>
                  <a:pt x="348" y="1553"/>
                  <a:pt x="0" y="1205"/>
                  <a:pt x="0" y="777"/>
                </a:cubicBezTo>
                <a:cubicBezTo>
                  <a:pt x="0" y="348"/>
                  <a:pt x="348" y="0"/>
                  <a:pt x="776" y="0"/>
                </a:cubicBezTo>
              </a:path>
            </a:pathLst>
          </a:custGeom>
          <a:noFill/>
          <a:ln w="12700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auto">
          <a:xfrm>
            <a:off x="1787525" y="1749425"/>
            <a:ext cx="895350" cy="901700"/>
          </a:xfrm>
          <a:prstGeom prst="ellipse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Freeform 16"/>
          <p:cNvSpPr/>
          <p:nvPr/>
        </p:nvSpPr>
        <p:spPr bwMode="auto">
          <a:xfrm>
            <a:off x="10293350" y="2979738"/>
            <a:ext cx="550863" cy="1108075"/>
          </a:xfrm>
          <a:custGeom>
            <a:avLst/>
            <a:gdLst>
              <a:gd name="T0" fmla="*/ 0 w 776"/>
              <a:gd name="T1" fmla="*/ 0 h 1553"/>
              <a:gd name="T2" fmla="*/ 776 w 776"/>
              <a:gd name="T3" fmla="*/ 776 h 1553"/>
              <a:gd name="T4" fmla="*/ 0 w 776"/>
              <a:gd name="T5" fmla="*/ 1553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553">
                <a:moveTo>
                  <a:pt x="0" y="0"/>
                </a:moveTo>
                <a:cubicBezTo>
                  <a:pt x="428" y="0"/>
                  <a:pt x="776" y="348"/>
                  <a:pt x="776" y="776"/>
                </a:cubicBezTo>
                <a:cubicBezTo>
                  <a:pt x="776" y="1205"/>
                  <a:pt x="428" y="1553"/>
                  <a:pt x="0" y="1553"/>
                </a:cubicBezTo>
              </a:path>
            </a:pathLst>
          </a:custGeom>
          <a:noFill/>
          <a:ln w="12700" cap="flat">
            <a:solidFill>
              <a:schemeClr val="accent4">
                <a:alpha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Oval 17"/>
          <p:cNvSpPr>
            <a:spLocks noChangeArrowheads="1"/>
          </p:cNvSpPr>
          <p:nvPr/>
        </p:nvSpPr>
        <p:spPr bwMode="auto">
          <a:xfrm>
            <a:off x="9845675" y="3082925"/>
            <a:ext cx="901700" cy="901700"/>
          </a:xfrm>
          <a:prstGeom prst="ellipse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4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Freeform 12"/>
          <p:cNvSpPr/>
          <p:nvPr/>
        </p:nvSpPr>
        <p:spPr bwMode="auto">
          <a:xfrm>
            <a:off x="1787525" y="4592003"/>
            <a:ext cx="549275" cy="1101725"/>
          </a:xfrm>
          <a:custGeom>
            <a:avLst/>
            <a:gdLst>
              <a:gd name="T0" fmla="*/ 776 w 776"/>
              <a:gd name="T1" fmla="*/ 1553 h 1553"/>
              <a:gd name="T2" fmla="*/ 0 w 776"/>
              <a:gd name="T3" fmla="*/ 777 h 1553"/>
              <a:gd name="T4" fmla="*/ 776 w 776"/>
              <a:gd name="T5" fmla="*/ 0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553">
                <a:moveTo>
                  <a:pt x="776" y="1553"/>
                </a:moveTo>
                <a:cubicBezTo>
                  <a:pt x="348" y="1553"/>
                  <a:pt x="0" y="1205"/>
                  <a:pt x="0" y="777"/>
                </a:cubicBezTo>
                <a:cubicBezTo>
                  <a:pt x="0" y="348"/>
                  <a:pt x="348" y="0"/>
                  <a:pt x="776" y="0"/>
                </a:cubicBezTo>
              </a:path>
            </a:pathLst>
          </a:custGeom>
          <a:noFill/>
          <a:ln w="12700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Oval 13"/>
          <p:cNvSpPr>
            <a:spLocks noChangeArrowheads="1"/>
          </p:cNvSpPr>
          <p:nvPr/>
        </p:nvSpPr>
        <p:spPr bwMode="auto">
          <a:xfrm>
            <a:off x="1889125" y="4688840"/>
            <a:ext cx="895350" cy="901700"/>
          </a:xfrm>
          <a:prstGeom prst="ellipse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2923540" y="1749425"/>
            <a:ext cx="704151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" name="TextBox 24"/>
          <p:cNvSpPr txBox="1"/>
          <p:nvPr/>
        </p:nvSpPr>
        <p:spPr>
          <a:xfrm>
            <a:off x="2923669" y="156683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" name="TextBox 23"/>
          <p:cNvSpPr txBox="1"/>
          <p:nvPr/>
        </p:nvSpPr>
        <p:spPr>
          <a:xfrm>
            <a:off x="2825115" y="4832985"/>
            <a:ext cx="704151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l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TextBox 24"/>
          <p:cNvSpPr txBox="1"/>
          <p:nvPr/>
        </p:nvSpPr>
        <p:spPr>
          <a:xfrm>
            <a:off x="2825244" y="465039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6" name="TextBox 23"/>
          <p:cNvSpPr txBox="1"/>
          <p:nvPr/>
        </p:nvSpPr>
        <p:spPr>
          <a:xfrm>
            <a:off x="2682875" y="3194050"/>
            <a:ext cx="704151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  <a:p>
            <a:pPr algn="r"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8276084" y="295557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417" name="Freeform 70"/>
          <p:cNvSpPr/>
          <p:nvPr/>
        </p:nvSpPr>
        <p:spPr bwMode="auto">
          <a:xfrm>
            <a:off x="2012315" y="1967230"/>
            <a:ext cx="445135" cy="466090"/>
          </a:xfrm>
          <a:custGeom>
            <a:avLst/>
            <a:gdLst>
              <a:gd name="T0" fmla="*/ 69 w 138"/>
              <a:gd name="T1" fmla="*/ 0 h 131"/>
              <a:gd name="T2" fmla="*/ 86 w 138"/>
              <a:gd name="T3" fmla="*/ 48 h 131"/>
              <a:gd name="T4" fmla="*/ 138 w 138"/>
              <a:gd name="T5" fmla="*/ 49 h 131"/>
              <a:gd name="T6" fmla="*/ 96 w 138"/>
              <a:gd name="T7" fmla="*/ 81 h 131"/>
              <a:gd name="T8" fmla="*/ 111 w 138"/>
              <a:gd name="T9" fmla="*/ 131 h 131"/>
              <a:gd name="T10" fmla="*/ 69 w 138"/>
              <a:gd name="T11" fmla="*/ 101 h 131"/>
              <a:gd name="T12" fmla="*/ 26 w 138"/>
              <a:gd name="T13" fmla="*/ 131 h 131"/>
              <a:gd name="T14" fmla="*/ 41 w 138"/>
              <a:gd name="T15" fmla="*/ 81 h 131"/>
              <a:gd name="T16" fmla="*/ 0 w 138"/>
              <a:gd name="T17" fmla="*/ 49 h 131"/>
              <a:gd name="T18" fmla="*/ 52 w 138"/>
              <a:gd name="T19" fmla="*/ 48 h 131"/>
              <a:gd name="T20" fmla="*/ 69 w 138"/>
              <a:gd name="T21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8" h="131">
                <a:moveTo>
                  <a:pt x="69" y="0"/>
                </a:moveTo>
                <a:lnTo>
                  <a:pt x="86" y="48"/>
                </a:lnTo>
                <a:lnTo>
                  <a:pt x="138" y="49"/>
                </a:lnTo>
                <a:lnTo>
                  <a:pt x="96" y="81"/>
                </a:lnTo>
                <a:lnTo>
                  <a:pt x="111" y="131"/>
                </a:lnTo>
                <a:lnTo>
                  <a:pt x="69" y="101"/>
                </a:lnTo>
                <a:lnTo>
                  <a:pt x="26" y="131"/>
                </a:lnTo>
                <a:lnTo>
                  <a:pt x="41" y="81"/>
                </a:lnTo>
                <a:lnTo>
                  <a:pt x="0" y="49"/>
                </a:lnTo>
                <a:lnTo>
                  <a:pt x="52" y="48"/>
                </a:lnTo>
                <a:lnTo>
                  <a:pt x="69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3" name="Freeform 37"/>
          <p:cNvSpPr>
            <a:spLocks noEditPoints="1"/>
          </p:cNvSpPr>
          <p:nvPr/>
        </p:nvSpPr>
        <p:spPr bwMode="auto">
          <a:xfrm>
            <a:off x="10066020" y="3330575"/>
            <a:ext cx="461010" cy="407035"/>
          </a:xfrm>
          <a:custGeom>
            <a:avLst/>
            <a:gdLst>
              <a:gd name="T0" fmla="*/ 116662 w 121"/>
              <a:gd name="T1" fmla="*/ 129256 h 114"/>
              <a:gd name="T2" fmla="*/ 116662 w 121"/>
              <a:gd name="T3" fmla="*/ 144643 h 114"/>
              <a:gd name="T4" fmla="*/ 233323 w 121"/>
              <a:gd name="T5" fmla="*/ 135411 h 114"/>
              <a:gd name="T6" fmla="*/ 267094 w 121"/>
              <a:gd name="T7" fmla="*/ 98481 h 114"/>
              <a:gd name="T8" fmla="*/ 107451 w 121"/>
              <a:gd name="T9" fmla="*/ 107713 h 114"/>
              <a:gd name="T10" fmla="*/ 116662 w 121"/>
              <a:gd name="T11" fmla="*/ 113868 h 114"/>
              <a:gd name="T12" fmla="*/ 273234 w 121"/>
              <a:gd name="T13" fmla="*/ 107713 h 114"/>
              <a:gd name="T14" fmla="*/ 267094 w 121"/>
              <a:gd name="T15" fmla="*/ 98481 h 114"/>
              <a:gd name="T16" fmla="*/ 116662 w 121"/>
              <a:gd name="T17" fmla="*/ 67705 h 114"/>
              <a:gd name="T18" fmla="*/ 107451 w 121"/>
              <a:gd name="T19" fmla="*/ 80015 h 114"/>
              <a:gd name="T20" fmla="*/ 267094 w 121"/>
              <a:gd name="T21" fmla="*/ 86170 h 114"/>
              <a:gd name="T22" fmla="*/ 273234 w 121"/>
              <a:gd name="T23" fmla="*/ 76938 h 114"/>
              <a:gd name="T24" fmla="*/ 58331 w 121"/>
              <a:gd name="T25" fmla="*/ 323139 h 114"/>
              <a:gd name="T26" fmla="*/ 316214 w 121"/>
              <a:gd name="T27" fmla="*/ 323139 h 114"/>
              <a:gd name="T28" fmla="*/ 27630 w 121"/>
              <a:gd name="T29" fmla="*/ 307752 h 114"/>
              <a:gd name="T30" fmla="*/ 125872 w 121"/>
              <a:gd name="T31" fmla="*/ 227736 h 114"/>
              <a:gd name="T32" fmla="*/ 343845 w 121"/>
              <a:gd name="T33" fmla="*/ 304674 h 114"/>
              <a:gd name="T34" fmla="*/ 343845 w 121"/>
              <a:gd name="T35" fmla="*/ 163108 h 114"/>
              <a:gd name="T36" fmla="*/ 49121 w 121"/>
              <a:gd name="T37" fmla="*/ 147721 h 114"/>
              <a:gd name="T38" fmla="*/ 27630 w 121"/>
              <a:gd name="T39" fmla="*/ 113868 h 114"/>
              <a:gd name="T40" fmla="*/ 39911 w 121"/>
              <a:gd name="T41" fmla="*/ 107713 h 114"/>
              <a:gd name="T42" fmla="*/ 49121 w 121"/>
              <a:gd name="T43" fmla="*/ 147721 h 114"/>
              <a:gd name="T44" fmla="*/ 322354 w 121"/>
              <a:gd name="T45" fmla="*/ 107713 h 114"/>
              <a:gd name="T46" fmla="*/ 340775 w 121"/>
              <a:gd name="T47" fmla="*/ 110791 h 114"/>
              <a:gd name="T48" fmla="*/ 343845 w 121"/>
              <a:gd name="T49" fmla="*/ 129256 h 114"/>
              <a:gd name="T50" fmla="*/ 147362 w 121"/>
              <a:gd name="T51" fmla="*/ 209271 h 114"/>
              <a:gd name="T52" fmla="*/ 79821 w 121"/>
              <a:gd name="T53" fmla="*/ 163108 h 114"/>
              <a:gd name="T54" fmla="*/ 79821 w 121"/>
              <a:gd name="T55" fmla="*/ 80015 h 114"/>
              <a:gd name="T56" fmla="*/ 110521 w 121"/>
              <a:gd name="T57" fmla="*/ 30775 h 114"/>
              <a:gd name="T58" fmla="*/ 291654 w 121"/>
              <a:gd name="T59" fmla="*/ 61550 h 114"/>
              <a:gd name="T60" fmla="*/ 291654 w 121"/>
              <a:gd name="T61" fmla="*/ 107713 h 114"/>
              <a:gd name="T62" fmla="*/ 291654 w 121"/>
              <a:gd name="T63" fmla="*/ 166186 h 114"/>
              <a:gd name="T64" fmla="*/ 184202 w 121"/>
              <a:gd name="T65" fmla="*/ 181574 h 114"/>
              <a:gd name="T66" fmla="*/ 257883 w 121"/>
              <a:gd name="T67" fmla="*/ 0 h 114"/>
              <a:gd name="T68" fmla="*/ 49121 w 121"/>
              <a:gd name="T69" fmla="*/ 61550 h 114"/>
              <a:gd name="T70" fmla="*/ 39911 w 121"/>
              <a:gd name="T71" fmla="*/ 80015 h 114"/>
              <a:gd name="T72" fmla="*/ 0 w 121"/>
              <a:gd name="T73" fmla="*/ 316984 h 114"/>
              <a:gd name="T74" fmla="*/ 334635 w 121"/>
              <a:gd name="T75" fmla="*/ 350837 h 114"/>
              <a:gd name="T76" fmla="*/ 371475 w 121"/>
              <a:gd name="T77" fmla="*/ 113868 h 114"/>
              <a:gd name="T78" fmla="*/ 322354 w 121"/>
              <a:gd name="T79" fmla="*/ 80015 h 114"/>
              <a:gd name="T80" fmla="*/ 257883 w 121"/>
              <a:gd name="T81" fmla="*/ 0 h 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20" h="114">
                <a:moveTo>
                  <a:pt x="74" y="42"/>
                </a:moveTo>
                <a:cubicBezTo>
                  <a:pt x="38" y="42"/>
                  <a:pt x="38" y="42"/>
                  <a:pt x="38" y="42"/>
                </a:cubicBezTo>
                <a:cubicBezTo>
                  <a:pt x="36" y="42"/>
                  <a:pt x="35" y="43"/>
                  <a:pt x="35" y="44"/>
                </a:cubicBezTo>
                <a:cubicBezTo>
                  <a:pt x="35" y="46"/>
                  <a:pt x="36" y="47"/>
                  <a:pt x="38" y="47"/>
                </a:cubicBezTo>
                <a:cubicBezTo>
                  <a:pt x="74" y="47"/>
                  <a:pt x="74" y="47"/>
                  <a:pt x="74" y="47"/>
                </a:cubicBezTo>
                <a:cubicBezTo>
                  <a:pt x="75" y="47"/>
                  <a:pt x="76" y="46"/>
                  <a:pt x="76" y="44"/>
                </a:cubicBezTo>
                <a:cubicBezTo>
                  <a:pt x="76" y="43"/>
                  <a:pt x="75" y="42"/>
                  <a:pt x="74" y="42"/>
                </a:cubicBezTo>
                <a:moveTo>
                  <a:pt x="87" y="32"/>
                </a:moveTo>
                <a:cubicBezTo>
                  <a:pt x="38" y="32"/>
                  <a:pt x="38" y="32"/>
                  <a:pt x="38" y="32"/>
                </a:cubicBezTo>
                <a:cubicBezTo>
                  <a:pt x="36" y="32"/>
                  <a:pt x="35" y="33"/>
                  <a:pt x="35" y="35"/>
                </a:cubicBezTo>
                <a:cubicBezTo>
                  <a:pt x="35" y="35"/>
                  <a:pt x="35" y="35"/>
                  <a:pt x="35" y="35"/>
                </a:cubicBezTo>
                <a:cubicBezTo>
                  <a:pt x="35" y="36"/>
                  <a:pt x="36" y="37"/>
                  <a:pt x="38" y="37"/>
                </a:cubicBezTo>
                <a:cubicBezTo>
                  <a:pt x="87" y="37"/>
                  <a:pt x="87" y="37"/>
                  <a:pt x="87" y="37"/>
                </a:cubicBezTo>
                <a:cubicBezTo>
                  <a:pt x="88" y="37"/>
                  <a:pt x="89" y="36"/>
                  <a:pt x="89" y="35"/>
                </a:cubicBezTo>
                <a:cubicBezTo>
                  <a:pt x="89" y="35"/>
                  <a:pt x="89" y="35"/>
                  <a:pt x="89" y="35"/>
                </a:cubicBezTo>
                <a:cubicBezTo>
                  <a:pt x="89" y="33"/>
                  <a:pt x="88" y="32"/>
                  <a:pt x="87" y="32"/>
                </a:cubicBezTo>
                <a:moveTo>
                  <a:pt x="87" y="22"/>
                </a:moveTo>
                <a:cubicBezTo>
                  <a:pt x="38" y="22"/>
                  <a:pt x="38" y="22"/>
                  <a:pt x="38" y="22"/>
                </a:cubicBezTo>
                <a:cubicBezTo>
                  <a:pt x="36" y="22"/>
                  <a:pt x="35" y="24"/>
                  <a:pt x="35" y="25"/>
                </a:cubicBezTo>
                <a:cubicBezTo>
                  <a:pt x="35" y="25"/>
                  <a:pt x="35" y="26"/>
                  <a:pt x="35" y="26"/>
                </a:cubicBezTo>
                <a:cubicBezTo>
                  <a:pt x="36" y="27"/>
                  <a:pt x="37" y="28"/>
                  <a:pt x="38" y="28"/>
                </a:cubicBezTo>
                <a:cubicBezTo>
                  <a:pt x="87" y="28"/>
                  <a:pt x="87" y="28"/>
                  <a:pt x="87" y="28"/>
                </a:cubicBezTo>
                <a:cubicBezTo>
                  <a:pt x="88" y="28"/>
                  <a:pt x="89" y="27"/>
                  <a:pt x="89" y="26"/>
                </a:cubicBezTo>
                <a:cubicBezTo>
                  <a:pt x="89" y="26"/>
                  <a:pt x="89" y="25"/>
                  <a:pt x="89" y="25"/>
                </a:cubicBezTo>
                <a:cubicBezTo>
                  <a:pt x="89" y="24"/>
                  <a:pt x="88" y="22"/>
                  <a:pt x="87" y="22"/>
                </a:cubicBezTo>
                <a:moveTo>
                  <a:pt x="19" y="105"/>
                </a:moveTo>
                <a:cubicBezTo>
                  <a:pt x="60" y="71"/>
                  <a:pt x="60" y="71"/>
                  <a:pt x="60" y="71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19" y="105"/>
                  <a:pt x="19" y="105"/>
                  <a:pt x="19" y="105"/>
                </a:cubicBezTo>
                <a:moveTo>
                  <a:pt x="9" y="100"/>
                </a:moveTo>
                <a:cubicBezTo>
                  <a:pt x="9" y="54"/>
                  <a:pt x="9" y="54"/>
                  <a:pt x="9" y="54"/>
                </a:cubicBezTo>
                <a:cubicBezTo>
                  <a:pt x="41" y="74"/>
                  <a:pt x="41" y="74"/>
                  <a:pt x="41" y="74"/>
                </a:cubicBezTo>
                <a:cubicBezTo>
                  <a:pt x="9" y="100"/>
                  <a:pt x="9" y="100"/>
                  <a:pt x="9" y="100"/>
                </a:cubicBezTo>
                <a:moveTo>
                  <a:pt x="112" y="99"/>
                </a:moveTo>
                <a:cubicBezTo>
                  <a:pt x="80" y="74"/>
                  <a:pt x="80" y="74"/>
                  <a:pt x="80" y="74"/>
                </a:cubicBezTo>
                <a:cubicBezTo>
                  <a:pt x="112" y="53"/>
                  <a:pt x="112" y="53"/>
                  <a:pt x="112" y="53"/>
                </a:cubicBezTo>
                <a:cubicBezTo>
                  <a:pt x="112" y="99"/>
                  <a:pt x="112" y="99"/>
                  <a:pt x="112" y="99"/>
                </a:cubicBezTo>
                <a:moveTo>
                  <a:pt x="16" y="48"/>
                </a:moveTo>
                <a:cubicBezTo>
                  <a:pt x="9" y="43"/>
                  <a:pt x="9" y="43"/>
                  <a:pt x="9" y="43"/>
                </a:cubicBez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10" y="37"/>
                  <a:pt x="10" y="36"/>
                </a:cubicBezTo>
                <a:cubicBezTo>
                  <a:pt x="11" y="36"/>
                  <a:pt x="12" y="35"/>
                  <a:pt x="13" y="35"/>
                </a:cubicBezTo>
                <a:cubicBezTo>
                  <a:pt x="16" y="35"/>
                  <a:pt x="16" y="35"/>
                  <a:pt x="16" y="35"/>
                </a:cubicBezTo>
                <a:cubicBezTo>
                  <a:pt x="16" y="48"/>
                  <a:pt x="16" y="48"/>
                  <a:pt x="16" y="48"/>
                </a:cubicBezTo>
                <a:moveTo>
                  <a:pt x="105" y="47"/>
                </a:moveTo>
                <a:cubicBezTo>
                  <a:pt x="105" y="35"/>
                  <a:pt x="105" y="35"/>
                  <a:pt x="105" y="35"/>
                </a:cubicBezTo>
                <a:cubicBezTo>
                  <a:pt x="109" y="35"/>
                  <a:pt x="109" y="35"/>
                  <a:pt x="109" y="35"/>
                </a:cubicBezTo>
                <a:cubicBezTo>
                  <a:pt x="110" y="35"/>
                  <a:pt x="111" y="36"/>
                  <a:pt x="111" y="36"/>
                </a:cubicBezTo>
                <a:cubicBezTo>
                  <a:pt x="112" y="37"/>
                  <a:pt x="112" y="37"/>
                  <a:pt x="112" y="37"/>
                </a:cubicBezTo>
                <a:cubicBezTo>
                  <a:pt x="112" y="42"/>
                  <a:pt x="112" y="42"/>
                  <a:pt x="112" y="42"/>
                </a:cubicBezTo>
                <a:cubicBezTo>
                  <a:pt x="105" y="47"/>
                  <a:pt x="105" y="47"/>
                  <a:pt x="105" y="47"/>
                </a:cubicBezTo>
                <a:moveTo>
                  <a:pt x="48" y="68"/>
                </a:moveTo>
                <a:cubicBezTo>
                  <a:pt x="26" y="54"/>
                  <a:pt x="26" y="54"/>
                  <a:pt x="26" y="54"/>
                </a:cubicBezTo>
                <a:cubicBezTo>
                  <a:pt x="26" y="54"/>
                  <a:pt x="26" y="53"/>
                  <a:pt x="26" y="53"/>
                </a:cubicBezTo>
                <a:cubicBezTo>
                  <a:pt x="26" y="35"/>
                  <a:pt x="26" y="35"/>
                  <a:pt x="26" y="35"/>
                </a:cubicBezTo>
                <a:cubicBezTo>
                  <a:pt x="26" y="26"/>
                  <a:pt x="26" y="26"/>
                  <a:pt x="26" y="26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5"/>
                  <a:pt x="30" y="10"/>
                  <a:pt x="36" y="10"/>
                </a:cubicBezTo>
                <a:cubicBezTo>
                  <a:pt x="84" y="10"/>
                  <a:pt x="84" y="10"/>
                  <a:pt x="84" y="10"/>
                </a:cubicBezTo>
                <a:cubicBezTo>
                  <a:pt x="90" y="10"/>
                  <a:pt x="95" y="15"/>
                  <a:pt x="95" y="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35"/>
                  <a:pt x="95" y="35"/>
                  <a:pt x="95" y="35"/>
                </a:cubicBezTo>
                <a:cubicBezTo>
                  <a:pt x="95" y="53"/>
                  <a:pt x="95" y="53"/>
                  <a:pt x="95" y="53"/>
                </a:cubicBezTo>
                <a:cubicBezTo>
                  <a:pt x="95" y="54"/>
                  <a:pt x="95" y="54"/>
                  <a:pt x="95" y="54"/>
                </a:cubicBezTo>
                <a:cubicBezTo>
                  <a:pt x="72" y="68"/>
                  <a:pt x="72" y="68"/>
                  <a:pt x="72" y="68"/>
                </a:cubicBezTo>
                <a:cubicBezTo>
                  <a:pt x="60" y="59"/>
                  <a:pt x="60" y="59"/>
                  <a:pt x="60" y="59"/>
                </a:cubicBezTo>
                <a:cubicBezTo>
                  <a:pt x="48" y="68"/>
                  <a:pt x="48" y="68"/>
                  <a:pt x="48" y="68"/>
                </a:cubicBezTo>
                <a:moveTo>
                  <a:pt x="84" y="0"/>
                </a:moveTo>
                <a:cubicBezTo>
                  <a:pt x="36" y="0"/>
                  <a:pt x="36" y="0"/>
                  <a:pt x="36" y="0"/>
                </a:cubicBezTo>
                <a:cubicBezTo>
                  <a:pt x="25" y="0"/>
                  <a:pt x="16" y="9"/>
                  <a:pt x="16" y="20"/>
                </a:cubicBezTo>
                <a:cubicBezTo>
                  <a:pt x="16" y="26"/>
                  <a:pt x="16" y="26"/>
                  <a:pt x="16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7" y="26"/>
                  <a:pt x="1" y="31"/>
                  <a:pt x="0" y="37"/>
                </a:cubicBezTo>
                <a:cubicBezTo>
                  <a:pt x="0" y="103"/>
                  <a:pt x="0" y="103"/>
                  <a:pt x="0" y="103"/>
                </a:cubicBezTo>
                <a:cubicBezTo>
                  <a:pt x="1" y="109"/>
                  <a:pt x="7" y="114"/>
                  <a:pt x="13" y="114"/>
                </a:cubicBezTo>
                <a:cubicBezTo>
                  <a:pt x="109" y="114"/>
                  <a:pt x="109" y="114"/>
                  <a:pt x="109" y="114"/>
                </a:cubicBezTo>
                <a:cubicBezTo>
                  <a:pt x="115" y="114"/>
                  <a:pt x="121" y="109"/>
                  <a:pt x="121" y="103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31"/>
                  <a:pt x="115" y="26"/>
                  <a:pt x="109" y="26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5" y="20"/>
                  <a:pt x="105" y="20"/>
                  <a:pt x="105" y="20"/>
                </a:cubicBezTo>
                <a:cubicBezTo>
                  <a:pt x="105" y="9"/>
                  <a:pt x="95" y="0"/>
                  <a:pt x="84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6" name="Freeform 96"/>
          <p:cNvSpPr>
            <a:spLocks noEditPoints="1"/>
          </p:cNvSpPr>
          <p:nvPr/>
        </p:nvSpPr>
        <p:spPr bwMode="auto">
          <a:xfrm>
            <a:off x="2149475" y="4969510"/>
            <a:ext cx="533400" cy="339725"/>
          </a:xfrm>
          <a:custGeom>
            <a:avLst/>
            <a:gdLst>
              <a:gd name="T0" fmla="*/ 30726 w 124"/>
              <a:gd name="T1" fmla="*/ 169489 h 85"/>
              <a:gd name="T2" fmla="*/ 92177 w 124"/>
              <a:gd name="T3" fmla="*/ 231122 h 85"/>
              <a:gd name="T4" fmla="*/ 98323 w 124"/>
              <a:gd name="T5" fmla="*/ 138673 h 85"/>
              <a:gd name="T6" fmla="*/ 0 w 124"/>
              <a:gd name="T7" fmla="*/ 166408 h 85"/>
              <a:gd name="T8" fmla="*/ 27653 w 124"/>
              <a:gd name="T9" fmla="*/ 261938 h 85"/>
              <a:gd name="T10" fmla="*/ 122903 w 124"/>
              <a:gd name="T11" fmla="*/ 234203 h 85"/>
              <a:gd name="T12" fmla="*/ 98323 w 124"/>
              <a:gd name="T13" fmla="*/ 138673 h 85"/>
              <a:gd name="T14" fmla="*/ 168992 w 124"/>
              <a:gd name="T15" fmla="*/ 169489 h 85"/>
              <a:gd name="T16" fmla="*/ 230444 w 124"/>
              <a:gd name="T17" fmla="*/ 231122 h 85"/>
              <a:gd name="T18" fmla="*/ 233516 w 124"/>
              <a:gd name="T19" fmla="*/ 138673 h 85"/>
              <a:gd name="T20" fmla="*/ 138266 w 124"/>
              <a:gd name="T21" fmla="*/ 166408 h 85"/>
              <a:gd name="T22" fmla="*/ 162847 w 124"/>
              <a:gd name="T23" fmla="*/ 261938 h 85"/>
              <a:gd name="T24" fmla="*/ 261169 w 124"/>
              <a:gd name="T25" fmla="*/ 234203 h 85"/>
              <a:gd name="T26" fmla="*/ 233516 w 124"/>
              <a:gd name="T27" fmla="*/ 138673 h 85"/>
              <a:gd name="T28" fmla="*/ 298040 w 124"/>
              <a:gd name="T29" fmla="*/ 80122 h 85"/>
              <a:gd name="T30" fmla="*/ 288823 w 124"/>
              <a:gd name="T31" fmla="*/ 89367 h 85"/>
              <a:gd name="T32" fmla="*/ 328766 w 124"/>
              <a:gd name="T33" fmla="*/ 144836 h 85"/>
              <a:gd name="T34" fmla="*/ 341056 w 124"/>
              <a:gd name="T35" fmla="*/ 144836 h 85"/>
              <a:gd name="T36" fmla="*/ 381000 w 124"/>
              <a:gd name="T37" fmla="*/ 89367 h 85"/>
              <a:gd name="T38" fmla="*/ 374855 w 124"/>
              <a:gd name="T39" fmla="*/ 80122 h 85"/>
              <a:gd name="T40" fmla="*/ 30726 w 124"/>
              <a:gd name="T41" fmla="*/ 27735 h 85"/>
              <a:gd name="T42" fmla="*/ 92177 w 124"/>
              <a:gd name="T43" fmla="*/ 92449 h 85"/>
              <a:gd name="T44" fmla="*/ 98323 w 124"/>
              <a:gd name="T45" fmla="*/ 0 h 85"/>
              <a:gd name="T46" fmla="*/ 0 w 124"/>
              <a:gd name="T47" fmla="*/ 24653 h 85"/>
              <a:gd name="T48" fmla="*/ 27653 w 124"/>
              <a:gd name="T49" fmla="*/ 120183 h 85"/>
              <a:gd name="T50" fmla="*/ 122903 w 124"/>
              <a:gd name="T51" fmla="*/ 95530 h 85"/>
              <a:gd name="T52" fmla="*/ 98323 w 124"/>
              <a:gd name="T53" fmla="*/ 0 h 85"/>
              <a:gd name="T54" fmla="*/ 168992 w 124"/>
              <a:gd name="T55" fmla="*/ 27735 h 85"/>
              <a:gd name="T56" fmla="*/ 230444 w 124"/>
              <a:gd name="T57" fmla="*/ 92449 h 85"/>
              <a:gd name="T58" fmla="*/ 233516 w 124"/>
              <a:gd name="T59" fmla="*/ 0 h 85"/>
              <a:gd name="T60" fmla="*/ 138266 w 124"/>
              <a:gd name="T61" fmla="*/ 24653 h 85"/>
              <a:gd name="T62" fmla="*/ 162847 w 124"/>
              <a:gd name="T63" fmla="*/ 120183 h 85"/>
              <a:gd name="T64" fmla="*/ 261169 w 124"/>
              <a:gd name="T65" fmla="*/ 95530 h 85"/>
              <a:gd name="T66" fmla="*/ 233516 w 124"/>
              <a:gd name="T67" fmla="*/ 0 h 8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24" h="85">
                <a:moveTo>
                  <a:pt x="10" y="75"/>
                </a:moveTo>
                <a:cubicBezTo>
                  <a:pt x="10" y="55"/>
                  <a:pt x="10" y="55"/>
                  <a:pt x="1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75"/>
                  <a:pt x="30" y="75"/>
                  <a:pt x="30" y="75"/>
                </a:cubicBezTo>
                <a:cubicBezTo>
                  <a:pt x="10" y="75"/>
                  <a:pt x="10" y="75"/>
                  <a:pt x="10" y="75"/>
                </a:cubicBezTo>
                <a:moveTo>
                  <a:pt x="32" y="45"/>
                </a:moveTo>
                <a:cubicBezTo>
                  <a:pt x="9" y="45"/>
                  <a:pt x="9" y="45"/>
                  <a:pt x="9" y="45"/>
                </a:cubicBezTo>
                <a:cubicBezTo>
                  <a:pt x="4" y="45"/>
                  <a:pt x="0" y="49"/>
                  <a:pt x="0" y="5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81"/>
                  <a:pt x="4" y="85"/>
                  <a:pt x="9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6" y="85"/>
                  <a:pt x="40" y="81"/>
                  <a:pt x="40" y="76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49"/>
                  <a:pt x="36" y="45"/>
                  <a:pt x="32" y="45"/>
                </a:cubicBezTo>
                <a:moveTo>
                  <a:pt x="55" y="75"/>
                </a:moveTo>
                <a:cubicBezTo>
                  <a:pt x="55" y="55"/>
                  <a:pt x="55" y="55"/>
                  <a:pt x="55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75" y="75"/>
                  <a:pt x="75" y="75"/>
                  <a:pt x="75" y="75"/>
                </a:cubicBezTo>
                <a:cubicBezTo>
                  <a:pt x="55" y="75"/>
                  <a:pt x="55" y="75"/>
                  <a:pt x="55" y="75"/>
                </a:cubicBezTo>
                <a:moveTo>
                  <a:pt x="76" y="45"/>
                </a:moveTo>
                <a:cubicBezTo>
                  <a:pt x="53" y="45"/>
                  <a:pt x="53" y="45"/>
                  <a:pt x="53" y="45"/>
                </a:cubicBezTo>
                <a:cubicBezTo>
                  <a:pt x="49" y="45"/>
                  <a:pt x="45" y="49"/>
                  <a:pt x="45" y="54"/>
                </a:cubicBezTo>
                <a:cubicBezTo>
                  <a:pt x="45" y="76"/>
                  <a:pt x="45" y="76"/>
                  <a:pt x="45" y="76"/>
                </a:cubicBezTo>
                <a:cubicBezTo>
                  <a:pt x="45" y="81"/>
                  <a:pt x="49" y="85"/>
                  <a:pt x="53" y="85"/>
                </a:cubicBezTo>
                <a:cubicBezTo>
                  <a:pt x="76" y="85"/>
                  <a:pt x="76" y="85"/>
                  <a:pt x="76" y="85"/>
                </a:cubicBezTo>
                <a:cubicBezTo>
                  <a:pt x="81" y="85"/>
                  <a:pt x="85" y="81"/>
                  <a:pt x="85" y="76"/>
                </a:cubicBezTo>
                <a:cubicBezTo>
                  <a:pt x="85" y="54"/>
                  <a:pt x="85" y="54"/>
                  <a:pt x="85" y="54"/>
                </a:cubicBezTo>
                <a:cubicBezTo>
                  <a:pt x="85" y="49"/>
                  <a:pt x="81" y="45"/>
                  <a:pt x="76" y="45"/>
                </a:cubicBezTo>
                <a:moveTo>
                  <a:pt x="122" y="26"/>
                </a:moveTo>
                <a:cubicBezTo>
                  <a:pt x="97" y="26"/>
                  <a:pt x="97" y="26"/>
                  <a:pt x="97" y="26"/>
                </a:cubicBezTo>
                <a:cubicBezTo>
                  <a:pt x="96" y="26"/>
                  <a:pt x="95" y="27"/>
                  <a:pt x="95" y="28"/>
                </a:cubicBezTo>
                <a:cubicBezTo>
                  <a:pt x="95" y="28"/>
                  <a:pt x="94" y="29"/>
                  <a:pt x="94" y="29"/>
                </a:cubicBezTo>
                <a:cubicBezTo>
                  <a:pt x="94" y="30"/>
                  <a:pt x="95" y="30"/>
                  <a:pt x="95" y="31"/>
                </a:cubicBezTo>
                <a:cubicBezTo>
                  <a:pt x="107" y="47"/>
                  <a:pt x="107" y="47"/>
                  <a:pt x="107" y="47"/>
                </a:cubicBezTo>
                <a:cubicBezTo>
                  <a:pt x="108" y="47"/>
                  <a:pt x="108" y="48"/>
                  <a:pt x="109" y="48"/>
                </a:cubicBezTo>
                <a:cubicBezTo>
                  <a:pt x="110" y="48"/>
                  <a:pt x="111" y="47"/>
                  <a:pt x="111" y="47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4" y="30"/>
                  <a:pt x="124" y="30"/>
                  <a:pt x="124" y="29"/>
                </a:cubicBezTo>
                <a:cubicBezTo>
                  <a:pt x="124" y="29"/>
                  <a:pt x="124" y="28"/>
                  <a:pt x="124" y="28"/>
                </a:cubicBezTo>
                <a:cubicBezTo>
                  <a:pt x="123" y="27"/>
                  <a:pt x="122" y="26"/>
                  <a:pt x="122" y="26"/>
                </a:cubicBezTo>
                <a:moveTo>
                  <a:pt x="10" y="30"/>
                </a:moveTo>
                <a:cubicBezTo>
                  <a:pt x="10" y="9"/>
                  <a:pt x="10" y="9"/>
                  <a:pt x="10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30"/>
                  <a:pt x="30" y="30"/>
                  <a:pt x="30" y="30"/>
                </a:cubicBezTo>
                <a:cubicBezTo>
                  <a:pt x="10" y="30"/>
                  <a:pt x="10" y="30"/>
                  <a:pt x="10" y="30"/>
                </a:cubicBezTo>
                <a:moveTo>
                  <a:pt x="32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5"/>
                  <a:pt x="4" y="39"/>
                  <a:pt x="9" y="39"/>
                </a:cubicBezTo>
                <a:cubicBezTo>
                  <a:pt x="32" y="39"/>
                  <a:pt x="32" y="39"/>
                  <a:pt x="32" y="39"/>
                </a:cubicBezTo>
                <a:cubicBezTo>
                  <a:pt x="36" y="39"/>
                  <a:pt x="40" y="35"/>
                  <a:pt x="40" y="3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3"/>
                  <a:pt x="36" y="0"/>
                  <a:pt x="32" y="0"/>
                </a:cubicBezTo>
                <a:moveTo>
                  <a:pt x="55" y="30"/>
                </a:moveTo>
                <a:cubicBezTo>
                  <a:pt x="55" y="9"/>
                  <a:pt x="55" y="9"/>
                  <a:pt x="5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5" y="30"/>
                  <a:pt x="75" y="30"/>
                  <a:pt x="75" y="30"/>
                </a:cubicBezTo>
                <a:cubicBezTo>
                  <a:pt x="55" y="30"/>
                  <a:pt x="55" y="30"/>
                  <a:pt x="55" y="30"/>
                </a:cubicBezTo>
                <a:moveTo>
                  <a:pt x="76" y="0"/>
                </a:moveTo>
                <a:cubicBezTo>
                  <a:pt x="53" y="0"/>
                  <a:pt x="53" y="0"/>
                  <a:pt x="53" y="0"/>
                </a:cubicBezTo>
                <a:cubicBezTo>
                  <a:pt x="49" y="0"/>
                  <a:pt x="45" y="3"/>
                  <a:pt x="45" y="8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5"/>
                  <a:pt x="49" y="39"/>
                  <a:pt x="53" y="39"/>
                </a:cubicBezTo>
                <a:cubicBezTo>
                  <a:pt x="76" y="39"/>
                  <a:pt x="76" y="39"/>
                  <a:pt x="76" y="39"/>
                </a:cubicBezTo>
                <a:cubicBezTo>
                  <a:pt x="81" y="39"/>
                  <a:pt x="85" y="35"/>
                  <a:pt x="85" y="31"/>
                </a:cubicBezTo>
                <a:cubicBezTo>
                  <a:pt x="85" y="8"/>
                  <a:pt x="85" y="8"/>
                  <a:pt x="85" y="8"/>
                </a:cubicBezTo>
                <a:cubicBezTo>
                  <a:pt x="85" y="3"/>
                  <a:pt x="81" y="0"/>
                  <a:pt x="76" y="0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nimBg="1"/>
      <p:bldP spid="52" grpId="0" bldLvl="0" animBg="1"/>
      <p:bldP spid="55" grpId="0" bldLvl="0" animBg="1"/>
      <p:bldP spid="56" grpId="0" bldLvl="0" animBg="1"/>
      <p:bldP spid="76" grpId="0" bldLvl="0" animBg="1"/>
      <p:bldP spid="77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1198880" y="1664335"/>
            <a:ext cx="9794240" cy="404431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0" name="矩形 93"/>
          <p:cNvSpPr/>
          <p:nvPr/>
        </p:nvSpPr>
        <p:spPr>
          <a:xfrm>
            <a:off x="1148656" y="1604797"/>
            <a:ext cx="384043" cy="384043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矩形 93"/>
          <p:cNvSpPr/>
          <p:nvPr/>
        </p:nvSpPr>
        <p:spPr>
          <a:xfrm rot="10800000">
            <a:off x="10712761" y="5415016"/>
            <a:ext cx="384043" cy="384043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1427480" y="2245360"/>
            <a:ext cx="9337040" cy="384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18443" y="1473835"/>
            <a:ext cx="1555115" cy="368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TextBox 24"/>
          <p:cNvSpPr txBox="1"/>
          <p:nvPr/>
        </p:nvSpPr>
        <p:spPr>
          <a:xfrm>
            <a:off x="5382260" y="152301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40" grpId="0" bldLvl="0" animBg="1"/>
      <p:bldP spid="4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-1026150" y="1247282"/>
            <a:ext cx="16930486" cy="5610718"/>
            <a:chOff x="-1026150" y="1247282"/>
            <a:chExt cx="16930486" cy="5610718"/>
          </a:xfrm>
        </p:grpSpPr>
        <p:sp>
          <p:nvSpPr>
            <p:cNvPr id="17" name="Freeform 21"/>
            <p:cNvSpPr/>
            <p:nvPr/>
          </p:nvSpPr>
          <p:spPr bwMode="auto">
            <a:xfrm>
              <a:off x="6998010" y="1765852"/>
              <a:ext cx="882166" cy="970098"/>
            </a:xfrm>
            <a:custGeom>
              <a:avLst/>
              <a:gdLst>
                <a:gd name="T0" fmla="*/ 120 w 132"/>
                <a:gd name="T1" fmla="*/ 119 h 145"/>
                <a:gd name="T2" fmla="*/ 97 w 132"/>
                <a:gd name="T3" fmla="*/ 108 h 145"/>
                <a:gd name="T4" fmla="*/ 90 w 132"/>
                <a:gd name="T5" fmla="*/ 103 h 145"/>
                <a:gd name="T6" fmla="*/ 99 w 132"/>
                <a:gd name="T7" fmla="*/ 105 h 145"/>
                <a:gd name="T8" fmla="*/ 95 w 132"/>
                <a:gd name="T9" fmla="*/ 91 h 145"/>
                <a:gd name="T10" fmla="*/ 106 w 132"/>
                <a:gd name="T11" fmla="*/ 97 h 145"/>
                <a:gd name="T12" fmla="*/ 101 w 132"/>
                <a:gd name="T13" fmla="*/ 84 h 145"/>
                <a:gd name="T14" fmla="*/ 109 w 132"/>
                <a:gd name="T15" fmla="*/ 89 h 145"/>
                <a:gd name="T16" fmla="*/ 106 w 132"/>
                <a:gd name="T17" fmla="*/ 75 h 145"/>
                <a:gd name="T18" fmla="*/ 117 w 132"/>
                <a:gd name="T19" fmla="*/ 75 h 145"/>
                <a:gd name="T20" fmla="*/ 108 w 132"/>
                <a:gd name="T21" fmla="*/ 65 h 145"/>
                <a:gd name="T22" fmla="*/ 120 w 132"/>
                <a:gd name="T23" fmla="*/ 60 h 145"/>
                <a:gd name="T24" fmla="*/ 106 w 132"/>
                <a:gd name="T25" fmla="*/ 41 h 145"/>
                <a:gd name="T26" fmla="*/ 70 w 132"/>
                <a:gd name="T27" fmla="*/ 0 h 145"/>
                <a:gd name="T28" fmla="*/ 65 w 132"/>
                <a:gd name="T29" fmla="*/ 0 h 145"/>
                <a:gd name="T30" fmla="*/ 60 w 132"/>
                <a:gd name="T31" fmla="*/ 0 h 145"/>
                <a:gd name="T32" fmla="*/ 23 w 132"/>
                <a:gd name="T33" fmla="*/ 41 h 145"/>
                <a:gd name="T34" fmla="*/ 10 w 132"/>
                <a:gd name="T35" fmla="*/ 60 h 145"/>
                <a:gd name="T36" fmla="*/ 22 w 132"/>
                <a:gd name="T37" fmla="*/ 65 h 145"/>
                <a:gd name="T38" fmla="*/ 13 w 132"/>
                <a:gd name="T39" fmla="*/ 75 h 145"/>
                <a:gd name="T40" fmla="*/ 24 w 132"/>
                <a:gd name="T41" fmla="*/ 75 h 145"/>
                <a:gd name="T42" fmla="*/ 20 w 132"/>
                <a:gd name="T43" fmla="*/ 89 h 145"/>
                <a:gd name="T44" fmla="*/ 29 w 132"/>
                <a:gd name="T45" fmla="*/ 84 h 145"/>
                <a:gd name="T46" fmla="*/ 23 w 132"/>
                <a:gd name="T47" fmla="*/ 97 h 145"/>
                <a:gd name="T48" fmla="*/ 34 w 132"/>
                <a:gd name="T49" fmla="*/ 91 h 145"/>
                <a:gd name="T50" fmla="*/ 31 w 132"/>
                <a:gd name="T51" fmla="*/ 105 h 145"/>
                <a:gd name="T52" fmla="*/ 40 w 132"/>
                <a:gd name="T53" fmla="*/ 103 h 145"/>
                <a:gd name="T54" fmla="*/ 32 w 132"/>
                <a:gd name="T55" fmla="*/ 108 h 145"/>
                <a:gd name="T56" fmla="*/ 7 w 132"/>
                <a:gd name="T57" fmla="*/ 117 h 145"/>
                <a:gd name="T58" fmla="*/ 0 w 132"/>
                <a:gd name="T59" fmla="*/ 121 h 145"/>
                <a:gd name="T60" fmla="*/ 0 w 132"/>
                <a:gd name="T61" fmla="*/ 145 h 145"/>
                <a:gd name="T62" fmla="*/ 65 w 132"/>
                <a:gd name="T63" fmla="*/ 145 h 145"/>
                <a:gd name="T64" fmla="*/ 130 w 132"/>
                <a:gd name="T65" fmla="*/ 145 h 145"/>
                <a:gd name="T66" fmla="*/ 130 w 132"/>
                <a:gd name="T67" fmla="*/ 130 h 145"/>
                <a:gd name="T68" fmla="*/ 120 w 132"/>
                <a:gd name="T69" fmla="*/ 11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2" h="145">
                  <a:moveTo>
                    <a:pt x="120" y="119"/>
                  </a:moveTo>
                  <a:cubicBezTo>
                    <a:pt x="112" y="115"/>
                    <a:pt x="105" y="111"/>
                    <a:pt x="97" y="108"/>
                  </a:cubicBezTo>
                  <a:cubicBezTo>
                    <a:pt x="94" y="107"/>
                    <a:pt x="91" y="105"/>
                    <a:pt x="90" y="103"/>
                  </a:cubicBezTo>
                  <a:cubicBezTo>
                    <a:pt x="92" y="104"/>
                    <a:pt x="95" y="105"/>
                    <a:pt x="99" y="105"/>
                  </a:cubicBezTo>
                  <a:cubicBezTo>
                    <a:pt x="97" y="100"/>
                    <a:pt x="96" y="95"/>
                    <a:pt x="95" y="91"/>
                  </a:cubicBezTo>
                  <a:cubicBezTo>
                    <a:pt x="98" y="94"/>
                    <a:pt x="102" y="96"/>
                    <a:pt x="106" y="97"/>
                  </a:cubicBezTo>
                  <a:cubicBezTo>
                    <a:pt x="104" y="93"/>
                    <a:pt x="102" y="88"/>
                    <a:pt x="101" y="84"/>
                  </a:cubicBezTo>
                  <a:cubicBezTo>
                    <a:pt x="103" y="86"/>
                    <a:pt x="106" y="88"/>
                    <a:pt x="109" y="89"/>
                  </a:cubicBezTo>
                  <a:cubicBezTo>
                    <a:pt x="107" y="84"/>
                    <a:pt x="106" y="79"/>
                    <a:pt x="106" y="75"/>
                  </a:cubicBezTo>
                  <a:cubicBezTo>
                    <a:pt x="109" y="76"/>
                    <a:pt x="113" y="75"/>
                    <a:pt x="117" y="75"/>
                  </a:cubicBezTo>
                  <a:cubicBezTo>
                    <a:pt x="113" y="71"/>
                    <a:pt x="110" y="68"/>
                    <a:pt x="108" y="65"/>
                  </a:cubicBezTo>
                  <a:cubicBezTo>
                    <a:pt x="111" y="64"/>
                    <a:pt x="115" y="63"/>
                    <a:pt x="120" y="60"/>
                  </a:cubicBezTo>
                  <a:cubicBezTo>
                    <a:pt x="112" y="57"/>
                    <a:pt x="108" y="49"/>
                    <a:pt x="106" y="41"/>
                  </a:cubicBezTo>
                  <a:cubicBezTo>
                    <a:pt x="104" y="19"/>
                    <a:pt x="90" y="2"/>
                    <a:pt x="70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39" y="2"/>
                    <a:pt x="26" y="19"/>
                    <a:pt x="23" y="41"/>
                  </a:cubicBezTo>
                  <a:cubicBezTo>
                    <a:pt x="21" y="49"/>
                    <a:pt x="18" y="57"/>
                    <a:pt x="10" y="60"/>
                  </a:cubicBezTo>
                  <a:cubicBezTo>
                    <a:pt x="14" y="63"/>
                    <a:pt x="18" y="64"/>
                    <a:pt x="22" y="65"/>
                  </a:cubicBezTo>
                  <a:cubicBezTo>
                    <a:pt x="20" y="68"/>
                    <a:pt x="17" y="71"/>
                    <a:pt x="13" y="75"/>
                  </a:cubicBezTo>
                  <a:cubicBezTo>
                    <a:pt x="16" y="75"/>
                    <a:pt x="20" y="76"/>
                    <a:pt x="24" y="75"/>
                  </a:cubicBezTo>
                  <a:cubicBezTo>
                    <a:pt x="23" y="79"/>
                    <a:pt x="22" y="84"/>
                    <a:pt x="20" y="89"/>
                  </a:cubicBezTo>
                  <a:cubicBezTo>
                    <a:pt x="23" y="88"/>
                    <a:pt x="26" y="86"/>
                    <a:pt x="29" y="84"/>
                  </a:cubicBezTo>
                  <a:cubicBezTo>
                    <a:pt x="27" y="88"/>
                    <a:pt x="25" y="93"/>
                    <a:pt x="23" y="97"/>
                  </a:cubicBezTo>
                  <a:cubicBezTo>
                    <a:pt x="28" y="96"/>
                    <a:pt x="31" y="94"/>
                    <a:pt x="34" y="91"/>
                  </a:cubicBezTo>
                  <a:cubicBezTo>
                    <a:pt x="34" y="95"/>
                    <a:pt x="32" y="100"/>
                    <a:pt x="31" y="105"/>
                  </a:cubicBezTo>
                  <a:cubicBezTo>
                    <a:pt x="34" y="105"/>
                    <a:pt x="37" y="104"/>
                    <a:pt x="40" y="103"/>
                  </a:cubicBezTo>
                  <a:cubicBezTo>
                    <a:pt x="38" y="105"/>
                    <a:pt x="36" y="107"/>
                    <a:pt x="32" y="108"/>
                  </a:cubicBezTo>
                  <a:cubicBezTo>
                    <a:pt x="24" y="111"/>
                    <a:pt x="15" y="114"/>
                    <a:pt x="7" y="117"/>
                  </a:cubicBezTo>
                  <a:cubicBezTo>
                    <a:pt x="5" y="118"/>
                    <a:pt x="2" y="120"/>
                    <a:pt x="0" y="12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5"/>
                    <a:pt x="132" y="135"/>
                    <a:pt x="130" y="130"/>
                  </a:cubicBezTo>
                  <a:cubicBezTo>
                    <a:pt x="129" y="128"/>
                    <a:pt x="126" y="123"/>
                    <a:pt x="120" y="119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6229886" y="1618352"/>
              <a:ext cx="933224" cy="1117598"/>
            </a:xfrm>
            <a:custGeom>
              <a:avLst/>
              <a:gdLst>
                <a:gd name="T0" fmla="*/ 103 w 139"/>
                <a:gd name="T1" fmla="*/ 128 h 167"/>
                <a:gd name="T2" fmla="*/ 92 w 139"/>
                <a:gd name="T3" fmla="*/ 113 h 167"/>
                <a:gd name="T4" fmla="*/ 104 w 139"/>
                <a:gd name="T5" fmla="*/ 95 h 167"/>
                <a:gd name="T6" fmla="*/ 110 w 139"/>
                <a:gd name="T7" fmla="*/ 91 h 167"/>
                <a:gd name="T8" fmla="*/ 114 w 139"/>
                <a:gd name="T9" fmla="*/ 81 h 167"/>
                <a:gd name="T10" fmla="*/ 115 w 139"/>
                <a:gd name="T11" fmla="*/ 70 h 167"/>
                <a:gd name="T12" fmla="*/ 112 w 139"/>
                <a:gd name="T13" fmla="*/ 63 h 167"/>
                <a:gd name="T14" fmla="*/ 99 w 139"/>
                <a:gd name="T15" fmla="*/ 31 h 167"/>
                <a:gd name="T16" fmla="*/ 83 w 139"/>
                <a:gd name="T17" fmla="*/ 19 h 167"/>
                <a:gd name="T18" fmla="*/ 81 w 139"/>
                <a:gd name="T19" fmla="*/ 2 h 167"/>
                <a:gd name="T20" fmla="*/ 77 w 139"/>
                <a:gd name="T21" fmla="*/ 14 h 167"/>
                <a:gd name="T22" fmla="*/ 69 w 139"/>
                <a:gd name="T23" fmla="*/ 0 h 167"/>
                <a:gd name="T24" fmla="*/ 46 w 139"/>
                <a:gd name="T25" fmla="*/ 27 h 167"/>
                <a:gd name="T26" fmla="*/ 28 w 139"/>
                <a:gd name="T27" fmla="*/ 61 h 167"/>
                <a:gd name="T28" fmla="*/ 28 w 139"/>
                <a:gd name="T29" fmla="*/ 63 h 167"/>
                <a:gd name="T30" fmla="*/ 26 w 139"/>
                <a:gd name="T31" fmla="*/ 70 h 167"/>
                <a:gd name="T32" fmla="*/ 26 w 139"/>
                <a:gd name="T33" fmla="*/ 81 h 167"/>
                <a:gd name="T34" fmla="*/ 30 w 139"/>
                <a:gd name="T35" fmla="*/ 91 h 167"/>
                <a:gd name="T36" fmla="*/ 36 w 139"/>
                <a:gd name="T37" fmla="*/ 95 h 167"/>
                <a:gd name="T38" fmla="*/ 49 w 139"/>
                <a:gd name="T39" fmla="*/ 113 h 167"/>
                <a:gd name="T40" fmla="*/ 37 w 139"/>
                <a:gd name="T41" fmla="*/ 128 h 167"/>
                <a:gd name="T42" fmla="*/ 1 w 139"/>
                <a:gd name="T43" fmla="*/ 144 h 167"/>
                <a:gd name="T44" fmla="*/ 0 w 139"/>
                <a:gd name="T45" fmla="*/ 143 h 167"/>
                <a:gd name="T46" fmla="*/ 0 w 139"/>
                <a:gd name="T47" fmla="*/ 167 h 167"/>
                <a:gd name="T48" fmla="*/ 139 w 139"/>
                <a:gd name="T49" fmla="*/ 167 h 167"/>
                <a:gd name="T50" fmla="*/ 139 w 139"/>
                <a:gd name="T51" fmla="*/ 143 h 167"/>
                <a:gd name="T52" fmla="*/ 103 w 139"/>
                <a:gd name="T53" fmla="*/ 12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9" h="167">
                  <a:moveTo>
                    <a:pt x="103" y="128"/>
                  </a:moveTo>
                  <a:cubicBezTo>
                    <a:pt x="95" y="125"/>
                    <a:pt x="92" y="119"/>
                    <a:pt x="92" y="113"/>
                  </a:cubicBezTo>
                  <a:cubicBezTo>
                    <a:pt x="97" y="108"/>
                    <a:pt x="101" y="102"/>
                    <a:pt x="104" y="95"/>
                  </a:cubicBezTo>
                  <a:cubicBezTo>
                    <a:pt x="107" y="95"/>
                    <a:pt x="109" y="93"/>
                    <a:pt x="110" y="91"/>
                  </a:cubicBezTo>
                  <a:cubicBezTo>
                    <a:pt x="112" y="88"/>
                    <a:pt x="114" y="85"/>
                    <a:pt x="114" y="81"/>
                  </a:cubicBezTo>
                  <a:cubicBezTo>
                    <a:pt x="115" y="77"/>
                    <a:pt x="115" y="74"/>
                    <a:pt x="115" y="70"/>
                  </a:cubicBezTo>
                  <a:cubicBezTo>
                    <a:pt x="114" y="67"/>
                    <a:pt x="114" y="65"/>
                    <a:pt x="112" y="63"/>
                  </a:cubicBezTo>
                  <a:cubicBezTo>
                    <a:pt x="111" y="50"/>
                    <a:pt x="106" y="39"/>
                    <a:pt x="99" y="31"/>
                  </a:cubicBezTo>
                  <a:cubicBezTo>
                    <a:pt x="95" y="27"/>
                    <a:pt x="90" y="22"/>
                    <a:pt x="83" y="19"/>
                  </a:cubicBezTo>
                  <a:cubicBezTo>
                    <a:pt x="87" y="12"/>
                    <a:pt x="84" y="4"/>
                    <a:pt x="81" y="2"/>
                  </a:cubicBezTo>
                  <a:cubicBezTo>
                    <a:pt x="81" y="8"/>
                    <a:pt x="79" y="12"/>
                    <a:pt x="77" y="14"/>
                  </a:cubicBezTo>
                  <a:cubicBezTo>
                    <a:pt x="77" y="7"/>
                    <a:pt x="73" y="0"/>
                    <a:pt x="69" y="0"/>
                  </a:cubicBezTo>
                  <a:cubicBezTo>
                    <a:pt x="73" y="12"/>
                    <a:pt x="53" y="20"/>
                    <a:pt x="46" y="27"/>
                  </a:cubicBezTo>
                  <a:cubicBezTo>
                    <a:pt x="37" y="35"/>
                    <a:pt x="29" y="47"/>
                    <a:pt x="28" y="61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7" y="65"/>
                    <a:pt x="26" y="67"/>
                    <a:pt x="26" y="70"/>
                  </a:cubicBezTo>
                  <a:cubicBezTo>
                    <a:pt x="25" y="74"/>
                    <a:pt x="25" y="77"/>
                    <a:pt x="26" y="81"/>
                  </a:cubicBezTo>
                  <a:cubicBezTo>
                    <a:pt x="27" y="85"/>
                    <a:pt x="28" y="88"/>
                    <a:pt x="30" y="91"/>
                  </a:cubicBezTo>
                  <a:cubicBezTo>
                    <a:pt x="32" y="93"/>
                    <a:pt x="34" y="95"/>
                    <a:pt x="36" y="95"/>
                  </a:cubicBezTo>
                  <a:cubicBezTo>
                    <a:pt x="39" y="102"/>
                    <a:pt x="44" y="108"/>
                    <a:pt x="49" y="113"/>
                  </a:cubicBezTo>
                  <a:cubicBezTo>
                    <a:pt x="48" y="119"/>
                    <a:pt x="45" y="125"/>
                    <a:pt x="37" y="128"/>
                  </a:cubicBezTo>
                  <a:cubicBezTo>
                    <a:pt x="25" y="133"/>
                    <a:pt x="10" y="136"/>
                    <a:pt x="1" y="144"/>
                  </a:cubicBezTo>
                  <a:cubicBezTo>
                    <a:pt x="1" y="144"/>
                    <a:pt x="0" y="143"/>
                    <a:pt x="0" y="14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39" y="143"/>
                    <a:pt x="139" y="143"/>
                    <a:pt x="139" y="143"/>
                  </a:cubicBezTo>
                  <a:cubicBezTo>
                    <a:pt x="130" y="135"/>
                    <a:pt x="115" y="133"/>
                    <a:pt x="103" y="128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78718" y="2946210"/>
              <a:ext cx="8025845" cy="1168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谢谢聆听</a:t>
              </a:r>
            </a:p>
          </p:txBody>
        </p:sp>
        <p:sp>
          <p:nvSpPr>
            <p:cNvPr id="20" name="Freeform 3"/>
            <p:cNvSpPr/>
            <p:nvPr/>
          </p:nvSpPr>
          <p:spPr bwMode="auto">
            <a:xfrm flipH="1">
              <a:off x="-464457" y="5207000"/>
              <a:ext cx="12192000" cy="1651000"/>
            </a:xfrm>
            <a:custGeom>
              <a:avLst/>
              <a:gdLst/>
              <a:ahLst/>
              <a:cxnLst>
                <a:cxn ang="0">
                  <a:pos x="28" y="404"/>
                </a:cxn>
                <a:cxn ang="0">
                  <a:pos x="308" y="410"/>
                </a:cxn>
                <a:cxn ang="0">
                  <a:pos x="430" y="204"/>
                </a:cxn>
                <a:cxn ang="0">
                  <a:pos x="526" y="204"/>
                </a:cxn>
                <a:cxn ang="0">
                  <a:pos x="580" y="430"/>
                </a:cxn>
                <a:cxn ang="0">
                  <a:pos x="674" y="204"/>
                </a:cxn>
                <a:cxn ang="0">
                  <a:pos x="718" y="64"/>
                </a:cxn>
                <a:cxn ang="0">
                  <a:pos x="766" y="62"/>
                </a:cxn>
                <a:cxn ang="0">
                  <a:pos x="806" y="208"/>
                </a:cxn>
                <a:cxn ang="0">
                  <a:pos x="860" y="456"/>
                </a:cxn>
                <a:cxn ang="0">
                  <a:pos x="1006" y="434"/>
                </a:cxn>
                <a:cxn ang="0">
                  <a:pos x="1072" y="192"/>
                </a:cxn>
                <a:cxn ang="0">
                  <a:pos x="1180" y="386"/>
                </a:cxn>
                <a:cxn ang="0">
                  <a:pos x="1302" y="388"/>
                </a:cxn>
                <a:cxn ang="0">
                  <a:pos x="1412" y="376"/>
                </a:cxn>
                <a:cxn ang="0">
                  <a:pos x="1682" y="376"/>
                </a:cxn>
                <a:cxn ang="0">
                  <a:pos x="1916" y="328"/>
                </a:cxn>
                <a:cxn ang="0">
                  <a:pos x="2044" y="346"/>
                </a:cxn>
                <a:cxn ang="0">
                  <a:pos x="2336" y="400"/>
                </a:cxn>
                <a:cxn ang="0">
                  <a:pos x="2472" y="330"/>
                </a:cxn>
                <a:cxn ang="0">
                  <a:pos x="2616" y="426"/>
                </a:cxn>
                <a:cxn ang="0">
                  <a:pos x="2766" y="460"/>
                </a:cxn>
                <a:cxn ang="0">
                  <a:pos x="2960" y="424"/>
                </a:cxn>
                <a:cxn ang="0">
                  <a:pos x="3016" y="378"/>
                </a:cxn>
                <a:cxn ang="0">
                  <a:pos x="3120" y="374"/>
                </a:cxn>
                <a:cxn ang="0">
                  <a:pos x="3212" y="464"/>
                </a:cxn>
                <a:cxn ang="0">
                  <a:pos x="3380" y="400"/>
                </a:cxn>
                <a:cxn ang="0">
                  <a:pos x="3478" y="464"/>
                </a:cxn>
                <a:cxn ang="0">
                  <a:pos x="3692" y="440"/>
                </a:cxn>
                <a:cxn ang="0">
                  <a:pos x="3792" y="418"/>
                </a:cxn>
                <a:cxn ang="0">
                  <a:pos x="4048" y="396"/>
                </a:cxn>
                <a:cxn ang="0">
                  <a:pos x="4152" y="410"/>
                </a:cxn>
                <a:cxn ang="0">
                  <a:pos x="4290" y="454"/>
                </a:cxn>
                <a:cxn ang="0">
                  <a:pos x="4438" y="380"/>
                </a:cxn>
                <a:cxn ang="0">
                  <a:pos x="4578" y="374"/>
                </a:cxn>
                <a:cxn ang="0">
                  <a:pos x="4704" y="366"/>
                </a:cxn>
                <a:cxn ang="0">
                  <a:pos x="4940" y="338"/>
                </a:cxn>
                <a:cxn ang="0">
                  <a:pos x="5028" y="414"/>
                </a:cxn>
                <a:cxn ang="0">
                  <a:pos x="5102" y="458"/>
                </a:cxn>
                <a:cxn ang="0">
                  <a:pos x="5176" y="458"/>
                </a:cxn>
                <a:cxn ang="0">
                  <a:pos x="5288" y="404"/>
                </a:cxn>
                <a:cxn ang="0">
                  <a:pos x="5310" y="422"/>
                </a:cxn>
                <a:cxn ang="0">
                  <a:pos x="5368" y="308"/>
                </a:cxn>
                <a:cxn ang="0">
                  <a:pos x="5442" y="308"/>
                </a:cxn>
                <a:cxn ang="0">
                  <a:pos x="5504" y="412"/>
                </a:cxn>
                <a:cxn ang="0">
                  <a:pos x="5550" y="308"/>
                </a:cxn>
                <a:cxn ang="0">
                  <a:pos x="5580" y="202"/>
                </a:cxn>
                <a:cxn ang="0">
                  <a:pos x="5616" y="200"/>
                </a:cxn>
                <a:cxn ang="0">
                  <a:pos x="5650" y="310"/>
                </a:cxn>
                <a:cxn ang="0">
                  <a:pos x="5760" y="414"/>
                </a:cxn>
              </a:cxnLst>
              <a:rect l="0" t="0" r="r" b="b"/>
              <a:pathLst>
                <a:path w="5760" h="540">
                  <a:moveTo>
                    <a:pt x="0" y="540"/>
                  </a:moveTo>
                  <a:lnTo>
                    <a:pt x="0" y="460"/>
                  </a:lnTo>
                  <a:lnTo>
                    <a:pt x="28" y="460"/>
                  </a:lnTo>
                  <a:lnTo>
                    <a:pt x="28" y="404"/>
                  </a:lnTo>
                  <a:lnTo>
                    <a:pt x="200" y="404"/>
                  </a:lnTo>
                  <a:lnTo>
                    <a:pt x="200" y="356"/>
                  </a:lnTo>
                  <a:lnTo>
                    <a:pt x="308" y="356"/>
                  </a:lnTo>
                  <a:lnTo>
                    <a:pt x="308" y="410"/>
                  </a:lnTo>
                  <a:lnTo>
                    <a:pt x="366" y="410"/>
                  </a:lnTo>
                  <a:lnTo>
                    <a:pt x="366" y="356"/>
                  </a:lnTo>
                  <a:lnTo>
                    <a:pt x="430" y="356"/>
                  </a:lnTo>
                  <a:lnTo>
                    <a:pt x="430" y="204"/>
                  </a:lnTo>
                  <a:lnTo>
                    <a:pt x="458" y="204"/>
                  </a:lnTo>
                  <a:lnTo>
                    <a:pt x="458" y="176"/>
                  </a:lnTo>
                  <a:lnTo>
                    <a:pt x="526" y="176"/>
                  </a:lnTo>
                  <a:lnTo>
                    <a:pt x="526" y="204"/>
                  </a:lnTo>
                  <a:lnTo>
                    <a:pt x="556" y="204"/>
                  </a:lnTo>
                  <a:lnTo>
                    <a:pt x="556" y="342"/>
                  </a:lnTo>
                  <a:lnTo>
                    <a:pt x="580" y="342"/>
                  </a:lnTo>
                  <a:lnTo>
                    <a:pt x="580" y="430"/>
                  </a:lnTo>
                  <a:lnTo>
                    <a:pt x="636" y="430"/>
                  </a:lnTo>
                  <a:lnTo>
                    <a:pt x="636" y="270"/>
                  </a:lnTo>
                  <a:lnTo>
                    <a:pt x="674" y="270"/>
                  </a:lnTo>
                  <a:lnTo>
                    <a:pt x="674" y="204"/>
                  </a:lnTo>
                  <a:lnTo>
                    <a:pt x="700" y="204"/>
                  </a:lnTo>
                  <a:lnTo>
                    <a:pt x="700" y="124"/>
                  </a:lnTo>
                  <a:lnTo>
                    <a:pt x="718" y="124"/>
                  </a:lnTo>
                  <a:lnTo>
                    <a:pt x="718" y="64"/>
                  </a:lnTo>
                  <a:lnTo>
                    <a:pt x="736" y="64"/>
                  </a:lnTo>
                  <a:lnTo>
                    <a:pt x="736" y="0"/>
                  </a:lnTo>
                  <a:lnTo>
                    <a:pt x="766" y="0"/>
                  </a:lnTo>
                  <a:lnTo>
                    <a:pt x="766" y="62"/>
                  </a:lnTo>
                  <a:lnTo>
                    <a:pt x="788" y="62"/>
                  </a:lnTo>
                  <a:lnTo>
                    <a:pt x="788" y="112"/>
                  </a:lnTo>
                  <a:lnTo>
                    <a:pt x="806" y="112"/>
                  </a:lnTo>
                  <a:lnTo>
                    <a:pt x="806" y="208"/>
                  </a:lnTo>
                  <a:lnTo>
                    <a:pt x="832" y="208"/>
                  </a:lnTo>
                  <a:lnTo>
                    <a:pt x="832" y="276"/>
                  </a:lnTo>
                  <a:lnTo>
                    <a:pt x="860" y="276"/>
                  </a:lnTo>
                  <a:lnTo>
                    <a:pt x="860" y="456"/>
                  </a:lnTo>
                  <a:lnTo>
                    <a:pt x="906" y="456"/>
                  </a:lnTo>
                  <a:lnTo>
                    <a:pt x="906" y="414"/>
                  </a:lnTo>
                  <a:lnTo>
                    <a:pt x="1006" y="414"/>
                  </a:lnTo>
                  <a:lnTo>
                    <a:pt x="1006" y="434"/>
                  </a:lnTo>
                  <a:lnTo>
                    <a:pt x="1044" y="434"/>
                  </a:lnTo>
                  <a:lnTo>
                    <a:pt x="1044" y="246"/>
                  </a:lnTo>
                  <a:lnTo>
                    <a:pt x="1072" y="246"/>
                  </a:lnTo>
                  <a:lnTo>
                    <a:pt x="1072" y="192"/>
                  </a:lnTo>
                  <a:lnTo>
                    <a:pt x="1160" y="192"/>
                  </a:lnTo>
                  <a:lnTo>
                    <a:pt x="1160" y="242"/>
                  </a:lnTo>
                  <a:lnTo>
                    <a:pt x="1180" y="256"/>
                  </a:lnTo>
                  <a:lnTo>
                    <a:pt x="1180" y="386"/>
                  </a:lnTo>
                  <a:lnTo>
                    <a:pt x="1214" y="386"/>
                  </a:lnTo>
                  <a:lnTo>
                    <a:pt x="1214" y="358"/>
                  </a:lnTo>
                  <a:lnTo>
                    <a:pt x="1302" y="358"/>
                  </a:lnTo>
                  <a:lnTo>
                    <a:pt x="1302" y="388"/>
                  </a:lnTo>
                  <a:lnTo>
                    <a:pt x="1354" y="388"/>
                  </a:lnTo>
                  <a:lnTo>
                    <a:pt x="1354" y="414"/>
                  </a:lnTo>
                  <a:lnTo>
                    <a:pt x="1412" y="414"/>
                  </a:lnTo>
                  <a:lnTo>
                    <a:pt x="1412" y="376"/>
                  </a:lnTo>
                  <a:lnTo>
                    <a:pt x="1452" y="376"/>
                  </a:lnTo>
                  <a:lnTo>
                    <a:pt x="1452" y="296"/>
                  </a:lnTo>
                  <a:lnTo>
                    <a:pt x="1682" y="296"/>
                  </a:lnTo>
                  <a:lnTo>
                    <a:pt x="1682" y="376"/>
                  </a:lnTo>
                  <a:lnTo>
                    <a:pt x="1722" y="376"/>
                  </a:lnTo>
                  <a:lnTo>
                    <a:pt x="1722" y="296"/>
                  </a:lnTo>
                  <a:lnTo>
                    <a:pt x="1916" y="296"/>
                  </a:lnTo>
                  <a:lnTo>
                    <a:pt x="1916" y="328"/>
                  </a:lnTo>
                  <a:lnTo>
                    <a:pt x="1970" y="328"/>
                  </a:lnTo>
                  <a:lnTo>
                    <a:pt x="1970" y="448"/>
                  </a:lnTo>
                  <a:lnTo>
                    <a:pt x="2044" y="448"/>
                  </a:lnTo>
                  <a:lnTo>
                    <a:pt x="2044" y="346"/>
                  </a:lnTo>
                  <a:lnTo>
                    <a:pt x="2172" y="252"/>
                  </a:lnTo>
                  <a:lnTo>
                    <a:pt x="2298" y="346"/>
                  </a:lnTo>
                  <a:lnTo>
                    <a:pt x="2298" y="400"/>
                  </a:lnTo>
                  <a:lnTo>
                    <a:pt x="2336" y="400"/>
                  </a:lnTo>
                  <a:lnTo>
                    <a:pt x="2336" y="468"/>
                  </a:lnTo>
                  <a:lnTo>
                    <a:pt x="2362" y="468"/>
                  </a:lnTo>
                  <a:lnTo>
                    <a:pt x="2362" y="330"/>
                  </a:lnTo>
                  <a:lnTo>
                    <a:pt x="2472" y="330"/>
                  </a:lnTo>
                  <a:lnTo>
                    <a:pt x="2472" y="386"/>
                  </a:lnTo>
                  <a:lnTo>
                    <a:pt x="2578" y="386"/>
                  </a:lnTo>
                  <a:lnTo>
                    <a:pt x="2578" y="426"/>
                  </a:lnTo>
                  <a:lnTo>
                    <a:pt x="2616" y="426"/>
                  </a:lnTo>
                  <a:lnTo>
                    <a:pt x="2616" y="386"/>
                  </a:lnTo>
                  <a:lnTo>
                    <a:pt x="2742" y="386"/>
                  </a:lnTo>
                  <a:lnTo>
                    <a:pt x="2742" y="460"/>
                  </a:lnTo>
                  <a:lnTo>
                    <a:pt x="2766" y="460"/>
                  </a:lnTo>
                  <a:lnTo>
                    <a:pt x="2766" y="472"/>
                  </a:lnTo>
                  <a:lnTo>
                    <a:pt x="2826" y="472"/>
                  </a:lnTo>
                  <a:lnTo>
                    <a:pt x="2826" y="424"/>
                  </a:lnTo>
                  <a:lnTo>
                    <a:pt x="2960" y="424"/>
                  </a:lnTo>
                  <a:lnTo>
                    <a:pt x="2960" y="404"/>
                  </a:lnTo>
                  <a:lnTo>
                    <a:pt x="2988" y="404"/>
                  </a:lnTo>
                  <a:lnTo>
                    <a:pt x="2988" y="378"/>
                  </a:lnTo>
                  <a:lnTo>
                    <a:pt x="3016" y="378"/>
                  </a:lnTo>
                  <a:lnTo>
                    <a:pt x="3016" y="400"/>
                  </a:lnTo>
                  <a:lnTo>
                    <a:pt x="3048" y="400"/>
                  </a:lnTo>
                  <a:lnTo>
                    <a:pt x="3048" y="374"/>
                  </a:lnTo>
                  <a:lnTo>
                    <a:pt x="3120" y="374"/>
                  </a:lnTo>
                  <a:lnTo>
                    <a:pt x="3120" y="398"/>
                  </a:lnTo>
                  <a:lnTo>
                    <a:pt x="3152" y="398"/>
                  </a:lnTo>
                  <a:lnTo>
                    <a:pt x="3152" y="464"/>
                  </a:lnTo>
                  <a:lnTo>
                    <a:pt x="3212" y="464"/>
                  </a:lnTo>
                  <a:lnTo>
                    <a:pt x="3212" y="372"/>
                  </a:lnTo>
                  <a:lnTo>
                    <a:pt x="3330" y="372"/>
                  </a:lnTo>
                  <a:lnTo>
                    <a:pt x="3330" y="400"/>
                  </a:lnTo>
                  <a:lnTo>
                    <a:pt x="3380" y="400"/>
                  </a:lnTo>
                  <a:lnTo>
                    <a:pt x="3380" y="208"/>
                  </a:lnTo>
                  <a:lnTo>
                    <a:pt x="3432" y="158"/>
                  </a:lnTo>
                  <a:lnTo>
                    <a:pt x="3478" y="206"/>
                  </a:lnTo>
                  <a:lnTo>
                    <a:pt x="3478" y="464"/>
                  </a:lnTo>
                  <a:lnTo>
                    <a:pt x="3532" y="464"/>
                  </a:lnTo>
                  <a:lnTo>
                    <a:pt x="3532" y="214"/>
                  </a:lnTo>
                  <a:lnTo>
                    <a:pt x="3692" y="214"/>
                  </a:lnTo>
                  <a:lnTo>
                    <a:pt x="3692" y="440"/>
                  </a:lnTo>
                  <a:lnTo>
                    <a:pt x="3722" y="440"/>
                  </a:lnTo>
                  <a:lnTo>
                    <a:pt x="3722" y="386"/>
                  </a:lnTo>
                  <a:lnTo>
                    <a:pt x="3792" y="386"/>
                  </a:lnTo>
                  <a:lnTo>
                    <a:pt x="3792" y="418"/>
                  </a:lnTo>
                  <a:lnTo>
                    <a:pt x="3936" y="418"/>
                  </a:lnTo>
                  <a:lnTo>
                    <a:pt x="3936" y="460"/>
                  </a:lnTo>
                  <a:lnTo>
                    <a:pt x="4048" y="460"/>
                  </a:lnTo>
                  <a:lnTo>
                    <a:pt x="4048" y="396"/>
                  </a:lnTo>
                  <a:lnTo>
                    <a:pt x="4108" y="396"/>
                  </a:lnTo>
                  <a:lnTo>
                    <a:pt x="4108" y="432"/>
                  </a:lnTo>
                  <a:lnTo>
                    <a:pt x="4152" y="432"/>
                  </a:lnTo>
                  <a:lnTo>
                    <a:pt x="4152" y="410"/>
                  </a:lnTo>
                  <a:lnTo>
                    <a:pt x="4214" y="410"/>
                  </a:lnTo>
                  <a:lnTo>
                    <a:pt x="4214" y="382"/>
                  </a:lnTo>
                  <a:lnTo>
                    <a:pt x="4290" y="382"/>
                  </a:lnTo>
                  <a:lnTo>
                    <a:pt x="4290" y="454"/>
                  </a:lnTo>
                  <a:lnTo>
                    <a:pt x="4346" y="454"/>
                  </a:lnTo>
                  <a:lnTo>
                    <a:pt x="4346" y="284"/>
                  </a:lnTo>
                  <a:lnTo>
                    <a:pt x="4438" y="286"/>
                  </a:lnTo>
                  <a:lnTo>
                    <a:pt x="4438" y="380"/>
                  </a:lnTo>
                  <a:lnTo>
                    <a:pt x="4500" y="380"/>
                  </a:lnTo>
                  <a:lnTo>
                    <a:pt x="4500" y="438"/>
                  </a:lnTo>
                  <a:lnTo>
                    <a:pt x="4578" y="438"/>
                  </a:lnTo>
                  <a:lnTo>
                    <a:pt x="4578" y="374"/>
                  </a:lnTo>
                  <a:lnTo>
                    <a:pt x="4632" y="374"/>
                  </a:lnTo>
                  <a:lnTo>
                    <a:pt x="4632" y="348"/>
                  </a:lnTo>
                  <a:lnTo>
                    <a:pt x="4704" y="348"/>
                  </a:lnTo>
                  <a:lnTo>
                    <a:pt x="4704" y="366"/>
                  </a:lnTo>
                  <a:lnTo>
                    <a:pt x="4754" y="366"/>
                  </a:lnTo>
                  <a:lnTo>
                    <a:pt x="4754" y="338"/>
                  </a:lnTo>
                  <a:lnTo>
                    <a:pt x="4848" y="268"/>
                  </a:lnTo>
                  <a:lnTo>
                    <a:pt x="4940" y="338"/>
                  </a:lnTo>
                  <a:lnTo>
                    <a:pt x="4940" y="434"/>
                  </a:lnTo>
                  <a:lnTo>
                    <a:pt x="4956" y="434"/>
                  </a:lnTo>
                  <a:lnTo>
                    <a:pt x="4956" y="414"/>
                  </a:lnTo>
                  <a:lnTo>
                    <a:pt x="5028" y="414"/>
                  </a:lnTo>
                  <a:lnTo>
                    <a:pt x="5028" y="500"/>
                  </a:lnTo>
                  <a:lnTo>
                    <a:pt x="5046" y="500"/>
                  </a:lnTo>
                  <a:lnTo>
                    <a:pt x="5046" y="458"/>
                  </a:lnTo>
                  <a:lnTo>
                    <a:pt x="5102" y="458"/>
                  </a:lnTo>
                  <a:lnTo>
                    <a:pt x="5102" y="368"/>
                  </a:lnTo>
                  <a:lnTo>
                    <a:pt x="5174" y="368"/>
                  </a:lnTo>
                  <a:lnTo>
                    <a:pt x="5174" y="458"/>
                  </a:lnTo>
                  <a:lnTo>
                    <a:pt x="5176" y="458"/>
                  </a:lnTo>
                  <a:lnTo>
                    <a:pt x="5176" y="422"/>
                  </a:lnTo>
                  <a:lnTo>
                    <a:pt x="5212" y="422"/>
                  </a:lnTo>
                  <a:lnTo>
                    <a:pt x="5212" y="404"/>
                  </a:lnTo>
                  <a:lnTo>
                    <a:pt x="5288" y="404"/>
                  </a:lnTo>
                  <a:lnTo>
                    <a:pt x="5288" y="464"/>
                  </a:lnTo>
                  <a:lnTo>
                    <a:pt x="5300" y="464"/>
                  </a:lnTo>
                  <a:lnTo>
                    <a:pt x="5300" y="422"/>
                  </a:lnTo>
                  <a:lnTo>
                    <a:pt x="5310" y="422"/>
                  </a:lnTo>
                  <a:lnTo>
                    <a:pt x="5310" y="344"/>
                  </a:lnTo>
                  <a:lnTo>
                    <a:pt x="5348" y="344"/>
                  </a:lnTo>
                  <a:lnTo>
                    <a:pt x="5348" y="308"/>
                  </a:lnTo>
                  <a:lnTo>
                    <a:pt x="5368" y="308"/>
                  </a:lnTo>
                  <a:lnTo>
                    <a:pt x="5368" y="288"/>
                  </a:lnTo>
                  <a:lnTo>
                    <a:pt x="5420" y="288"/>
                  </a:lnTo>
                  <a:lnTo>
                    <a:pt x="5420" y="308"/>
                  </a:lnTo>
                  <a:lnTo>
                    <a:pt x="5442" y="308"/>
                  </a:lnTo>
                  <a:lnTo>
                    <a:pt x="5442" y="412"/>
                  </a:lnTo>
                  <a:lnTo>
                    <a:pt x="5444" y="412"/>
                  </a:lnTo>
                  <a:lnTo>
                    <a:pt x="5444" y="412"/>
                  </a:lnTo>
                  <a:lnTo>
                    <a:pt x="5504" y="412"/>
                  </a:lnTo>
                  <a:lnTo>
                    <a:pt x="5504" y="358"/>
                  </a:lnTo>
                  <a:lnTo>
                    <a:pt x="5532" y="358"/>
                  </a:lnTo>
                  <a:lnTo>
                    <a:pt x="5532" y="308"/>
                  </a:lnTo>
                  <a:lnTo>
                    <a:pt x="5550" y="308"/>
                  </a:lnTo>
                  <a:lnTo>
                    <a:pt x="5550" y="248"/>
                  </a:lnTo>
                  <a:lnTo>
                    <a:pt x="5564" y="248"/>
                  </a:lnTo>
                  <a:lnTo>
                    <a:pt x="5564" y="202"/>
                  </a:lnTo>
                  <a:lnTo>
                    <a:pt x="5580" y="202"/>
                  </a:lnTo>
                  <a:lnTo>
                    <a:pt x="5580" y="154"/>
                  </a:lnTo>
                  <a:lnTo>
                    <a:pt x="5600" y="154"/>
                  </a:lnTo>
                  <a:lnTo>
                    <a:pt x="5600" y="200"/>
                  </a:lnTo>
                  <a:lnTo>
                    <a:pt x="5616" y="200"/>
                  </a:lnTo>
                  <a:lnTo>
                    <a:pt x="5616" y="238"/>
                  </a:lnTo>
                  <a:lnTo>
                    <a:pt x="5632" y="238"/>
                  </a:lnTo>
                  <a:lnTo>
                    <a:pt x="5632" y="310"/>
                  </a:lnTo>
                  <a:lnTo>
                    <a:pt x="5650" y="310"/>
                  </a:lnTo>
                  <a:lnTo>
                    <a:pt x="5650" y="362"/>
                  </a:lnTo>
                  <a:lnTo>
                    <a:pt x="5672" y="362"/>
                  </a:lnTo>
                  <a:lnTo>
                    <a:pt x="5672" y="414"/>
                  </a:lnTo>
                  <a:lnTo>
                    <a:pt x="5760" y="414"/>
                  </a:lnTo>
                  <a:lnTo>
                    <a:pt x="576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ar-SA"/>
            </a:p>
          </p:txBody>
        </p:sp>
        <p:sp>
          <p:nvSpPr>
            <p:cNvPr id="21" name="Freeform 23"/>
            <p:cNvSpPr/>
            <p:nvPr/>
          </p:nvSpPr>
          <p:spPr bwMode="auto">
            <a:xfrm>
              <a:off x="4476902" y="1677920"/>
              <a:ext cx="876493" cy="1058032"/>
            </a:xfrm>
            <a:custGeom>
              <a:avLst/>
              <a:gdLst>
                <a:gd name="T0" fmla="*/ 112 w 131"/>
                <a:gd name="T1" fmla="*/ 128 h 158"/>
                <a:gd name="T2" fmla="*/ 111 w 131"/>
                <a:gd name="T3" fmla="*/ 127 h 158"/>
                <a:gd name="T4" fmla="*/ 105 w 131"/>
                <a:gd name="T5" fmla="*/ 95 h 158"/>
                <a:gd name="T6" fmla="*/ 104 w 131"/>
                <a:gd name="T7" fmla="*/ 96 h 158"/>
                <a:gd name="T8" fmla="*/ 68 w 131"/>
                <a:gd name="T9" fmla="*/ 0 h 158"/>
                <a:gd name="T10" fmla="*/ 35 w 131"/>
                <a:gd name="T11" fmla="*/ 101 h 158"/>
                <a:gd name="T12" fmla="*/ 47 w 131"/>
                <a:gd name="T13" fmla="*/ 111 h 158"/>
                <a:gd name="T14" fmla="*/ 36 w 131"/>
                <a:gd name="T15" fmla="*/ 124 h 158"/>
                <a:gd name="T16" fmla="*/ 0 w 131"/>
                <a:gd name="T17" fmla="*/ 140 h 158"/>
                <a:gd name="T18" fmla="*/ 0 w 131"/>
                <a:gd name="T19" fmla="*/ 158 h 158"/>
                <a:gd name="T20" fmla="*/ 131 w 131"/>
                <a:gd name="T21" fmla="*/ 158 h 158"/>
                <a:gd name="T22" fmla="*/ 131 w 131"/>
                <a:gd name="T23" fmla="*/ 136 h 158"/>
                <a:gd name="T24" fmla="*/ 112 w 131"/>
                <a:gd name="T25" fmla="*/ 12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58">
                  <a:moveTo>
                    <a:pt x="112" y="128"/>
                  </a:moveTo>
                  <a:cubicBezTo>
                    <a:pt x="112" y="128"/>
                    <a:pt x="112" y="127"/>
                    <a:pt x="111" y="127"/>
                  </a:cubicBezTo>
                  <a:cubicBezTo>
                    <a:pt x="105" y="117"/>
                    <a:pt x="91" y="112"/>
                    <a:pt x="105" y="95"/>
                  </a:cubicBezTo>
                  <a:cubicBezTo>
                    <a:pt x="105" y="96"/>
                    <a:pt x="105" y="96"/>
                    <a:pt x="104" y="96"/>
                  </a:cubicBezTo>
                  <a:cubicBezTo>
                    <a:pt x="131" y="63"/>
                    <a:pt x="104" y="0"/>
                    <a:pt x="68" y="0"/>
                  </a:cubicBezTo>
                  <a:cubicBezTo>
                    <a:pt x="30" y="0"/>
                    <a:pt x="1" y="70"/>
                    <a:pt x="35" y="101"/>
                  </a:cubicBezTo>
                  <a:cubicBezTo>
                    <a:pt x="39" y="105"/>
                    <a:pt x="43" y="108"/>
                    <a:pt x="47" y="111"/>
                  </a:cubicBezTo>
                  <a:cubicBezTo>
                    <a:pt x="46" y="116"/>
                    <a:pt x="43" y="121"/>
                    <a:pt x="36" y="124"/>
                  </a:cubicBezTo>
                  <a:cubicBezTo>
                    <a:pt x="24" y="129"/>
                    <a:pt x="8" y="131"/>
                    <a:pt x="0" y="140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26" y="133"/>
                    <a:pt x="119" y="130"/>
                    <a:pt x="112" y="128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2" name="Freeform 24"/>
            <p:cNvSpPr/>
            <p:nvPr/>
          </p:nvSpPr>
          <p:spPr bwMode="auto">
            <a:xfrm>
              <a:off x="3759836" y="1765852"/>
              <a:ext cx="834988" cy="970098"/>
            </a:xfrm>
            <a:custGeom>
              <a:avLst/>
              <a:gdLst>
                <a:gd name="T0" fmla="*/ 121 w 131"/>
                <a:gd name="T1" fmla="*/ 123 h 152"/>
                <a:gd name="T2" fmla="*/ 110 w 131"/>
                <a:gd name="T3" fmla="*/ 119 h 152"/>
                <a:gd name="T4" fmla="*/ 108 w 131"/>
                <a:gd name="T5" fmla="*/ 119 h 152"/>
                <a:gd name="T6" fmla="*/ 110 w 131"/>
                <a:gd name="T7" fmla="*/ 117 h 152"/>
                <a:gd name="T8" fmla="*/ 120 w 131"/>
                <a:gd name="T9" fmla="*/ 94 h 152"/>
                <a:gd name="T10" fmla="*/ 110 w 131"/>
                <a:gd name="T11" fmla="*/ 99 h 152"/>
                <a:gd name="T12" fmla="*/ 110 w 131"/>
                <a:gd name="T13" fmla="*/ 94 h 152"/>
                <a:gd name="T14" fmla="*/ 117 w 131"/>
                <a:gd name="T15" fmla="*/ 70 h 152"/>
                <a:gd name="T16" fmla="*/ 110 w 131"/>
                <a:gd name="T17" fmla="*/ 34 h 152"/>
                <a:gd name="T18" fmla="*/ 100 w 131"/>
                <a:gd name="T19" fmla="*/ 17 h 152"/>
                <a:gd name="T20" fmla="*/ 89 w 131"/>
                <a:gd name="T21" fmla="*/ 7 h 152"/>
                <a:gd name="T22" fmla="*/ 79 w 131"/>
                <a:gd name="T23" fmla="*/ 2 h 152"/>
                <a:gd name="T24" fmla="*/ 74 w 131"/>
                <a:gd name="T25" fmla="*/ 1 h 152"/>
                <a:gd name="T26" fmla="*/ 67 w 131"/>
                <a:gd name="T27" fmla="*/ 0 h 152"/>
                <a:gd name="T28" fmla="*/ 66 w 131"/>
                <a:gd name="T29" fmla="*/ 0 h 152"/>
                <a:gd name="T30" fmla="*/ 60 w 131"/>
                <a:gd name="T31" fmla="*/ 0 h 152"/>
                <a:gd name="T32" fmla="*/ 55 w 131"/>
                <a:gd name="T33" fmla="*/ 2 h 152"/>
                <a:gd name="T34" fmla="*/ 44 w 131"/>
                <a:gd name="T35" fmla="*/ 7 h 152"/>
                <a:gd name="T36" fmla="*/ 34 w 131"/>
                <a:gd name="T37" fmla="*/ 16 h 152"/>
                <a:gd name="T38" fmla="*/ 24 w 131"/>
                <a:gd name="T39" fmla="*/ 33 h 152"/>
                <a:gd name="T40" fmla="*/ 17 w 131"/>
                <a:gd name="T41" fmla="*/ 70 h 152"/>
                <a:gd name="T42" fmla="*/ 24 w 131"/>
                <a:gd name="T43" fmla="*/ 93 h 152"/>
                <a:gd name="T44" fmla="*/ 24 w 131"/>
                <a:gd name="T45" fmla="*/ 99 h 152"/>
                <a:gd name="T46" fmla="*/ 14 w 131"/>
                <a:gd name="T47" fmla="*/ 94 h 152"/>
                <a:gd name="T48" fmla="*/ 24 w 131"/>
                <a:gd name="T49" fmla="*/ 116 h 152"/>
                <a:gd name="T50" fmla="*/ 26 w 131"/>
                <a:gd name="T51" fmla="*/ 119 h 152"/>
                <a:gd name="T52" fmla="*/ 24 w 131"/>
                <a:gd name="T53" fmla="*/ 119 h 152"/>
                <a:gd name="T54" fmla="*/ 13 w 131"/>
                <a:gd name="T55" fmla="*/ 123 h 152"/>
                <a:gd name="T56" fmla="*/ 3 w 131"/>
                <a:gd name="T57" fmla="*/ 128 h 152"/>
                <a:gd name="T58" fmla="*/ 0 w 131"/>
                <a:gd name="T59" fmla="*/ 130 h 152"/>
                <a:gd name="T60" fmla="*/ 0 w 131"/>
                <a:gd name="T61" fmla="*/ 152 h 152"/>
                <a:gd name="T62" fmla="*/ 131 w 131"/>
                <a:gd name="T63" fmla="*/ 152 h 152"/>
                <a:gd name="T64" fmla="*/ 131 w 131"/>
                <a:gd name="T65" fmla="*/ 128 h 152"/>
                <a:gd name="T66" fmla="*/ 121 w 131"/>
                <a:gd name="T67" fmla="*/ 1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1" h="152">
                  <a:moveTo>
                    <a:pt x="121" y="123"/>
                  </a:moveTo>
                  <a:cubicBezTo>
                    <a:pt x="117" y="122"/>
                    <a:pt x="114" y="120"/>
                    <a:pt x="110" y="119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9" y="118"/>
                    <a:pt x="110" y="117"/>
                    <a:pt x="110" y="117"/>
                  </a:cubicBezTo>
                  <a:cubicBezTo>
                    <a:pt x="115" y="111"/>
                    <a:pt x="119" y="104"/>
                    <a:pt x="120" y="94"/>
                  </a:cubicBezTo>
                  <a:cubicBezTo>
                    <a:pt x="115" y="97"/>
                    <a:pt x="112" y="99"/>
                    <a:pt x="110" y="99"/>
                  </a:cubicBezTo>
                  <a:cubicBezTo>
                    <a:pt x="106" y="101"/>
                    <a:pt x="108" y="99"/>
                    <a:pt x="110" y="94"/>
                  </a:cubicBezTo>
                  <a:cubicBezTo>
                    <a:pt x="113" y="89"/>
                    <a:pt x="116" y="81"/>
                    <a:pt x="117" y="70"/>
                  </a:cubicBezTo>
                  <a:cubicBezTo>
                    <a:pt x="118" y="60"/>
                    <a:pt x="116" y="46"/>
                    <a:pt x="110" y="34"/>
                  </a:cubicBezTo>
                  <a:cubicBezTo>
                    <a:pt x="108" y="28"/>
                    <a:pt x="104" y="22"/>
                    <a:pt x="100" y="17"/>
                  </a:cubicBezTo>
                  <a:cubicBezTo>
                    <a:pt x="97" y="13"/>
                    <a:pt x="93" y="10"/>
                    <a:pt x="89" y="7"/>
                  </a:cubicBezTo>
                  <a:cubicBezTo>
                    <a:pt x="86" y="5"/>
                    <a:pt x="83" y="3"/>
                    <a:pt x="79" y="2"/>
                  </a:cubicBezTo>
                  <a:cubicBezTo>
                    <a:pt x="77" y="1"/>
                    <a:pt x="76" y="1"/>
                    <a:pt x="74" y="1"/>
                  </a:cubicBezTo>
                  <a:cubicBezTo>
                    <a:pt x="72" y="0"/>
                    <a:pt x="69" y="0"/>
                    <a:pt x="67" y="0"/>
                  </a:cubicBezTo>
                  <a:cubicBezTo>
                    <a:pt x="67" y="0"/>
                    <a:pt x="67" y="0"/>
                    <a:pt x="66" y="0"/>
                  </a:cubicBezTo>
                  <a:cubicBezTo>
                    <a:pt x="64" y="0"/>
                    <a:pt x="62" y="0"/>
                    <a:pt x="60" y="0"/>
                  </a:cubicBezTo>
                  <a:cubicBezTo>
                    <a:pt x="58" y="1"/>
                    <a:pt x="57" y="1"/>
                    <a:pt x="55" y="2"/>
                  </a:cubicBezTo>
                  <a:cubicBezTo>
                    <a:pt x="51" y="3"/>
                    <a:pt x="48" y="4"/>
                    <a:pt x="44" y="7"/>
                  </a:cubicBezTo>
                  <a:cubicBezTo>
                    <a:pt x="41" y="9"/>
                    <a:pt x="37" y="12"/>
                    <a:pt x="34" y="16"/>
                  </a:cubicBezTo>
                  <a:cubicBezTo>
                    <a:pt x="30" y="21"/>
                    <a:pt x="26" y="27"/>
                    <a:pt x="24" y="33"/>
                  </a:cubicBezTo>
                  <a:cubicBezTo>
                    <a:pt x="18" y="46"/>
                    <a:pt x="16" y="59"/>
                    <a:pt x="17" y="70"/>
                  </a:cubicBezTo>
                  <a:cubicBezTo>
                    <a:pt x="18" y="80"/>
                    <a:pt x="21" y="88"/>
                    <a:pt x="24" y="93"/>
                  </a:cubicBezTo>
                  <a:cubicBezTo>
                    <a:pt x="26" y="99"/>
                    <a:pt x="28" y="102"/>
                    <a:pt x="24" y="99"/>
                  </a:cubicBezTo>
                  <a:cubicBezTo>
                    <a:pt x="22" y="98"/>
                    <a:pt x="19" y="97"/>
                    <a:pt x="14" y="94"/>
                  </a:cubicBezTo>
                  <a:cubicBezTo>
                    <a:pt x="16" y="103"/>
                    <a:pt x="19" y="111"/>
                    <a:pt x="24" y="116"/>
                  </a:cubicBezTo>
                  <a:cubicBezTo>
                    <a:pt x="24" y="117"/>
                    <a:pt x="25" y="118"/>
                    <a:pt x="26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0" y="120"/>
                    <a:pt x="17" y="122"/>
                    <a:pt x="13" y="123"/>
                  </a:cubicBezTo>
                  <a:cubicBezTo>
                    <a:pt x="9" y="124"/>
                    <a:pt x="6" y="126"/>
                    <a:pt x="3" y="128"/>
                  </a:cubicBezTo>
                  <a:cubicBezTo>
                    <a:pt x="2" y="129"/>
                    <a:pt x="1" y="130"/>
                    <a:pt x="0" y="13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31" y="152"/>
                    <a:pt x="131" y="152"/>
                    <a:pt x="131" y="152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28" y="126"/>
                    <a:pt x="125" y="124"/>
                    <a:pt x="121" y="123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2964303" y="2735722"/>
              <a:ext cx="5654675" cy="158877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 Placeholder 10"/>
            <p:cNvSpPr txBox="1"/>
            <p:nvPr/>
          </p:nvSpPr>
          <p:spPr>
            <a:xfrm>
              <a:off x="3954605" y="4178633"/>
              <a:ext cx="3688256" cy="228600"/>
            </a:xfrm>
            <a:prstGeom prst="rect">
              <a:avLst/>
            </a:prstGeom>
            <a:solidFill>
              <a:srgbClr val="FFC000"/>
            </a:solidFill>
          </p:spPr>
          <p:txBody>
            <a:bodyPr lIns="0" tIns="0" rIns="0" bIns="0" anchor="ctr" anchorCtr="0">
              <a:noAutofit/>
            </a:bodyPr>
            <a:lstStyle>
              <a:lvl1pPr marL="0" indent="0" algn="ctr" rtl="0">
                <a:spcBef>
                  <a:spcPct val="0"/>
                </a:spcBef>
                <a:buNone/>
                <a:defRPr sz="850">
                  <a:solidFill>
                    <a:schemeClr val="accent5"/>
                  </a:solidFill>
                  <a:latin typeface="Lato" pitchFamily="34" charset="0"/>
                </a:defRPr>
              </a:lvl1pPr>
              <a:lvl2pPr algn="ctr" rtl="0">
                <a:defRPr/>
              </a:lvl2pPr>
              <a:lvl3pPr algn="ctr" rtl="0">
                <a:defRPr/>
              </a:lvl3pPr>
              <a:lvl4pPr algn="ctr" rtl="0">
                <a:defRPr/>
              </a:lvl4pPr>
              <a:lvl5pPr algn="ctr" rtl="0">
                <a:defRPr/>
              </a:lvl5pPr>
            </a:lstStyle>
            <a:p>
              <a:pPr lvl="0" algn="ctr">
                <a:defRPr/>
              </a:pPr>
              <a:endParaRPr lang="en-US" sz="2000" kern="2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5237093" y="1247282"/>
              <a:ext cx="1290708" cy="1488668"/>
            </a:xfrm>
            <a:custGeom>
              <a:avLst/>
              <a:gdLst>
                <a:gd name="T0" fmla="*/ 101 w 138"/>
                <a:gd name="T1" fmla="*/ 124 h 159"/>
                <a:gd name="T2" fmla="*/ 90 w 138"/>
                <a:gd name="T3" fmla="*/ 109 h 159"/>
                <a:gd name="T4" fmla="*/ 102 w 138"/>
                <a:gd name="T5" fmla="*/ 92 h 159"/>
                <a:gd name="T6" fmla="*/ 108 w 138"/>
                <a:gd name="T7" fmla="*/ 88 h 159"/>
                <a:gd name="T8" fmla="*/ 112 w 138"/>
                <a:gd name="T9" fmla="*/ 79 h 159"/>
                <a:gd name="T10" fmla="*/ 112 w 138"/>
                <a:gd name="T11" fmla="*/ 68 h 159"/>
                <a:gd name="T12" fmla="*/ 110 w 138"/>
                <a:gd name="T13" fmla="*/ 61 h 159"/>
                <a:gd name="T14" fmla="*/ 97 w 138"/>
                <a:gd name="T15" fmla="*/ 30 h 159"/>
                <a:gd name="T16" fmla="*/ 93 w 138"/>
                <a:gd name="T17" fmla="*/ 26 h 159"/>
                <a:gd name="T18" fmla="*/ 69 w 138"/>
                <a:gd name="T19" fmla="*/ 1 h 159"/>
                <a:gd name="T20" fmla="*/ 63 w 138"/>
                <a:gd name="T21" fmla="*/ 3 h 159"/>
                <a:gd name="T22" fmla="*/ 69 w 138"/>
                <a:gd name="T23" fmla="*/ 9 h 159"/>
                <a:gd name="T24" fmla="*/ 69 w 138"/>
                <a:gd name="T25" fmla="*/ 15 h 159"/>
                <a:gd name="T26" fmla="*/ 69 w 138"/>
                <a:gd name="T27" fmla="*/ 15 h 159"/>
                <a:gd name="T28" fmla="*/ 45 w 138"/>
                <a:gd name="T29" fmla="*/ 9 h 159"/>
                <a:gd name="T30" fmla="*/ 51 w 138"/>
                <a:gd name="T31" fmla="*/ 22 h 159"/>
                <a:gd name="T32" fmla="*/ 41 w 138"/>
                <a:gd name="T33" fmla="*/ 12 h 159"/>
                <a:gd name="T34" fmla="*/ 40 w 138"/>
                <a:gd name="T35" fmla="*/ 31 h 159"/>
                <a:gd name="T36" fmla="*/ 28 w 138"/>
                <a:gd name="T37" fmla="*/ 59 h 159"/>
                <a:gd name="T38" fmla="*/ 28 w 138"/>
                <a:gd name="T39" fmla="*/ 61 h 159"/>
                <a:gd name="T40" fmla="*/ 26 w 138"/>
                <a:gd name="T41" fmla="*/ 68 h 159"/>
                <a:gd name="T42" fmla="*/ 26 w 138"/>
                <a:gd name="T43" fmla="*/ 79 h 159"/>
                <a:gd name="T44" fmla="*/ 31 w 138"/>
                <a:gd name="T45" fmla="*/ 88 h 159"/>
                <a:gd name="T46" fmla="*/ 36 w 138"/>
                <a:gd name="T47" fmla="*/ 92 h 159"/>
                <a:gd name="T48" fmla="*/ 49 w 138"/>
                <a:gd name="T49" fmla="*/ 109 h 159"/>
                <a:gd name="T50" fmla="*/ 38 w 138"/>
                <a:gd name="T51" fmla="*/ 124 h 159"/>
                <a:gd name="T52" fmla="*/ 0 w 138"/>
                <a:gd name="T53" fmla="*/ 142 h 159"/>
                <a:gd name="T54" fmla="*/ 0 w 138"/>
                <a:gd name="T55" fmla="*/ 159 h 159"/>
                <a:gd name="T56" fmla="*/ 138 w 138"/>
                <a:gd name="T57" fmla="*/ 159 h 159"/>
                <a:gd name="T58" fmla="*/ 138 w 138"/>
                <a:gd name="T59" fmla="*/ 141 h 159"/>
                <a:gd name="T60" fmla="*/ 101 w 138"/>
                <a:gd name="T61" fmla="*/ 1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8" h="159">
                  <a:moveTo>
                    <a:pt x="101" y="124"/>
                  </a:moveTo>
                  <a:cubicBezTo>
                    <a:pt x="93" y="121"/>
                    <a:pt x="91" y="116"/>
                    <a:pt x="90" y="109"/>
                  </a:cubicBezTo>
                  <a:cubicBezTo>
                    <a:pt x="95" y="105"/>
                    <a:pt x="99" y="99"/>
                    <a:pt x="102" y="92"/>
                  </a:cubicBezTo>
                  <a:cubicBezTo>
                    <a:pt x="105" y="92"/>
                    <a:pt x="107" y="90"/>
                    <a:pt x="108" y="88"/>
                  </a:cubicBezTo>
                  <a:cubicBezTo>
                    <a:pt x="110" y="86"/>
                    <a:pt x="111" y="82"/>
                    <a:pt x="112" y="79"/>
                  </a:cubicBezTo>
                  <a:cubicBezTo>
                    <a:pt x="113" y="75"/>
                    <a:pt x="113" y="71"/>
                    <a:pt x="112" y="68"/>
                  </a:cubicBezTo>
                  <a:cubicBezTo>
                    <a:pt x="112" y="65"/>
                    <a:pt x="111" y="63"/>
                    <a:pt x="110" y="61"/>
                  </a:cubicBezTo>
                  <a:cubicBezTo>
                    <a:pt x="109" y="49"/>
                    <a:pt x="104" y="38"/>
                    <a:pt x="97" y="30"/>
                  </a:cubicBezTo>
                  <a:cubicBezTo>
                    <a:pt x="96" y="29"/>
                    <a:pt x="94" y="27"/>
                    <a:pt x="93" y="26"/>
                  </a:cubicBezTo>
                  <a:cubicBezTo>
                    <a:pt x="98" y="12"/>
                    <a:pt x="86" y="0"/>
                    <a:pt x="69" y="1"/>
                  </a:cubicBezTo>
                  <a:cubicBezTo>
                    <a:pt x="67" y="2"/>
                    <a:pt x="65" y="2"/>
                    <a:pt x="63" y="3"/>
                  </a:cubicBezTo>
                  <a:cubicBezTo>
                    <a:pt x="65" y="4"/>
                    <a:pt x="68" y="6"/>
                    <a:pt x="69" y="9"/>
                  </a:cubicBezTo>
                  <a:cubicBezTo>
                    <a:pt x="70" y="11"/>
                    <a:pt x="70" y="13"/>
                    <a:pt x="69" y="15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3" y="0"/>
                    <a:pt x="45" y="4"/>
                    <a:pt x="45" y="9"/>
                  </a:cubicBezTo>
                  <a:cubicBezTo>
                    <a:pt x="49" y="13"/>
                    <a:pt x="51" y="16"/>
                    <a:pt x="51" y="22"/>
                  </a:cubicBezTo>
                  <a:cubicBezTo>
                    <a:pt x="45" y="22"/>
                    <a:pt x="43" y="18"/>
                    <a:pt x="41" y="12"/>
                  </a:cubicBezTo>
                  <a:cubicBezTo>
                    <a:pt x="39" y="19"/>
                    <a:pt x="38" y="25"/>
                    <a:pt x="40" y="31"/>
                  </a:cubicBezTo>
                  <a:cubicBezTo>
                    <a:pt x="34" y="38"/>
                    <a:pt x="29" y="49"/>
                    <a:pt x="28" y="59"/>
                  </a:cubicBezTo>
                  <a:cubicBezTo>
                    <a:pt x="28" y="60"/>
                    <a:pt x="28" y="60"/>
                    <a:pt x="28" y="61"/>
                  </a:cubicBezTo>
                  <a:cubicBezTo>
                    <a:pt x="27" y="63"/>
                    <a:pt x="27" y="65"/>
                    <a:pt x="26" y="68"/>
                  </a:cubicBezTo>
                  <a:cubicBezTo>
                    <a:pt x="26" y="71"/>
                    <a:pt x="26" y="75"/>
                    <a:pt x="26" y="79"/>
                  </a:cubicBezTo>
                  <a:cubicBezTo>
                    <a:pt x="27" y="82"/>
                    <a:pt x="29" y="86"/>
                    <a:pt x="31" y="88"/>
                  </a:cubicBezTo>
                  <a:cubicBezTo>
                    <a:pt x="32" y="90"/>
                    <a:pt x="34" y="92"/>
                    <a:pt x="36" y="92"/>
                  </a:cubicBezTo>
                  <a:cubicBezTo>
                    <a:pt x="39" y="99"/>
                    <a:pt x="43" y="105"/>
                    <a:pt x="49" y="109"/>
                  </a:cubicBezTo>
                  <a:cubicBezTo>
                    <a:pt x="48" y="116"/>
                    <a:pt x="45" y="121"/>
                    <a:pt x="38" y="124"/>
                  </a:cubicBezTo>
                  <a:cubicBezTo>
                    <a:pt x="25" y="129"/>
                    <a:pt x="8" y="132"/>
                    <a:pt x="0" y="14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38" y="159"/>
                    <a:pt x="138" y="159"/>
                    <a:pt x="138" y="159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0" y="132"/>
                    <a:pt x="114" y="129"/>
                    <a:pt x="101" y="124"/>
                  </a:cubicBezTo>
                  <a:close/>
                </a:path>
              </a:pathLst>
            </a:custGeom>
            <a:solidFill>
              <a:schemeClr val="bg1">
                <a:alpha val="7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/>
            </a:p>
          </p:txBody>
        </p:sp>
        <p:sp>
          <p:nvSpPr>
            <p:cNvPr id="26" name="Freeform 3"/>
            <p:cNvSpPr/>
            <p:nvPr/>
          </p:nvSpPr>
          <p:spPr bwMode="auto">
            <a:xfrm flipH="1">
              <a:off x="-1026150" y="4565330"/>
              <a:ext cx="16930486" cy="2292670"/>
            </a:xfrm>
            <a:custGeom>
              <a:avLst/>
              <a:gdLst/>
              <a:ahLst/>
              <a:cxnLst>
                <a:cxn ang="0">
                  <a:pos x="28" y="404"/>
                </a:cxn>
                <a:cxn ang="0">
                  <a:pos x="308" y="410"/>
                </a:cxn>
                <a:cxn ang="0">
                  <a:pos x="430" y="204"/>
                </a:cxn>
                <a:cxn ang="0">
                  <a:pos x="526" y="204"/>
                </a:cxn>
                <a:cxn ang="0">
                  <a:pos x="580" y="430"/>
                </a:cxn>
                <a:cxn ang="0">
                  <a:pos x="674" y="204"/>
                </a:cxn>
                <a:cxn ang="0">
                  <a:pos x="718" y="64"/>
                </a:cxn>
                <a:cxn ang="0">
                  <a:pos x="766" y="62"/>
                </a:cxn>
                <a:cxn ang="0">
                  <a:pos x="806" y="208"/>
                </a:cxn>
                <a:cxn ang="0">
                  <a:pos x="860" y="456"/>
                </a:cxn>
                <a:cxn ang="0">
                  <a:pos x="1006" y="434"/>
                </a:cxn>
                <a:cxn ang="0">
                  <a:pos x="1072" y="192"/>
                </a:cxn>
                <a:cxn ang="0">
                  <a:pos x="1180" y="386"/>
                </a:cxn>
                <a:cxn ang="0">
                  <a:pos x="1302" y="388"/>
                </a:cxn>
                <a:cxn ang="0">
                  <a:pos x="1412" y="376"/>
                </a:cxn>
                <a:cxn ang="0">
                  <a:pos x="1682" y="376"/>
                </a:cxn>
                <a:cxn ang="0">
                  <a:pos x="1916" y="328"/>
                </a:cxn>
                <a:cxn ang="0">
                  <a:pos x="2044" y="346"/>
                </a:cxn>
                <a:cxn ang="0">
                  <a:pos x="2336" y="400"/>
                </a:cxn>
                <a:cxn ang="0">
                  <a:pos x="2472" y="330"/>
                </a:cxn>
                <a:cxn ang="0">
                  <a:pos x="2616" y="426"/>
                </a:cxn>
                <a:cxn ang="0">
                  <a:pos x="2766" y="460"/>
                </a:cxn>
                <a:cxn ang="0">
                  <a:pos x="2960" y="424"/>
                </a:cxn>
                <a:cxn ang="0">
                  <a:pos x="3016" y="378"/>
                </a:cxn>
                <a:cxn ang="0">
                  <a:pos x="3120" y="374"/>
                </a:cxn>
                <a:cxn ang="0">
                  <a:pos x="3212" y="464"/>
                </a:cxn>
                <a:cxn ang="0">
                  <a:pos x="3380" y="400"/>
                </a:cxn>
                <a:cxn ang="0">
                  <a:pos x="3478" y="464"/>
                </a:cxn>
                <a:cxn ang="0">
                  <a:pos x="3692" y="440"/>
                </a:cxn>
                <a:cxn ang="0">
                  <a:pos x="3792" y="418"/>
                </a:cxn>
                <a:cxn ang="0">
                  <a:pos x="4048" y="396"/>
                </a:cxn>
                <a:cxn ang="0">
                  <a:pos x="4152" y="410"/>
                </a:cxn>
                <a:cxn ang="0">
                  <a:pos x="4290" y="454"/>
                </a:cxn>
                <a:cxn ang="0">
                  <a:pos x="4438" y="380"/>
                </a:cxn>
                <a:cxn ang="0">
                  <a:pos x="4578" y="374"/>
                </a:cxn>
                <a:cxn ang="0">
                  <a:pos x="4704" y="366"/>
                </a:cxn>
                <a:cxn ang="0">
                  <a:pos x="4940" y="338"/>
                </a:cxn>
                <a:cxn ang="0">
                  <a:pos x="5028" y="414"/>
                </a:cxn>
                <a:cxn ang="0">
                  <a:pos x="5102" y="458"/>
                </a:cxn>
                <a:cxn ang="0">
                  <a:pos x="5176" y="458"/>
                </a:cxn>
                <a:cxn ang="0">
                  <a:pos x="5288" y="404"/>
                </a:cxn>
                <a:cxn ang="0">
                  <a:pos x="5310" y="422"/>
                </a:cxn>
                <a:cxn ang="0">
                  <a:pos x="5368" y="308"/>
                </a:cxn>
                <a:cxn ang="0">
                  <a:pos x="5442" y="308"/>
                </a:cxn>
                <a:cxn ang="0">
                  <a:pos x="5504" y="412"/>
                </a:cxn>
                <a:cxn ang="0">
                  <a:pos x="5550" y="308"/>
                </a:cxn>
                <a:cxn ang="0">
                  <a:pos x="5580" y="202"/>
                </a:cxn>
                <a:cxn ang="0">
                  <a:pos x="5616" y="200"/>
                </a:cxn>
                <a:cxn ang="0">
                  <a:pos x="5650" y="310"/>
                </a:cxn>
                <a:cxn ang="0">
                  <a:pos x="5760" y="414"/>
                </a:cxn>
              </a:cxnLst>
              <a:rect l="0" t="0" r="r" b="b"/>
              <a:pathLst>
                <a:path w="5760" h="540">
                  <a:moveTo>
                    <a:pt x="0" y="540"/>
                  </a:moveTo>
                  <a:lnTo>
                    <a:pt x="0" y="460"/>
                  </a:lnTo>
                  <a:lnTo>
                    <a:pt x="28" y="460"/>
                  </a:lnTo>
                  <a:lnTo>
                    <a:pt x="28" y="404"/>
                  </a:lnTo>
                  <a:lnTo>
                    <a:pt x="200" y="404"/>
                  </a:lnTo>
                  <a:lnTo>
                    <a:pt x="200" y="356"/>
                  </a:lnTo>
                  <a:lnTo>
                    <a:pt x="308" y="356"/>
                  </a:lnTo>
                  <a:lnTo>
                    <a:pt x="308" y="410"/>
                  </a:lnTo>
                  <a:lnTo>
                    <a:pt x="366" y="410"/>
                  </a:lnTo>
                  <a:lnTo>
                    <a:pt x="366" y="356"/>
                  </a:lnTo>
                  <a:lnTo>
                    <a:pt x="430" y="356"/>
                  </a:lnTo>
                  <a:lnTo>
                    <a:pt x="430" y="204"/>
                  </a:lnTo>
                  <a:lnTo>
                    <a:pt x="458" y="204"/>
                  </a:lnTo>
                  <a:lnTo>
                    <a:pt x="458" y="176"/>
                  </a:lnTo>
                  <a:lnTo>
                    <a:pt x="526" y="176"/>
                  </a:lnTo>
                  <a:lnTo>
                    <a:pt x="526" y="204"/>
                  </a:lnTo>
                  <a:lnTo>
                    <a:pt x="556" y="204"/>
                  </a:lnTo>
                  <a:lnTo>
                    <a:pt x="556" y="342"/>
                  </a:lnTo>
                  <a:lnTo>
                    <a:pt x="580" y="342"/>
                  </a:lnTo>
                  <a:lnTo>
                    <a:pt x="580" y="430"/>
                  </a:lnTo>
                  <a:lnTo>
                    <a:pt x="636" y="430"/>
                  </a:lnTo>
                  <a:lnTo>
                    <a:pt x="636" y="270"/>
                  </a:lnTo>
                  <a:lnTo>
                    <a:pt x="674" y="270"/>
                  </a:lnTo>
                  <a:lnTo>
                    <a:pt x="674" y="204"/>
                  </a:lnTo>
                  <a:lnTo>
                    <a:pt x="700" y="204"/>
                  </a:lnTo>
                  <a:lnTo>
                    <a:pt x="700" y="124"/>
                  </a:lnTo>
                  <a:lnTo>
                    <a:pt x="718" y="124"/>
                  </a:lnTo>
                  <a:lnTo>
                    <a:pt x="718" y="64"/>
                  </a:lnTo>
                  <a:lnTo>
                    <a:pt x="736" y="64"/>
                  </a:lnTo>
                  <a:lnTo>
                    <a:pt x="736" y="0"/>
                  </a:lnTo>
                  <a:lnTo>
                    <a:pt x="766" y="0"/>
                  </a:lnTo>
                  <a:lnTo>
                    <a:pt x="766" y="62"/>
                  </a:lnTo>
                  <a:lnTo>
                    <a:pt x="788" y="62"/>
                  </a:lnTo>
                  <a:lnTo>
                    <a:pt x="788" y="112"/>
                  </a:lnTo>
                  <a:lnTo>
                    <a:pt x="806" y="112"/>
                  </a:lnTo>
                  <a:lnTo>
                    <a:pt x="806" y="208"/>
                  </a:lnTo>
                  <a:lnTo>
                    <a:pt x="832" y="208"/>
                  </a:lnTo>
                  <a:lnTo>
                    <a:pt x="832" y="276"/>
                  </a:lnTo>
                  <a:lnTo>
                    <a:pt x="860" y="276"/>
                  </a:lnTo>
                  <a:lnTo>
                    <a:pt x="860" y="456"/>
                  </a:lnTo>
                  <a:lnTo>
                    <a:pt x="906" y="456"/>
                  </a:lnTo>
                  <a:lnTo>
                    <a:pt x="906" y="414"/>
                  </a:lnTo>
                  <a:lnTo>
                    <a:pt x="1006" y="414"/>
                  </a:lnTo>
                  <a:lnTo>
                    <a:pt x="1006" y="434"/>
                  </a:lnTo>
                  <a:lnTo>
                    <a:pt x="1044" y="434"/>
                  </a:lnTo>
                  <a:lnTo>
                    <a:pt x="1044" y="246"/>
                  </a:lnTo>
                  <a:lnTo>
                    <a:pt x="1072" y="246"/>
                  </a:lnTo>
                  <a:lnTo>
                    <a:pt x="1072" y="192"/>
                  </a:lnTo>
                  <a:lnTo>
                    <a:pt x="1160" y="192"/>
                  </a:lnTo>
                  <a:lnTo>
                    <a:pt x="1160" y="242"/>
                  </a:lnTo>
                  <a:lnTo>
                    <a:pt x="1180" y="256"/>
                  </a:lnTo>
                  <a:lnTo>
                    <a:pt x="1180" y="386"/>
                  </a:lnTo>
                  <a:lnTo>
                    <a:pt x="1214" y="386"/>
                  </a:lnTo>
                  <a:lnTo>
                    <a:pt x="1214" y="358"/>
                  </a:lnTo>
                  <a:lnTo>
                    <a:pt x="1302" y="358"/>
                  </a:lnTo>
                  <a:lnTo>
                    <a:pt x="1302" y="388"/>
                  </a:lnTo>
                  <a:lnTo>
                    <a:pt x="1354" y="388"/>
                  </a:lnTo>
                  <a:lnTo>
                    <a:pt x="1354" y="414"/>
                  </a:lnTo>
                  <a:lnTo>
                    <a:pt x="1412" y="414"/>
                  </a:lnTo>
                  <a:lnTo>
                    <a:pt x="1412" y="376"/>
                  </a:lnTo>
                  <a:lnTo>
                    <a:pt x="1452" y="376"/>
                  </a:lnTo>
                  <a:lnTo>
                    <a:pt x="1452" y="296"/>
                  </a:lnTo>
                  <a:lnTo>
                    <a:pt x="1682" y="296"/>
                  </a:lnTo>
                  <a:lnTo>
                    <a:pt x="1682" y="376"/>
                  </a:lnTo>
                  <a:lnTo>
                    <a:pt x="1722" y="376"/>
                  </a:lnTo>
                  <a:lnTo>
                    <a:pt x="1722" y="296"/>
                  </a:lnTo>
                  <a:lnTo>
                    <a:pt x="1916" y="296"/>
                  </a:lnTo>
                  <a:lnTo>
                    <a:pt x="1916" y="328"/>
                  </a:lnTo>
                  <a:lnTo>
                    <a:pt x="1970" y="328"/>
                  </a:lnTo>
                  <a:lnTo>
                    <a:pt x="1970" y="448"/>
                  </a:lnTo>
                  <a:lnTo>
                    <a:pt x="2044" y="448"/>
                  </a:lnTo>
                  <a:lnTo>
                    <a:pt x="2044" y="346"/>
                  </a:lnTo>
                  <a:lnTo>
                    <a:pt x="2172" y="252"/>
                  </a:lnTo>
                  <a:lnTo>
                    <a:pt x="2298" y="346"/>
                  </a:lnTo>
                  <a:lnTo>
                    <a:pt x="2298" y="400"/>
                  </a:lnTo>
                  <a:lnTo>
                    <a:pt x="2336" y="400"/>
                  </a:lnTo>
                  <a:lnTo>
                    <a:pt x="2336" y="468"/>
                  </a:lnTo>
                  <a:lnTo>
                    <a:pt x="2362" y="468"/>
                  </a:lnTo>
                  <a:lnTo>
                    <a:pt x="2362" y="330"/>
                  </a:lnTo>
                  <a:lnTo>
                    <a:pt x="2472" y="330"/>
                  </a:lnTo>
                  <a:lnTo>
                    <a:pt x="2472" y="386"/>
                  </a:lnTo>
                  <a:lnTo>
                    <a:pt x="2578" y="386"/>
                  </a:lnTo>
                  <a:lnTo>
                    <a:pt x="2578" y="426"/>
                  </a:lnTo>
                  <a:lnTo>
                    <a:pt x="2616" y="426"/>
                  </a:lnTo>
                  <a:lnTo>
                    <a:pt x="2616" y="386"/>
                  </a:lnTo>
                  <a:lnTo>
                    <a:pt x="2742" y="386"/>
                  </a:lnTo>
                  <a:lnTo>
                    <a:pt x="2742" y="460"/>
                  </a:lnTo>
                  <a:lnTo>
                    <a:pt x="2766" y="460"/>
                  </a:lnTo>
                  <a:lnTo>
                    <a:pt x="2766" y="472"/>
                  </a:lnTo>
                  <a:lnTo>
                    <a:pt x="2826" y="472"/>
                  </a:lnTo>
                  <a:lnTo>
                    <a:pt x="2826" y="424"/>
                  </a:lnTo>
                  <a:lnTo>
                    <a:pt x="2960" y="424"/>
                  </a:lnTo>
                  <a:lnTo>
                    <a:pt x="2960" y="404"/>
                  </a:lnTo>
                  <a:lnTo>
                    <a:pt x="2988" y="404"/>
                  </a:lnTo>
                  <a:lnTo>
                    <a:pt x="2988" y="378"/>
                  </a:lnTo>
                  <a:lnTo>
                    <a:pt x="3016" y="378"/>
                  </a:lnTo>
                  <a:lnTo>
                    <a:pt x="3016" y="400"/>
                  </a:lnTo>
                  <a:lnTo>
                    <a:pt x="3048" y="400"/>
                  </a:lnTo>
                  <a:lnTo>
                    <a:pt x="3048" y="374"/>
                  </a:lnTo>
                  <a:lnTo>
                    <a:pt x="3120" y="374"/>
                  </a:lnTo>
                  <a:lnTo>
                    <a:pt x="3120" y="398"/>
                  </a:lnTo>
                  <a:lnTo>
                    <a:pt x="3152" y="398"/>
                  </a:lnTo>
                  <a:lnTo>
                    <a:pt x="3152" y="464"/>
                  </a:lnTo>
                  <a:lnTo>
                    <a:pt x="3212" y="464"/>
                  </a:lnTo>
                  <a:lnTo>
                    <a:pt x="3212" y="372"/>
                  </a:lnTo>
                  <a:lnTo>
                    <a:pt x="3330" y="372"/>
                  </a:lnTo>
                  <a:lnTo>
                    <a:pt x="3330" y="400"/>
                  </a:lnTo>
                  <a:lnTo>
                    <a:pt x="3380" y="400"/>
                  </a:lnTo>
                  <a:lnTo>
                    <a:pt x="3380" y="208"/>
                  </a:lnTo>
                  <a:lnTo>
                    <a:pt x="3432" y="158"/>
                  </a:lnTo>
                  <a:lnTo>
                    <a:pt x="3478" y="206"/>
                  </a:lnTo>
                  <a:lnTo>
                    <a:pt x="3478" y="464"/>
                  </a:lnTo>
                  <a:lnTo>
                    <a:pt x="3532" y="464"/>
                  </a:lnTo>
                  <a:lnTo>
                    <a:pt x="3532" y="214"/>
                  </a:lnTo>
                  <a:lnTo>
                    <a:pt x="3692" y="214"/>
                  </a:lnTo>
                  <a:lnTo>
                    <a:pt x="3692" y="440"/>
                  </a:lnTo>
                  <a:lnTo>
                    <a:pt x="3722" y="440"/>
                  </a:lnTo>
                  <a:lnTo>
                    <a:pt x="3722" y="386"/>
                  </a:lnTo>
                  <a:lnTo>
                    <a:pt x="3792" y="386"/>
                  </a:lnTo>
                  <a:lnTo>
                    <a:pt x="3792" y="418"/>
                  </a:lnTo>
                  <a:lnTo>
                    <a:pt x="3936" y="418"/>
                  </a:lnTo>
                  <a:lnTo>
                    <a:pt x="3936" y="460"/>
                  </a:lnTo>
                  <a:lnTo>
                    <a:pt x="4048" y="460"/>
                  </a:lnTo>
                  <a:lnTo>
                    <a:pt x="4048" y="396"/>
                  </a:lnTo>
                  <a:lnTo>
                    <a:pt x="4108" y="396"/>
                  </a:lnTo>
                  <a:lnTo>
                    <a:pt x="4108" y="432"/>
                  </a:lnTo>
                  <a:lnTo>
                    <a:pt x="4152" y="432"/>
                  </a:lnTo>
                  <a:lnTo>
                    <a:pt x="4152" y="410"/>
                  </a:lnTo>
                  <a:lnTo>
                    <a:pt x="4214" y="410"/>
                  </a:lnTo>
                  <a:lnTo>
                    <a:pt x="4214" y="382"/>
                  </a:lnTo>
                  <a:lnTo>
                    <a:pt x="4290" y="382"/>
                  </a:lnTo>
                  <a:lnTo>
                    <a:pt x="4290" y="454"/>
                  </a:lnTo>
                  <a:lnTo>
                    <a:pt x="4346" y="454"/>
                  </a:lnTo>
                  <a:lnTo>
                    <a:pt x="4346" y="284"/>
                  </a:lnTo>
                  <a:lnTo>
                    <a:pt x="4438" y="286"/>
                  </a:lnTo>
                  <a:lnTo>
                    <a:pt x="4438" y="380"/>
                  </a:lnTo>
                  <a:lnTo>
                    <a:pt x="4500" y="380"/>
                  </a:lnTo>
                  <a:lnTo>
                    <a:pt x="4500" y="438"/>
                  </a:lnTo>
                  <a:lnTo>
                    <a:pt x="4578" y="438"/>
                  </a:lnTo>
                  <a:lnTo>
                    <a:pt x="4578" y="374"/>
                  </a:lnTo>
                  <a:lnTo>
                    <a:pt x="4632" y="374"/>
                  </a:lnTo>
                  <a:lnTo>
                    <a:pt x="4632" y="348"/>
                  </a:lnTo>
                  <a:lnTo>
                    <a:pt x="4704" y="348"/>
                  </a:lnTo>
                  <a:lnTo>
                    <a:pt x="4704" y="366"/>
                  </a:lnTo>
                  <a:lnTo>
                    <a:pt x="4754" y="366"/>
                  </a:lnTo>
                  <a:lnTo>
                    <a:pt x="4754" y="338"/>
                  </a:lnTo>
                  <a:lnTo>
                    <a:pt x="4848" y="268"/>
                  </a:lnTo>
                  <a:lnTo>
                    <a:pt x="4940" y="338"/>
                  </a:lnTo>
                  <a:lnTo>
                    <a:pt x="4940" y="434"/>
                  </a:lnTo>
                  <a:lnTo>
                    <a:pt x="4956" y="434"/>
                  </a:lnTo>
                  <a:lnTo>
                    <a:pt x="4956" y="414"/>
                  </a:lnTo>
                  <a:lnTo>
                    <a:pt x="5028" y="414"/>
                  </a:lnTo>
                  <a:lnTo>
                    <a:pt x="5028" y="500"/>
                  </a:lnTo>
                  <a:lnTo>
                    <a:pt x="5046" y="500"/>
                  </a:lnTo>
                  <a:lnTo>
                    <a:pt x="5046" y="458"/>
                  </a:lnTo>
                  <a:lnTo>
                    <a:pt x="5102" y="458"/>
                  </a:lnTo>
                  <a:lnTo>
                    <a:pt x="5102" y="368"/>
                  </a:lnTo>
                  <a:lnTo>
                    <a:pt x="5174" y="368"/>
                  </a:lnTo>
                  <a:lnTo>
                    <a:pt x="5174" y="458"/>
                  </a:lnTo>
                  <a:lnTo>
                    <a:pt x="5176" y="458"/>
                  </a:lnTo>
                  <a:lnTo>
                    <a:pt x="5176" y="422"/>
                  </a:lnTo>
                  <a:lnTo>
                    <a:pt x="5212" y="422"/>
                  </a:lnTo>
                  <a:lnTo>
                    <a:pt x="5212" y="404"/>
                  </a:lnTo>
                  <a:lnTo>
                    <a:pt x="5288" y="404"/>
                  </a:lnTo>
                  <a:lnTo>
                    <a:pt x="5288" y="464"/>
                  </a:lnTo>
                  <a:lnTo>
                    <a:pt x="5300" y="464"/>
                  </a:lnTo>
                  <a:lnTo>
                    <a:pt x="5300" y="422"/>
                  </a:lnTo>
                  <a:lnTo>
                    <a:pt x="5310" y="422"/>
                  </a:lnTo>
                  <a:lnTo>
                    <a:pt x="5310" y="344"/>
                  </a:lnTo>
                  <a:lnTo>
                    <a:pt x="5348" y="344"/>
                  </a:lnTo>
                  <a:lnTo>
                    <a:pt x="5348" y="308"/>
                  </a:lnTo>
                  <a:lnTo>
                    <a:pt x="5368" y="308"/>
                  </a:lnTo>
                  <a:lnTo>
                    <a:pt x="5368" y="288"/>
                  </a:lnTo>
                  <a:lnTo>
                    <a:pt x="5420" y="288"/>
                  </a:lnTo>
                  <a:lnTo>
                    <a:pt x="5420" y="308"/>
                  </a:lnTo>
                  <a:lnTo>
                    <a:pt x="5442" y="308"/>
                  </a:lnTo>
                  <a:lnTo>
                    <a:pt x="5442" y="412"/>
                  </a:lnTo>
                  <a:lnTo>
                    <a:pt x="5444" y="412"/>
                  </a:lnTo>
                  <a:lnTo>
                    <a:pt x="5444" y="412"/>
                  </a:lnTo>
                  <a:lnTo>
                    <a:pt x="5504" y="412"/>
                  </a:lnTo>
                  <a:lnTo>
                    <a:pt x="5504" y="358"/>
                  </a:lnTo>
                  <a:lnTo>
                    <a:pt x="5532" y="358"/>
                  </a:lnTo>
                  <a:lnTo>
                    <a:pt x="5532" y="308"/>
                  </a:lnTo>
                  <a:lnTo>
                    <a:pt x="5550" y="308"/>
                  </a:lnTo>
                  <a:lnTo>
                    <a:pt x="5550" y="248"/>
                  </a:lnTo>
                  <a:lnTo>
                    <a:pt x="5564" y="248"/>
                  </a:lnTo>
                  <a:lnTo>
                    <a:pt x="5564" y="202"/>
                  </a:lnTo>
                  <a:lnTo>
                    <a:pt x="5580" y="202"/>
                  </a:lnTo>
                  <a:lnTo>
                    <a:pt x="5580" y="154"/>
                  </a:lnTo>
                  <a:lnTo>
                    <a:pt x="5600" y="154"/>
                  </a:lnTo>
                  <a:lnTo>
                    <a:pt x="5600" y="200"/>
                  </a:lnTo>
                  <a:lnTo>
                    <a:pt x="5616" y="200"/>
                  </a:lnTo>
                  <a:lnTo>
                    <a:pt x="5616" y="238"/>
                  </a:lnTo>
                  <a:lnTo>
                    <a:pt x="5632" y="238"/>
                  </a:lnTo>
                  <a:lnTo>
                    <a:pt x="5632" y="310"/>
                  </a:lnTo>
                  <a:lnTo>
                    <a:pt x="5650" y="310"/>
                  </a:lnTo>
                  <a:lnTo>
                    <a:pt x="5650" y="362"/>
                  </a:lnTo>
                  <a:lnTo>
                    <a:pt x="5672" y="362"/>
                  </a:lnTo>
                  <a:lnTo>
                    <a:pt x="5672" y="414"/>
                  </a:lnTo>
                  <a:lnTo>
                    <a:pt x="5760" y="414"/>
                  </a:lnTo>
                  <a:lnTo>
                    <a:pt x="576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ar-SA"/>
            </a:p>
          </p:txBody>
        </p:sp>
      </p:grpSp>
      <p:sp>
        <p:nvSpPr>
          <p:cNvPr id="13" name="Text Placeholder 10"/>
          <p:cNvSpPr txBox="1"/>
          <p:nvPr/>
        </p:nvSpPr>
        <p:spPr>
          <a:xfrm>
            <a:off x="3947512" y="4785052"/>
            <a:ext cx="3688256" cy="228600"/>
          </a:xfrm>
          <a:prstGeom prst="rect">
            <a:avLst/>
          </a:prstGeom>
          <a:solidFill>
            <a:srgbClr val="FFC000"/>
          </a:solidFill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ct val="0"/>
              </a:spcBef>
              <a:buNone/>
              <a:defRPr sz="850">
                <a:solidFill>
                  <a:schemeClr val="accent5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 algn="ctr">
              <a:defRPr/>
            </a:pPr>
            <a:r>
              <a:rPr lang="en-US" sz="2000" kern="2200">
                <a:solidFill>
                  <a:schemeClr val="bg1"/>
                </a:solidFill>
                <a:latin typeface="+mj-lt"/>
              </a:rPr>
              <a:t>xiazaii</a:t>
            </a:r>
            <a:endParaRPr lang="zh-CN" altLang="en-US" sz="2000" kern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advClick="0" advTm="2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椭圆 32"/>
          <p:cNvSpPr/>
          <p:nvPr/>
        </p:nvSpPr>
        <p:spPr>
          <a:xfrm>
            <a:off x="6713538" y="1638300"/>
            <a:ext cx="5487988" cy="5489575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椭圆 2"/>
          <p:cNvSpPr/>
          <p:nvPr/>
        </p:nvSpPr>
        <p:spPr>
          <a:xfrm>
            <a:off x="7194550" y="2120900"/>
            <a:ext cx="4494213" cy="4495800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2" name="矩形 4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5826760" y="3705225"/>
            <a:ext cx="4863465" cy="520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/>
            <a:r>
              <a:rPr lang="en-US" altLang="zh-CN" sz="1400" strike="noStrike" noProof="1">
                <a:solidFill>
                  <a:schemeClr val="tx1">
                    <a:lumMod val="75000"/>
                    <a:lumOff val="25000"/>
                    <a:alpha val="89000"/>
                  </a:schemeClr>
                </a:solidFill>
                <a:latin typeface="+mn-lt"/>
                <a:ea typeface="微软雅黑" panose="020B0503020204020204" charset="-122"/>
                <a:cs typeface="+mn-cs"/>
                <a:sym typeface="+mn-ea"/>
              </a:rPr>
              <a:t>Don't aim for success if you want it; just do what you love and believe in, and it will come naturally.</a:t>
            </a:r>
            <a:endParaRPr lang="zh-CN" altLang="en-US" sz="1400" strike="noStrike" noProof="1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132" name="文本框 5"/>
          <p:cNvSpPr txBox="1"/>
          <p:nvPr/>
        </p:nvSpPr>
        <p:spPr>
          <a:xfrm>
            <a:off x="5816600" y="2889250"/>
            <a:ext cx="6729413" cy="743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4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zh-CN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请输入第一章标题</a:t>
            </a:r>
          </a:p>
        </p:txBody>
      </p:sp>
      <p:pic>
        <p:nvPicPr>
          <p:cNvPr id="7" name="图片 6" descr="未标题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5305" y="2425065"/>
            <a:ext cx="6245860" cy="2279015"/>
          </a:xfrm>
          <a:prstGeom prst="rect">
            <a:avLst/>
          </a:prstGeom>
        </p:spPr>
      </p:pic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Placeholder 1" descr="C:\Users\Administrator\Desktop\未标题-1.jpg未标题-1"/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tretch>
            <a:fillRect/>
          </a:stretch>
        </p:blipFill>
        <p:spPr>
          <a:xfrm>
            <a:off x="545783" y="1497965"/>
            <a:ext cx="2666365" cy="4283710"/>
          </a:xfrm>
          <a:solidFill>
            <a:srgbClr val="EBEEF2"/>
          </a:solidFill>
        </p:spPr>
      </p:pic>
      <p:pic>
        <p:nvPicPr>
          <p:cNvPr id="4100" name="Picture Placeholder 2" descr="C:\Users\Administrator\Desktop\未标题-1.jpg未标题-1"/>
          <p:cNvPicPr>
            <a:picLocks noGrp="1" noChangeAspect="1"/>
          </p:cNvPicPr>
          <p:nvPr>
            <p:ph type="pic" sz="quarter" idx="30"/>
          </p:nvPr>
        </p:nvPicPr>
        <p:blipFill>
          <a:blip r:embed="rId3"/>
          <a:stretch>
            <a:fillRect/>
          </a:stretch>
        </p:blipFill>
        <p:spPr>
          <a:xfrm>
            <a:off x="3355975" y="1497648"/>
            <a:ext cx="2665730" cy="4285615"/>
          </a:xfrm>
          <a:solidFill>
            <a:srgbClr val="EBEEF2"/>
          </a:solidFill>
        </p:spPr>
      </p:pic>
      <p:pic>
        <p:nvPicPr>
          <p:cNvPr id="4101" name="Picture Placeholder 5" descr="C:\Users\Administrator\Desktop\未标题-1.jpg未标题-1"/>
          <p:cNvPicPr>
            <a:picLocks noGrp="1" noChangeAspect="1"/>
          </p:cNvPicPr>
          <p:nvPr>
            <p:ph type="pic" sz="quarter" idx="34"/>
          </p:nvPr>
        </p:nvPicPr>
        <p:blipFill>
          <a:blip r:embed="rId4"/>
          <a:stretch>
            <a:fillRect/>
          </a:stretch>
        </p:blipFill>
        <p:spPr>
          <a:xfrm>
            <a:off x="6165850" y="1452880"/>
            <a:ext cx="2667000" cy="4285615"/>
          </a:xfrm>
          <a:solidFill>
            <a:srgbClr val="EBEEF2"/>
          </a:solidFill>
        </p:spPr>
      </p:pic>
      <p:pic>
        <p:nvPicPr>
          <p:cNvPr id="4102" name="Picture Placeholder 6" descr="C:\Users\Administrator\Desktop\未标题-1.jpg未标题-1"/>
          <p:cNvPicPr>
            <a:picLocks noGrp="1" noChangeAspect="1"/>
          </p:cNvPicPr>
          <p:nvPr>
            <p:ph type="pic" sz="quarter" idx="38"/>
          </p:nvPr>
        </p:nvPicPr>
        <p:blipFill>
          <a:blip r:embed="rId5"/>
          <a:stretch>
            <a:fillRect/>
          </a:stretch>
        </p:blipFill>
        <p:spPr>
          <a:xfrm>
            <a:off x="8990330" y="1385570"/>
            <a:ext cx="2667000" cy="4285615"/>
          </a:xfrm>
          <a:solidFill>
            <a:srgbClr val="EBEEF2"/>
          </a:solidFill>
        </p:spPr>
      </p:pic>
      <p:sp>
        <p:nvSpPr>
          <p:cNvPr id="44" name="Rectangle 43"/>
          <p:cNvSpPr/>
          <p:nvPr/>
        </p:nvSpPr>
        <p:spPr>
          <a:xfrm>
            <a:off x="547688" y="4994275"/>
            <a:ext cx="2679700" cy="1050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400" strike="noStrike" noProof="1"/>
          </a:p>
        </p:txBody>
      </p:sp>
      <p:sp>
        <p:nvSpPr>
          <p:cNvPr id="53" name="Rectangle 52"/>
          <p:cNvSpPr/>
          <p:nvPr/>
        </p:nvSpPr>
        <p:spPr>
          <a:xfrm>
            <a:off x="3338513" y="4994275"/>
            <a:ext cx="2681288" cy="1050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400" strike="noStrike" noProof="1"/>
          </a:p>
        </p:txBody>
      </p:sp>
      <p:sp>
        <p:nvSpPr>
          <p:cNvPr id="57" name="Rectangle 56"/>
          <p:cNvSpPr/>
          <p:nvPr/>
        </p:nvSpPr>
        <p:spPr>
          <a:xfrm>
            <a:off x="6154738" y="4994275"/>
            <a:ext cx="2679700" cy="1050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400" strike="noStrike" noProof="1"/>
          </a:p>
        </p:txBody>
      </p:sp>
      <p:sp>
        <p:nvSpPr>
          <p:cNvPr id="61" name="Rectangle 60"/>
          <p:cNvSpPr/>
          <p:nvPr/>
        </p:nvSpPr>
        <p:spPr>
          <a:xfrm>
            <a:off x="8975725" y="4994275"/>
            <a:ext cx="2681288" cy="1050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400" strike="noStrike" noProof="1"/>
          </a:p>
        </p:txBody>
      </p:sp>
      <p:sp>
        <p:nvSpPr>
          <p:cNvPr id="4" name="TextBox 23"/>
          <p:cNvSpPr txBox="1"/>
          <p:nvPr/>
        </p:nvSpPr>
        <p:spPr>
          <a:xfrm>
            <a:off x="683895" y="5306060"/>
            <a:ext cx="239014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1137414" y="50885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493770" y="5306060"/>
            <a:ext cx="239014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3947289" y="50885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8" name="TextBox 23"/>
          <p:cNvSpPr txBox="1"/>
          <p:nvPr/>
        </p:nvSpPr>
        <p:spPr>
          <a:xfrm>
            <a:off x="6304280" y="5306060"/>
            <a:ext cx="239014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6757799" y="50885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0" name="TextBox 23"/>
          <p:cNvSpPr txBox="1"/>
          <p:nvPr/>
        </p:nvSpPr>
        <p:spPr>
          <a:xfrm>
            <a:off x="9114155" y="5306060"/>
            <a:ext cx="239014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9567674" y="508854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</p:spTree>
  </p:cSld>
  <p:clrMapOvr>
    <a:masterClrMapping/>
  </p:clrMapOvr>
  <p:transition spd="slow" advClick="0"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53" grpId="0" bldLvl="0" animBg="1"/>
      <p:bldP spid="57" grpId="0" bldLvl="0" animBg="1"/>
      <p:bldP spid="6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 descr="C:\Users\Administrator\Desktop\未标题-3.jpg未标题-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26352" y="1630045"/>
            <a:ext cx="5647690" cy="36563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TextBox 23"/>
          <p:cNvSpPr txBox="1"/>
          <p:nvPr/>
        </p:nvSpPr>
        <p:spPr>
          <a:xfrm>
            <a:off x="5892800" y="3418840"/>
            <a:ext cx="407670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5617845" y="2740660"/>
            <a:ext cx="997585" cy="874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</a:p>
        </p:txBody>
      </p:sp>
      <p:sp>
        <p:nvSpPr>
          <p:cNvPr id="23" name="矩形 22"/>
          <p:cNvSpPr/>
          <p:nvPr/>
        </p:nvSpPr>
        <p:spPr>
          <a:xfrm>
            <a:off x="9969459" y="4882135"/>
            <a:ext cx="988360" cy="874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5892929" y="2279301"/>
            <a:ext cx="2672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25" name="矩形 24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235233" y="2176572"/>
            <a:ext cx="2563593" cy="3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35233" y="3822895"/>
            <a:ext cx="2563593" cy="36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030720" y="-9525"/>
            <a:ext cx="5161280" cy="68573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1" name="TextBox 23"/>
          <p:cNvSpPr txBox="1"/>
          <p:nvPr/>
        </p:nvSpPr>
        <p:spPr>
          <a:xfrm>
            <a:off x="1235075" y="2172335"/>
            <a:ext cx="468566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1458724" y="185766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4" name="TextBox 23"/>
          <p:cNvSpPr txBox="1"/>
          <p:nvPr/>
        </p:nvSpPr>
        <p:spPr>
          <a:xfrm>
            <a:off x="1235075" y="3803015"/>
            <a:ext cx="468566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1404114" y="350358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533" name="Freeform 186"/>
          <p:cNvSpPr/>
          <p:nvPr/>
        </p:nvSpPr>
        <p:spPr bwMode="auto">
          <a:xfrm>
            <a:off x="1235075" y="1857375"/>
            <a:ext cx="219710" cy="281940"/>
          </a:xfrm>
          <a:custGeom>
            <a:avLst/>
            <a:gdLst>
              <a:gd name="T0" fmla="*/ 84 w 84"/>
              <a:gd name="T1" fmla="*/ 24 h 156"/>
              <a:gd name="T2" fmla="*/ 84 w 84"/>
              <a:gd name="T3" fmla="*/ 114 h 156"/>
              <a:gd name="T4" fmla="*/ 42 w 84"/>
              <a:gd name="T5" fmla="*/ 156 h 156"/>
              <a:gd name="T6" fmla="*/ 0 w 84"/>
              <a:gd name="T7" fmla="*/ 114 h 156"/>
              <a:gd name="T8" fmla="*/ 0 w 84"/>
              <a:gd name="T9" fmla="*/ 30 h 156"/>
              <a:gd name="T10" fmla="*/ 4 w 84"/>
              <a:gd name="T11" fmla="*/ 15 h 156"/>
              <a:gd name="T12" fmla="*/ 30 w 84"/>
              <a:gd name="T13" fmla="*/ 0 h 156"/>
              <a:gd name="T14" fmla="*/ 56 w 84"/>
              <a:gd name="T15" fmla="*/ 15 h 156"/>
              <a:gd name="T16" fmla="*/ 60 w 84"/>
              <a:gd name="T17" fmla="*/ 30 h 156"/>
              <a:gd name="T18" fmla="*/ 60 w 84"/>
              <a:gd name="T19" fmla="*/ 108 h 156"/>
              <a:gd name="T20" fmla="*/ 42 w 84"/>
              <a:gd name="T21" fmla="*/ 126 h 156"/>
              <a:gd name="T22" fmla="*/ 24 w 84"/>
              <a:gd name="T23" fmla="*/ 108 h 156"/>
              <a:gd name="T24" fmla="*/ 24 w 84"/>
              <a:gd name="T25" fmla="*/ 54 h 156"/>
              <a:gd name="T26" fmla="*/ 30 w 84"/>
              <a:gd name="T27" fmla="*/ 48 h 156"/>
              <a:gd name="T28" fmla="*/ 36 w 84"/>
              <a:gd name="T29" fmla="*/ 54 h 156"/>
              <a:gd name="T30" fmla="*/ 36 w 84"/>
              <a:gd name="T31" fmla="*/ 108 h 156"/>
              <a:gd name="T32" fmla="*/ 42 w 84"/>
              <a:gd name="T33" fmla="*/ 114 h 156"/>
              <a:gd name="T34" fmla="*/ 48 w 84"/>
              <a:gd name="T35" fmla="*/ 108 h 156"/>
              <a:gd name="T36" fmla="*/ 48 w 84"/>
              <a:gd name="T37" fmla="*/ 30 h 156"/>
              <a:gd name="T38" fmla="*/ 30 w 84"/>
              <a:gd name="T39" fmla="*/ 12 h 156"/>
              <a:gd name="T40" fmla="*/ 14 w 84"/>
              <a:gd name="T41" fmla="*/ 21 h 156"/>
              <a:gd name="T42" fmla="*/ 12 w 84"/>
              <a:gd name="T43" fmla="*/ 30 h 156"/>
              <a:gd name="T44" fmla="*/ 12 w 84"/>
              <a:gd name="T45" fmla="*/ 114 h 156"/>
              <a:gd name="T46" fmla="*/ 42 w 84"/>
              <a:gd name="T47" fmla="*/ 144 h 156"/>
              <a:gd name="T48" fmla="*/ 72 w 84"/>
              <a:gd name="T49" fmla="*/ 114 h 156"/>
              <a:gd name="T50" fmla="*/ 72 w 84"/>
              <a:gd name="T51" fmla="*/ 24 h 156"/>
              <a:gd name="T52" fmla="*/ 78 w 84"/>
              <a:gd name="T53" fmla="*/ 18 h 156"/>
              <a:gd name="T54" fmla="*/ 84 w 84"/>
              <a:gd name="T55" fmla="*/ 24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4" h="156">
                <a:moveTo>
                  <a:pt x="84" y="24"/>
                </a:moveTo>
                <a:cubicBezTo>
                  <a:pt x="84" y="114"/>
                  <a:pt x="84" y="114"/>
                  <a:pt x="84" y="114"/>
                </a:cubicBezTo>
                <a:cubicBezTo>
                  <a:pt x="84" y="129"/>
                  <a:pt x="75" y="156"/>
                  <a:pt x="42" y="156"/>
                </a:cubicBezTo>
                <a:cubicBezTo>
                  <a:pt x="9" y="156"/>
                  <a:pt x="0" y="129"/>
                  <a:pt x="0" y="114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0" y="22"/>
                  <a:pt x="4" y="15"/>
                </a:cubicBezTo>
                <a:cubicBezTo>
                  <a:pt x="9" y="5"/>
                  <a:pt x="18" y="0"/>
                  <a:pt x="30" y="0"/>
                </a:cubicBezTo>
                <a:cubicBezTo>
                  <a:pt x="42" y="0"/>
                  <a:pt x="51" y="5"/>
                  <a:pt x="56" y="15"/>
                </a:cubicBezTo>
                <a:cubicBezTo>
                  <a:pt x="60" y="22"/>
                  <a:pt x="60" y="29"/>
                  <a:pt x="60" y="30"/>
                </a:cubicBezTo>
                <a:cubicBezTo>
                  <a:pt x="60" y="108"/>
                  <a:pt x="60" y="108"/>
                  <a:pt x="60" y="108"/>
                </a:cubicBezTo>
                <a:cubicBezTo>
                  <a:pt x="60" y="115"/>
                  <a:pt x="55" y="126"/>
                  <a:pt x="42" y="126"/>
                </a:cubicBezTo>
                <a:cubicBezTo>
                  <a:pt x="29" y="126"/>
                  <a:pt x="24" y="115"/>
                  <a:pt x="24" y="108"/>
                </a:cubicBezTo>
                <a:cubicBezTo>
                  <a:pt x="24" y="54"/>
                  <a:pt x="24" y="54"/>
                  <a:pt x="24" y="54"/>
                </a:cubicBezTo>
                <a:cubicBezTo>
                  <a:pt x="24" y="51"/>
                  <a:pt x="27" y="48"/>
                  <a:pt x="30" y="48"/>
                </a:cubicBezTo>
                <a:cubicBezTo>
                  <a:pt x="33" y="48"/>
                  <a:pt x="36" y="51"/>
                  <a:pt x="36" y="54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11"/>
                  <a:pt x="37" y="114"/>
                  <a:pt x="42" y="114"/>
                </a:cubicBezTo>
                <a:cubicBezTo>
                  <a:pt x="47" y="114"/>
                  <a:pt x="48" y="111"/>
                  <a:pt x="48" y="108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27"/>
                  <a:pt x="47" y="12"/>
                  <a:pt x="30" y="12"/>
                </a:cubicBezTo>
                <a:cubicBezTo>
                  <a:pt x="22" y="12"/>
                  <a:pt x="17" y="15"/>
                  <a:pt x="14" y="21"/>
                </a:cubicBezTo>
                <a:cubicBezTo>
                  <a:pt x="12" y="25"/>
                  <a:pt x="12" y="30"/>
                  <a:pt x="12" y="30"/>
                </a:cubicBezTo>
                <a:cubicBezTo>
                  <a:pt x="12" y="114"/>
                  <a:pt x="12" y="114"/>
                  <a:pt x="12" y="114"/>
                </a:cubicBezTo>
                <a:cubicBezTo>
                  <a:pt x="12" y="117"/>
                  <a:pt x="13" y="144"/>
                  <a:pt x="42" y="144"/>
                </a:cubicBezTo>
                <a:cubicBezTo>
                  <a:pt x="72" y="144"/>
                  <a:pt x="72" y="115"/>
                  <a:pt x="72" y="114"/>
                </a:cubicBezTo>
                <a:cubicBezTo>
                  <a:pt x="72" y="24"/>
                  <a:pt x="72" y="24"/>
                  <a:pt x="72" y="24"/>
                </a:cubicBezTo>
                <a:cubicBezTo>
                  <a:pt x="72" y="21"/>
                  <a:pt x="75" y="18"/>
                  <a:pt x="78" y="18"/>
                </a:cubicBezTo>
                <a:cubicBezTo>
                  <a:pt x="81" y="18"/>
                  <a:pt x="84" y="21"/>
                  <a:pt x="84" y="24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375" name="Freeform 28"/>
          <p:cNvSpPr>
            <a:spLocks noEditPoints="1"/>
          </p:cNvSpPr>
          <p:nvPr/>
        </p:nvSpPr>
        <p:spPr bwMode="auto">
          <a:xfrm>
            <a:off x="1219200" y="3522345"/>
            <a:ext cx="256540" cy="280670"/>
          </a:xfrm>
          <a:custGeom>
            <a:avLst/>
            <a:gdLst>
              <a:gd name="T0" fmla="*/ 132 w 144"/>
              <a:gd name="T1" fmla="*/ 61 h 144"/>
              <a:gd name="T2" fmla="*/ 121 w 144"/>
              <a:gd name="T3" fmla="*/ 46 h 144"/>
              <a:gd name="T4" fmla="*/ 127 w 144"/>
              <a:gd name="T5" fmla="*/ 33 h 144"/>
              <a:gd name="T6" fmla="*/ 119 w 144"/>
              <a:gd name="T7" fmla="*/ 17 h 144"/>
              <a:gd name="T8" fmla="*/ 106 w 144"/>
              <a:gd name="T9" fmla="*/ 22 h 144"/>
              <a:gd name="T10" fmla="*/ 88 w 144"/>
              <a:gd name="T11" fmla="*/ 19 h 144"/>
              <a:gd name="T12" fmla="*/ 83 w 144"/>
              <a:gd name="T13" fmla="*/ 6 h 144"/>
              <a:gd name="T14" fmla="*/ 66 w 144"/>
              <a:gd name="T15" fmla="*/ 0 h 144"/>
              <a:gd name="T16" fmla="*/ 61 w 144"/>
              <a:gd name="T17" fmla="*/ 12 h 144"/>
              <a:gd name="T18" fmla="*/ 46 w 144"/>
              <a:gd name="T19" fmla="*/ 23 h 144"/>
              <a:gd name="T20" fmla="*/ 33 w 144"/>
              <a:gd name="T21" fmla="*/ 17 h 144"/>
              <a:gd name="T22" fmla="*/ 17 w 144"/>
              <a:gd name="T23" fmla="*/ 25 h 144"/>
              <a:gd name="T24" fmla="*/ 22 w 144"/>
              <a:gd name="T25" fmla="*/ 38 h 144"/>
              <a:gd name="T26" fmla="*/ 19 w 144"/>
              <a:gd name="T27" fmla="*/ 56 h 144"/>
              <a:gd name="T28" fmla="*/ 6 w 144"/>
              <a:gd name="T29" fmla="*/ 61 h 144"/>
              <a:gd name="T30" fmla="*/ 0 w 144"/>
              <a:gd name="T31" fmla="*/ 78 h 144"/>
              <a:gd name="T32" fmla="*/ 12 w 144"/>
              <a:gd name="T33" fmla="*/ 83 h 144"/>
              <a:gd name="T34" fmla="*/ 23 w 144"/>
              <a:gd name="T35" fmla="*/ 98 h 144"/>
              <a:gd name="T36" fmla="*/ 17 w 144"/>
              <a:gd name="T37" fmla="*/ 111 h 144"/>
              <a:gd name="T38" fmla="*/ 25 w 144"/>
              <a:gd name="T39" fmla="*/ 127 h 144"/>
              <a:gd name="T40" fmla="*/ 38 w 144"/>
              <a:gd name="T41" fmla="*/ 122 h 144"/>
              <a:gd name="T42" fmla="*/ 56 w 144"/>
              <a:gd name="T43" fmla="*/ 125 h 144"/>
              <a:gd name="T44" fmla="*/ 61 w 144"/>
              <a:gd name="T45" fmla="*/ 138 h 144"/>
              <a:gd name="T46" fmla="*/ 78 w 144"/>
              <a:gd name="T47" fmla="*/ 144 h 144"/>
              <a:gd name="T48" fmla="*/ 83 w 144"/>
              <a:gd name="T49" fmla="*/ 132 h 144"/>
              <a:gd name="T50" fmla="*/ 98 w 144"/>
              <a:gd name="T51" fmla="*/ 121 h 144"/>
              <a:gd name="T52" fmla="*/ 111 w 144"/>
              <a:gd name="T53" fmla="*/ 127 h 144"/>
              <a:gd name="T54" fmla="*/ 127 w 144"/>
              <a:gd name="T55" fmla="*/ 119 h 144"/>
              <a:gd name="T56" fmla="*/ 122 w 144"/>
              <a:gd name="T57" fmla="*/ 106 h 144"/>
              <a:gd name="T58" fmla="*/ 125 w 144"/>
              <a:gd name="T59" fmla="*/ 88 h 144"/>
              <a:gd name="T60" fmla="*/ 138 w 144"/>
              <a:gd name="T61" fmla="*/ 83 h 144"/>
              <a:gd name="T62" fmla="*/ 144 w 144"/>
              <a:gd name="T63" fmla="*/ 66 h 144"/>
              <a:gd name="T64" fmla="*/ 100 w 144"/>
              <a:gd name="T65" fmla="*/ 72 h 144"/>
              <a:gd name="T66" fmla="*/ 44 w 144"/>
              <a:gd name="T67" fmla="*/ 72 h 144"/>
              <a:gd name="T68" fmla="*/ 100 w 144"/>
              <a:gd name="T69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4" h="144">
                <a:moveTo>
                  <a:pt x="138" y="61"/>
                </a:moveTo>
                <a:cubicBezTo>
                  <a:pt x="132" y="61"/>
                  <a:pt x="132" y="61"/>
                  <a:pt x="132" y="61"/>
                </a:cubicBezTo>
                <a:cubicBezTo>
                  <a:pt x="129" y="61"/>
                  <a:pt x="126" y="59"/>
                  <a:pt x="125" y="56"/>
                </a:cubicBezTo>
                <a:cubicBezTo>
                  <a:pt x="121" y="46"/>
                  <a:pt x="121" y="46"/>
                  <a:pt x="121" y="46"/>
                </a:cubicBezTo>
                <a:cubicBezTo>
                  <a:pt x="119" y="44"/>
                  <a:pt x="120" y="40"/>
                  <a:pt x="122" y="3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9" y="31"/>
                  <a:pt x="129" y="27"/>
                  <a:pt x="127" y="25"/>
                </a:cubicBezTo>
                <a:cubicBezTo>
                  <a:pt x="119" y="17"/>
                  <a:pt x="119" y="17"/>
                  <a:pt x="119" y="17"/>
                </a:cubicBezTo>
                <a:cubicBezTo>
                  <a:pt x="117" y="15"/>
                  <a:pt x="113" y="15"/>
                  <a:pt x="111" y="17"/>
                </a:cubicBezTo>
                <a:cubicBezTo>
                  <a:pt x="106" y="22"/>
                  <a:pt x="106" y="22"/>
                  <a:pt x="106" y="22"/>
                </a:cubicBezTo>
                <a:cubicBezTo>
                  <a:pt x="104" y="24"/>
                  <a:pt x="100" y="25"/>
                  <a:pt x="98" y="23"/>
                </a:cubicBezTo>
                <a:cubicBezTo>
                  <a:pt x="88" y="19"/>
                  <a:pt x="88" y="19"/>
                  <a:pt x="88" y="19"/>
                </a:cubicBezTo>
                <a:cubicBezTo>
                  <a:pt x="85" y="18"/>
                  <a:pt x="83" y="15"/>
                  <a:pt x="83" y="12"/>
                </a:cubicBezTo>
                <a:cubicBezTo>
                  <a:pt x="83" y="6"/>
                  <a:pt x="83" y="6"/>
                  <a:pt x="83" y="6"/>
                </a:cubicBezTo>
                <a:cubicBezTo>
                  <a:pt x="83" y="2"/>
                  <a:pt x="81" y="0"/>
                  <a:pt x="7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0"/>
                  <a:pt x="61" y="2"/>
                  <a:pt x="61" y="6"/>
                </a:cubicBezTo>
                <a:cubicBezTo>
                  <a:pt x="61" y="12"/>
                  <a:pt x="61" y="12"/>
                  <a:pt x="61" y="12"/>
                </a:cubicBezTo>
                <a:cubicBezTo>
                  <a:pt x="61" y="15"/>
                  <a:pt x="59" y="18"/>
                  <a:pt x="56" y="19"/>
                </a:cubicBezTo>
                <a:cubicBezTo>
                  <a:pt x="46" y="23"/>
                  <a:pt x="46" y="23"/>
                  <a:pt x="46" y="23"/>
                </a:cubicBezTo>
                <a:cubicBezTo>
                  <a:pt x="44" y="25"/>
                  <a:pt x="40" y="24"/>
                  <a:pt x="38" y="22"/>
                </a:cubicBezTo>
                <a:cubicBezTo>
                  <a:pt x="33" y="17"/>
                  <a:pt x="33" y="17"/>
                  <a:pt x="33" y="17"/>
                </a:cubicBezTo>
                <a:cubicBezTo>
                  <a:pt x="31" y="15"/>
                  <a:pt x="27" y="15"/>
                  <a:pt x="25" y="17"/>
                </a:cubicBezTo>
                <a:cubicBezTo>
                  <a:pt x="17" y="25"/>
                  <a:pt x="17" y="25"/>
                  <a:pt x="17" y="25"/>
                </a:cubicBezTo>
                <a:cubicBezTo>
                  <a:pt x="15" y="27"/>
                  <a:pt x="15" y="31"/>
                  <a:pt x="17" y="33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40"/>
                  <a:pt x="25" y="44"/>
                  <a:pt x="23" y="46"/>
                </a:cubicBezTo>
                <a:cubicBezTo>
                  <a:pt x="19" y="56"/>
                  <a:pt x="19" y="56"/>
                  <a:pt x="19" y="56"/>
                </a:cubicBezTo>
                <a:cubicBezTo>
                  <a:pt x="18" y="59"/>
                  <a:pt x="15" y="61"/>
                  <a:pt x="12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1"/>
                  <a:pt x="0" y="63"/>
                  <a:pt x="0" y="66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81"/>
                  <a:pt x="2" y="83"/>
                  <a:pt x="6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5" y="83"/>
                  <a:pt x="18" y="85"/>
                  <a:pt x="19" y="88"/>
                </a:cubicBezTo>
                <a:cubicBezTo>
                  <a:pt x="23" y="98"/>
                  <a:pt x="23" y="98"/>
                  <a:pt x="23" y="98"/>
                </a:cubicBezTo>
                <a:cubicBezTo>
                  <a:pt x="25" y="100"/>
                  <a:pt x="24" y="104"/>
                  <a:pt x="22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5" y="113"/>
                  <a:pt x="15" y="117"/>
                  <a:pt x="17" y="119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27" y="129"/>
                  <a:pt x="31" y="129"/>
                  <a:pt x="33" y="127"/>
                </a:cubicBezTo>
                <a:cubicBezTo>
                  <a:pt x="38" y="122"/>
                  <a:pt x="38" y="122"/>
                  <a:pt x="38" y="122"/>
                </a:cubicBezTo>
                <a:cubicBezTo>
                  <a:pt x="40" y="120"/>
                  <a:pt x="44" y="119"/>
                  <a:pt x="46" y="121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9" y="126"/>
                  <a:pt x="61" y="129"/>
                  <a:pt x="61" y="132"/>
                </a:cubicBezTo>
                <a:cubicBezTo>
                  <a:pt x="61" y="138"/>
                  <a:pt x="61" y="138"/>
                  <a:pt x="61" y="138"/>
                </a:cubicBezTo>
                <a:cubicBezTo>
                  <a:pt x="61" y="142"/>
                  <a:pt x="63" y="144"/>
                  <a:pt x="66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81" y="144"/>
                  <a:pt x="83" y="142"/>
                  <a:pt x="83" y="138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3" y="129"/>
                  <a:pt x="85" y="126"/>
                  <a:pt x="88" y="125"/>
                </a:cubicBezTo>
                <a:cubicBezTo>
                  <a:pt x="98" y="121"/>
                  <a:pt x="98" y="121"/>
                  <a:pt x="98" y="121"/>
                </a:cubicBezTo>
                <a:cubicBezTo>
                  <a:pt x="100" y="119"/>
                  <a:pt x="104" y="120"/>
                  <a:pt x="106" y="122"/>
                </a:cubicBezTo>
                <a:cubicBezTo>
                  <a:pt x="111" y="127"/>
                  <a:pt x="111" y="127"/>
                  <a:pt x="111" y="127"/>
                </a:cubicBezTo>
                <a:cubicBezTo>
                  <a:pt x="113" y="129"/>
                  <a:pt x="117" y="129"/>
                  <a:pt x="119" y="127"/>
                </a:cubicBezTo>
                <a:cubicBezTo>
                  <a:pt x="127" y="119"/>
                  <a:pt x="127" y="119"/>
                  <a:pt x="127" y="119"/>
                </a:cubicBezTo>
                <a:cubicBezTo>
                  <a:pt x="129" y="117"/>
                  <a:pt x="129" y="113"/>
                  <a:pt x="127" y="111"/>
                </a:cubicBezTo>
                <a:cubicBezTo>
                  <a:pt x="122" y="106"/>
                  <a:pt x="122" y="106"/>
                  <a:pt x="122" y="106"/>
                </a:cubicBezTo>
                <a:cubicBezTo>
                  <a:pt x="120" y="104"/>
                  <a:pt x="119" y="100"/>
                  <a:pt x="121" y="9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5"/>
                  <a:pt x="129" y="83"/>
                  <a:pt x="132" y="83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42" y="83"/>
                  <a:pt x="144" y="81"/>
                  <a:pt x="144" y="78"/>
                </a:cubicBezTo>
                <a:cubicBezTo>
                  <a:pt x="144" y="66"/>
                  <a:pt x="144" y="66"/>
                  <a:pt x="144" y="66"/>
                </a:cubicBezTo>
                <a:cubicBezTo>
                  <a:pt x="144" y="63"/>
                  <a:pt x="142" y="61"/>
                  <a:pt x="138" y="61"/>
                </a:cubicBezTo>
                <a:moveTo>
                  <a:pt x="100" y="72"/>
                </a:moveTo>
                <a:cubicBezTo>
                  <a:pt x="100" y="87"/>
                  <a:pt x="87" y="100"/>
                  <a:pt x="72" y="100"/>
                </a:cubicBezTo>
                <a:cubicBezTo>
                  <a:pt x="57" y="100"/>
                  <a:pt x="44" y="87"/>
                  <a:pt x="44" y="72"/>
                </a:cubicBezTo>
                <a:cubicBezTo>
                  <a:pt x="44" y="57"/>
                  <a:pt x="57" y="44"/>
                  <a:pt x="72" y="44"/>
                </a:cubicBezTo>
                <a:cubicBezTo>
                  <a:pt x="87" y="44"/>
                  <a:pt x="100" y="57"/>
                  <a:pt x="100" y="7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defTabSz="6851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</p:spTree>
  </p:cSld>
  <p:clrMapOvr>
    <a:masterClrMapping/>
  </p:clrMapOvr>
  <p:transition spd="slow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 descr="C:\Users\Administrator\Desktop\未标题-5.jpg未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6667" y="1767205"/>
            <a:ext cx="5800090" cy="3324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矩形 29"/>
          <p:cNvSpPr/>
          <p:nvPr/>
        </p:nvSpPr>
        <p:spPr>
          <a:xfrm>
            <a:off x="4760595" y="2232025"/>
            <a:ext cx="6908800" cy="23939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51" name="TextBox 23"/>
          <p:cNvSpPr txBox="1"/>
          <p:nvPr/>
        </p:nvSpPr>
        <p:spPr>
          <a:xfrm>
            <a:off x="5106035" y="2966720"/>
            <a:ext cx="468566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5106035" y="2549176"/>
            <a:ext cx="1960880" cy="417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</p:spTree>
  </p:cSld>
  <p:clrMapOvr>
    <a:masterClrMapping/>
  </p:clrMapOvr>
  <p:transition spd="slow" advClick="0" advTm="2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椭圆 32"/>
          <p:cNvSpPr/>
          <p:nvPr/>
        </p:nvSpPr>
        <p:spPr>
          <a:xfrm>
            <a:off x="6713538" y="1638300"/>
            <a:ext cx="5487988" cy="5489575"/>
          </a:xfrm>
          <a:prstGeom prst="ellipse">
            <a:avLst/>
          </a:prstGeom>
          <a:noFill/>
          <a:ln>
            <a:solidFill>
              <a:schemeClr val="bg1">
                <a:lumMod val="9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2" name="矩形 41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169035" y="3872865"/>
            <a:ext cx="4863465" cy="520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/>
            <a:r>
              <a:rPr lang="en-US" altLang="zh-CN" sz="1400" strike="noStrike" noProof="1">
                <a:solidFill>
                  <a:schemeClr val="tx1">
                    <a:lumMod val="75000"/>
                    <a:lumOff val="25000"/>
                    <a:alpha val="89000"/>
                  </a:schemeClr>
                </a:solidFill>
                <a:latin typeface="+mn-lt"/>
                <a:ea typeface="微软雅黑" panose="020B0503020204020204" charset="-122"/>
                <a:cs typeface="+mn-cs"/>
                <a:sym typeface="+mn-ea"/>
              </a:rPr>
              <a:t>Don't aim for success if you want it; just do what you love and believe in, and it will come naturally.</a:t>
            </a:r>
            <a:endParaRPr lang="zh-CN" altLang="en-US" sz="1400" strike="noStrike" noProof="1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1277" name="文本框 5"/>
          <p:cNvSpPr txBox="1"/>
          <p:nvPr/>
        </p:nvSpPr>
        <p:spPr>
          <a:xfrm>
            <a:off x="1158875" y="3057525"/>
            <a:ext cx="6729413" cy="743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zh-CN" sz="4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zh-CN" altLang="en-US" sz="4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请输入第一章标题</a:t>
            </a:r>
          </a:p>
        </p:txBody>
      </p:sp>
      <p:pic>
        <p:nvPicPr>
          <p:cNvPr id="7" name="图片 6" descr="未标题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680" y="2425065"/>
            <a:ext cx="6245860" cy="2279015"/>
          </a:xfrm>
          <a:prstGeom prst="rect">
            <a:avLst/>
          </a:prstGeom>
        </p:spPr>
      </p:pic>
    </p:spTree>
  </p:cSld>
  <p:clrMapOvr>
    <a:masterClrMapping/>
  </p:clrMapOvr>
  <p:transition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 31"/>
          <p:cNvSpPr/>
          <p:nvPr/>
        </p:nvSpPr>
        <p:spPr>
          <a:xfrm>
            <a:off x="652463" y="3633788"/>
            <a:ext cx="10798175" cy="0"/>
          </a:xfrm>
          <a:prstGeom prst="line">
            <a:avLst/>
          </a:prstGeom>
          <a:ln w="63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2" name="Line 32"/>
          <p:cNvSpPr/>
          <p:nvPr/>
        </p:nvSpPr>
        <p:spPr>
          <a:xfrm flipH="1">
            <a:off x="5972175" y="1758950"/>
            <a:ext cx="0" cy="3730625"/>
          </a:xfrm>
          <a:prstGeom prst="line">
            <a:avLst/>
          </a:prstGeom>
          <a:ln w="63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2" name="Freeform 81"/>
          <p:cNvSpPr/>
          <p:nvPr/>
        </p:nvSpPr>
        <p:spPr>
          <a:xfrm>
            <a:off x="1317625" y="4441825"/>
            <a:ext cx="604838" cy="463550"/>
          </a:xfrm>
          <a:custGeom>
            <a:avLst/>
            <a:gdLst/>
            <a:ahLst/>
            <a:cxnLst>
              <a:cxn ang="0">
                <a:pos x="128866231" y="78460124"/>
              </a:cxn>
              <a:cxn ang="0">
                <a:pos x="128866231" y="78460124"/>
              </a:cxn>
              <a:cxn ang="0">
                <a:pos x="102953353" y="78460124"/>
              </a:cxn>
              <a:cxn ang="0">
                <a:pos x="113458917" y="47217665"/>
              </a:cxn>
              <a:cxn ang="0">
                <a:pos x="108205647" y="41892268"/>
              </a:cxn>
              <a:cxn ang="0">
                <a:pos x="98050627" y="41892268"/>
              </a:cxn>
              <a:cxn ang="0">
                <a:pos x="82292769" y="83785521"/>
              </a:cxn>
              <a:cxn ang="0">
                <a:pos x="82292769" y="89109934"/>
              </a:cxn>
              <a:cxn ang="0">
                <a:pos x="87545063" y="94080370"/>
              </a:cxn>
              <a:cxn ang="0">
                <a:pos x="118711211" y="94080370"/>
              </a:cxn>
              <a:cxn ang="0">
                <a:pos x="102953353" y="125322829"/>
              </a:cxn>
              <a:cxn ang="0">
                <a:pos x="102953353" y="135973622"/>
              </a:cxn>
              <a:cxn ang="0">
                <a:pos x="113458917" y="131003186"/>
              </a:cxn>
              <a:cxn ang="0">
                <a:pos x="133768958" y="83785521"/>
              </a:cxn>
              <a:cxn ang="0">
                <a:pos x="128866231" y="78460124"/>
              </a:cxn>
              <a:cxn ang="0">
                <a:pos x="154429542" y="36566872"/>
              </a:cxn>
              <a:cxn ang="0">
                <a:pos x="154429542" y="36566872"/>
              </a:cxn>
              <a:cxn ang="0">
                <a:pos x="102953353" y="0"/>
              </a:cxn>
              <a:cxn ang="0">
                <a:pos x="41321168" y="57513498"/>
              </a:cxn>
              <a:cxn ang="0">
                <a:pos x="0" y="115026996"/>
              </a:cxn>
              <a:cxn ang="0">
                <a:pos x="51476188" y="167215097"/>
              </a:cxn>
              <a:cxn ang="0">
                <a:pos x="149526816" y="167215097"/>
              </a:cxn>
              <a:cxn ang="0">
                <a:pos x="216411295" y="104731163"/>
              </a:cxn>
              <a:cxn ang="0">
                <a:pos x="154429542" y="36566872"/>
              </a:cxn>
              <a:cxn ang="0">
                <a:pos x="149526816" y="156919265"/>
              </a:cxn>
              <a:cxn ang="0">
                <a:pos x="149526816" y="156919265"/>
              </a:cxn>
              <a:cxn ang="0">
                <a:pos x="51476188" y="156919265"/>
              </a:cxn>
              <a:cxn ang="0">
                <a:pos x="10155020" y="115026996"/>
              </a:cxn>
              <a:cxn ang="0">
                <a:pos x="51476188" y="73134727"/>
              </a:cxn>
              <a:cxn ang="0">
                <a:pos x="102953353" y="15621229"/>
              </a:cxn>
              <a:cxn ang="0">
                <a:pos x="144274522" y="52543062"/>
              </a:cxn>
              <a:cxn ang="0">
                <a:pos x="206256274" y="99405767"/>
              </a:cxn>
              <a:cxn ang="0">
                <a:pos x="149526816" y="156919265"/>
              </a:cxn>
            </a:cxnLst>
            <a:rect l="0" t="0" r="0" b="0"/>
            <a:pathLst>
              <a:path w="619" h="472">
                <a:moveTo>
                  <a:pt x="368" y="221"/>
                </a:moveTo>
                <a:lnTo>
                  <a:pt x="368" y="221"/>
                </a:lnTo>
                <a:cubicBezTo>
                  <a:pt x="294" y="221"/>
                  <a:pt x="294" y="221"/>
                  <a:pt x="294" y="221"/>
                </a:cubicBezTo>
                <a:cubicBezTo>
                  <a:pt x="324" y="133"/>
                  <a:pt x="324" y="133"/>
                  <a:pt x="324" y="133"/>
                </a:cubicBezTo>
                <a:cubicBezTo>
                  <a:pt x="324" y="133"/>
                  <a:pt x="324" y="118"/>
                  <a:pt x="309" y="118"/>
                </a:cubicBezTo>
                <a:cubicBezTo>
                  <a:pt x="294" y="103"/>
                  <a:pt x="294" y="118"/>
                  <a:pt x="280" y="118"/>
                </a:cubicBezTo>
                <a:cubicBezTo>
                  <a:pt x="235" y="236"/>
                  <a:pt x="235" y="236"/>
                  <a:pt x="235" y="236"/>
                </a:cubicBezTo>
                <a:lnTo>
                  <a:pt x="235" y="251"/>
                </a:lnTo>
                <a:lnTo>
                  <a:pt x="250" y="265"/>
                </a:lnTo>
                <a:cubicBezTo>
                  <a:pt x="339" y="265"/>
                  <a:pt x="339" y="265"/>
                  <a:pt x="339" y="265"/>
                </a:cubicBezTo>
                <a:cubicBezTo>
                  <a:pt x="294" y="353"/>
                  <a:pt x="294" y="353"/>
                  <a:pt x="294" y="353"/>
                </a:cubicBezTo>
                <a:cubicBezTo>
                  <a:pt x="280" y="353"/>
                  <a:pt x="294" y="369"/>
                  <a:pt x="294" y="383"/>
                </a:cubicBezTo>
                <a:cubicBezTo>
                  <a:pt x="309" y="383"/>
                  <a:pt x="324" y="383"/>
                  <a:pt x="324" y="369"/>
                </a:cubicBezTo>
                <a:cubicBezTo>
                  <a:pt x="324" y="369"/>
                  <a:pt x="382" y="251"/>
                  <a:pt x="382" y="236"/>
                </a:cubicBezTo>
                <a:cubicBezTo>
                  <a:pt x="382" y="236"/>
                  <a:pt x="382" y="221"/>
                  <a:pt x="368" y="221"/>
                </a:cubicBezTo>
                <a:close/>
                <a:moveTo>
                  <a:pt x="441" y="103"/>
                </a:moveTo>
                <a:lnTo>
                  <a:pt x="441" y="103"/>
                </a:lnTo>
                <a:cubicBezTo>
                  <a:pt x="412" y="44"/>
                  <a:pt x="353" y="0"/>
                  <a:pt x="294" y="0"/>
                </a:cubicBezTo>
                <a:cubicBezTo>
                  <a:pt x="191" y="0"/>
                  <a:pt x="118" y="74"/>
                  <a:pt x="118" y="162"/>
                </a:cubicBezTo>
                <a:cubicBezTo>
                  <a:pt x="44" y="192"/>
                  <a:pt x="0" y="251"/>
                  <a:pt x="0" y="324"/>
                </a:cubicBezTo>
                <a:cubicBezTo>
                  <a:pt x="0" y="398"/>
                  <a:pt x="59" y="471"/>
                  <a:pt x="147" y="471"/>
                </a:cubicBezTo>
                <a:lnTo>
                  <a:pt x="427" y="471"/>
                </a:lnTo>
                <a:cubicBezTo>
                  <a:pt x="530" y="471"/>
                  <a:pt x="618" y="398"/>
                  <a:pt x="618" y="295"/>
                </a:cubicBezTo>
                <a:cubicBezTo>
                  <a:pt x="618" y="192"/>
                  <a:pt x="544" y="103"/>
                  <a:pt x="441" y="103"/>
                </a:cubicBezTo>
                <a:close/>
                <a:moveTo>
                  <a:pt x="427" y="442"/>
                </a:moveTo>
                <a:lnTo>
                  <a:pt x="427" y="442"/>
                </a:lnTo>
                <a:lnTo>
                  <a:pt x="147" y="442"/>
                </a:lnTo>
                <a:cubicBezTo>
                  <a:pt x="147" y="442"/>
                  <a:pt x="29" y="427"/>
                  <a:pt x="29" y="324"/>
                </a:cubicBezTo>
                <a:cubicBezTo>
                  <a:pt x="29" y="265"/>
                  <a:pt x="88" y="206"/>
                  <a:pt x="147" y="206"/>
                </a:cubicBezTo>
                <a:cubicBezTo>
                  <a:pt x="147" y="118"/>
                  <a:pt x="206" y="44"/>
                  <a:pt x="294" y="44"/>
                </a:cubicBezTo>
                <a:cubicBezTo>
                  <a:pt x="353" y="44"/>
                  <a:pt x="397" y="89"/>
                  <a:pt x="412" y="148"/>
                </a:cubicBezTo>
                <a:cubicBezTo>
                  <a:pt x="515" y="133"/>
                  <a:pt x="574" y="221"/>
                  <a:pt x="589" y="280"/>
                </a:cubicBezTo>
                <a:cubicBezTo>
                  <a:pt x="589" y="369"/>
                  <a:pt x="500" y="442"/>
                  <a:pt x="427" y="442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3" name="Freeform 85"/>
          <p:cNvSpPr/>
          <p:nvPr/>
        </p:nvSpPr>
        <p:spPr>
          <a:xfrm>
            <a:off x="7199313" y="4492625"/>
            <a:ext cx="458787" cy="520700"/>
          </a:xfrm>
          <a:custGeom>
            <a:avLst/>
            <a:gdLst/>
            <a:ahLst/>
            <a:cxnLst>
              <a:cxn ang="0">
                <a:pos x="137800120" y="0"/>
              </a:cxn>
              <a:cxn ang="0">
                <a:pos x="137800120" y="0"/>
              </a:cxn>
              <a:cxn ang="0">
                <a:pos x="26038908" y="0"/>
              </a:cxn>
              <a:cxn ang="0">
                <a:pos x="0" y="21885010"/>
              </a:cxn>
              <a:cxn ang="0">
                <a:pos x="0" y="187502465"/>
              </a:cxn>
              <a:cxn ang="0">
                <a:pos x="12873177" y="187502465"/>
              </a:cxn>
              <a:cxn ang="0">
                <a:pos x="34522964" y="170053782"/>
              </a:cxn>
              <a:cxn ang="0">
                <a:pos x="60561872" y="187502465"/>
              </a:cxn>
              <a:cxn ang="0">
                <a:pos x="81919106" y="170053782"/>
              </a:cxn>
              <a:cxn ang="0">
                <a:pos x="103569710" y="187502465"/>
              </a:cxn>
              <a:cxn ang="0">
                <a:pos x="129316065" y="170053782"/>
              </a:cxn>
              <a:cxn ang="0">
                <a:pos x="150965851" y="187502465"/>
              </a:cxn>
              <a:cxn ang="0">
                <a:pos x="163839029" y="187502465"/>
              </a:cxn>
              <a:cxn ang="0">
                <a:pos x="163839029" y="21885010"/>
              </a:cxn>
              <a:cxn ang="0">
                <a:pos x="137800120" y="0"/>
              </a:cxn>
              <a:cxn ang="0">
                <a:pos x="150965851" y="174194301"/>
              </a:cxn>
              <a:cxn ang="0">
                <a:pos x="150965851" y="174194301"/>
              </a:cxn>
              <a:cxn ang="0">
                <a:pos x="129316065" y="156744797"/>
              </a:cxn>
              <a:cxn ang="0">
                <a:pos x="103569710" y="174194301"/>
              </a:cxn>
              <a:cxn ang="0">
                <a:pos x="81919106" y="156744797"/>
              </a:cxn>
              <a:cxn ang="0">
                <a:pos x="60561872" y="174194301"/>
              </a:cxn>
              <a:cxn ang="0">
                <a:pos x="34522964" y="156744797"/>
              </a:cxn>
              <a:cxn ang="0">
                <a:pos x="12873177" y="174194301"/>
              </a:cxn>
              <a:cxn ang="0">
                <a:pos x="12873177" y="21885010"/>
              </a:cxn>
              <a:cxn ang="0">
                <a:pos x="26038908" y="13308163"/>
              </a:cxn>
              <a:cxn ang="0">
                <a:pos x="137800120" y="13308163"/>
              </a:cxn>
              <a:cxn ang="0">
                <a:pos x="150965851" y="21885010"/>
              </a:cxn>
              <a:cxn ang="0">
                <a:pos x="150965851" y="174194301"/>
              </a:cxn>
              <a:cxn ang="0">
                <a:pos x="120538638" y="104693738"/>
              </a:cxn>
              <a:cxn ang="0">
                <a:pos x="120538638" y="104693738"/>
              </a:cxn>
              <a:cxn ang="0">
                <a:pos x="43300390" y="104693738"/>
              </a:cxn>
              <a:cxn ang="0">
                <a:pos x="34522964" y="108834256"/>
              </a:cxn>
              <a:cxn ang="0">
                <a:pos x="43300390" y="117706913"/>
              </a:cxn>
              <a:cxn ang="0">
                <a:pos x="120538638" y="117706913"/>
              </a:cxn>
              <a:cxn ang="0">
                <a:pos x="129316065" y="108834256"/>
              </a:cxn>
              <a:cxn ang="0">
                <a:pos x="120538638" y="104693738"/>
              </a:cxn>
              <a:cxn ang="0">
                <a:pos x="120538638" y="69795551"/>
              </a:cxn>
              <a:cxn ang="0">
                <a:pos x="120538638" y="69795551"/>
              </a:cxn>
              <a:cxn ang="0">
                <a:pos x="43300390" y="69795551"/>
              </a:cxn>
              <a:cxn ang="0">
                <a:pos x="34522964" y="74231880"/>
              </a:cxn>
              <a:cxn ang="0">
                <a:pos x="43300390" y="82808727"/>
              </a:cxn>
              <a:cxn ang="0">
                <a:pos x="120538638" y="82808727"/>
              </a:cxn>
              <a:cxn ang="0">
                <a:pos x="129316065" y="74231880"/>
              </a:cxn>
              <a:cxn ang="0">
                <a:pos x="120538638" y="69795551"/>
              </a:cxn>
              <a:cxn ang="0">
                <a:pos x="120538638" y="34898186"/>
              </a:cxn>
              <a:cxn ang="0">
                <a:pos x="120538638" y="34898186"/>
              </a:cxn>
              <a:cxn ang="0">
                <a:pos x="43300390" y="34898186"/>
              </a:cxn>
              <a:cxn ang="0">
                <a:pos x="34522964" y="39334515"/>
              </a:cxn>
              <a:cxn ang="0">
                <a:pos x="43300390" y="48206350"/>
              </a:cxn>
              <a:cxn ang="0">
                <a:pos x="120538638" y="48206350"/>
              </a:cxn>
              <a:cxn ang="0">
                <a:pos x="129316065" y="39334515"/>
              </a:cxn>
              <a:cxn ang="0">
                <a:pos x="120538638" y="34898186"/>
              </a:cxn>
            </a:cxnLst>
            <a:rect l="0" t="0" r="0" b="0"/>
            <a:pathLst>
              <a:path w="561" h="635">
                <a:moveTo>
                  <a:pt x="471" y="0"/>
                </a:moveTo>
                <a:lnTo>
                  <a:pt x="471" y="0"/>
                </a:lnTo>
                <a:cubicBezTo>
                  <a:pt x="89" y="0"/>
                  <a:pt x="89" y="0"/>
                  <a:pt x="89" y="0"/>
                </a:cubicBezTo>
                <a:cubicBezTo>
                  <a:pt x="44" y="0"/>
                  <a:pt x="0" y="30"/>
                  <a:pt x="0" y="74"/>
                </a:cubicBezTo>
                <a:cubicBezTo>
                  <a:pt x="0" y="634"/>
                  <a:pt x="0" y="634"/>
                  <a:pt x="0" y="634"/>
                </a:cubicBezTo>
                <a:cubicBezTo>
                  <a:pt x="44" y="634"/>
                  <a:pt x="44" y="634"/>
                  <a:pt x="44" y="634"/>
                </a:cubicBezTo>
                <a:cubicBezTo>
                  <a:pt x="118" y="575"/>
                  <a:pt x="118" y="575"/>
                  <a:pt x="118" y="575"/>
                </a:cubicBezTo>
                <a:cubicBezTo>
                  <a:pt x="207" y="634"/>
                  <a:pt x="207" y="634"/>
                  <a:pt x="207" y="634"/>
                </a:cubicBezTo>
                <a:cubicBezTo>
                  <a:pt x="280" y="575"/>
                  <a:pt x="280" y="575"/>
                  <a:pt x="280" y="575"/>
                </a:cubicBezTo>
                <a:cubicBezTo>
                  <a:pt x="354" y="634"/>
                  <a:pt x="354" y="634"/>
                  <a:pt x="354" y="634"/>
                </a:cubicBezTo>
                <a:cubicBezTo>
                  <a:pt x="442" y="575"/>
                  <a:pt x="442" y="575"/>
                  <a:pt x="442" y="575"/>
                </a:cubicBezTo>
                <a:cubicBezTo>
                  <a:pt x="516" y="634"/>
                  <a:pt x="516" y="634"/>
                  <a:pt x="516" y="634"/>
                </a:cubicBezTo>
                <a:cubicBezTo>
                  <a:pt x="560" y="634"/>
                  <a:pt x="560" y="634"/>
                  <a:pt x="560" y="634"/>
                </a:cubicBezTo>
                <a:cubicBezTo>
                  <a:pt x="560" y="74"/>
                  <a:pt x="560" y="74"/>
                  <a:pt x="560" y="74"/>
                </a:cubicBezTo>
                <a:cubicBezTo>
                  <a:pt x="560" y="30"/>
                  <a:pt x="516" y="0"/>
                  <a:pt x="471" y="0"/>
                </a:cubicBezTo>
                <a:close/>
                <a:moveTo>
                  <a:pt x="516" y="589"/>
                </a:moveTo>
                <a:lnTo>
                  <a:pt x="516" y="589"/>
                </a:lnTo>
                <a:cubicBezTo>
                  <a:pt x="442" y="530"/>
                  <a:pt x="442" y="530"/>
                  <a:pt x="442" y="530"/>
                </a:cubicBezTo>
                <a:cubicBezTo>
                  <a:pt x="354" y="589"/>
                  <a:pt x="354" y="589"/>
                  <a:pt x="354" y="589"/>
                </a:cubicBezTo>
                <a:cubicBezTo>
                  <a:pt x="280" y="530"/>
                  <a:pt x="280" y="530"/>
                  <a:pt x="280" y="530"/>
                </a:cubicBezTo>
                <a:cubicBezTo>
                  <a:pt x="207" y="589"/>
                  <a:pt x="207" y="589"/>
                  <a:pt x="207" y="589"/>
                </a:cubicBezTo>
                <a:cubicBezTo>
                  <a:pt x="118" y="530"/>
                  <a:pt x="118" y="530"/>
                  <a:pt x="118" y="530"/>
                </a:cubicBezTo>
                <a:cubicBezTo>
                  <a:pt x="44" y="589"/>
                  <a:pt x="44" y="589"/>
                  <a:pt x="44" y="589"/>
                </a:cubicBezTo>
                <a:cubicBezTo>
                  <a:pt x="44" y="74"/>
                  <a:pt x="44" y="74"/>
                  <a:pt x="44" y="74"/>
                </a:cubicBezTo>
                <a:cubicBezTo>
                  <a:pt x="44" y="59"/>
                  <a:pt x="59" y="45"/>
                  <a:pt x="89" y="45"/>
                </a:cubicBezTo>
                <a:cubicBezTo>
                  <a:pt x="471" y="45"/>
                  <a:pt x="471" y="45"/>
                  <a:pt x="471" y="45"/>
                </a:cubicBezTo>
                <a:cubicBezTo>
                  <a:pt x="501" y="45"/>
                  <a:pt x="516" y="59"/>
                  <a:pt x="516" y="74"/>
                </a:cubicBezTo>
                <a:lnTo>
                  <a:pt x="516" y="589"/>
                </a:lnTo>
                <a:close/>
                <a:moveTo>
                  <a:pt x="412" y="354"/>
                </a:moveTo>
                <a:lnTo>
                  <a:pt x="412" y="354"/>
                </a:lnTo>
                <a:cubicBezTo>
                  <a:pt x="148" y="354"/>
                  <a:pt x="148" y="354"/>
                  <a:pt x="148" y="354"/>
                </a:cubicBezTo>
                <a:cubicBezTo>
                  <a:pt x="133" y="354"/>
                  <a:pt x="118" y="368"/>
                  <a:pt x="118" y="368"/>
                </a:cubicBezTo>
                <a:cubicBezTo>
                  <a:pt x="118" y="383"/>
                  <a:pt x="133" y="398"/>
                  <a:pt x="148" y="398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27" y="398"/>
                  <a:pt x="442" y="383"/>
                  <a:pt x="442" y="368"/>
                </a:cubicBezTo>
                <a:cubicBezTo>
                  <a:pt x="442" y="368"/>
                  <a:pt x="427" y="354"/>
                  <a:pt x="412" y="354"/>
                </a:cubicBezTo>
                <a:close/>
                <a:moveTo>
                  <a:pt x="412" y="236"/>
                </a:moveTo>
                <a:lnTo>
                  <a:pt x="412" y="236"/>
                </a:lnTo>
                <a:cubicBezTo>
                  <a:pt x="148" y="236"/>
                  <a:pt x="148" y="236"/>
                  <a:pt x="148" y="236"/>
                </a:cubicBezTo>
                <a:cubicBezTo>
                  <a:pt x="133" y="236"/>
                  <a:pt x="118" y="251"/>
                  <a:pt x="118" y="251"/>
                </a:cubicBezTo>
                <a:cubicBezTo>
                  <a:pt x="118" y="266"/>
                  <a:pt x="133" y="280"/>
                  <a:pt x="148" y="280"/>
                </a:cubicBezTo>
                <a:cubicBezTo>
                  <a:pt x="412" y="280"/>
                  <a:pt x="412" y="280"/>
                  <a:pt x="412" y="280"/>
                </a:cubicBezTo>
                <a:cubicBezTo>
                  <a:pt x="427" y="280"/>
                  <a:pt x="442" y="266"/>
                  <a:pt x="442" y="251"/>
                </a:cubicBezTo>
                <a:cubicBezTo>
                  <a:pt x="442" y="251"/>
                  <a:pt x="427" y="236"/>
                  <a:pt x="412" y="236"/>
                </a:cubicBezTo>
                <a:close/>
                <a:moveTo>
                  <a:pt x="412" y="118"/>
                </a:moveTo>
                <a:lnTo>
                  <a:pt x="412" y="118"/>
                </a:lnTo>
                <a:cubicBezTo>
                  <a:pt x="148" y="118"/>
                  <a:pt x="148" y="118"/>
                  <a:pt x="148" y="118"/>
                </a:cubicBezTo>
                <a:cubicBezTo>
                  <a:pt x="133" y="118"/>
                  <a:pt x="118" y="133"/>
                  <a:pt x="118" y="133"/>
                </a:cubicBezTo>
                <a:cubicBezTo>
                  <a:pt x="118" y="148"/>
                  <a:pt x="133" y="163"/>
                  <a:pt x="148" y="163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427" y="163"/>
                  <a:pt x="442" y="148"/>
                  <a:pt x="442" y="133"/>
                </a:cubicBezTo>
                <a:cubicBezTo>
                  <a:pt x="442" y="133"/>
                  <a:pt x="427" y="118"/>
                  <a:pt x="412" y="1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" name="Freeform 158"/>
          <p:cNvSpPr/>
          <p:nvPr/>
        </p:nvSpPr>
        <p:spPr>
          <a:xfrm>
            <a:off x="7096125" y="2236788"/>
            <a:ext cx="633413" cy="579437"/>
          </a:xfrm>
          <a:custGeom>
            <a:avLst/>
            <a:gdLst/>
            <a:ahLst/>
            <a:cxnLst>
              <a:cxn ang="0">
                <a:pos x="180051940" y="26190212"/>
              </a:cxn>
              <a:cxn ang="0">
                <a:pos x="180051940" y="26190212"/>
              </a:cxn>
              <a:cxn ang="0">
                <a:pos x="154529825" y="0"/>
              </a:cxn>
              <a:cxn ang="0">
                <a:pos x="72020776" y="0"/>
              </a:cxn>
              <a:cxn ang="0">
                <a:pos x="46498661" y="26190212"/>
              </a:cxn>
              <a:cxn ang="0">
                <a:pos x="5244136" y="57336311"/>
              </a:cxn>
              <a:cxn ang="0">
                <a:pos x="46498661" y="99099083"/>
              </a:cxn>
              <a:cxn ang="0">
                <a:pos x="51393513" y="99099083"/>
              </a:cxn>
              <a:cxn ang="0">
                <a:pos x="108031164" y="151126077"/>
              </a:cxn>
              <a:cxn ang="0">
                <a:pos x="108031164" y="192888849"/>
              </a:cxn>
              <a:cxn ang="0">
                <a:pos x="87403902" y="192888849"/>
              </a:cxn>
              <a:cxn ang="0">
                <a:pos x="77264912" y="203153071"/>
              </a:cxn>
              <a:cxn ang="0">
                <a:pos x="87403902" y="208461407"/>
              </a:cxn>
              <a:cxn ang="0">
                <a:pos x="138797415" y="208461407"/>
              </a:cxn>
              <a:cxn ang="0">
                <a:pos x="149285689" y="203153071"/>
              </a:cxn>
              <a:cxn ang="0">
                <a:pos x="138797415" y="192888849"/>
              </a:cxn>
              <a:cxn ang="0">
                <a:pos x="118519437" y="192888849"/>
              </a:cxn>
              <a:cxn ang="0">
                <a:pos x="118519437" y="151126077"/>
              </a:cxn>
              <a:cxn ang="0">
                <a:pos x="175157087" y="99099083"/>
              </a:cxn>
              <a:cxn ang="0">
                <a:pos x="180051940" y="99099083"/>
              </a:cxn>
              <a:cxn ang="0">
                <a:pos x="221306465" y="57336311"/>
              </a:cxn>
              <a:cxn ang="0">
                <a:pos x="180051940" y="26190212"/>
              </a:cxn>
              <a:cxn ang="0">
                <a:pos x="46498661" y="83526524"/>
              </a:cxn>
              <a:cxn ang="0">
                <a:pos x="46498661" y="83526524"/>
              </a:cxn>
              <a:cxn ang="0">
                <a:pos x="15383125" y="57336311"/>
              </a:cxn>
              <a:cxn ang="0">
                <a:pos x="46498661" y="41762771"/>
              </a:cxn>
              <a:cxn ang="0">
                <a:pos x="46498661" y="83526524"/>
              </a:cxn>
              <a:cxn ang="0">
                <a:pos x="169912951" y="67599553"/>
              </a:cxn>
              <a:cxn ang="0">
                <a:pos x="169912951" y="67599553"/>
              </a:cxn>
              <a:cxn ang="0">
                <a:pos x="113275300" y="140861854"/>
              </a:cxn>
              <a:cxn ang="0">
                <a:pos x="56637650" y="67599553"/>
              </a:cxn>
              <a:cxn ang="0">
                <a:pos x="56637650" y="26190212"/>
              </a:cxn>
              <a:cxn ang="0">
                <a:pos x="72020776" y="15572558"/>
              </a:cxn>
              <a:cxn ang="0">
                <a:pos x="154529825" y="15572558"/>
              </a:cxn>
              <a:cxn ang="0">
                <a:pos x="169912951" y="26190212"/>
              </a:cxn>
              <a:cxn ang="0">
                <a:pos x="169912951" y="67599553"/>
              </a:cxn>
              <a:cxn ang="0">
                <a:pos x="180051940" y="83526524"/>
              </a:cxn>
              <a:cxn ang="0">
                <a:pos x="180051940" y="83526524"/>
              </a:cxn>
              <a:cxn ang="0">
                <a:pos x="180051940" y="41762771"/>
              </a:cxn>
              <a:cxn ang="0">
                <a:pos x="211167476" y="57336311"/>
              </a:cxn>
              <a:cxn ang="0">
                <a:pos x="180051940" y="83526524"/>
              </a:cxn>
            </a:cxnLst>
            <a:rect l="0" t="0" r="0" b="0"/>
            <a:pathLst>
              <a:path w="649" h="590">
                <a:moveTo>
                  <a:pt x="515" y="74"/>
                </a:moveTo>
                <a:lnTo>
                  <a:pt x="515" y="74"/>
                </a:lnTo>
                <a:cubicBezTo>
                  <a:pt x="515" y="30"/>
                  <a:pt x="486" y="0"/>
                  <a:pt x="442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162" y="0"/>
                  <a:pt x="133" y="30"/>
                  <a:pt x="133" y="74"/>
                </a:cubicBezTo>
                <a:cubicBezTo>
                  <a:pt x="0" y="74"/>
                  <a:pt x="15" y="74"/>
                  <a:pt x="15" y="162"/>
                </a:cubicBezTo>
                <a:cubicBezTo>
                  <a:pt x="15" y="221"/>
                  <a:pt x="59" y="280"/>
                  <a:pt x="133" y="280"/>
                </a:cubicBezTo>
                <a:cubicBezTo>
                  <a:pt x="133" y="280"/>
                  <a:pt x="133" y="280"/>
                  <a:pt x="147" y="280"/>
                </a:cubicBezTo>
                <a:cubicBezTo>
                  <a:pt x="162" y="353"/>
                  <a:pt x="236" y="427"/>
                  <a:pt x="309" y="427"/>
                </a:cubicBezTo>
                <a:cubicBezTo>
                  <a:pt x="309" y="545"/>
                  <a:pt x="309" y="545"/>
                  <a:pt x="309" y="545"/>
                </a:cubicBezTo>
                <a:cubicBezTo>
                  <a:pt x="250" y="545"/>
                  <a:pt x="250" y="545"/>
                  <a:pt x="250" y="545"/>
                </a:cubicBezTo>
                <a:cubicBezTo>
                  <a:pt x="236" y="545"/>
                  <a:pt x="221" y="560"/>
                  <a:pt x="221" y="574"/>
                </a:cubicBezTo>
                <a:cubicBezTo>
                  <a:pt x="221" y="574"/>
                  <a:pt x="236" y="589"/>
                  <a:pt x="250" y="589"/>
                </a:cubicBezTo>
                <a:cubicBezTo>
                  <a:pt x="397" y="589"/>
                  <a:pt x="397" y="589"/>
                  <a:pt x="397" y="589"/>
                </a:cubicBezTo>
                <a:cubicBezTo>
                  <a:pt x="413" y="589"/>
                  <a:pt x="427" y="574"/>
                  <a:pt x="427" y="574"/>
                </a:cubicBezTo>
                <a:cubicBezTo>
                  <a:pt x="427" y="560"/>
                  <a:pt x="413" y="545"/>
                  <a:pt x="397" y="545"/>
                </a:cubicBezTo>
                <a:cubicBezTo>
                  <a:pt x="339" y="545"/>
                  <a:pt x="339" y="545"/>
                  <a:pt x="339" y="545"/>
                </a:cubicBezTo>
                <a:cubicBezTo>
                  <a:pt x="339" y="427"/>
                  <a:pt x="339" y="427"/>
                  <a:pt x="339" y="427"/>
                </a:cubicBezTo>
                <a:cubicBezTo>
                  <a:pt x="413" y="427"/>
                  <a:pt x="486" y="353"/>
                  <a:pt x="501" y="280"/>
                </a:cubicBezTo>
                <a:cubicBezTo>
                  <a:pt x="515" y="280"/>
                  <a:pt x="515" y="280"/>
                  <a:pt x="515" y="280"/>
                </a:cubicBezTo>
                <a:cubicBezTo>
                  <a:pt x="589" y="280"/>
                  <a:pt x="633" y="221"/>
                  <a:pt x="633" y="162"/>
                </a:cubicBezTo>
                <a:cubicBezTo>
                  <a:pt x="633" y="74"/>
                  <a:pt x="648" y="74"/>
                  <a:pt x="515" y="74"/>
                </a:cubicBezTo>
                <a:close/>
                <a:moveTo>
                  <a:pt x="133" y="236"/>
                </a:moveTo>
                <a:lnTo>
                  <a:pt x="133" y="236"/>
                </a:lnTo>
                <a:cubicBezTo>
                  <a:pt x="88" y="236"/>
                  <a:pt x="44" y="206"/>
                  <a:pt x="44" y="162"/>
                </a:cubicBezTo>
                <a:cubicBezTo>
                  <a:pt x="44" y="118"/>
                  <a:pt x="44" y="118"/>
                  <a:pt x="133" y="118"/>
                </a:cubicBezTo>
                <a:lnTo>
                  <a:pt x="133" y="236"/>
                </a:lnTo>
                <a:close/>
                <a:moveTo>
                  <a:pt x="486" y="191"/>
                </a:moveTo>
                <a:lnTo>
                  <a:pt x="486" y="191"/>
                </a:lnTo>
                <a:cubicBezTo>
                  <a:pt x="486" y="280"/>
                  <a:pt x="413" y="398"/>
                  <a:pt x="324" y="398"/>
                </a:cubicBezTo>
                <a:cubicBezTo>
                  <a:pt x="236" y="398"/>
                  <a:pt x="162" y="280"/>
                  <a:pt x="162" y="191"/>
                </a:cubicBezTo>
                <a:cubicBezTo>
                  <a:pt x="162" y="74"/>
                  <a:pt x="162" y="74"/>
                  <a:pt x="162" y="74"/>
                </a:cubicBezTo>
                <a:cubicBezTo>
                  <a:pt x="162" y="59"/>
                  <a:pt x="192" y="44"/>
                  <a:pt x="206" y="44"/>
                </a:cubicBezTo>
                <a:cubicBezTo>
                  <a:pt x="442" y="44"/>
                  <a:pt x="442" y="44"/>
                  <a:pt x="442" y="44"/>
                </a:cubicBezTo>
                <a:cubicBezTo>
                  <a:pt x="456" y="44"/>
                  <a:pt x="486" y="59"/>
                  <a:pt x="486" y="74"/>
                </a:cubicBezTo>
                <a:lnTo>
                  <a:pt x="486" y="191"/>
                </a:lnTo>
                <a:close/>
                <a:moveTo>
                  <a:pt x="515" y="236"/>
                </a:moveTo>
                <a:lnTo>
                  <a:pt x="515" y="236"/>
                </a:lnTo>
                <a:cubicBezTo>
                  <a:pt x="515" y="118"/>
                  <a:pt x="515" y="118"/>
                  <a:pt x="515" y="118"/>
                </a:cubicBezTo>
                <a:cubicBezTo>
                  <a:pt x="604" y="118"/>
                  <a:pt x="604" y="118"/>
                  <a:pt x="604" y="162"/>
                </a:cubicBezTo>
                <a:cubicBezTo>
                  <a:pt x="604" y="206"/>
                  <a:pt x="560" y="236"/>
                  <a:pt x="515" y="23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5" name="Freeform 159"/>
          <p:cNvSpPr/>
          <p:nvPr/>
        </p:nvSpPr>
        <p:spPr>
          <a:xfrm>
            <a:off x="1311275" y="2189163"/>
            <a:ext cx="574675" cy="558800"/>
          </a:xfrm>
          <a:custGeom>
            <a:avLst/>
            <a:gdLst/>
            <a:ahLst/>
            <a:cxnLst>
              <a:cxn ang="0">
                <a:pos x="57851018" y="61745130"/>
              </a:cxn>
              <a:cxn ang="0">
                <a:pos x="57851018" y="61745130"/>
              </a:cxn>
              <a:cxn ang="0">
                <a:pos x="52947913" y="66271158"/>
              </a:cxn>
              <a:cxn ang="0">
                <a:pos x="52947913" y="133187862"/>
              </a:cxn>
              <a:cxn ang="0">
                <a:pos x="57851018" y="137713891"/>
              </a:cxn>
              <a:cxn ang="0">
                <a:pos x="67656321" y="133187862"/>
              </a:cxn>
              <a:cxn ang="0">
                <a:pos x="67656321" y="66271158"/>
              </a:cxn>
              <a:cxn ang="0">
                <a:pos x="57851018" y="61745130"/>
              </a:cxn>
              <a:cxn ang="0">
                <a:pos x="110798931" y="80818464"/>
              </a:cxn>
              <a:cxn ang="0">
                <a:pos x="110798931" y="80818464"/>
              </a:cxn>
              <a:cxn ang="0">
                <a:pos x="105895826" y="85343591"/>
              </a:cxn>
              <a:cxn ang="0">
                <a:pos x="105895826" y="123490260"/>
              </a:cxn>
              <a:cxn ang="0">
                <a:pos x="110798931" y="133187862"/>
              </a:cxn>
              <a:cxn ang="0">
                <a:pos x="115701129" y="123490260"/>
              </a:cxn>
              <a:cxn ang="0">
                <a:pos x="115701129" y="85343591"/>
              </a:cxn>
              <a:cxn ang="0">
                <a:pos x="110798931" y="80818464"/>
              </a:cxn>
              <a:cxn ang="0">
                <a:pos x="153941540" y="0"/>
              </a:cxn>
              <a:cxn ang="0">
                <a:pos x="153941540" y="0"/>
              </a:cxn>
              <a:cxn ang="0">
                <a:pos x="105895826" y="37822994"/>
              </a:cxn>
              <a:cxn ang="0">
                <a:pos x="52947913" y="18749660"/>
              </a:cxn>
              <a:cxn ang="0">
                <a:pos x="0" y="47520597"/>
              </a:cxn>
              <a:cxn ang="0">
                <a:pos x="0" y="199781794"/>
              </a:cxn>
              <a:cxn ang="0">
                <a:pos x="52947913" y="171334531"/>
              </a:cxn>
              <a:cxn ang="0">
                <a:pos x="105895826" y="190084191"/>
              </a:cxn>
              <a:cxn ang="0">
                <a:pos x="153941540" y="152261197"/>
              </a:cxn>
              <a:cxn ang="0">
                <a:pos x="206889454" y="190084191"/>
              </a:cxn>
              <a:cxn ang="0">
                <a:pos x="206889454" y="37822994"/>
              </a:cxn>
              <a:cxn ang="0">
                <a:pos x="153941540" y="0"/>
              </a:cxn>
              <a:cxn ang="0">
                <a:pos x="192509188" y="166484828"/>
              </a:cxn>
              <a:cxn ang="0">
                <a:pos x="192509188" y="166484828"/>
              </a:cxn>
              <a:cxn ang="0">
                <a:pos x="153941540" y="137713891"/>
              </a:cxn>
              <a:cxn ang="0">
                <a:pos x="105895826" y="175859658"/>
              </a:cxn>
              <a:cxn ang="0">
                <a:pos x="52947913" y="156787226"/>
              </a:cxn>
              <a:cxn ang="0">
                <a:pos x="14381172" y="180709361"/>
              </a:cxn>
              <a:cxn ang="0">
                <a:pos x="14381172" y="52370300"/>
              </a:cxn>
              <a:cxn ang="0">
                <a:pos x="52947913" y="28448164"/>
              </a:cxn>
              <a:cxn ang="0">
                <a:pos x="105895826" y="47520597"/>
              </a:cxn>
              <a:cxn ang="0">
                <a:pos x="153941540" y="9374830"/>
              </a:cxn>
              <a:cxn ang="0">
                <a:pos x="192509188" y="37822994"/>
              </a:cxn>
              <a:cxn ang="0">
                <a:pos x="192509188" y="166484828"/>
              </a:cxn>
              <a:cxn ang="0">
                <a:pos x="153941540" y="104416925"/>
              </a:cxn>
              <a:cxn ang="0">
                <a:pos x="153941540" y="104416925"/>
              </a:cxn>
              <a:cxn ang="0">
                <a:pos x="163746844" y="114115430"/>
              </a:cxn>
              <a:cxn ang="0">
                <a:pos x="168649949" y="104416925"/>
              </a:cxn>
              <a:cxn ang="0">
                <a:pos x="168649949" y="56896328"/>
              </a:cxn>
              <a:cxn ang="0">
                <a:pos x="163746844" y="47520597"/>
              </a:cxn>
              <a:cxn ang="0">
                <a:pos x="153941540" y="56896328"/>
              </a:cxn>
              <a:cxn ang="0">
                <a:pos x="153941540" y="104416925"/>
              </a:cxn>
            </a:cxnLst>
            <a:rect l="0" t="0" r="0" b="0"/>
            <a:pathLst>
              <a:path w="634" h="619">
                <a:moveTo>
                  <a:pt x="177" y="191"/>
                </a:moveTo>
                <a:lnTo>
                  <a:pt x="177" y="191"/>
                </a:lnTo>
                <a:lnTo>
                  <a:pt x="162" y="205"/>
                </a:lnTo>
                <a:cubicBezTo>
                  <a:pt x="162" y="412"/>
                  <a:pt x="162" y="412"/>
                  <a:pt x="162" y="412"/>
                </a:cubicBezTo>
                <a:lnTo>
                  <a:pt x="177" y="426"/>
                </a:lnTo>
                <a:cubicBezTo>
                  <a:pt x="192" y="426"/>
                  <a:pt x="207" y="412"/>
                  <a:pt x="207" y="412"/>
                </a:cubicBezTo>
                <a:cubicBezTo>
                  <a:pt x="207" y="205"/>
                  <a:pt x="207" y="205"/>
                  <a:pt x="207" y="205"/>
                </a:cubicBezTo>
                <a:cubicBezTo>
                  <a:pt x="207" y="205"/>
                  <a:pt x="192" y="191"/>
                  <a:pt x="177" y="191"/>
                </a:cubicBezTo>
                <a:close/>
                <a:moveTo>
                  <a:pt x="339" y="250"/>
                </a:moveTo>
                <a:lnTo>
                  <a:pt x="339" y="250"/>
                </a:lnTo>
                <a:cubicBezTo>
                  <a:pt x="324" y="250"/>
                  <a:pt x="324" y="264"/>
                  <a:pt x="324" y="264"/>
                </a:cubicBezTo>
                <a:cubicBezTo>
                  <a:pt x="324" y="382"/>
                  <a:pt x="324" y="382"/>
                  <a:pt x="324" y="382"/>
                </a:cubicBezTo>
                <a:cubicBezTo>
                  <a:pt x="324" y="397"/>
                  <a:pt x="324" y="412"/>
                  <a:pt x="339" y="412"/>
                </a:cubicBezTo>
                <a:cubicBezTo>
                  <a:pt x="354" y="412"/>
                  <a:pt x="354" y="397"/>
                  <a:pt x="354" y="382"/>
                </a:cubicBezTo>
                <a:cubicBezTo>
                  <a:pt x="354" y="264"/>
                  <a:pt x="354" y="264"/>
                  <a:pt x="354" y="264"/>
                </a:cubicBezTo>
                <a:cubicBezTo>
                  <a:pt x="354" y="264"/>
                  <a:pt x="354" y="250"/>
                  <a:pt x="339" y="250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324" y="117"/>
                  <a:pt x="324" y="117"/>
                  <a:pt x="324" y="117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618"/>
                  <a:pt x="0" y="618"/>
                  <a:pt x="0" y="618"/>
                </a:cubicBezTo>
                <a:cubicBezTo>
                  <a:pt x="162" y="530"/>
                  <a:pt x="162" y="530"/>
                  <a:pt x="162" y="530"/>
                </a:cubicBezTo>
                <a:cubicBezTo>
                  <a:pt x="324" y="588"/>
                  <a:pt x="324" y="588"/>
                  <a:pt x="324" y="588"/>
                </a:cubicBezTo>
                <a:cubicBezTo>
                  <a:pt x="471" y="471"/>
                  <a:pt x="471" y="471"/>
                  <a:pt x="471" y="471"/>
                </a:cubicBezTo>
                <a:cubicBezTo>
                  <a:pt x="633" y="588"/>
                  <a:pt x="633" y="588"/>
                  <a:pt x="633" y="588"/>
                </a:cubicBezTo>
                <a:cubicBezTo>
                  <a:pt x="633" y="117"/>
                  <a:pt x="633" y="117"/>
                  <a:pt x="633" y="117"/>
                </a:cubicBezTo>
                <a:lnTo>
                  <a:pt x="471" y="0"/>
                </a:lnTo>
                <a:close/>
                <a:moveTo>
                  <a:pt x="589" y="515"/>
                </a:moveTo>
                <a:lnTo>
                  <a:pt x="589" y="515"/>
                </a:lnTo>
                <a:cubicBezTo>
                  <a:pt x="471" y="426"/>
                  <a:pt x="471" y="426"/>
                  <a:pt x="471" y="426"/>
                </a:cubicBezTo>
                <a:cubicBezTo>
                  <a:pt x="324" y="544"/>
                  <a:pt x="324" y="544"/>
                  <a:pt x="324" y="544"/>
                </a:cubicBezTo>
                <a:cubicBezTo>
                  <a:pt x="162" y="485"/>
                  <a:pt x="162" y="485"/>
                  <a:pt x="162" y="485"/>
                </a:cubicBezTo>
                <a:cubicBezTo>
                  <a:pt x="44" y="559"/>
                  <a:pt x="44" y="559"/>
                  <a:pt x="44" y="559"/>
                </a:cubicBezTo>
                <a:cubicBezTo>
                  <a:pt x="44" y="162"/>
                  <a:pt x="44" y="162"/>
                  <a:pt x="44" y="162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324" y="147"/>
                  <a:pt x="324" y="147"/>
                  <a:pt x="324" y="147"/>
                </a:cubicBezTo>
                <a:cubicBezTo>
                  <a:pt x="471" y="29"/>
                  <a:pt x="471" y="29"/>
                  <a:pt x="471" y="29"/>
                </a:cubicBezTo>
                <a:cubicBezTo>
                  <a:pt x="589" y="117"/>
                  <a:pt x="589" y="117"/>
                  <a:pt x="589" y="117"/>
                </a:cubicBezTo>
                <a:lnTo>
                  <a:pt x="589" y="515"/>
                </a:lnTo>
                <a:close/>
                <a:moveTo>
                  <a:pt x="471" y="323"/>
                </a:moveTo>
                <a:lnTo>
                  <a:pt x="471" y="323"/>
                </a:lnTo>
                <a:cubicBezTo>
                  <a:pt x="471" y="338"/>
                  <a:pt x="486" y="353"/>
                  <a:pt x="501" y="353"/>
                </a:cubicBezTo>
                <a:cubicBezTo>
                  <a:pt x="501" y="353"/>
                  <a:pt x="516" y="338"/>
                  <a:pt x="516" y="323"/>
                </a:cubicBezTo>
                <a:cubicBezTo>
                  <a:pt x="516" y="176"/>
                  <a:pt x="516" y="176"/>
                  <a:pt x="516" y="176"/>
                </a:cubicBezTo>
                <a:cubicBezTo>
                  <a:pt x="516" y="162"/>
                  <a:pt x="501" y="147"/>
                  <a:pt x="501" y="147"/>
                </a:cubicBezTo>
                <a:cubicBezTo>
                  <a:pt x="486" y="147"/>
                  <a:pt x="471" y="162"/>
                  <a:pt x="471" y="176"/>
                </a:cubicBezTo>
                <a:lnTo>
                  <a:pt x="471" y="32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358" name="组合 13"/>
          <p:cNvGrpSpPr/>
          <p:nvPr/>
        </p:nvGrpSpPr>
        <p:grpSpPr>
          <a:xfrm>
            <a:off x="4286250" y="1943735"/>
            <a:ext cx="1436370" cy="1437005"/>
            <a:chOff x="850277" y="2206172"/>
            <a:chExt cx="2013812" cy="2013812"/>
          </a:xfrm>
        </p:grpSpPr>
        <p:sp>
          <p:nvSpPr>
            <p:cNvPr id="19" name="饼形 18"/>
            <p:cNvSpPr/>
            <p:nvPr/>
          </p:nvSpPr>
          <p:spPr>
            <a:xfrm>
              <a:off x="850277" y="2206172"/>
              <a:ext cx="2013812" cy="2013812"/>
            </a:xfrm>
            <a:prstGeom prst="pie">
              <a:avLst>
                <a:gd name="adj1" fmla="val 0"/>
                <a:gd name="adj2" fmla="val 1618971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20" name="饼形 19"/>
            <p:cNvSpPr/>
            <p:nvPr/>
          </p:nvSpPr>
          <p:spPr>
            <a:xfrm>
              <a:off x="850277" y="2206172"/>
              <a:ext cx="2013812" cy="2013812"/>
            </a:xfrm>
            <a:prstGeom prst="pie">
              <a:avLst>
                <a:gd name="adj1" fmla="val 16175099"/>
                <a:gd name="adj2" fmla="val 123505"/>
              </a:avLst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13901" y="2481294"/>
              <a:ext cx="1463571" cy="14635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/>
            </a:p>
          </p:txBody>
        </p:sp>
      </p:grpSp>
      <p:grpSp>
        <p:nvGrpSpPr>
          <p:cNvPr id="14364" name="组合 22"/>
          <p:cNvGrpSpPr/>
          <p:nvPr/>
        </p:nvGrpSpPr>
        <p:grpSpPr>
          <a:xfrm>
            <a:off x="4286250" y="3896360"/>
            <a:ext cx="1436370" cy="1437005"/>
            <a:chOff x="4314001" y="2206172"/>
            <a:chExt cx="2013812" cy="2013812"/>
          </a:xfrm>
        </p:grpSpPr>
        <p:sp>
          <p:nvSpPr>
            <p:cNvPr id="24" name="饼形 23"/>
            <p:cNvSpPr/>
            <p:nvPr/>
          </p:nvSpPr>
          <p:spPr>
            <a:xfrm>
              <a:off x="4314001" y="2206172"/>
              <a:ext cx="2013812" cy="2013812"/>
            </a:xfrm>
            <a:prstGeom prst="pie">
              <a:avLst>
                <a:gd name="adj1" fmla="val 5310308"/>
                <a:gd name="adj2" fmla="val 1618971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25" name="饼形 24"/>
            <p:cNvSpPr/>
            <p:nvPr/>
          </p:nvSpPr>
          <p:spPr>
            <a:xfrm>
              <a:off x="4314001" y="2206172"/>
              <a:ext cx="2013812" cy="2013812"/>
            </a:xfrm>
            <a:prstGeom prst="pie">
              <a:avLst>
                <a:gd name="adj1" fmla="val 16175099"/>
                <a:gd name="adj2" fmla="val 5409114"/>
              </a:avLst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577625" y="2481294"/>
              <a:ext cx="1463571" cy="14635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/>
            </a:p>
          </p:txBody>
        </p:sp>
      </p:grpSp>
      <p:grpSp>
        <p:nvGrpSpPr>
          <p:cNvPr id="14370" name="组合 26"/>
          <p:cNvGrpSpPr/>
          <p:nvPr/>
        </p:nvGrpSpPr>
        <p:grpSpPr>
          <a:xfrm>
            <a:off x="6293485" y="3772535"/>
            <a:ext cx="1437005" cy="1437005"/>
            <a:chOff x="6471503" y="2206172"/>
            <a:chExt cx="2013812" cy="2013812"/>
          </a:xfrm>
        </p:grpSpPr>
        <p:sp>
          <p:nvSpPr>
            <p:cNvPr id="28" name="饼形 27"/>
            <p:cNvSpPr/>
            <p:nvPr/>
          </p:nvSpPr>
          <p:spPr>
            <a:xfrm>
              <a:off x="6471503" y="2206172"/>
              <a:ext cx="2013812" cy="2013812"/>
            </a:xfrm>
            <a:prstGeom prst="pie">
              <a:avLst>
                <a:gd name="adj1" fmla="val 20250322"/>
                <a:gd name="adj2" fmla="val 1618971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29" name="饼形 28"/>
            <p:cNvSpPr/>
            <p:nvPr/>
          </p:nvSpPr>
          <p:spPr>
            <a:xfrm>
              <a:off x="6471503" y="2206172"/>
              <a:ext cx="2013812" cy="2013812"/>
            </a:xfrm>
            <a:prstGeom prst="pie">
              <a:avLst>
                <a:gd name="adj1" fmla="val 16175099"/>
                <a:gd name="adj2" fmla="val 2956713"/>
              </a:avLst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6735127" y="2481294"/>
              <a:ext cx="1463571" cy="14635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/>
            </a:p>
          </p:txBody>
        </p:sp>
      </p:grpSp>
      <p:grpSp>
        <p:nvGrpSpPr>
          <p:cNvPr id="14376" name="组合 34"/>
          <p:cNvGrpSpPr/>
          <p:nvPr/>
        </p:nvGrpSpPr>
        <p:grpSpPr>
          <a:xfrm>
            <a:off x="6301740" y="1931035"/>
            <a:ext cx="1437005" cy="1449705"/>
            <a:chOff x="6471503" y="2206172"/>
            <a:chExt cx="2013812" cy="2031610"/>
          </a:xfrm>
        </p:grpSpPr>
        <p:sp>
          <p:nvSpPr>
            <p:cNvPr id="37" name="饼形 36"/>
            <p:cNvSpPr/>
            <p:nvPr/>
          </p:nvSpPr>
          <p:spPr>
            <a:xfrm>
              <a:off x="6471503" y="2223970"/>
              <a:ext cx="2013812" cy="2013812"/>
            </a:xfrm>
            <a:prstGeom prst="pie">
              <a:avLst>
                <a:gd name="adj1" fmla="val 18163554"/>
                <a:gd name="adj2" fmla="val 1618971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38" name="饼形 37"/>
            <p:cNvSpPr/>
            <p:nvPr/>
          </p:nvSpPr>
          <p:spPr>
            <a:xfrm>
              <a:off x="6471503" y="2206172"/>
              <a:ext cx="2013812" cy="2013812"/>
            </a:xfrm>
            <a:prstGeom prst="pie">
              <a:avLst>
                <a:gd name="adj1" fmla="val 16175099"/>
                <a:gd name="adj2" fmla="val 18230302"/>
              </a:avLst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6735127" y="2481294"/>
              <a:ext cx="1463571" cy="14635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trike="noStrike" noProof="1"/>
            </a:p>
          </p:txBody>
        </p:sp>
      </p:grpSp>
      <p:sp>
        <p:nvSpPr>
          <p:cNvPr id="6" name="矩形 5"/>
          <p:cNvSpPr/>
          <p:nvPr/>
        </p:nvSpPr>
        <p:spPr>
          <a:xfrm>
            <a:off x="864235" y="360680"/>
            <a:ext cx="1960880" cy="417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请在此输入标题</a:t>
            </a:r>
          </a:p>
        </p:txBody>
      </p:sp>
      <p:sp>
        <p:nvSpPr>
          <p:cNvPr id="7" name="TextBox 23"/>
          <p:cNvSpPr txBox="1"/>
          <p:nvPr/>
        </p:nvSpPr>
        <p:spPr>
          <a:xfrm>
            <a:off x="7730490" y="222250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8" name="TextBox 24"/>
          <p:cNvSpPr txBox="1"/>
          <p:nvPr/>
        </p:nvSpPr>
        <p:spPr>
          <a:xfrm>
            <a:off x="7730619" y="191798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9" name="TextBox 23"/>
          <p:cNvSpPr txBox="1"/>
          <p:nvPr/>
        </p:nvSpPr>
        <p:spPr>
          <a:xfrm>
            <a:off x="7730490" y="407924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7730619" y="3774726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1" name="TextBox 23"/>
          <p:cNvSpPr txBox="1"/>
          <p:nvPr/>
        </p:nvSpPr>
        <p:spPr>
          <a:xfrm>
            <a:off x="409575" y="217932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2" name="TextBox 24"/>
          <p:cNvSpPr txBox="1"/>
          <p:nvPr/>
        </p:nvSpPr>
        <p:spPr>
          <a:xfrm>
            <a:off x="2773809" y="194402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4" name="TextBox 23"/>
          <p:cNvSpPr txBox="1"/>
          <p:nvPr/>
        </p:nvSpPr>
        <p:spPr>
          <a:xfrm>
            <a:off x="409575" y="4020820"/>
            <a:ext cx="3791585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5" name="TextBox 24"/>
          <p:cNvSpPr txBox="1"/>
          <p:nvPr/>
        </p:nvSpPr>
        <p:spPr>
          <a:xfrm>
            <a:off x="2773809" y="3785521"/>
            <a:ext cx="14274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请在此输入文字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641215" y="2419350"/>
            <a:ext cx="7092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75%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650105" y="4384675"/>
            <a:ext cx="7092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657340" y="2432050"/>
            <a:ext cx="7092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649085" y="4260850"/>
            <a:ext cx="7092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</p:cSld>
  <p:clrMapOvr>
    <a:masterClrMapping/>
  </p:clrMapOvr>
  <p:transition spd="slow" advClick="0" advTm="3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ldLvl="0" animBg="1"/>
      <p:bldP spid="62" grpId="0" bldLvl="0" animBg="1"/>
      <p:bldP spid="92" grpId="0" bldLvl="0" animBg="1"/>
      <p:bldP spid="93" grpId="0" bldLvl="0" animBg="1"/>
      <p:bldP spid="94" grpId="0" bldLvl="0" animBg="1"/>
      <p:bldP spid="9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更多作品请在稻壳儿搜索艺随风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2662</Words>
  <Application>Microsoft Office PowerPoint</Application>
  <PresentationFormat>宽屏</PresentationFormat>
  <Paragraphs>124</Paragraphs>
  <Slides>24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微软雅黑</vt:lpstr>
      <vt:lpstr>Arial</vt:lpstr>
      <vt:lpstr>Calibri</vt:lpstr>
      <vt:lpstr>Calibri Light</vt:lpstr>
      <vt:lpstr>更多作品请在稻壳儿搜索艺随风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82</cp:revision>
  <dcterms:created xsi:type="dcterms:W3CDTF">2017-03-07T08:54:00Z</dcterms:created>
  <dcterms:modified xsi:type="dcterms:W3CDTF">2021-01-05T01:54:59Z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