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5" r:id="rId2"/>
    <p:sldId id="276" r:id="rId3"/>
    <p:sldId id="277" r:id="rId4"/>
    <p:sldId id="269" r:id="rId5"/>
    <p:sldId id="270" r:id="rId6"/>
    <p:sldId id="260" r:id="rId7"/>
    <p:sldId id="271" r:id="rId8"/>
    <p:sldId id="278" r:id="rId9"/>
    <p:sldId id="273" r:id="rId10"/>
    <p:sldId id="259" r:id="rId11"/>
    <p:sldId id="272" r:id="rId12"/>
    <p:sldId id="261" r:id="rId13"/>
    <p:sldId id="279" r:id="rId14"/>
    <p:sldId id="262" r:id="rId15"/>
    <p:sldId id="274" r:id="rId16"/>
    <p:sldId id="263" r:id="rId17"/>
    <p:sldId id="264" r:id="rId18"/>
    <p:sldId id="280" r:id="rId19"/>
    <p:sldId id="265" r:id="rId20"/>
    <p:sldId id="266" r:id="rId21"/>
    <p:sldId id="267" r:id="rId22"/>
    <p:sldId id="268" r:id="rId23"/>
    <p:sldId id="281"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FEFEFE"/>
    <a:srgbClr val="FCFCFC"/>
    <a:srgbClr val="FAFAF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1" d="100"/>
          <a:sy n="101" d="100"/>
        </p:scale>
        <p:origin x="144" y="20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invertIfNegative val="0"/>
          <c:cat>
            <c:numRef>
              <c:f>Лист1!$A$2:$A$7</c:f>
              <c:numCache>
                <c:formatCode>General</c:formatCode>
                <c:ptCount val="6"/>
                <c:pt idx="0">
                  <c:v>1</c:v>
                </c:pt>
                <c:pt idx="1">
                  <c:v>2</c:v>
                </c:pt>
                <c:pt idx="2">
                  <c:v>3</c:v>
                </c:pt>
                <c:pt idx="3">
                  <c:v>4</c:v>
                </c:pt>
                <c:pt idx="4">
                  <c:v>5</c:v>
                </c:pt>
                <c:pt idx="5">
                  <c:v>6</c:v>
                </c:pt>
              </c:numCache>
            </c:numRef>
          </c:cat>
          <c:val>
            <c:numRef>
              <c:f>Лист1!$B$2:$B$7</c:f>
              <c:numCache>
                <c:formatCode>General</c:formatCode>
                <c:ptCount val="6"/>
                <c:pt idx="0">
                  <c:v>4.3</c:v>
                </c:pt>
                <c:pt idx="1">
                  <c:v>2.5</c:v>
                </c:pt>
                <c:pt idx="2">
                  <c:v>3.5</c:v>
                </c:pt>
                <c:pt idx="3">
                  <c:v>4.5</c:v>
                </c:pt>
                <c:pt idx="4">
                  <c:v>3</c:v>
                </c:pt>
                <c:pt idx="5">
                  <c:v>5</c:v>
                </c:pt>
              </c:numCache>
            </c:numRef>
          </c:val>
          <c:extLst>
            <c:ext xmlns:c16="http://schemas.microsoft.com/office/drawing/2014/chart" uri="{C3380CC4-5D6E-409C-BE32-E72D297353CC}">
              <c16:uniqueId val="{00000000-84C5-45E5-8074-C9ADED2770E8}"/>
            </c:ext>
          </c:extLst>
        </c:ser>
        <c:ser>
          <c:idx val="1"/>
          <c:order val="1"/>
          <c:tx>
            <c:strRef>
              <c:f>Лист1!$C$1</c:f>
              <c:strCache>
                <c:ptCount val="1"/>
                <c:pt idx="0">
                  <c:v>2</c:v>
                </c:pt>
              </c:strCache>
            </c:strRef>
          </c:tx>
          <c:invertIfNegative val="0"/>
          <c:cat>
            <c:numRef>
              <c:f>Лист1!$A$2:$A$7</c:f>
              <c:numCache>
                <c:formatCode>General</c:formatCode>
                <c:ptCount val="6"/>
                <c:pt idx="0">
                  <c:v>1</c:v>
                </c:pt>
                <c:pt idx="1">
                  <c:v>2</c:v>
                </c:pt>
                <c:pt idx="2">
                  <c:v>3</c:v>
                </c:pt>
                <c:pt idx="3">
                  <c:v>4</c:v>
                </c:pt>
                <c:pt idx="4">
                  <c:v>5</c:v>
                </c:pt>
                <c:pt idx="5">
                  <c:v>6</c:v>
                </c:pt>
              </c:numCache>
            </c:numRef>
          </c:cat>
          <c:val>
            <c:numRef>
              <c:f>Лист1!$C$2:$C$7</c:f>
              <c:numCache>
                <c:formatCode>General</c:formatCode>
                <c:ptCount val="6"/>
                <c:pt idx="0">
                  <c:v>2.4</c:v>
                </c:pt>
                <c:pt idx="1">
                  <c:v>4.4000000000000004</c:v>
                </c:pt>
                <c:pt idx="2">
                  <c:v>1.8</c:v>
                </c:pt>
                <c:pt idx="3">
                  <c:v>2.8</c:v>
                </c:pt>
                <c:pt idx="4">
                  <c:v>2</c:v>
                </c:pt>
                <c:pt idx="5">
                  <c:v>3</c:v>
                </c:pt>
              </c:numCache>
            </c:numRef>
          </c:val>
          <c:extLst>
            <c:ext xmlns:c16="http://schemas.microsoft.com/office/drawing/2014/chart" uri="{C3380CC4-5D6E-409C-BE32-E72D297353CC}">
              <c16:uniqueId val="{00000001-84C5-45E5-8074-C9ADED2770E8}"/>
            </c:ext>
          </c:extLst>
        </c:ser>
        <c:ser>
          <c:idx val="2"/>
          <c:order val="2"/>
          <c:tx>
            <c:strRef>
              <c:f>Лист1!$D$1</c:f>
              <c:strCache>
                <c:ptCount val="1"/>
                <c:pt idx="0">
                  <c:v>3</c:v>
                </c:pt>
              </c:strCache>
            </c:strRef>
          </c:tx>
          <c:invertIfNegative val="0"/>
          <c:cat>
            <c:numRef>
              <c:f>Лист1!$A$2:$A$7</c:f>
              <c:numCache>
                <c:formatCode>General</c:formatCode>
                <c:ptCount val="6"/>
                <c:pt idx="0">
                  <c:v>1</c:v>
                </c:pt>
                <c:pt idx="1">
                  <c:v>2</c:v>
                </c:pt>
                <c:pt idx="2">
                  <c:v>3</c:v>
                </c:pt>
                <c:pt idx="3">
                  <c:v>4</c:v>
                </c:pt>
                <c:pt idx="4">
                  <c:v>5</c:v>
                </c:pt>
                <c:pt idx="5">
                  <c:v>6</c:v>
                </c:pt>
              </c:numCache>
            </c:numRef>
          </c:cat>
          <c:val>
            <c:numRef>
              <c:f>Лист1!$D$2:$D$7</c:f>
              <c:numCache>
                <c:formatCode>General</c:formatCode>
                <c:ptCount val="6"/>
                <c:pt idx="0">
                  <c:v>2</c:v>
                </c:pt>
                <c:pt idx="1">
                  <c:v>2</c:v>
                </c:pt>
                <c:pt idx="2">
                  <c:v>3</c:v>
                </c:pt>
                <c:pt idx="3">
                  <c:v>5</c:v>
                </c:pt>
                <c:pt idx="4">
                  <c:v>1</c:v>
                </c:pt>
                <c:pt idx="5">
                  <c:v>2</c:v>
                </c:pt>
              </c:numCache>
            </c:numRef>
          </c:val>
          <c:extLst>
            <c:ext xmlns:c16="http://schemas.microsoft.com/office/drawing/2014/chart" uri="{C3380CC4-5D6E-409C-BE32-E72D297353CC}">
              <c16:uniqueId val="{00000002-84C5-45E5-8074-C9ADED2770E8}"/>
            </c:ext>
          </c:extLst>
        </c:ser>
        <c:dLbls>
          <c:showLegendKey val="0"/>
          <c:showVal val="0"/>
          <c:showCatName val="0"/>
          <c:showSerName val="0"/>
          <c:showPercent val="0"/>
          <c:showBubbleSize val="0"/>
        </c:dLbls>
        <c:gapWidth val="150"/>
        <c:axId val="526855168"/>
        <c:axId val="119472128"/>
      </c:barChart>
      <c:catAx>
        <c:axId val="52685516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119472128"/>
        <c:crosses val="autoZero"/>
        <c:auto val="0"/>
        <c:lblAlgn val="ctr"/>
        <c:lblOffset val="100"/>
        <c:noMultiLvlLbl val="0"/>
      </c:catAx>
      <c:valAx>
        <c:axId val="119472128"/>
        <c:scaling>
          <c:orientation val="minMax"/>
        </c:scaling>
        <c:delete val="0"/>
        <c:axPos val="l"/>
        <c:majorGridlines>
          <c:spPr>
            <a:ln w="9525" cap="flat" cmpd="sng" algn="ctr">
              <a:solidFill>
                <a:schemeClr val="tx1">
                  <a:lumMod val="25000"/>
                  <a:lumOff val="75000"/>
                </a:schemeClr>
              </a:solidFill>
              <a:prstDash val="solid"/>
              <a:round/>
            </a:ln>
          </c:spPr>
        </c:majorGridlines>
        <c:numFmt formatCode="General" sourceLinked="1"/>
        <c:majorTickMark val="out"/>
        <c:minorTickMark val="none"/>
        <c:tickLblPos val="nextTo"/>
        <c:spPr>
          <a:ln w="9525" cap="flat" cmpd="sng" algn="ctr">
            <a:solidFill>
              <a:schemeClr val="tx1">
                <a:lumMod val="25000"/>
                <a:lumOff val="75000"/>
              </a:schemeClr>
            </a:solidFill>
            <a:prstDash val="solid"/>
            <a:round/>
          </a:ln>
        </c:spPr>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526855168"/>
        <c:crosses val="autoZero"/>
        <c:crossBetween val="between"/>
      </c:valAx>
      <c:spPr>
        <a:ln>
          <a:solidFill>
            <a:schemeClr val="tx1">
              <a:lumMod val="25000"/>
              <a:lumOff val="75000"/>
            </a:schemeClr>
          </a:solidFill>
        </a:ln>
      </c:spPr>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Лист1!$B$1</c:f>
              <c:strCache>
                <c:ptCount val="1"/>
                <c:pt idx="0">
                  <c:v>1</c:v>
                </c:pt>
              </c:strCache>
            </c:strRef>
          </c:tx>
          <c:invertIfNegative val="0"/>
          <c:cat>
            <c:numRef>
              <c:f>Лист1!$A$2:$A$5</c:f>
              <c:numCache>
                <c:formatCode>General</c:formatCode>
                <c:ptCount val="4"/>
                <c:pt idx="0">
                  <c:v>1</c:v>
                </c:pt>
                <c:pt idx="1">
                  <c:v>2</c:v>
                </c:pt>
                <c:pt idx="2">
                  <c:v>3</c:v>
                </c:pt>
                <c:pt idx="3">
                  <c:v>4</c:v>
                </c:pt>
              </c:numCache>
            </c:numRef>
          </c:cat>
          <c:val>
            <c:numRef>
              <c:f>Лист1!$B$2:$B$5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290-407E-A78F-6A184ED75691}"/>
            </c:ext>
          </c:extLst>
        </c:ser>
        <c:ser>
          <c:idx val="2"/>
          <c:order val="1"/>
          <c:tx>
            <c:strRef>
              <c:f>Лист1!$D$1</c:f>
              <c:strCache>
                <c:ptCount val="1"/>
                <c:pt idx="0">
                  <c:v>3</c:v>
                </c:pt>
              </c:strCache>
            </c:strRef>
          </c:tx>
          <c:invertIfNegative val="0"/>
          <c:cat>
            <c:numRef>
              <c:f>Лист1!$A$2:$A$5</c:f>
              <c:numCache>
                <c:formatCode>General</c:formatCode>
                <c:ptCount val="4"/>
                <c:pt idx="0">
                  <c:v>1</c:v>
                </c:pt>
                <c:pt idx="1">
                  <c:v>2</c:v>
                </c:pt>
                <c:pt idx="2">
                  <c:v>3</c:v>
                </c:pt>
                <c:pt idx="3">
                  <c:v>4</c:v>
                </c:pt>
              </c:numCache>
            </c:numRef>
          </c:cat>
          <c:val>
            <c:numRef>
              <c:f>Лист1!$D$2:$D$5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1-3290-407E-A78F-6A184ED75691}"/>
            </c:ext>
          </c:extLst>
        </c:ser>
        <c:dLbls>
          <c:showLegendKey val="0"/>
          <c:showVal val="0"/>
          <c:showCatName val="0"/>
          <c:showSerName val="0"/>
          <c:showPercent val="0"/>
          <c:showBubbleSize val="0"/>
        </c:dLbls>
        <c:gapWidth val="150"/>
        <c:overlap val="100"/>
        <c:axId val="526879232"/>
        <c:axId val="119478464"/>
      </c:barChart>
      <c:catAx>
        <c:axId val="526879232"/>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119478464"/>
        <c:crosses val="autoZero"/>
        <c:auto val="0"/>
        <c:lblAlgn val="ctr"/>
        <c:lblOffset val="100"/>
        <c:noMultiLvlLbl val="0"/>
      </c:catAx>
      <c:valAx>
        <c:axId val="119478464"/>
        <c:scaling>
          <c:orientation val="minMax"/>
        </c:scaling>
        <c:delete val="0"/>
        <c:axPos val="l"/>
        <c:majorGridlines>
          <c:spPr>
            <a:ln w="9525" cap="flat" cmpd="sng" algn="ctr">
              <a:solidFill>
                <a:schemeClr val="tx1">
                  <a:lumMod val="25000"/>
                  <a:lumOff val="75000"/>
                </a:schemeClr>
              </a:solidFill>
              <a:prstDash val="solid"/>
              <a:round/>
            </a:ln>
          </c:spPr>
        </c:majorGridlines>
        <c:numFmt formatCode="0%" sourceLinked="1"/>
        <c:majorTickMark val="out"/>
        <c:minorTickMark val="none"/>
        <c:tickLblPos val="nextTo"/>
        <c:spPr>
          <a:ln w="9525" cap="flat" cmpd="sng" algn="ctr">
            <a:solidFill>
              <a:schemeClr val="tx1">
                <a:lumMod val="25000"/>
                <a:lumOff val="75000"/>
              </a:schemeClr>
            </a:solidFill>
            <a:prstDash val="solid"/>
            <a:round/>
          </a:ln>
        </c:spPr>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526879232"/>
        <c:crosses val="autoZero"/>
        <c:crossBetween val="between"/>
      </c:valAx>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dPt>
            <c:idx val="0"/>
            <c:bubble3D val="0"/>
            <c:extLst>
              <c:ext xmlns:c16="http://schemas.microsoft.com/office/drawing/2014/chart" uri="{C3380CC4-5D6E-409C-BE32-E72D297353CC}">
                <c16:uniqueId val="{00000000-273B-4911-A686-320313CE3E76}"/>
              </c:ext>
            </c:extLst>
          </c:dPt>
          <c:dPt>
            <c:idx val="1"/>
            <c:bubble3D val="0"/>
            <c:extLst>
              <c:ext xmlns:c16="http://schemas.microsoft.com/office/drawing/2014/chart" uri="{C3380CC4-5D6E-409C-BE32-E72D297353CC}">
                <c16:uniqueId val="{00000001-273B-4911-A686-320313CE3E76}"/>
              </c:ext>
            </c:extLst>
          </c:dPt>
          <c:dPt>
            <c:idx val="2"/>
            <c:bubble3D val="0"/>
            <c:extLst>
              <c:ext xmlns:c16="http://schemas.microsoft.com/office/drawing/2014/chart" uri="{C3380CC4-5D6E-409C-BE32-E72D297353CC}">
                <c16:uniqueId val="{00000002-273B-4911-A686-320313CE3E76}"/>
              </c:ext>
            </c:extLst>
          </c:dPt>
          <c:dPt>
            <c:idx val="3"/>
            <c:bubble3D val="0"/>
            <c:extLst>
              <c:ext xmlns:c16="http://schemas.microsoft.com/office/drawing/2014/chart" uri="{C3380CC4-5D6E-409C-BE32-E72D297353CC}">
                <c16:uniqueId val="{00000003-273B-4911-A686-320313CE3E76}"/>
              </c:ext>
            </c:extLst>
          </c:dPt>
          <c:cat>
            <c:strRef>
              <c:f>Лист1!$A$2:$A$5</c:f>
              <c:strCache>
                <c:ptCount val="4"/>
                <c:pt idx="0">
                  <c:v>Кв. 1</c:v>
                </c:pt>
                <c:pt idx="1">
                  <c:v>Кв. 2</c:v>
                </c:pt>
                <c:pt idx="2">
                  <c:v>Кв. 3</c:v>
                </c:pt>
                <c:pt idx="3">
                  <c:v>Кв. 4</c:v>
                </c:pt>
              </c:strCache>
            </c:strRef>
          </c:cat>
          <c:val>
            <c:numRef>
              <c:f>Лист1!$B$2:$B$5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4-273B-4911-A686-320313CE3E76}"/>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04438519477803E-2"/>
          <c:y val="4.40400652587414E-2"/>
          <c:w val="0.886716067790985"/>
          <c:h val="0.89234650135040305"/>
        </c:manualLayout>
      </c:layout>
      <c:doughnutChart>
        <c:varyColors val="1"/>
        <c:ser>
          <c:idx val="0"/>
          <c:order val="0"/>
          <c:tx>
            <c:strRef>
              <c:f>Лист1!$B$1</c:f>
              <c:strCache>
                <c:ptCount val="1"/>
                <c:pt idx="0">
                  <c:v>Продажи</c:v>
                </c:pt>
              </c:strCache>
            </c:strRef>
          </c:tx>
          <c:dPt>
            <c:idx val="0"/>
            <c:bubble3D val="0"/>
            <c:extLst>
              <c:ext xmlns:c16="http://schemas.microsoft.com/office/drawing/2014/chart" uri="{C3380CC4-5D6E-409C-BE32-E72D297353CC}">
                <c16:uniqueId val="{00000000-CC9E-4085-82F0-DDB249F10689}"/>
              </c:ext>
            </c:extLst>
          </c:dPt>
          <c:dPt>
            <c:idx val="1"/>
            <c:bubble3D val="0"/>
            <c:extLst>
              <c:ext xmlns:c16="http://schemas.microsoft.com/office/drawing/2014/chart" uri="{C3380CC4-5D6E-409C-BE32-E72D297353CC}">
                <c16:uniqueId val="{00000001-CC9E-4085-82F0-DDB249F10689}"/>
              </c:ext>
            </c:extLst>
          </c:dPt>
          <c:dPt>
            <c:idx val="2"/>
            <c:bubble3D val="0"/>
            <c:extLst>
              <c:ext xmlns:c16="http://schemas.microsoft.com/office/drawing/2014/chart" uri="{C3380CC4-5D6E-409C-BE32-E72D297353CC}">
                <c16:uniqueId val="{00000002-CC9E-4085-82F0-DDB249F10689}"/>
              </c:ext>
            </c:extLst>
          </c:dPt>
          <c:dPt>
            <c:idx val="3"/>
            <c:bubble3D val="0"/>
            <c:extLst>
              <c:ext xmlns:c16="http://schemas.microsoft.com/office/drawing/2014/chart" uri="{C3380CC4-5D6E-409C-BE32-E72D297353CC}">
                <c16:uniqueId val="{00000003-CC9E-4085-82F0-DDB249F10689}"/>
              </c:ext>
            </c:extLst>
          </c:dPt>
          <c:cat>
            <c:strRef>
              <c:f>Лист1!$A$2:$A$5</c:f>
              <c:strCache>
                <c:ptCount val="4"/>
                <c:pt idx="0">
                  <c:v>Кв. 1</c:v>
                </c:pt>
                <c:pt idx="1">
                  <c:v>Кв. 2</c:v>
                </c:pt>
                <c:pt idx="2">
                  <c:v>Кв. 3</c:v>
                </c:pt>
                <c:pt idx="3">
                  <c:v>Кв. 4</c:v>
                </c:pt>
              </c:strCache>
            </c:strRef>
          </c:cat>
          <c:val>
            <c:numRef>
              <c:f>Лист1!$B$2:$B$5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4-CC9E-4085-82F0-DDB249F10689}"/>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dPt>
            <c:idx val="0"/>
            <c:bubble3D val="0"/>
            <c:extLst>
              <c:ext xmlns:c16="http://schemas.microsoft.com/office/drawing/2014/chart" uri="{C3380CC4-5D6E-409C-BE32-E72D297353CC}">
                <c16:uniqueId val="{00000000-513E-439B-B859-5A527DABDF73}"/>
              </c:ext>
            </c:extLst>
          </c:dPt>
          <c:dPt>
            <c:idx val="1"/>
            <c:bubble3D val="0"/>
            <c:extLst>
              <c:ext xmlns:c16="http://schemas.microsoft.com/office/drawing/2014/chart" uri="{C3380CC4-5D6E-409C-BE32-E72D297353CC}">
                <c16:uniqueId val="{00000001-513E-439B-B859-5A527DABDF73}"/>
              </c:ext>
            </c:extLst>
          </c:dPt>
          <c:dPt>
            <c:idx val="2"/>
            <c:bubble3D val="0"/>
            <c:extLst>
              <c:ext xmlns:c16="http://schemas.microsoft.com/office/drawing/2014/chart" uri="{C3380CC4-5D6E-409C-BE32-E72D297353CC}">
                <c16:uniqueId val="{00000002-513E-439B-B859-5A527DABDF73}"/>
              </c:ext>
            </c:extLst>
          </c:dPt>
          <c:dPt>
            <c:idx val="3"/>
            <c:bubble3D val="0"/>
            <c:extLst>
              <c:ext xmlns:c16="http://schemas.microsoft.com/office/drawing/2014/chart" uri="{C3380CC4-5D6E-409C-BE32-E72D297353CC}">
                <c16:uniqueId val="{00000003-513E-439B-B859-5A527DABDF73}"/>
              </c:ext>
            </c:extLst>
          </c:dPt>
          <c:cat>
            <c:strRef>
              <c:f>Лист1!$A$2:$A$5</c:f>
              <c:strCache>
                <c:ptCount val="4"/>
                <c:pt idx="0">
                  <c:v>Кв. 1</c:v>
                </c:pt>
                <c:pt idx="1">
                  <c:v>Кв. 2</c:v>
                </c:pt>
                <c:pt idx="2">
                  <c:v>Кв. 3</c:v>
                </c:pt>
                <c:pt idx="3">
                  <c:v>Кв. 4</c:v>
                </c:pt>
              </c:strCache>
            </c:strRef>
          </c:cat>
          <c:val>
            <c:numRef>
              <c:f>Лист1!$B$2:$B$5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4-513E-439B-B859-5A527DABDF73}"/>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Лист1!$B$1</c:f>
              <c:strCache>
                <c:ptCount val="1"/>
                <c:pt idx="0">
                  <c:v>Ряд 1</c:v>
                </c:pt>
              </c:strCache>
            </c:strRef>
          </c:tx>
          <c:invertIfNegative val="0"/>
          <c:cat>
            <c:numRef>
              <c:f>Лист1!$A$2:$A$5</c:f>
              <c:numCache>
                <c:formatCode>General</c:formatCode>
                <c:ptCount val="4"/>
                <c:pt idx="0">
                  <c:v>1</c:v>
                </c:pt>
                <c:pt idx="1">
                  <c:v>2</c:v>
                </c:pt>
                <c:pt idx="2">
                  <c:v>3</c:v>
                </c:pt>
                <c:pt idx="3">
                  <c:v>4</c:v>
                </c:pt>
              </c:numCache>
            </c:numRef>
          </c:cat>
          <c:val>
            <c:numRef>
              <c:f>Лист1!$B$2:$B$5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9BC-448C-B320-44072CBAAECC}"/>
            </c:ext>
          </c:extLst>
        </c:ser>
        <c:ser>
          <c:idx val="1"/>
          <c:order val="1"/>
          <c:tx>
            <c:strRef>
              <c:f>Лист1!$C$1</c:f>
              <c:strCache>
                <c:ptCount val="1"/>
                <c:pt idx="0">
                  <c:v>Ряд 2</c:v>
                </c:pt>
              </c:strCache>
            </c:strRef>
          </c:tx>
          <c:spPr>
            <a:solidFill>
              <a:schemeClr val="accent4"/>
            </a:solidFill>
          </c:spPr>
          <c:invertIfNegative val="0"/>
          <c:cat>
            <c:numRef>
              <c:f>Лист1!$A$2:$A$5</c:f>
              <c:numCache>
                <c:formatCode>General</c:formatCode>
                <c:ptCount val="4"/>
                <c:pt idx="0">
                  <c:v>1</c:v>
                </c:pt>
                <c:pt idx="1">
                  <c:v>2</c:v>
                </c:pt>
                <c:pt idx="2">
                  <c:v>3</c:v>
                </c:pt>
                <c:pt idx="3">
                  <c:v>4</c:v>
                </c:pt>
              </c:numCache>
            </c:numRef>
          </c:cat>
          <c:val>
            <c:numRef>
              <c:f>Лист1!$C$2:$C$5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9BC-448C-B320-44072CBAAECC}"/>
            </c:ext>
          </c:extLst>
        </c:ser>
        <c:ser>
          <c:idx val="2"/>
          <c:order val="2"/>
          <c:tx>
            <c:strRef>
              <c:f>Лист1!$D$1</c:f>
              <c:strCache>
                <c:ptCount val="1"/>
                <c:pt idx="0">
                  <c:v>Столбец1</c:v>
                </c:pt>
              </c:strCache>
            </c:strRef>
          </c:tx>
          <c:invertIfNegative val="0"/>
          <c:cat>
            <c:numRef>
              <c:f>Лист1!$A$2:$A$5</c:f>
              <c:numCache>
                <c:formatCode>General</c:formatCode>
                <c:ptCount val="4"/>
                <c:pt idx="0">
                  <c:v>1</c:v>
                </c:pt>
                <c:pt idx="1">
                  <c:v>2</c:v>
                </c:pt>
                <c:pt idx="2">
                  <c:v>3</c:v>
                </c:pt>
                <c:pt idx="3">
                  <c:v>4</c:v>
                </c:pt>
              </c:numCache>
            </c:numRef>
          </c:cat>
          <c:val>
            <c:numRef>
              <c:f>Лист1!$D$2:$D$5</c:f>
              <c:numCache>
                <c:formatCode>General</c:formatCode>
                <c:ptCount val="4"/>
              </c:numCache>
            </c:numRef>
          </c:val>
          <c:extLst>
            <c:ext xmlns:c16="http://schemas.microsoft.com/office/drawing/2014/chart" uri="{C3380CC4-5D6E-409C-BE32-E72D297353CC}">
              <c16:uniqueId val="{00000002-89BC-448C-B320-44072CBAAECC}"/>
            </c:ext>
          </c:extLst>
        </c:ser>
        <c:dLbls>
          <c:showLegendKey val="0"/>
          <c:showVal val="0"/>
          <c:showCatName val="0"/>
          <c:showSerName val="0"/>
          <c:showPercent val="0"/>
          <c:showBubbleSize val="0"/>
        </c:dLbls>
        <c:gapWidth val="150"/>
        <c:overlap val="100"/>
        <c:axId val="527329792"/>
        <c:axId val="129617280"/>
      </c:barChart>
      <c:catAx>
        <c:axId val="527329792"/>
        <c:scaling>
          <c:orientation val="minMax"/>
        </c:scaling>
        <c:delete val="0"/>
        <c:axPos val="l"/>
        <c:numFmt formatCode="General" sourceLinked="1"/>
        <c:majorTickMark val="out"/>
        <c:minorTickMark val="none"/>
        <c:tickLblPos val="nextTo"/>
        <c:spPr>
          <a:ln w="9525" cap="flat" cmpd="sng" algn="ctr">
            <a:solidFill>
              <a:schemeClr val="tx1">
                <a:lumMod val="25000"/>
                <a:lumOff val="75000"/>
              </a:schemeClr>
            </a:solidFill>
            <a:prstDash val="solid"/>
            <a:round/>
          </a:ln>
        </c:spPr>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129617280"/>
        <c:crosses val="autoZero"/>
        <c:auto val="0"/>
        <c:lblAlgn val="ctr"/>
        <c:lblOffset val="100"/>
        <c:noMultiLvlLbl val="0"/>
      </c:catAx>
      <c:valAx>
        <c:axId val="129617280"/>
        <c:scaling>
          <c:orientation val="minMax"/>
        </c:scaling>
        <c:delete val="0"/>
        <c:axPos val="b"/>
        <c:majorGridlines>
          <c:spPr>
            <a:ln w="9525" cap="flat" cmpd="sng" algn="ctr">
              <a:solidFill>
                <a:schemeClr val="tx1">
                  <a:lumMod val="25000"/>
                  <a:lumOff val="7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527329792"/>
        <c:crosses val="autoZero"/>
        <c:crossBetween val="between"/>
      </c:valAx>
      <c:spPr>
        <a:ln>
          <a:solidFill>
            <a:schemeClr val="tx1">
              <a:lumMod val="25000"/>
              <a:lumOff val="75000"/>
            </a:schemeClr>
          </a:solidFill>
        </a:ln>
      </c:spPr>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Лист1!$B$1</c:f>
              <c:strCache>
                <c:ptCount val="1"/>
                <c:pt idx="0">
                  <c:v>Ряд 1</c:v>
                </c:pt>
              </c:strCache>
            </c:strRef>
          </c:tx>
          <c:invertIfNegative val="0"/>
          <c:cat>
            <c:numRef>
              <c:f>Лист1!$A$2:$A$5</c:f>
              <c:numCache>
                <c:formatCode>General</c:formatCode>
                <c:ptCount val="4"/>
                <c:pt idx="0">
                  <c:v>1</c:v>
                </c:pt>
                <c:pt idx="1">
                  <c:v>2</c:v>
                </c:pt>
                <c:pt idx="2">
                  <c:v>3</c:v>
                </c:pt>
                <c:pt idx="3">
                  <c:v>4</c:v>
                </c:pt>
              </c:numCache>
            </c:numRef>
          </c:cat>
          <c:val>
            <c:numRef>
              <c:f>Лист1!$B$2:$B$5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8EF-43D2-81F3-DE97C6CCB081}"/>
            </c:ext>
          </c:extLst>
        </c:ser>
        <c:ser>
          <c:idx val="1"/>
          <c:order val="1"/>
          <c:tx>
            <c:strRef>
              <c:f>Лист1!$C$1</c:f>
              <c:strCache>
                <c:ptCount val="1"/>
                <c:pt idx="0">
                  <c:v>Ряд 2</c:v>
                </c:pt>
              </c:strCache>
            </c:strRef>
          </c:tx>
          <c:spPr>
            <a:solidFill>
              <a:schemeClr val="accent4"/>
            </a:solidFill>
          </c:spPr>
          <c:invertIfNegative val="0"/>
          <c:cat>
            <c:numRef>
              <c:f>Лист1!$A$2:$A$5</c:f>
              <c:numCache>
                <c:formatCode>General</c:formatCode>
                <c:ptCount val="4"/>
                <c:pt idx="0">
                  <c:v>1</c:v>
                </c:pt>
                <c:pt idx="1">
                  <c:v>2</c:v>
                </c:pt>
                <c:pt idx="2">
                  <c:v>3</c:v>
                </c:pt>
                <c:pt idx="3">
                  <c:v>4</c:v>
                </c:pt>
              </c:numCache>
            </c:numRef>
          </c:cat>
          <c:val>
            <c:numRef>
              <c:f>Лист1!$C$2:$C$5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8EF-43D2-81F3-DE97C6CCB081}"/>
            </c:ext>
          </c:extLst>
        </c:ser>
        <c:ser>
          <c:idx val="2"/>
          <c:order val="2"/>
          <c:tx>
            <c:strRef>
              <c:f>Лист1!$D$1</c:f>
              <c:strCache>
                <c:ptCount val="1"/>
                <c:pt idx="0">
                  <c:v>Столбец1</c:v>
                </c:pt>
              </c:strCache>
            </c:strRef>
          </c:tx>
          <c:invertIfNegative val="0"/>
          <c:cat>
            <c:numRef>
              <c:f>Лист1!$A$2:$A$5</c:f>
              <c:numCache>
                <c:formatCode>General</c:formatCode>
                <c:ptCount val="4"/>
                <c:pt idx="0">
                  <c:v>1</c:v>
                </c:pt>
                <c:pt idx="1">
                  <c:v>2</c:v>
                </c:pt>
                <c:pt idx="2">
                  <c:v>3</c:v>
                </c:pt>
                <c:pt idx="3">
                  <c:v>4</c:v>
                </c:pt>
              </c:numCache>
            </c:numRef>
          </c:cat>
          <c:val>
            <c:numRef>
              <c:f>Лист1!$D$2:$D$5</c:f>
              <c:numCache>
                <c:formatCode>General</c:formatCode>
                <c:ptCount val="4"/>
              </c:numCache>
            </c:numRef>
          </c:val>
          <c:extLst>
            <c:ext xmlns:c16="http://schemas.microsoft.com/office/drawing/2014/chart" uri="{C3380CC4-5D6E-409C-BE32-E72D297353CC}">
              <c16:uniqueId val="{00000002-68EF-43D2-81F3-DE97C6CCB081}"/>
            </c:ext>
          </c:extLst>
        </c:ser>
        <c:dLbls>
          <c:showLegendKey val="0"/>
          <c:showVal val="0"/>
          <c:showCatName val="0"/>
          <c:showSerName val="0"/>
          <c:showPercent val="0"/>
          <c:showBubbleSize val="0"/>
        </c:dLbls>
        <c:gapWidth val="150"/>
        <c:overlap val="100"/>
        <c:axId val="527330304"/>
        <c:axId val="129618432"/>
      </c:barChart>
      <c:catAx>
        <c:axId val="527330304"/>
        <c:scaling>
          <c:orientation val="minMax"/>
        </c:scaling>
        <c:delete val="0"/>
        <c:axPos val="l"/>
        <c:numFmt formatCode="General" sourceLinked="1"/>
        <c:majorTickMark val="out"/>
        <c:minorTickMark val="none"/>
        <c:tickLblPos val="nextTo"/>
        <c:spPr>
          <a:ln w="9525" cap="flat" cmpd="sng" algn="ctr">
            <a:solidFill>
              <a:schemeClr val="tx1">
                <a:lumMod val="25000"/>
                <a:lumOff val="75000"/>
              </a:schemeClr>
            </a:solidFill>
            <a:prstDash val="solid"/>
            <a:round/>
          </a:ln>
        </c:spPr>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129618432"/>
        <c:crosses val="autoZero"/>
        <c:auto val="0"/>
        <c:lblAlgn val="ctr"/>
        <c:lblOffset val="100"/>
        <c:noMultiLvlLbl val="0"/>
      </c:catAx>
      <c:valAx>
        <c:axId val="129618432"/>
        <c:scaling>
          <c:orientation val="minMax"/>
        </c:scaling>
        <c:delete val="0"/>
        <c:axPos val="b"/>
        <c:majorGridlines>
          <c:spPr>
            <a:ln w="9525" cap="flat" cmpd="sng" algn="ctr">
              <a:solidFill>
                <a:schemeClr val="tx1">
                  <a:lumMod val="25000"/>
                  <a:lumOff val="7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527330304"/>
        <c:crosses val="autoZero"/>
        <c:crossBetween val="between"/>
      </c:valAx>
      <c:spPr>
        <a:ln>
          <a:solidFill>
            <a:schemeClr val="tx1">
              <a:lumMod val="25000"/>
              <a:lumOff val="75000"/>
            </a:schemeClr>
          </a:solidFill>
        </a:ln>
      </c:spPr>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6F5BE-6218-4777-99B2-565428CB0B3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06FF5-76EB-4F37-8C66-CA2709C6506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934DA73-4452-47AE-851B-1001E7BFDF9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hasCustomPrompt="1"/>
          </p:nvPr>
        </p:nvSpPr>
        <p:spPr>
          <a:xfrm>
            <a:off x="0" y="3"/>
            <a:ext cx="12192000" cy="6858000"/>
          </a:xfrm>
          <a:prstGeom prst="rect">
            <a:avLst/>
          </a:prstGeom>
        </p:spPr>
        <p:txBody>
          <a:bodyPr/>
          <a:lstStyle>
            <a:lvl1pPr marL="0" indent="0" algn="ctr">
              <a:buNone/>
              <a:defRPr/>
            </a:lvl1pPr>
          </a:lstStyle>
          <a:p>
            <a:r>
              <a:rPr lang="en-US"/>
              <a:t>photo</a:t>
            </a:r>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1775460" y="1699732"/>
            <a:ext cx="2592706" cy="2593426"/>
          </a:xfrm>
          <a:prstGeom prst="ellipse">
            <a:avLst/>
          </a:prstGeom>
        </p:spPr>
        <p:txBody>
          <a:bodyPr/>
          <a:lstStyle>
            <a:lvl1pPr marL="0" indent="0" algn="ctr">
              <a:buNone/>
              <a:defRPr sz="2400"/>
            </a:lvl1pPr>
          </a:lstStyle>
          <a:p>
            <a:r>
              <a:rPr lang="en-US"/>
              <a:t>photo</a:t>
            </a:r>
            <a:endParaRPr lang="ru-RU"/>
          </a:p>
        </p:txBody>
      </p:sp>
      <p:sp>
        <p:nvSpPr>
          <p:cNvPr id="5" name="Рисунок 3"/>
          <p:cNvSpPr>
            <a:spLocks noGrp="1"/>
          </p:cNvSpPr>
          <p:nvPr>
            <p:ph type="pic" sz="quarter" idx="11" hasCustomPrompt="1"/>
          </p:nvPr>
        </p:nvSpPr>
        <p:spPr>
          <a:xfrm>
            <a:off x="7824192" y="1700327"/>
            <a:ext cx="2592706" cy="2593426"/>
          </a:xfrm>
          <a:prstGeom prst="ellipse">
            <a:avLst/>
          </a:prstGeom>
        </p:spPr>
        <p:txBody>
          <a:bodyPr/>
          <a:lstStyle>
            <a:lvl1pPr marL="0" indent="0" algn="ctr">
              <a:buNone/>
              <a:defRPr sz="2400"/>
            </a:lvl1pPr>
          </a:lstStyle>
          <a:p>
            <a:r>
              <a:rPr lang="en-US"/>
              <a:t>photo</a:t>
            </a:r>
            <a:endParaRPr lang="ru-RU"/>
          </a:p>
        </p:txBody>
      </p:sp>
      <p:sp>
        <p:nvSpPr>
          <p:cNvPr id="6" name="Рисунок 3"/>
          <p:cNvSpPr>
            <a:spLocks noGrp="1"/>
          </p:cNvSpPr>
          <p:nvPr>
            <p:ph type="pic" sz="quarter" idx="12" hasCustomPrompt="1"/>
          </p:nvPr>
        </p:nvSpPr>
        <p:spPr>
          <a:xfrm>
            <a:off x="4799856" y="1700327"/>
            <a:ext cx="2592706" cy="2593426"/>
          </a:xfrm>
          <a:prstGeom prst="ellipse">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Пользовательский макет">
    <p:spTree>
      <p:nvGrpSpPr>
        <p:cNvPr id="1" name=""/>
        <p:cNvGrpSpPr/>
        <p:nvPr/>
      </p:nvGrpSpPr>
      <p:grpSpPr>
        <a:xfrm>
          <a:off x="0" y="0"/>
          <a:ext cx="0" cy="0"/>
          <a:chOff x="0" y="0"/>
          <a:chExt cx="0" cy="0"/>
        </a:xfrm>
      </p:grpSpPr>
      <p:sp>
        <p:nvSpPr>
          <p:cNvPr id="3" name="Рисунок 3"/>
          <p:cNvSpPr>
            <a:spLocks noGrp="1"/>
          </p:cNvSpPr>
          <p:nvPr>
            <p:ph type="pic" sz="quarter" idx="10" hasCustomPrompt="1"/>
          </p:nvPr>
        </p:nvSpPr>
        <p:spPr>
          <a:xfrm>
            <a:off x="6960096" y="3"/>
            <a:ext cx="4336656" cy="6858000"/>
          </a:xfrm>
          <a:custGeom>
            <a:avLst/>
            <a:gdLst>
              <a:gd name="connsiteX0" fmla="*/ 3185577 w 5943457"/>
              <a:gd name="connsiteY0" fmla="*/ 3185577 w 5943457"/>
              <a:gd name="connsiteX1" fmla="*/ 3185577 w 5943457"/>
              <a:gd name="connsiteY1" fmla="*/ 3185577 w 5943457"/>
              <a:gd name="connsiteX2" fmla="*/ 3185577 w 5943457"/>
              <a:gd name="connsiteY2" fmla="*/ 3185577 w 5943457"/>
              <a:gd name="connsiteX3" fmla="*/ 3185577 w 5943457"/>
              <a:gd name="connsiteY3" fmla="*/ 3185577 w 5943457"/>
              <a:gd name="connsiteX4" fmla="*/ 3185577 w 5943457"/>
              <a:gd name="connsiteY4" fmla="*/ 3185577 w 5943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3880" h="5713413">
                <a:moveTo>
                  <a:pt x="0" y="5713413"/>
                </a:moveTo>
                <a:lnTo>
                  <a:pt x="1129381" y="0"/>
                </a:lnTo>
                <a:lnTo>
                  <a:pt x="3613880" y="0"/>
                </a:lnTo>
                <a:lnTo>
                  <a:pt x="2441469" y="5713413"/>
                </a:lnTo>
                <a:lnTo>
                  <a:pt x="0" y="5713413"/>
                </a:lnTo>
                <a:close/>
              </a:path>
            </a:pathLst>
          </a:cu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911426" y="3"/>
            <a:ext cx="1729740" cy="3428048"/>
          </a:xfrm>
          <a:prstGeom prst="rect">
            <a:avLst/>
          </a:prstGeom>
        </p:spPr>
        <p:txBody>
          <a:bodyPr/>
          <a:lstStyle>
            <a:lvl1pPr marL="0" indent="0" algn="ctr">
              <a:buNone/>
              <a:defRPr sz="2400"/>
            </a:lvl1pPr>
          </a:lstStyle>
          <a:p>
            <a:r>
              <a:rPr lang="en-US"/>
              <a:t>photo</a:t>
            </a:r>
            <a:endParaRPr lang="ru-RU"/>
          </a:p>
        </p:txBody>
      </p:sp>
      <p:sp>
        <p:nvSpPr>
          <p:cNvPr id="5" name="Рисунок 3"/>
          <p:cNvSpPr>
            <a:spLocks noGrp="1"/>
          </p:cNvSpPr>
          <p:nvPr>
            <p:ph type="pic" sz="quarter" idx="11" hasCustomPrompt="1"/>
          </p:nvPr>
        </p:nvSpPr>
        <p:spPr>
          <a:xfrm>
            <a:off x="9552386" y="3"/>
            <a:ext cx="1729740" cy="3428048"/>
          </a:xfrm>
          <a:prstGeom prst="rect">
            <a:avLst/>
          </a:prstGeom>
        </p:spPr>
        <p:txBody>
          <a:bodyPr/>
          <a:lstStyle>
            <a:lvl1pPr marL="0" indent="0" algn="ctr">
              <a:buNone/>
              <a:defRPr sz="2400"/>
            </a:lvl1pPr>
          </a:lstStyle>
          <a:p>
            <a:r>
              <a:rPr lang="en-US"/>
              <a:t>photo</a:t>
            </a:r>
            <a:endParaRPr lang="ru-RU"/>
          </a:p>
        </p:txBody>
      </p:sp>
      <p:sp>
        <p:nvSpPr>
          <p:cNvPr id="6" name="Рисунок 3"/>
          <p:cNvSpPr>
            <a:spLocks noGrp="1"/>
          </p:cNvSpPr>
          <p:nvPr>
            <p:ph type="pic" sz="quarter" idx="12" hasCustomPrompt="1"/>
          </p:nvPr>
        </p:nvSpPr>
        <p:spPr>
          <a:xfrm>
            <a:off x="5231906" y="3"/>
            <a:ext cx="1729740" cy="3428048"/>
          </a:xfrm>
          <a:prstGeom prst="rect">
            <a:avLst/>
          </a:prstGeom>
        </p:spPr>
        <p:txBody>
          <a:bodyPr/>
          <a:lstStyle>
            <a:lvl1pPr marL="0" indent="0" algn="ctr">
              <a:buNone/>
              <a:defRPr sz="2400"/>
            </a:lvl1pPr>
          </a:lstStyle>
          <a:p>
            <a:r>
              <a:rPr lang="en-US"/>
              <a:t>photo</a:t>
            </a:r>
            <a:endParaRPr lang="ru-RU"/>
          </a:p>
        </p:txBody>
      </p:sp>
      <p:sp>
        <p:nvSpPr>
          <p:cNvPr id="7" name="Рисунок 3"/>
          <p:cNvSpPr>
            <a:spLocks noGrp="1"/>
          </p:cNvSpPr>
          <p:nvPr>
            <p:ph type="pic" sz="quarter" idx="13" hasCustomPrompt="1"/>
          </p:nvPr>
        </p:nvSpPr>
        <p:spPr>
          <a:xfrm>
            <a:off x="3071666" y="3429954"/>
            <a:ext cx="1729740" cy="3428048"/>
          </a:xfrm>
          <a:prstGeom prst="rect">
            <a:avLst/>
          </a:prstGeom>
        </p:spPr>
        <p:txBody>
          <a:bodyPr/>
          <a:lstStyle>
            <a:lvl1pPr marL="0" indent="0" algn="ctr">
              <a:buNone/>
              <a:defRPr sz="2400"/>
            </a:lvl1pPr>
          </a:lstStyle>
          <a:p>
            <a:r>
              <a:rPr lang="en-US"/>
              <a:t>photo</a:t>
            </a:r>
            <a:endParaRPr lang="ru-RU"/>
          </a:p>
        </p:txBody>
      </p:sp>
      <p:sp>
        <p:nvSpPr>
          <p:cNvPr id="8" name="Рисунок 3"/>
          <p:cNvSpPr>
            <a:spLocks noGrp="1"/>
          </p:cNvSpPr>
          <p:nvPr>
            <p:ph type="pic" sz="quarter" idx="14" hasCustomPrompt="1"/>
          </p:nvPr>
        </p:nvSpPr>
        <p:spPr>
          <a:xfrm>
            <a:off x="7392146" y="3437889"/>
            <a:ext cx="1729740" cy="3428048"/>
          </a:xfrm>
          <a:prstGeom prst="rect">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1775463" y="4293335"/>
            <a:ext cx="1727836" cy="1728137"/>
          </a:xfrm>
          <a:prstGeom prst="ellipse">
            <a:avLst/>
          </a:prstGeom>
        </p:spPr>
        <p:txBody>
          <a:bodyPr/>
          <a:lstStyle>
            <a:lvl1pPr marL="0" indent="0" algn="ctr">
              <a:buNone/>
              <a:defRPr sz="2400"/>
            </a:lvl1pPr>
          </a:lstStyle>
          <a:p>
            <a:r>
              <a:rPr lang="en-US"/>
              <a:t>photo</a:t>
            </a:r>
            <a:endParaRPr lang="ru-RU"/>
          </a:p>
        </p:txBody>
      </p:sp>
      <p:sp>
        <p:nvSpPr>
          <p:cNvPr id="5" name="Рисунок 3"/>
          <p:cNvSpPr>
            <a:spLocks noGrp="1"/>
          </p:cNvSpPr>
          <p:nvPr>
            <p:ph type="pic" sz="quarter" idx="11" hasCustomPrompt="1"/>
          </p:nvPr>
        </p:nvSpPr>
        <p:spPr>
          <a:xfrm>
            <a:off x="8688291" y="4293335"/>
            <a:ext cx="1727836" cy="1728137"/>
          </a:xfrm>
          <a:prstGeom prst="ellipse">
            <a:avLst/>
          </a:prstGeom>
        </p:spPr>
        <p:txBody>
          <a:bodyPr/>
          <a:lstStyle>
            <a:lvl1pPr marL="0" indent="0" algn="ctr">
              <a:buNone/>
              <a:defRPr sz="2400"/>
            </a:lvl1pPr>
          </a:lstStyle>
          <a:p>
            <a:r>
              <a:rPr lang="en-US"/>
              <a:t>photo</a:t>
            </a:r>
            <a:endParaRPr lang="ru-RU"/>
          </a:p>
        </p:txBody>
      </p:sp>
      <p:sp>
        <p:nvSpPr>
          <p:cNvPr id="6" name="Рисунок 3"/>
          <p:cNvSpPr>
            <a:spLocks noGrp="1"/>
          </p:cNvSpPr>
          <p:nvPr>
            <p:ph type="pic" sz="quarter" idx="12" hasCustomPrompt="1"/>
          </p:nvPr>
        </p:nvSpPr>
        <p:spPr>
          <a:xfrm>
            <a:off x="5231907" y="4293335"/>
            <a:ext cx="1727836" cy="1728137"/>
          </a:xfrm>
          <a:prstGeom prst="ellipse">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1775460" y="1699732"/>
            <a:ext cx="2592706" cy="2593426"/>
          </a:xfrm>
          <a:prstGeom prst="ellipse">
            <a:avLst/>
          </a:prstGeom>
        </p:spPr>
        <p:txBody>
          <a:bodyPr/>
          <a:lstStyle>
            <a:lvl1pPr marL="0" indent="0" algn="ctr">
              <a:buNone/>
              <a:defRPr sz="2400"/>
            </a:lvl1pPr>
          </a:lstStyle>
          <a:p>
            <a:r>
              <a:rPr lang="en-US"/>
              <a:t>photo</a:t>
            </a:r>
            <a:endParaRPr lang="ru-RU"/>
          </a:p>
        </p:txBody>
      </p:sp>
      <p:sp>
        <p:nvSpPr>
          <p:cNvPr id="5" name="Рисунок 3"/>
          <p:cNvSpPr>
            <a:spLocks noGrp="1"/>
          </p:cNvSpPr>
          <p:nvPr>
            <p:ph type="pic" sz="quarter" idx="11" hasCustomPrompt="1"/>
          </p:nvPr>
        </p:nvSpPr>
        <p:spPr>
          <a:xfrm>
            <a:off x="7824192" y="1700327"/>
            <a:ext cx="2592706" cy="2593426"/>
          </a:xfrm>
          <a:prstGeom prst="ellipse">
            <a:avLst/>
          </a:prstGeom>
        </p:spPr>
        <p:txBody>
          <a:bodyPr/>
          <a:lstStyle>
            <a:lvl1pPr marL="0" indent="0" algn="ctr">
              <a:buNone/>
              <a:defRPr sz="2400"/>
            </a:lvl1pPr>
          </a:lstStyle>
          <a:p>
            <a:r>
              <a:rPr lang="en-US"/>
              <a:t>photo</a:t>
            </a:r>
            <a:endParaRPr lang="ru-RU"/>
          </a:p>
        </p:txBody>
      </p:sp>
      <p:sp>
        <p:nvSpPr>
          <p:cNvPr id="6" name="Рисунок 3"/>
          <p:cNvSpPr>
            <a:spLocks noGrp="1"/>
          </p:cNvSpPr>
          <p:nvPr>
            <p:ph type="pic" sz="quarter" idx="12" hasCustomPrompt="1"/>
          </p:nvPr>
        </p:nvSpPr>
        <p:spPr>
          <a:xfrm>
            <a:off x="4799856" y="1700327"/>
            <a:ext cx="2592706" cy="2593426"/>
          </a:xfrm>
          <a:prstGeom prst="ellipse">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4281756" y="2045469"/>
            <a:ext cx="1727834" cy="1728316"/>
          </a:xfrm>
          <a:prstGeom prst="ellipse">
            <a:avLst/>
          </a:prstGeom>
        </p:spPr>
        <p:txBody>
          <a:bodyPr/>
          <a:lstStyle>
            <a:lvl1pPr marL="0" indent="0" algn="ctr">
              <a:buNone/>
              <a:defRPr sz="2400"/>
            </a:lvl1pPr>
          </a:lstStyle>
          <a:p>
            <a:r>
              <a:rPr lang="en-US"/>
              <a:t>photo</a:t>
            </a:r>
            <a:endParaRPr lang="ru-RU"/>
          </a:p>
        </p:txBody>
      </p:sp>
      <p:sp>
        <p:nvSpPr>
          <p:cNvPr id="5" name="Рисунок 3"/>
          <p:cNvSpPr>
            <a:spLocks noGrp="1"/>
          </p:cNvSpPr>
          <p:nvPr>
            <p:ph type="pic" sz="quarter" idx="11" hasCustomPrompt="1"/>
          </p:nvPr>
        </p:nvSpPr>
        <p:spPr>
          <a:xfrm>
            <a:off x="6096000" y="2046063"/>
            <a:ext cx="1727834" cy="1728316"/>
          </a:xfrm>
          <a:prstGeom prst="ellipse">
            <a:avLst/>
          </a:prstGeom>
        </p:spPr>
        <p:txBody>
          <a:bodyPr/>
          <a:lstStyle>
            <a:lvl1pPr marL="0" indent="0" algn="ctr">
              <a:buNone/>
              <a:defRPr sz="2400"/>
            </a:lvl1pPr>
          </a:lstStyle>
          <a:p>
            <a:r>
              <a:rPr lang="en-US"/>
              <a:t>photo</a:t>
            </a:r>
            <a:endParaRPr lang="ru-RU"/>
          </a:p>
        </p:txBody>
      </p:sp>
      <p:sp>
        <p:nvSpPr>
          <p:cNvPr id="6" name="Рисунок 3"/>
          <p:cNvSpPr>
            <a:spLocks noGrp="1"/>
          </p:cNvSpPr>
          <p:nvPr>
            <p:ph type="pic" sz="quarter" idx="12" hasCustomPrompt="1"/>
          </p:nvPr>
        </p:nvSpPr>
        <p:spPr>
          <a:xfrm>
            <a:off x="4281399" y="3861170"/>
            <a:ext cx="1727834" cy="1728316"/>
          </a:xfrm>
          <a:prstGeom prst="ellipse">
            <a:avLst/>
          </a:prstGeom>
        </p:spPr>
        <p:txBody>
          <a:bodyPr/>
          <a:lstStyle>
            <a:lvl1pPr marL="0" indent="0" algn="ctr">
              <a:buNone/>
              <a:defRPr sz="2400"/>
            </a:lvl1pPr>
          </a:lstStyle>
          <a:p>
            <a:r>
              <a:rPr lang="en-US"/>
              <a:t>photo</a:t>
            </a:r>
            <a:endParaRPr lang="ru-RU"/>
          </a:p>
        </p:txBody>
      </p:sp>
      <p:sp>
        <p:nvSpPr>
          <p:cNvPr id="7" name="Рисунок 3"/>
          <p:cNvSpPr>
            <a:spLocks noGrp="1"/>
          </p:cNvSpPr>
          <p:nvPr>
            <p:ph type="pic" sz="quarter" idx="13" hasCustomPrompt="1"/>
          </p:nvPr>
        </p:nvSpPr>
        <p:spPr>
          <a:xfrm>
            <a:off x="6096000" y="3861170"/>
            <a:ext cx="1727834" cy="1728316"/>
          </a:xfrm>
          <a:prstGeom prst="ellipse">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1775460" y="1699735"/>
            <a:ext cx="1383031" cy="1210012"/>
          </a:xfrm>
          <a:prstGeom prst="rect">
            <a:avLst/>
          </a:prstGeom>
          <a:noFill/>
          <a:ln w="38100">
            <a:solidFill>
              <a:schemeClr val="accent1"/>
            </a:solidFill>
          </a:ln>
        </p:spPr>
        <p:txBody>
          <a:bodyPr/>
          <a:lstStyle>
            <a:lvl1pPr marL="0" indent="0" algn="ctr">
              <a:buNone/>
              <a:defRPr sz="2400"/>
            </a:lvl1pPr>
          </a:lstStyle>
          <a:p>
            <a:r>
              <a:rPr lang="en-US"/>
              <a:t>photo</a:t>
            </a:r>
            <a:endParaRPr lang="ru-RU"/>
          </a:p>
        </p:txBody>
      </p:sp>
      <p:sp>
        <p:nvSpPr>
          <p:cNvPr id="5" name="Рисунок 3"/>
          <p:cNvSpPr>
            <a:spLocks noGrp="1"/>
          </p:cNvSpPr>
          <p:nvPr>
            <p:ph type="pic" sz="quarter" idx="11" hasCustomPrompt="1"/>
          </p:nvPr>
        </p:nvSpPr>
        <p:spPr>
          <a:xfrm>
            <a:off x="6960096" y="3256135"/>
            <a:ext cx="1383031" cy="1210012"/>
          </a:xfrm>
          <a:prstGeom prst="rect">
            <a:avLst/>
          </a:prstGeom>
          <a:noFill/>
          <a:ln w="38100">
            <a:solidFill>
              <a:schemeClr val="accent2"/>
            </a:solidFill>
          </a:ln>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Пользовательский макет">
    <p:spTree>
      <p:nvGrpSpPr>
        <p:cNvPr id="1" name=""/>
        <p:cNvGrpSpPr/>
        <p:nvPr/>
      </p:nvGrpSpPr>
      <p:grpSpPr>
        <a:xfrm>
          <a:off x="0" y="0"/>
          <a:ext cx="0" cy="0"/>
          <a:chOff x="0" y="0"/>
          <a:chExt cx="0" cy="0"/>
        </a:xfrm>
      </p:grpSpPr>
      <p:sp>
        <p:nvSpPr>
          <p:cNvPr id="3" name="Рисунок 3"/>
          <p:cNvSpPr>
            <a:spLocks noGrp="1"/>
          </p:cNvSpPr>
          <p:nvPr>
            <p:ph type="pic" sz="quarter" idx="10" hasCustomPrompt="1"/>
          </p:nvPr>
        </p:nvSpPr>
        <p:spPr>
          <a:xfrm>
            <a:off x="1775460" y="1699735"/>
            <a:ext cx="1383031" cy="1210012"/>
          </a:xfrm>
          <a:prstGeom prst="rect">
            <a:avLst/>
          </a:prstGeom>
          <a:noFill/>
          <a:ln w="38100">
            <a:solidFill>
              <a:schemeClr val="accent1"/>
            </a:solidFill>
          </a:ln>
        </p:spPr>
        <p:txBody>
          <a:bodyPr/>
          <a:lstStyle>
            <a:lvl1pPr marL="0" indent="0" algn="ctr">
              <a:buNone/>
              <a:defRPr sz="2400"/>
            </a:lvl1pPr>
          </a:lstStyle>
          <a:p>
            <a:r>
              <a:rPr lang="en-US"/>
              <a:t>photo</a:t>
            </a:r>
            <a:endParaRPr lang="ru-RU"/>
          </a:p>
        </p:txBody>
      </p:sp>
      <p:sp>
        <p:nvSpPr>
          <p:cNvPr id="4" name="Рисунок 3"/>
          <p:cNvSpPr>
            <a:spLocks noGrp="1"/>
          </p:cNvSpPr>
          <p:nvPr>
            <p:ph type="pic" sz="quarter" idx="11" hasCustomPrompt="1"/>
          </p:nvPr>
        </p:nvSpPr>
        <p:spPr>
          <a:xfrm>
            <a:off x="6960096" y="3256135"/>
            <a:ext cx="1383031" cy="1210012"/>
          </a:xfrm>
          <a:prstGeom prst="rect">
            <a:avLst/>
          </a:prstGeom>
          <a:noFill/>
          <a:ln w="38100">
            <a:solidFill>
              <a:schemeClr val="accent2"/>
            </a:solidFill>
          </a:ln>
        </p:spPr>
        <p:txBody>
          <a:bodyPr/>
          <a:lstStyle>
            <a:lvl1pPr marL="0" indent="0" algn="ctr">
              <a:buNone/>
              <a:defRPr sz="2400"/>
            </a:lvl1pPr>
          </a:lstStyle>
          <a:p>
            <a:r>
              <a:rPr lang="en-US"/>
              <a:t>photo</a:t>
            </a:r>
            <a:endParaRPr lang="ru-RU"/>
          </a:p>
        </p:txBody>
      </p:sp>
      <p:sp>
        <p:nvSpPr>
          <p:cNvPr id="5" name="Рисунок 3"/>
          <p:cNvSpPr>
            <a:spLocks noGrp="1"/>
          </p:cNvSpPr>
          <p:nvPr>
            <p:ph type="pic" sz="quarter" idx="12" hasCustomPrompt="1"/>
          </p:nvPr>
        </p:nvSpPr>
        <p:spPr>
          <a:xfrm>
            <a:off x="2034751" y="3429001"/>
            <a:ext cx="1383031" cy="1210012"/>
          </a:xfrm>
          <a:prstGeom prst="rect">
            <a:avLst/>
          </a:prstGeom>
          <a:noFill/>
          <a:ln w="38100">
            <a:solidFill>
              <a:schemeClr val="accent1"/>
            </a:solidFill>
          </a:ln>
        </p:spPr>
        <p:txBody>
          <a:bodyPr/>
          <a:lstStyle>
            <a:lvl1pPr marL="0" indent="0" algn="ctr">
              <a:buNone/>
              <a:defRPr sz="2400"/>
            </a:lvl1pPr>
          </a:lstStyle>
          <a:p>
            <a:r>
              <a:rPr lang="en-US"/>
              <a:t>photo</a:t>
            </a:r>
            <a:endParaRPr lang="ru-RU"/>
          </a:p>
        </p:txBody>
      </p:sp>
      <p:sp>
        <p:nvSpPr>
          <p:cNvPr id="6" name="Рисунок 3"/>
          <p:cNvSpPr>
            <a:spLocks noGrp="1"/>
          </p:cNvSpPr>
          <p:nvPr>
            <p:ph type="pic" sz="quarter" idx="13" hasCustomPrompt="1"/>
          </p:nvPr>
        </p:nvSpPr>
        <p:spPr>
          <a:xfrm>
            <a:off x="7219387" y="4985401"/>
            <a:ext cx="1383031" cy="1210012"/>
          </a:xfrm>
          <a:prstGeom prst="rect">
            <a:avLst/>
          </a:prstGeom>
          <a:noFill/>
          <a:ln w="38100">
            <a:solidFill>
              <a:schemeClr val="accent2"/>
            </a:solidFill>
          </a:ln>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0" y="1613894"/>
            <a:ext cx="12192000" cy="2420112"/>
          </a:xfrm>
          <a:prstGeom prst="rect">
            <a:avLst/>
          </a:prstGeom>
        </p:spPr>
        <p:txBody>
          <a:bodyPr/>
          <a:lstStyle>
            <a:lvl1pPr marL="0" indent="0" algn="ctr">
              <a:buNone/>
              <a:defRPr/>
            </a:lvl1pPr>
          </a:lstStyle>
          <a:p>
            <a:r>
              <a:rPr lang="en-US"/>
              <a:t>photo</a:t>
            </a:r>
            <a:endParaRPr lang="ru-R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1775460" y="2564842"/>
            <a:ext cx="4320540" cy="2593426"/>
          </a:xfrm>
          <a:prstGeom prst="rect">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5238750" y="2400968"/>
            <a:ext cx="4869180" cy="2907837"/>
          </a:xfrm>
          <a:prstGeom prst="rect">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7844790" y="1783575"/>
            <a:ext cx="1988820" cy="3635750"/>
          </a:xfrm>
          <a:prstGeom prst="rect">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1769363" y="2593426"/>
            <a:ext cx="1741552" cy="1714976"/>
          </a:xfrm>
          <a:prstGeom prst="ellipse">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910590" y="2131305"/>
            <a:ext cx="1729740" cy="1728316"/>
          </a:xfrm>
          <a:prstGeom prst="ellipse">
            <a:avLst/>
          </a:prstGeom>
        </p:spPr>
        <p:txBody>
          <a:bodyPr/>
          <a:lstStyle>
            <a:lvl1pPr marL="0" indent="0" algn="ctr">
              <a:buNone/>
              <a:defRPr sz="2400"/>
            </a:lvl1pPr>
          </a:lstStyle>
          <a:p>
            <a:r>
              <a:rPr lang="en-US"/>
              <a:t>photo</a:t>
            </a:r>
            <a:endParaRPr lang="ru-RU"/>
          </a:p>
        </p:txBody>
      </p:sp>
      <p:sp>
        <p:nvSpPr>
          <p:cNvPr id="5" name="Рисунок 3"/>
          <p:cNvSpPr>
            <a:spLocks noGrp="1"/>
          </p:cNvSpPr>
          <p:nvPr>
            <p:ph type="pic" sz="quarter" idx="11" hasCustomPrompt="1"/>
          </p:nvPr>
        </p:nvSpPr>
        <p:spPr>
          <a:xfrm>
            <a:off x="2639616" y="3860572"/>
            <a:ext cx="1729740" cy="1728316"/>
          </a:xfrm>
          <a:prstGeom prst="ellipse">
            <a:avLst/>
          </a:prstGeom>
        </p:spPr>
        <p:txBody>
          <a:bodyPr/>
          <a:lstStyle>
            <a:lvl1pPr marL="0" indent="0" algn="ctr">
              <a:buNone/>
              <a:defRPr sz="2400"/>
            </a:lvl1pPr>
          </a:lstStyle>
          <a:p>
            <a:r>
              <a:rPr lang="en-US"/>
              <a:t>photo</a:t>
            </a:r>
            <a:endParaRPr lang="ru-RU"/>
          </a:p>
        </p:txBody>
      </p:sp>
      <p:sp>
        <p:nvSpPr>
          <p:cNvPr id="6" name="Рисунок 3"/>
          <p:cNvSpPr>
            <a:spLocks noGrp="1"/>
          </p:cNvSpPr>
          <p:nvPr>
            <p:ph type="pic" sz="quarter" idx="12" hasCustomPrompt="1"/>
          </p:nvPr>
        </p:nvSpPr>
        <p:spPr>
          <a:xfrm>
            <a:off x="4367808" y="2131900"/>
            <a:ext cx="1729740" cy="1728316"/>
          </a:xfrm>
          <a:prstGeom prst="ellipse">
            <a:avLst/>
          </a:prstGeom>
        </p:spPr>
        <p:txBody>
          <a:bodyPr/>
          <a:lstStyle>
            <a:lvl1pPr marL="0" indent="0" algn="ctr">
              <a:buNone/>
              <a:defRPr sz="2400"/>
            </a:lvl1pPr>
          </a:lstStyle>
          <a:p>
            <a:r>
              <a:rPr lang="en-US"/>
              <a:t>photo</a:t>
            </a:r>
            <a:endParaRPr lang="ru-RU"/>
          </a:p>
        </p:txBody>
      </p:sp>
      <p:sp>
        <p:nvSpPr>
          <p:cNvPr id="7" name="Рисунок 3"/>
          <p:cNvSpPr>
            <a:spLocks noGrp="1"/>
          </p:cNvSpPr>
          <p:nvPr>
            <p:ph type="pic" sz="quarter" idx="13" hasCustomPrompt="1"/>
          </p:nvPr>
        </p:nvSpPr>
        <p:spPr>
          <a:xfrm>
            <a:off x="6096834" y="3861168"/>
            <a:ext cx="1729740" cy="1728316"/>
          </a:xfrm>
          <a:prstGeom prst="ellipse">
            <a:avLst/>
          </a:prstGeom>
        </p:spPr>
        <p:txBody>
          <a:bodyPr/>
          <a:lstStyle>
            <a:lvl1pPr marL="0" indent="0" algn="ctr">
              <a:buNone/>
              <a:defRPr sz="2400"/>
            </a:lvl1pPr>
          </a:lstStyle>
          <a:p>
            <a:r>
              <a:rPr lang="en-US"/>
              <a:t>photo</a:t>
            </a:r>
            <a:endParaRPr lang="ru-RU"/>
          </a:p>
        </p:txBody>
      </p:sp>
      <p:sp>
        <p:nvSpPr>
          <p:cNvPr id="8" name="Рисунок 3"/>
          <p:cNvSpPr>
            <a:spLocks noGrp="1"/>
          </p:cNvSpPr>
          <p:nvPr>
            <p:ph type="pic" sz="quarter" idx="14" hasCustomPrompt="1"/>
          </p:nvPr>
        </p:nvSpPr>
        <p:spPr>
          <a:xfrm>
            <a:off x="7824192" y="2131900"/>
            <a:ext cx="1729740" cy="1728316"/>
          </a:xfrm>
          <a:prstGeom prst="ellipse">
            <a:avLst/>
          </a:prstGeom>
        </p:spPr>
        <p:txBody>
          <a:bodyPr/>
          <a:lstStyle>
            <a:lvl1pPr marL="0" indent="0" algn="ctr">
              <a:buNone/>
              <a:defRPr sz="2400"/>
            </a:lvl1pPr>
          </a:lstStyle>
          <a:p>
            <a:r>
              <a:rPr lang="en-US"/>
              <a:t>photo</a:t>
            </a:r>
            <a:endParaRPr lang="ru-RU"/>
          </a:p>
        </p:txBody>
      </p:sp>
      <p:sp>
        <p:nvSpPr>
          <p:cNvPr id="9" name="Рисунок 3"/>
          <p:cNvSpPr>
            <a:spLocks noGrp="1"/>
          </p:cNvSpPr>
          <p:nvPr>
            <p:ph type="pic" sz="quarter" idx="15" hasCustomPrompt="1"/>
          </p:nvPr>
        </p:nvSpPr>
        <p:spPr>
          <a:xfrm>
            <a:off x="9553218" y="3861168"/>
            <a:ext cx="1729740" cy="1728316"/>
          </a:xfrm>
          <a:prstGeom prst="ellipse">
            <a:avLst/>
          </a:prstGeom>
        </p:spPr>
        <p:txBody>
          <a:bodyPr/>
          <a:lstStyle>
            <a:lvl1pPr marL="0" indent="0" algn="ctr">
              <a:buNone/>
              <a:defRPr sz="2400"/>
            </a:lvl1pPr>
          </a:lstStyle>
          <a:p>
            <a:r>
              <a:rPr lang="en-US"/>
              <a:t>photo</a:t>
            </a:r>
            <a:endParaRPr lang="ru-RU"/>
          </a:p>
        </p:txBody>
      </p:sp>
      <p:sp>
        <p:nvSpPr>
          <p:cNvPr id="10" name="Рисунок 3"/>
          <p:cNvSpPr>
            <a:spLocks noGrp="1"/>
          </p:cNvSpPr>
          <p:nvPr>
            <p:ph type="pic" sz="quarter" idx="16" hasCustomPrompt="1"/>
          </p:nvPr>
        </p:nvSpPr>
        <p:spPr>
          <a:xfrm>
            <a:off x="911424" y="3860572"/>
            <a:ext cx="1729740" cy="1728316"/>
          </a:xfrm>
          <a:prstGeom prst="ellipse">
            <a:avLst/>
          </a:prstGeom>
        </p:spPr>
        <p:txBody>
          <a:bodyPr/>
          <a:lstStyle>
            <a:lvl1pPr marL="0" indent="0" algn="ctr">
              <a:buNone/>
              <a:defRPr sz="2400"/>
            </a:lvl1pPr>
          </a:lstStyle>
          <a:p>
            <a:r>
              <a:rPr lang="en-US"/>
              <a:t>photo</a:t>
            </a:r>
            <a:endParaRPr lang="ru-RU"/>
          </a:p>
        </p:txBody>
      </p:sp>
      <p:sp>
        <p:nvSpPr>
          <p:cNvPr id="11" name="Рисунок 3"/>
          <p:cNvSpPr>
            <a:spLocks noGrp="1"/>
          </p:cNvSpPr>
          <p:nvPr>
            <p:ph type="pic" sz="quarter" idx="17" hasCustomPrompt="1"/>
          </p:nvPr>
        </p:nvSpPr>
        <p:spPr>
          <a:xfrm>
            <a:off x="2639616" y="2131900"/>
            <a:ext cx="1729740" cy="1728316"/>
          </a:xfrm>
          <a:prstGeom prst="ellipse">
            <a:avLst/>
          </a:prstGeom>
        </p:spPr>
        <p:txBody>
          <a:bodyPr/>
          <a:lstStyle>
            <a:lvl1pPr marL="0" indent="0" algn="ctr">
              <a:buNone/>
              <a:defRPr sz="2400"/>
            </a:lvl1pPr>
          </a:lstStyle>
          <a:p>
            <a:r>
              <a:rPr lang="en-US"/>
              <a:t>photo</a:t>
            </a:r>
            <a:endParaRPr lang="ru-RU"/>
          </a:p>
        </p:txBody>
      </p:sp>
      <p:sp>
        <p:nvSpPr>
          <p:cNvPr id="12" name="Рисунок 3"/>
          <p:cNvSpPr>
            <a:spLocks noGrp="1"/>
          </p:cNvSpPr>
          <p:nvPr>
            <p:ph type="pic" sz="quarter" idx="18" hasCustomPrompt="1"/>
          </p:nvPr>
        </p:nvSpPr>
        <p:spPr>
          <a:xfrm>
            <a:off x="4367808" y="3860572"/>
            <a:ext cx="1729740" cy="1728316"/>
          </a:xfrm>
          <a:prstGeom prst="ellipse">
            <a:avLst/>
          </a:prstGeom>
        </p:spPr>
        <p:txBody>
          <a:bodyPr/>
          <a:lstStyle>
            <a:lvl1pPr marL="0" indent="0" algn="ctr">
              <a:buNone/>
              <a:defRPr sz="2400"/>
            </a:lvl1pPr>
          </a:lstStyle>
          <a:p>
            <a:r>
              <a:rPr lang="en-US"/>
              <a:t>photo</a:t>
            </a:r>
            <a:endParaRPr lang="ru-RU"/>
          </a:p>
        </p:txBody>
      </p:sp>
      <p:sp>
        <p:nvSpPr>
          <p:cNvPr id="13" name="Рисунок 3"/>
          <p:cNvSpPr>
            <a:spLocks noGrp="1"/>
          </p:cNvSpPr>
          <p:nvPr>
            <p:ph type="pic" sz="quarter" idx="19" hasCustomPrompt="1"/>
          </p:nvPr>
        </p:nvSpPr>
        <p:spPr>
          <a:xfrm>
            <a:off x="6096000" y="2131900"/>
            <a:ext cx="1729740" cy="1728316"/>
          </a:xfrm>
          <a:prstGeom prst="ellipse">
            <a:avLst/>
          </a:prstGeom>
        </p:spPr>
        <p:txBody>
          <a:bodyPr/>
          <a:lstStyle>
            <a:lvl1pPr marL="0" indent="0" algn="ctr">
              <a:buNone/>
              <a:defRPr sz="2400"/>
            </a:lvl1pPr>
          </a:lstStyle>
          <a:p>
            <a:r>
              <a:rPr lang="en-US"/>
              <a:t>photo</a:t>
            </a:r>
            <a:endParaRPr lang="ru-RU"/>
          </a:p>
        </p:txBody>
      </p:sp>
      <p:sp>
        <p:nvSpPr>
          <p:cNvPr id="14" name="Рисунок 3"/>
          <p:cNvSpPr>
            <a:spLocks noGrp="1"/>
          </p:cNvSpPr>
          <p:nvPr>
            <p:ph type="pic" sz="quarter" idx="20" hasCustomPrompt="1"/>
          </p:nvPr>
        </p:nvSpPr>
        <p:spPr>
          <a:xfrm>
            <a:off x="7824192" y="3860572"/>
            <a:ext cx="1729740" cy="1728316"/>
          </a:xfrm>
          <a:prstGeom prst="ellipse">
            <a:avLst/>
          </a:prstGeom>
        </p:spPr>
        <p:txBody>
          <a:bodyPr/>
          <a:lstStyle>
            <a:lvl1pPr marL="0" indent="0" algn="ctr">
              <a:buNone/>
              <a:defRPr sz="2400"/>
            </a:lvl1pPr>
          </a:lstStyle>
          <a:p>
            <a:r>
              <a:rPr lang="en-US"/>
              <a:t>photo</a:t>
            </a:r>
            <a:endParaRPr lang="ru-RU"/>
          </a:p>
        </p:txBody>
      </p:sp>
      <p:sp>
        <p:nvSpPr>
          <p:cNvPr id="15" name="Рисунок 3"/>
          <p:cNvSpPr>
            <a:spLocks noGrp="1"/>
          </p:cNvSpPr>
          <p:nvPr>
            <p:ph type="pic" sz="quarter" idx="21" hasCustomPrompt="1"/>
          </p:nvPr>
        </p:nvSpPr>
        <p:spPr>
          <a:xfrm>
            <a:off x="9552384" y="2131900"/>
            <a:ext cx="1729740" cy="1728316"/>
          </a:xfrm>
          <a:prstGeom prst="ellipse">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911424" y="835991"/>
            <a:ext cx="2592288" cy="2593008"/>
          </a:xfrm>
          <a:prstGeom prst="ellipse">
            <a:avLst/>
          </a:prstGeom>
        </p:spPr>
        <p:txBody>
          <a:bodyPr/>
          <a:lstStyle>
            <a:lvl1pPr marL="0" indent="0" algn="ctr">
              <a:buNone/>
              <a:defRPr sz="2400"/>
            </a:lvl1pPr>
          </a:lstStyle>
          <a:p>
            <a:r>
              <a:rPr lang="en-US"/>
              <a:t>photo</a:t>
            </a:r>
            <a:endParaRPr lang="ru-RU"/>
          </a:p>
        </p:txBody>
      </p:sp>
      <p:sp>
        <p:nvSpPr>
          <p:cNvPr id="5" name="Рисунок 3"/>
          <p:cNvSpPr>
            <a:spLocks noGrp="1"/>
          </p:cNvSpPr>
          <p:nvPr>
            <p:ph type="pic" sz="quarter" idx="11" hasCustomPrompt="1"/>
          </p:nvPr>
        </p:nvSpPr>
        <p:spPr>
          <a:xfrm>
            <a:off x="3503712" y="3428999"/>
            <a:ext cx="2592288" cy="2593008"/>
          </a:xfrm>
          <a:prstGeom prst="ellipse">
            <a:avLst/>
          </a:prstGeom>
        </p:spPr>
        <p:txBody>
          <a:bodyPr/>
          <a:lstStyle>
            <a:lvl1pPr marL="0" indent="0" algn="ctr">
              <a:buNone/>
              <a:defRPr sz="2400"/>
            </a:lvl1pPr>
          </a:lstStyle>
          <a:p>
            <a:r>
              <a:rPr lang="en-US"/>
              <a:t>photo</a:t>
            </a:r>
            <a:endParaRPr lang="ru-RU"/>
          </a:p>
        </p:txBody>
      </p:sp>
      <p:sp>
        <p:nvSpPr>
          <p:cNvPr id="6" name="Рисунок 3"/>
          <p:cNvSpPr>
            <a:spLocks noGrp="1"/>
          </p:cNvSpPr>
          <p:nvPr>
            <p:ph type="pic" sz="quarter" idx="12" hasCustomPrompt="1"/>
          </p:nvPr>
        </p:nvSpPr>
        <p:spPr>
          <a:xfrm>
            <a:off x="6096000" y="835991"/>
            <a:ext cx="2592288" cy="2593008"/>
          </a:xfrm>
          <a:prstGeom prst="ellipse">
            <a:avLst/>
          </a:prstGeom>
        </p:spPr>
        <p:txBody>
          <a:bodyPr/>
          <a:lstStyle>
            <a:lvl1pPr marL="0" indent="0" algn="ctr">
              <a:buNone/>
              <a:defRPr sz="2400"/>
            </a:lvl1pPr>
          </a:lstStyle>
          <a:p>
            <a:r>
              <a:rPr lang="en-US"/>
              <a:t>photo</a:t>
            </a:r>
            <a:endParaRPr lang="ru-RU"/>
          </a:p>
        </p:txBody>
      </p:sp>
      <p:sp>
        <p:nvSpPr>
          <p:cNvPr id="7" name="Рисунок 3"/>
          <p:cNvSpPr>
            <a:spLocks noGrp="1"/>
          </p:cNvSpPr>
          <p:nvPr>
            <p:ph type="pic" sz="quarter" idx="13" hasCustomPrompt="1"/>
          </p:nvPr>
        </p:nvSpPr>
        <p:spPr>
          <a:xfrm>
            <a:off x="8688288" y="3428999"/>
            <a:ext cx="2592288" cy="2593008"/>
          </a:xfrm>
          <a:prstGeom prst="ellipse">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Пользовательский макет">
    <p:spTree>
      <p:nvGrpSpPr>
        <p:cNvPr id="1" name=""/>
        <p:cNvGrpSpPr/>
        <p:nvPr/>
      </p:nvGrpSpPr>
      <p:grpSpPr>
        <a:xfrm>
          <a:off x="0" y="0"/>
          <a:ext cx="0" cy="0"/>
          <a:chOff x="0" y="0"/>
          <a:chExt cx="0" cy="0"/>
        </a:xfrm>
      </p:grpSpPr>
      <p:sp>
        <p:nvSpPr>
          <p:cNvPr id="3" name="Рисунок 3"/>
          <p:cNvSpPr>
            <a:spLocks noGrp="1"/>
          </p:cNvSpPr>
          <p:nvPr>
            <p:ph type="pic" sz="quarter" idx="10" hasCustomPrompt="1"/>
          </p:nvPr>
        </p:nvSpPr>
        <p:spPr>
          <a:xfrm>
            <a:off x="738605" y="2046062"/>
            <a:ext cx="2592288" cy="2593008"/>
          </a:xfrm>
          <a:prstGeom prst="ellipse">
            <a:avLst/>
          </a:prstGeom>
        </p:spPr>
        <p:txBody>
          <a:bodyPr/>
          <a:lstStyle>
            <a:lvl1pPr marL="0" indent="0" algn="ctr">
              <a:buNone/>
              <a:defRPr sz="2400"/>
            </a:lvl1pPr>
          </a:lstStyle>
          <a:p>
            <a:r>
              <a:rPr lang="en-US"/>
              <a:t>photo</a:t>
            </a:r>
            <a:endParaRPr lang="ru-RU"/>
          </a:p>
        </p:txBody>
      </p:sp>
      <p:sp>
        <p:nvSpPr>
          <p:cNvPr id="4" name="Рисунок 3"/>
          <p:cNvSpPr>
            <a:spLocks noGrp="1"/>
          </p:cNvSpPr>
          <p:nvPr>
            <p:ph type="pic" sz="quarter" idx="11" hasCustomPrompt="1"/>
          </p:nvPr>
        </p:nvSpPr>
        <p:spPr>
          <a:xfrm>
            <a:off x="3417302" y="2046062"/>
            <a:ext cx="2592288" cy="2593008"/>
          </a:xfrm>
          <a:prstGeom prst="ellipse">
            <a:avLst/>
          </a:prstGeom>
        </p:spPr>
        <p:txBody>
          <a:bodyPr/>
          <a:lstStyle>
            <a:lvl1pPr marL="0" indent="0" algn="ctr">
              <a:buNone/>
              <a:defRPr sz="2400"/>
            </a:lvl1pPr>
          </a:lstStyle>
          <a:p>
            <a:r>
              <a:rPr lang="en-US"/>
              <a:t>photo</a:t>
            </a:r>
            <a:endParaRPr lang="ru-RU"/>
          </a:p>
        </p:txBody>
      </p:sp>
      <p:sp>
        <p:nvSpPr>
          <p:cNvPr id="5" name="Рисунок 3"/>
          <p:cNvSpPr>
            <a:spLocks noGrp="1"/>
          </p:cNvSpPr>
          <p:nvPr>
            <p:ph type="pic" sz="quarter" idx="12" hasCustomPrompt="1"/>
          </p:nvPr>
        </p:nvSpPr>
        <p:spPr>
          <a:xfrm>
            <a:off x="6096000" y="2046062"/>
            <a:ext cx="2592288" cy="2593008"/>
          </a:xfrm>
          <a:prstGeom prst="ellipse">
            <a:avLst/>
          </a:prstGeom>
        </p:spPr>
        <p:txBody>
          <a:bodyPr/>
          <a:lstStyle>
            <a:lvl1pPr marL="0" indent="0" algn="ctr">
              <a:buNone/>
              <a:defRPr sz="2400"/>
            </a:lvl1pPr>
          </a:lstStyle>
          <a:p>
            <a:r>
              <a:rPr lang="en-US"/>
              <a:t>photo</a:t>
            </a:r>
            <a:endParaRPr lang="ru-RU"/>
          </a:p>
        </p:txBody>
      </p:sp>
      <p:sp>
        <p:nvSpPr>
          <p:cNvPr id="6" name="Рисунок 3"/>
          <p:cNvSpPr>
            <a:spLocks noGrp="1"/>
          </p:cNvSpPr>
          <p:nvPr>
            <p:ph type="pic" sz="quarter" idx="13" hasCustomPrompt="1"/>
          </p:nvPr>
        </p:nvSpPr>
        <p:spPr>
          <a:xfrm>
            <a:off x="8774698" y="2046062"/>
            <a:ext cx="2592288" cy="2593008"/>
          </a:xfrm>
          <a:prstGeom prst="ellipse">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565786" y="1699732"/>
            <a:ext cx="4320540" cy="4321740"/>
          </a:xfrm>
          <a:prstGeom prst="rect">
            <a:avLst/>
          </a:prstGeom>
        </p:spPr>
        <p:txBody>
          <a:bodyPr/>
          <a:lstStyle>
            <a:lvl1pPr marL="0" indent="0" algn="ctr">
              <a:buNone/>
              <a:defRPr sz="2400"/>
            </a:lvl1pPr>
          </a:lstStyle>
          <a:p>
            <a:r>
              <a:rPr lang="en-US"/>
              <a:t>photo</a:t>
            </a:r>
            <a:endParaRPr lang="ru-RU"/>
          </a:p>
        </p:txBody>
      </p:sp>
      <p:sp>
        <p:nvSpPr>
          <p:cNvPr id="5" name="Рисунок 3"/>
          <p:cNvSpPr>
            <a:spLocks noGrp="1"/>
          </p:cNvSpPr>
          <p:nvPr>
            <p:ph type="pic" sz="quarter" idx="11" hasCustomPrompt="1"/>
          </p:nvPr>
        </p:nvSpPr>
        <p:spPr>
          <a:xfrm>
            <a:off x="5059919" y="3947601"/>
            <a:ext cx="2073830" cy="2074406"/>
          </a:xfrm>
          <a:prstGeom prst="rect">
            <a:avLst/>
          </a:prstGeom>
        </p:spPr>
        <p:txBody>
          <a:bodyPr/>
          <a:lstStyle>
            <a:lvl1pPr marL="0" indent="0" algn="ctr">
              <a:buNone/>
              <a:defRPr sz="2400"/>
            </a:lvl1pPr>
          </a:lstStyle>
          <a:p>
            <a:r>
              <a:rPr lang="en-US"/>
              <a:t>photo</a:t>
            </a:r>
            <a:endParaRPr lang="ru-RU"/>
          </a:p>
        </p:txBody>
      </p:sp>
      <p:sp>
        <p:nvSpPr>
          <p:cNvPr id="6" name="Рисунок 3"/>
          <p:cNvSpPr>
            <a:spLocks noGrp="1"/>
          </p:cNvSpPr>
          <p:nvPr>
            <p:ph type="pic" sz="quarter" idx="12" hasCustomPrompt="1"/>
          </p:nvPr>
        </p:nvSpPr>
        <p:spPr>
          <a:xfrm>
            <a:off x="7306569" y="3947601"/>
            <a:ext cx="2073830" cy="2074406"/>
          </a:xfrm>
          <a:prstGeom prst="rect">
            <a:avLst/>
          </a:prstGeom>
        </p:spPr>
        <p:txBody>
          <a:bodyPr/>
          <a:lstStyle>
            <a:lvl1pPr marL="0" indent="0" algn="ctr">
              <a:buNone/>
              <a:defRPr sz="2400"/>
            </a:lvl1pPr>
          </a:lstStyle>
          <a:p>
            <a:r>
              <a:rPr lang="en-US"/>
              <a:t>photo</a:t>
            </a:r>
            <a:endParaRPr lang="ru-RU"/>
          </a:p>
        </p:txBody>
      </p:sp>
      <p:sp>
        <p:nvSpPr>
          <p:cNvPr id="7" name="Рисунок 3"/>
          <p:cNvSpPr>
            <a:spLocks noGrp="1"/>
          </p:cNvSpPr>
          <p:nvPr>
            <p:ph type="pic" sz="quarter" idx="13" hasCustomPrompt="1"/>
          </p:nvPr>
        </p:nvSpPr>
        <p:spPr>
          <a:xfrm>
            <a:off x="9553218" y="3947601"/>
            <a:ext cx="2073830" cy="2074406"/>
          </a:xfrm>
          <a:prstGeom prst="rect">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Пользовательский макет">
    <p:spTree>
      <p:nvGrpSpPr>
        <p:cNvPr id="1" name=""/>
        <p:cNvGrpSpPr/>
        <p:nvPr/>
      </p:nvGrpSpPr>
      <p:grpSpPr>
        <a:xfrm>
          <a:off x="0" y="0"/>
          <a:ext cx="0" cy="0"/>
          <a:chOff x="0" y="0"/>
          <a:chExt cx="0" cy="0"/>
        </a:xfrm>
      </p:grpSpPr>
      <p:sp>
        <p:nvSpPr>
          <p:cNvPr id="3" name="Рисунок 3"/>
          <p:cNvSpPr>
            <a:spLocks noGrp="1"/>
          </p:cNvSpPr>
          <p:nvPr>
            <p:ph type="pic" sz="quarter" idx="10" hasCustomPrompt="1"/>
          </p:nvPr>
        </p:nvSpPr>
        <p:spPr>
          <a:xfrm>
            <a:off x="6096000" y="1699732"/>
            <a:ext cx="5184636" cy="4321740"/>
          </a:xfrm>
          <a:prstGeom prst="rect">
            <a:avLst/>
          </a:prstGeom>
        </p:spPr>
        <p:txBody>
          <a:bodyPr/>
          <a:lstStyle>
            <a:lvl1pPr marL="0" indent="0" algn="ctr">
              <a:buNone/>
              <a:defRPr sz="2400"/>
            </a:lvl1pPr>
          </a:lstStyle>
          <a:p>
            <a:r>
              <a:rPr lang="en-US"/>
              <a:t>photo</a:t>
            </a:r>
            <a:endParaRPr lang="ru-RU"/>
          </a:p>
        </p:txBody>
      </p:sp>
      <p:sp>
        <p:nvSpPr>
          <p:cNvPr id="4" name="Рисунок 3"/>
          <p:cNvSpPr>
            <a:spLocks noGrp="1"/>
          </p:cNvSpPr>
          <p:nvPr>
            <p:ph type="pic" sz="quarter" idx="11" hasCustomPrompt="1"/>
          </p:nvPr>
        </p:nvSpPr>
        <p:spPr>
          <a:xfrm>
            <a:off x="911424" y="3947601"/>
            <a:ext cx="2246650" cy="2074466"/>
          </a:xfrm>
          <a:prstGeom prst="rect">
            <a:avLst/>
          </a:prstGeom>
        </p:spPr>
        <p:txBody>
          <a:bodyPr/>
          <a:lstStyle>
            <a:lvl1pPr marL="0" indent="0" algn="ctr">
              <a:buNone/>
              <a:defRPr sz="2400"/>
            </a:lvl1pPr>
          </a:lstStyle>
          <a:p>
            <a:r>
              <a:rPr lang="en-US"/>
              <a:t>photo</a:t>
            </a:r>
            <a:endParaRPr lang="ru-RU"/>
          </a:p>
        </p:txBody>
      </p:sp>
      <p:sp>
        <p:nvSpPr>
          <p:cNvPr id="6" name="Рисунок 3"/>
          <p:cNvSpPr>
            <a:spLocks noGrp="1"/>
          </p:cNvSpPr>
          <p:nvPr>
            <p:ph type="pic" sz="quarter" idx="13" hasCustomPrompt="1"/>
          </p:nvPr>
        </p:nvSpPr>
        <p:spPr>
          <a:xfrm>
            <a:off x="3503712" y="1700328"/>
            <a:ext cx="2246650" cy="2074406"/>
          </a:xfrm>
          <a:prstGeom prst="rect">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Пользовательский макет">
    <p:spTree>
      <p:nvGrpSpPr>
        <p:cNvPr id="1" name=""/>
        <p:cNvGrpSpPr/>
        <p:nvPr/>
      </p:nvGrpSpPr>
      <p:grpSpPr>
        <a:xfrm>
          <a:off x="0" y="0"/>
          <a:ext cx="0" cy="0"/>
          <a:chOff x="0" y="0"/>
          <a:chExt cx="0" cy="0"/>
        </a:xfrm>
      </p:grpSpPr>
      <p:sp>
        <p:nvSpPr>
          <p:cNvPr id="3" name="Рисунок 3"/>
          <p:cNvSpPr>
            <a:spLocks noGrp="1"/>
          </p:cNvSpPr>
          <p:nvPr>
            <p:ph type="pic" sz="quarter" idx="10" hasCustomPrompt="1"/>
          </p:nvPr>
        </p:nvSpPr>
        <p:spPr>
          <a:xfrm>
            <a:off x="23382" y="1700327"/>
            <a:ext cx="5184636" cy="4321740"/>
          </a:xfrm>
          <a:prstGeom prst="rect">
            <a:avLst/>
          </a:prstGeom>
        </p:spPr>
        <p:txBody>
          <a:bodyPr/>
          <a:lstStyle>
            <a:lvl1pPr marL="0" indent="0" algn="ctr">
              <a:buNone/>
              <a:defRPr sz="2400"/>
            </a:lvl1pPr>
          </a:lstStyle>
          <a:p>
            <a:r>
              <a:rPr lang="en-US"/>
              <a:t>photo</a:t>
            </a:r>
            <a:endParaRPr lang="ru-RU"/>
          </a:p>
        </p:txBody>
      </p:sp>
      <p:sp>
        <p:nvSpPr>
          <p:cNvPr id="5" name="Рисунок 3"/>
          <p:cNvSpPr>
            <a:spLocks noGrp="1"/>
          </p:cNvSpPr>
          <p:nvPr>
            <p:ph type="pic" sz="quarter" idx="12" hasCustomPrompt="1"/>
          </p:nvPr>
        </p:nvSpPr>
        <p:spPr>
          <a:xfrm>
            <a:off x="8688288" y="1700328"/>
            <a:ext cx="3503712" cy="2074406"/>
          </a:xfrm>
          <a:prstGeom prst="rect">
            <a:avLst/>
          </a:prstGeom>
        </p:spPr>
        <p:txBody>
          <a:bodyPr/>
          <a:lstStyle>
            <a:lvl1pPr marL="0" indent="0" algn="ctr">
              <a:buNone/>
              <a:defRPr sz="2400"/>
            </a:lvl1pPr>
          </a:lstStyle>
          <a:p>
            <a:r>
              <a:rPr lang="en-US"/>
              <a:t>photo</a:t>
            </a:r>
            <a:endParaRPr lang="ru-RU"/>
          </a:p>
        </p:txBody>
      </p:sp>
      <p:sp>
        <p:nvSpPr>
          <p:cNvPr id="4" name="Рисунок 3"/>
          <p:cNvSpPr>
            <a:spLocks noGrp="1"/>
          </p:cNvSpPr>
          <p:nvPr>
            <p:ph type="pic" sz="quarter" idx="11" hasCustomPrompt="1"/>
          </p:nvPr>
        </p:nvSpPr>
        <p:spPr>
          <a:xfrm>
            <a:off x="5231904" y="3774734"/>
            <a:ext cx="6960096" cy="2247334"/>
          </a:xfrm>
          <a:prstGeom prst="rect">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0" y="3428048"/>
            <a:ext cx="12192000" cy="3429952"/>
          </a:xfrm>
          <a:prstGeom prst="rect">
            <a:avLst/>
          </a:prstGeom>
        </p:spPr>
        <p:txBody>
          <a:bodyPr/>
          <a:lstStyle>
            <a:lvl1pPr marL="0" indent="0" algn="ctr">
              <a:buNone/>
              <a:defRPr/>
            </a:lvl1pPr>
          </a:lstStyle>
          <a:p>
            <a:r>
              <a:rPr lang="en-US"/>
              <a:t>photo</a:t>
            </a:r>
            <a:endParaRPr lang="ru-RU"/>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1" y="3"/>
            <a:ext cx="5457899" cy="3428048"/>
          </a:xfrm>
          <a:prstGeom prst="rect">
            <a:avLst/>
          </a:prstGeom>
        </p:spPr>
        <p:txBody>
          <a:bodyPr/>
          <a:lstStyle>
            <a:lvl1pPr marL="0" indent="0" algn="ctr">
              <a:buNone/>
              <a:defRPr sz="2400"/>
            </a:lvl1pPr>
          </a:lstStyle>
          <a:p>
            <a:r>
              <a:rPr lang="en-US"/>
              <a:t>photo</a:t>
            </a:r>
            <a:endParaRPr lang="ru-RU"/>
          </a:p>
        </p:txBody>
      </p:sp>
      <p:sp>
        <p:nvSpPr>
          <p:cNvPr id="6" name="Рисунок 5"/>
          <p:cNvSpPr>
            <a:spLocks noGrp="1"/>
          </p:cNvSpPr>
          <p:nvPr>
            <p:ph type="pic" sz="quarter" idx="11" hasCustomPrompt="1"/>
          </p:nvPr>
        </p:nvSpPr>
        <p:spPr>
          <a:xfrm>
            <a:off x="0" y="3601450"/>
            <a:ext cx="2640331" cy="3256550"/>
          </a:xfrm>
          <a:prstGeom prst="rect">
            <a:avLst/>
          </a:prstGeom>
        </p:spPr>
        <p:txBody>
          <a:bodyPr/>
          <a:lstStyle>
            <a:lvl1pPr marL="0" indent="0" algn="ctr">
              <a:buNone/>
              <a:defRPr sz="2400"/>
            </a:lvl1pPr>
          </a:lstStyle>
          <a:p>
            <a:r>
              <a:rPr lang="en-US"/>
              <a:t>photo</a:t>
            </a:r>
            <a:endParaRPr lang="ru-RU"/>
          </a:p>
        </p:txBody>
      </p:sp>
      <p:sp>
        <p:nvSpPr>
          <p:cNvPr id="7" name="Рисунок 5"/>
          <p:cNvSpPr>
            <a:spLocks noGrp="1"/>
          </p:cNvSpPr>
          <p:nvPr>
            <p:ph type="pic" sz="quarter" idx="12" hasCustomPrompt="1"/>
          </p:nvPr>
        </p:nvSpPr>
        <p:spPr>
          <a:xfrm>
            <a:off x="2812435" y="3601867"/>
            <a:ext cx="2640331" cy="3256133"/>
          </a:xfrm>
          <a:prstGeom prst="rect">
            <a:avLst/>
          </a:prstGeom>
        </p:spPr>
        <p:txBody>
          <a:bodyPr/>
          <a:lstStyle>
            <a:lvl1pPr marL="0" indent="0" algn="ctr">
              <a:buNone/>
              <a:defRPr sz="2400"/>
            </a:lvl1pPr>
          </a:lstStyle>
          <a:p>
            <a:r>
              <a:rPr lang="en-US"/>
              <a:t>photo</a:t>
            </a:r>
            <a:endParaRPr lang="ru-RU"/>
          </a:p>
        </p:txBody>
      </p:sp>
      <p:sp>
        <p:nvSpPr>
          <p:cNvPr id="10" name="Рисунок 9"/>
          <p:cNvSpPr>
            <a:spLocks noGrp="1"/>
          </p:cNvSpPr>
          <p:nvPr>
            <p:ph type="pic" sz="quarter" idx="13" hasCustomPrompt="1"/>
          </p:nvPr>
        </p:nvSpPr>
        <p:spPr>
          <a:xfrm>
            <a:off x="5577543" y="3"/>
            <a:ext cx="2679115" cy="6858000"/>
          </a:xfrm>
          <a:prstGeom prst="rect">
            <a:avLst/>
          </a:prstGeom>
        </p:spPr>
        <p:txBody>
          <a:bodyPr/>
          <a:lstStyle>
            <a:lvl1pPr marL="0" indent="0" algn="ctr">
              <a:buNone/>
              <a:defRPr sz="2400"/>
            </a:lvl1pPr>
          </a:lstStyle>
          <a:p>
            <a:r>
              <a:rPr lang="en-US"/>
              <a:t>photo</a:t>
            </a:r>
            <a:endParaRPr lang="ru-RU"/>
          </a:p>
        </p:txBody>
      </p:sp>
      <p:sp>
        <p:nvSpPr>
          <p:cNvPr id="12" name="Рисунок 11"/>
          <p:cNvSpPr>
            <a:spLocks noGrp="1"/>
          </p:cNvSpPr>
          <p:nvPr>
            <p:ph type="pic" sz="quarter" idx="14" hasCustomPrompt="1"/>
          </p:nvPr>
        </p:nvSpPr>
        <p:spPr>
          <a:xfrm>
            <a:off x="8429059" y="0"/>
            <a:ext cx="3762941" cy="3428999"/>
          </a:xfrm>
          <a:prstGeom prst="rect">
            <a:avLst/>
          </a:prstGeom>
        </p:spPr>
        <p:txBody>
          <a:bodyPr/>
          <a:lstStyle>
            <a:lvl1pPr marL="0" indent="0" algn="ctr">
              <a:buNone/>
              <a:defRPr sz="2400"/>
            </a:lvl1pPr>
          </a:lstStyle>
          <a:p>
            <a:r>
              <a:rPr lang="en-US"/>
              <a:t>photo</a:t>
            </a:r>
            <a:endParaRPr lang="ru-RU"/>
          </a:p>
        </p:txBody>
      </p:sp>
      <p:sp>
        <p:nvSpPr>
          <p:cNvPr id="13" name="Рисунок 11"/>
          <p:cNvSpPr>
            <a:spLocks noGrp="1"/>
          </p:cNvSpPr>
          <p:nvPr>
            <p:ph type="pic" sz="quarter" idx="15" hasCustomPrompt="1"/>
          </p:nvPr>
        </p:nvSpPr>
        <p:spPr>
          <a:xfrm>
            <a:off x="8429059" y="3601867"/>
            <a:ext cx="3762941" cy="3256133"/>
          </a:xfrm>
          <a:prstGeom prst="rect">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标题幻灯片">
    <p:bg>
      <p:bgPr>
        <a:blipFill dpi="0" rotWithShape="1">
          <a:blip r:embed="rId2">
            <a:lum/>
          </a:blip>
          <a:stretch>
            <a:fillRect t="-9000" b="-9000"/>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标题幻灯片">
    <p:bg>
      <p:bgPr>
        <a:blipFill dpi="0" rotWithShape="1">
          <a:blip r:embed="rId2">
            <a:lum/>
          </a:blip>
          <a:stretch>
            <a:fillRect t="-9000" b="-9000"/>
          </a:stretch>
        </a:blipFill>
        <a:effectLst/>
      </p:bgPr>
    </p:bg>
    <p:spTree>
      <p:nvGrpSpPr>
        <p:cNvPr id="1" name=""/>
        <p:cNvGrpSpPr/>
        <p:nvPr/>
      </p:nvGrpSpPr>
      <p:grpSpPr>
        <a:xfrm>
          <a:off x="0" y="0"/>
          <a:ext cx="0" cy="0"/>
          <a:chOff x="0" y="0"/>
          <a:chExt cx="0" cy="0"/>
        </a:xfrm>
      </p:grpSpPr>
      <p:sp>
        <p:nvSpPr>
          <p:cNvPr id="4" name="矩形 3"/>
          <p:cNvSpPr/>
          <p:nvPr userDrawn="1"/>
        </p:nvSpPr>
        <p:spPr>
          <a:xfrm>
            <a:off x="0" y="-10261"/>
            <a:ext cx="12192000" cy="3349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微软雅黑" panose="020B0503020204020204" charset="-122"/>
              <a:cs typeface="+mn-ea"/>
              <a:sym typeface="+mn-lt"/>
            </a:endParaRPr>
          </a:p>
        </p:txBody>
      </p:sp>
      <p:sp>
        <p:nvSpPr>
          <p:cNvPr id="5" name="矩形 4"/>
          <p:cNvSpPr/>
          <p:nvPr userDrawn="1"/>
        </p:nvSpPr>
        <p:spPr>
          <a:xfrm>
            <a:off x="0" y="2514600"/>
            <a:ext cx="12192000" cy="4343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微软雅黑" panose="020B0503020204020204" charset="-122"/>
              <a:cs typeface="+mn-ea"/>
              <a:sym typeface="+mn-lt"/>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lum/>
          </a:blip>
          <a:stretch>
            <a:fillRect t="-9000" b="-9000"/>
          </a:stretch>
        </a:blipFill>
        <a:effectLst/>
      </p:bgPr>
    </p:bg>
    <p:spTree>
      <p:nvGrpSpPr>
        <p:cNvPr id="1" name=""/>
        <p:cNvGrpSpPr/>
        <p:nvPr/>
      </p:nvGrpSpPr>
      <p:grpSpPr>
        <a:xfrm>
          <a:off x="0" y="0"/>
          <a:ext cx="0" cy="0"/>
          <a:chOff x="0" y="0"/>
          <a:chExt cx="0" cy="0"/>
        </a:xfrm>
      </p:grpSpPr>
      <p:sp>
        <p:nvSpPr>
          <p:cNvPr id="7" name="任意多边形 6"/>
          <p:cNvSpPr/>
          <p:nvPr userDrawn="1"/>
        </p:nvSpPr>
        <p:spPr>
          <a:xfrm>
            <a:off x="0" y="0"/>
            <a:ext cx="12192000" cy="6858000"/>
          </a:xfrm>
          <a:custGeom>
            <a:avLst/>
            <a:gdLst>
              <a:gd name="connsiteX0" fmla="*/ 3185577 w 5943457"/>
              <a:gd name="connsiteY0" fmla="*/ 3185577 w 5943457"/>
              <a:gd name="connsiteX1" fmla="*/ 3185577 w 5943457"/>
              <a:gd name="connsiteY1" fmla="*/ 3185577 w 5943457"/>
              <a:gd name="connsiteX2" fmla="*/ 3185577 w 5943457"/>
              <a:gd name="connsiteY2" fmla="*/ 3185577 w 5943457"/>
              <a:gd name="connsiteX3" fmla="*/ 3185577 w 5943457"/>
              <a:gd name="connsiteY3" fmla="*/ 3185577 w 5943457"/>
              <a:gd name="connsiteX4" fmla="*/ 3185577 w 5943457"/>
              <a:gd name="connsiteY4" fmla="*/ 3185577 w 5943457"/>
              <a:gd name="connsiteX5" fmla="*/ 3185577 w 5943457"/>
              <a:gd name="connsiteY5" fmla="*/ 3185577 w 5943457"/>
              <a:gd name="connsiteX6" fmla="*/ 3185577 w 5943457"/>
              <a:gd name="connsiteY6" fmla="*/ 3185577 w 5943457"/>
              <a:gd name="connsiteX7" fmla="*/ 3185577 w 5943457"/>
              <a:gd name="connsiteY7" fmla="*/ 3185577 w 59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77208" y="1643512"/>
                </a:moveTo>
                <a:lnTo>
                  <a:pt x="3177208" y="5214488"/>
                </a:lnTo>
                <a:lnTo>
                  <a:pt x="9014792" y="5214488"/>
                </a:lnTo>
                <a:lnTo>
                  <a:pt x="9014792" y="1643512"/>
                </a:lnTo>
                <a:close/>
                <a:moveTo>
                  <a:pt x="0" y="0"/>
                </a:moveTo>
                <a:lnTo>
                  <a:pt x="12192000" y="0"/>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6075842" y="3"/>
            <a:ext cx="6116158" cy="6858000"/>
          </a:xfrm>
          <a:custGeom>
            <a:avLst/>
            <a:gdLst>
              <a:gd name="connsiteX0" fmla="*/ 3185577 w 5943457"/>
              <a:gd name="connsiteY0" fmla="*/ 3185577 w 5943457"/>
              <a:gd name="connsiteX1" fmla="*/ 3185577 w 5943457"/>
              <a:gd name="connsiteY1" fmla="*/ 3185577 w 5943457"/>
              <a:gd name="connsiteX2" fmla="*/ 3185577 w 5943457"/>
              <a:gd name="connsiteY2" fmla="*/ 3185577 w 5943457"/>
              <a:gd name="connsiteX3" fmla="*/ 3185577 w 5943457"/>
              <a:gd name="connsiteY3" fmla="*/ 3185577 w 5943457"/>
              <a:gd name="connsiteX4" fmla="*/ 3185577 w 5943457"/>
              <a:gd name="connsiteY4" fmla="*/ 3185577 w 5943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6798" h="5713413">
                <a:moveTo>
                  <a:pt x="1456661" y="0"/>
                </a:moveTo>
                <a:lnTo>
                  <a:pt x="5096798" y="0"/>
                </a:lnTo>
                <a:lnTo>
                  <a:pt x="5096798" y="5713413"/>
                </a:lnTo>
                <a:lnTo>
                  <a:pt x="0" y="5713413"/>
                </a:lnTo>
                <a:lnTo>
                  <a:pt x="1456661" y="0"/>
                </a:lnTo>
                <a:close/>
              </a:path>
            </a:pathLst>
          </a:cu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1775520" y="1786764"/>
            <a:ext cx="3455671" cy="3458536"/>
          </a:xfrm>
          <a:prstGeom prst="ellipse">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0" y="3"/>
            <a:ext cx="6110904" cy="6858000"/>
          </a:xfrm>
          <a:custGeom>
            <a:avLst/>
            <a:gdLst>
              <a:gd name="connsiteX0" fmla="*/ 3185577 w 5943457"/>
              <a:gd name="connsiteY0" fmla="*/ 3185577 w 5943457"/>
              <a:gd name="connsiteX1" fmla="*/ 3185577 w 5943457"/>
              <a:gd name="connsiteY1" fmla="*/ 3185577 w 5943457"/>
              <a:gd name="connsiteX2" fmla="*/ 3185577 w 5943457"/>
              <a:gd name="connsiteY2" fmla="*/ 3185577 w 5943457"/>
              <a:gd name="connsiteX3" fmla="*/ 3185577 w 5943457"/>
              <a:gd name="connsiteY3" fmla="*/ 3185577 w 5943457"/>
              <a:gd name="connsiteX4" fmla="*/ 3185577 w 5943457"/>
              <a:gd name="connsiteY4" fmla="*/ 3185577 w 5943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420" h="5713413">
                <a:moveTo>
                  <a:pt x="0" y="0"/>
                </a:moveTo>
                <a:lnTo>
                  <a:pt x="3640138" y="0"/>
                </a:lnTo>
                <a:lnTo>
                  <a:pt x="5092420" y="5713413"/>
                </a:lnTo>
                <a:lnTo>
                  <a:pt x="0" y="5713413"/>
                </a:lnTo>
                <a:lnTo>
                  <a:pt x="0" y="0"/>
                </a:lnTo>
                <a:close/>
              </a:path>
            </a:pathLst>
          </a:cu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1343472" y="1700327"/>
            <a:ext cx="4320480" cy="4321680"/>
          </a:xfrm>
          <a:prstGeom prst="rect">
            <a:avLst/>
          </a:prstGeom>
        </p:spPr>
        <p:txBody>
          <a:bodyPr/>
          <a:lstStyle>
            <a:lvl1pPr marL="0" indent="0" algn="ctr">
              <a:buNone/>
              <a:defRPr sz="2400"/>
            </a:lvl1pPr>
          </a:lstStyle>
          <a:p>
            <a:r>
              <a:rPr lang="en-US"/>
              <a:t>photo</a:t>
            </a:r>
            <a:endParaRPr lang="ru-RU"/>
          </a:p>
        </p:txBody>
      </p:sp>
      <p:sp>
        <p:nvSpPr>
          <p:cNvPr id="6" name="Рисунок 5"/>
          <p:cNvSpPr>
            <a:spLocks noGrp="1"/>
          </p:cNvSpPr>
          <p:nvPr>
            <p:ph type="pic" sz="quarter" idx="11" hasCustomPrompt="1"/>
          </p:nvPr>
        </p:nvSpPr>
        <p:spPr>
          <a:xfrm>
            <a:off x="6528051" y="1700330"/>
            <a:ext cx="1727836" cy="1728316"/>
          </a:xfrm>
          <a:prstGeom prst="rect">
            <a:avLst/>
          </a:prstGeom>
        </p:spPr>
        <p:txBody>
          <a:bodyPr/>
          <a:lstStyle>
            <a:lvl1pPr marL="0" indent="0" algn="ctr">
              <a:buNone/>
              <a:defRPr sz="2400"/>
            </a:lvl1pPr>
          </a:lstStyle>
          <a:p>
            <a:r>
              <a:rPr lang="en-US"/>
              <a:t>photo</a:t>
            </a:r>
            <a:endParaRPr lang="ru-RU"/>
          </a:p>
        </p:txBody>
      </p:sp>
      <p:sp>
        <p:nvSpPr>
          <p:cNvPr id="7" name="Рисунок 5"/>
          <p:cNvSpPr>
            <a:spLocks noGrp="1"/>
          </p:cNvSpPr>
          <p:nvPr>
            <p:ph type="pic" sz="quarter" idx="12" hasCustomPrompt="1"/>
          </p:nvPr>
        </p:nvSpPr>
        <p:spPr>
          <a:xfrm>
            <a:off x="9120339" y="1700330"/>
            <a:ext cx="1727836" cy="1728316"/>
          </a:xfrm>
          <a:prstGeom prst="rect">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910591" y="1699732"/>
            <a:ext cx="4320540" cy="4321740"/>
          </a:xfrm>
          <a:prstGeom prst="ellipse">
            <a:avLst/>
          </a:pr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hasCustomPrompt="1"/>
          </p:nvPr>
        </p:nvSpPr>
        <p:spPr>
          <a:xfrm>
            <a:off x="895606" y="3"/>
            <a:ext cx="4336656" cy="6858000"/>
          </a:xfrm>
          <a:custGeom>
            <a:avLst/>
            <a:gdLst>
              <a:gd name="connsiteX0" fmla="*/ 3185577 w 5943457"/>
              <a:gd name="connsiteY0" fmla="*/ 3185577 w 5943457"/>
              <a:gd name="connsiteX1" fmla="*/ 3185577 w 5943457"/>
              <a:gd name="connsiteY1" fmla="*/ 3185577 w 5943457"/>
              <a:gd name="connsiteX2" fmla="*/ 3185577 w 5943457"/>
              <a:gd name="connsiteY2" fmla="*/ 3185577 w 5943457"/>
              <a:gd name="connsiteX3" fmla="*/ 3185577 w 5943457"/>
              <a:gd name="connsiteY3" fmla="*/ 3185577 w 5943457"/>
              <a:gd name="connsiteX4" fmla="*/ 3185577 w 5943457"/>
              <a:gd name="connsiteY4" fmla="*/ 3185577 w 5943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3880" h="5713413">
                <a:moveTo>
                  <a:pt x="0" y="5713413"/>
                </a:moveTo>
                <a:lnTo>
                  <a:pt x="1129381" y="0"/>
                </a:lnTo>
                <a:lnTo>
                  <a:pt x="3613880" y="0"/>
                </a:lnTo>
                <a:lnTo>
                  <a:pt x="2441469" y="5713413"/>
                </a:lnTo>
                <a:lnTo>
                  <a:pt x="0" y="5713413"/>
                </a:lnTo>
                <a:close/>
              </a:path>
            </a:pathLst>
          </a:custGeom>
        </p:spPr>
        <p:txBody>
          <a:bodyPr/>
          <a:lstStyle>
            <a:lvl1pPr marL="0" indent="0" algn="ctr">
              <a:buNone/>
              <a:defRPr sz="2400"/>
            </a:lvl1pPr>
          </a:lstStyle>
          <a:p>
            <a:r>
              <a:rPr lang="en-US"/>
              <a:t>photo</a:t>
            </a:r>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ransition/>
  <p:txStyles>
    <p:titleStyle>
      <a:lvl1pPr algn="ctr" defTabSz="1219200" rtl="0" eaLnBrk="1" latinLnBrk="0" hangingPunct="1">
        <a:spcBef>
          <a:spcPct val="0"/>
        </a:spcBef>
        <a:buNone/>
        <a:defRPr sz="588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2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2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4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4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4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64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64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40"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40" kern="1200">
          <a:solidFill>
            <a:schemeClr val="tx1"/>
          </a:solidFill>
          <a:latin typeface="+mn-lt"/>
          <a:ea typeface="+mn-ea"/>
          <a:cs typeface="+mn-cs"/>
        </a:defRPr>
      </a:lvl9pPr>
    </p:bodyStyle>
    <p:otherStyle>
      <a:defPPr>
        <a:defRPr lang="ru-RU"/>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9.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8.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8.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Oval 65_1"/>
          <p:cNvSpPr/>
          <p:nvPr/>
        </p:nvSpPr>
        <p:spPr>
          <a:xfrm>
            <a:off x="3449224" y="767937"/>
            <a:ext cx="5293552" cy="5293552"/>
          </a:xfrm>
          <a:prstGeom prst="ellipse">
            <a:avLst/>
          </a:prstGeom>
          <a:solidFill>
            <a:schemeClr val="tx1">
              <a:lumMod val="5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4" name="文本框 193"/>
          <p:cNvSpPr txBox="1"/>
          <p:nvPr/>
        </p:nvSpPr>
        <p:spPr>
          <a:xfrm>
            <a:off x="4952366" y="1228297"/>
            <a:ext cx="2287270" cy="1322070"/>
          </a:xfrm>
          <a:prstGeom prst="rect">
            <a:avLst/>
          </a:prstGeom>
          <a:noFill/>
        </p:spPr>
        <p:txBody>
          <a:bodyPr wrap="none" rtlCol="0">
            <a:spAutoFit/>
          </a:bodyPr>
          <a:lstStyle/>
          <a:p>
            <a:pPr algn="ctr"/>
            <a:r>
              <a:rPr lang="en-US" altLang="zh-CN" sz="8000" b="1">
                <a:solidFill>
                  <a:schemeClr val="accent1"/>
                </a:solidFill>
                <a:cs typeface="+mn-ea"/>
                <a:sym typeface="+mn-lt"/>
              </a:rPr>
              <a:t>202X</a:t>
            </a:r>
            <a:endParaRPr lang="zh-CN" altLang="en-US" sz="8000" b="1">
              <a:solidFill>
                <a:schemeClr val="accent1"/>
              </a:solidFill>
              <a:cs typeface="+mn-ea"/>
              <a:sym typeface="+mn-lt"/>
            </a:endParaRPr>
          </a:p>
        </p:txBody>
      </p:sp>
      <p:sp>
        <p:nvSpPr>
          <p:cNvPr id="195" name="矩形 19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821373" y="3563415"/>
            <a:ext cx="4549254" cy="523220"/>
          </a:xfrm>
          <a:prstGeom prst="rect">
            <a:avLst/>
          </a:prstGeom>
        </p:spPr>
        <p:txBody>
          <a:bodyPr wrap="square">
            <a:spAutoFit/>
          </a:bodyPr>
          <a:lstStyle/>
          <a:p>
            <a:pPr algn="ctr"/>
            <a:r>
              <a:rPr lang="en-US" altLang="zh-CN" sz="1400">
                <a:solidFill>
                  <a:schemeClr val="accent1"/>
                </a:solidFill>
                <a:cs typeface="+mn-ea"/>
                <a:sym typeface="+mn-lt"/>
              </a:rPr>
              <a:t>Lorem ipsum dolor sit amet, consectetur adipiscing elit. Ut efficitur ipsum vitae tortor accumsan, a </a:t>
            </a:r>
            <a:r>
              <a:rPr lang="en-US" altLang="zh-CN" sz="1400" err="1">
                <a:solidFill>
                  <a:schemeClr val="accent1"/>
                </a:solidFill>
                <a:cs typeface="+mn-ea"/>
                <a:sym typeface="+mn-lt"/>
              </a:rPr>
              <a:t>pulvinar</a:t>
            </a:r>
            <a:endParaRPr lang="zh-CN" altLang="en-US" sz="1400">
              <a:solidFill>
                <a:schemeClr val="accent1"/>
              </a:solidFill>
              <a:cs typeface="+mn-ea"/>
              <a:sym typeface="+mn-lt"/>
            </a:endParaRPr>
          </a:p>
        </p:txBody>
      </p:sp>
      <p:sp>
        <p:nvSpPr>
          <p:cNvPr id="196" name="文本框 195"/>
          <p:cNvSpPr txBox="1"/>
          <p:nvPr/>
        </p:nvSpPr>
        <p:spPr>
          <a:xfrm>
            <a:off x="3951824" y="2797952"/>
            <a:ext cx="4288353" cy="707886"/>
          </a:xfrm>
          <a:prstGeom prst="rect">
            <a:avLst/>
          </a:prstGeom>
          <a:noFill/>
        </p:spPr>
        <p:txBody>
          <a:bodyPr wrap="none" rtlCol="0">
            <a:spAutoFit/>
          </a:bodyPr>
          <a:lstStyle/>
          <a:p>
            <a:pPr algn="ctr"/>
            <a:r>
              <a:rPr lang="zh-CN" altLang="en-US" sz="4000" b="1">
                <a:solidFill>
                  <a:schemeClr val="bg2"/>
                </a:solidFill>
                <a:cs typeface="+mn-ea"/>
                <a:sym typeface="+mn-lt"/>
              </a:rPr>
              <a:t>大气几何商务模板</a:t>
            </a:r>
          </a:p>
        </p:txBody>
      </p:sp>
      <p:cxnSp>
        <p:nvCxnSpPr>
          <p:cNvPr id="197" name="直接连接符 196"/>
          <p:cNvCxnSpPr/>
          <p:nvPr/>
        </p:nvCxnSpPr>
        <p:spPr>
          <a:xfrm>
            <a:off x="5762210" y="2559896"/>
            <a:ext cx="66758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98" name="圆角矩形 197"/>
          <p:cNvSpPr/>
          <p:nvPr/>
        </p:nvSpPr>
        <p:spPr>
          <a:xfrm>
            <a:off x="5102300" y="4337083"/>
            <a:ext cx="1987400" cy="49131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bg1"/>
                </a:solidFill>
                <a:cs typeface="+mn-ea"/>
                <a:sym typeface="+mn-lt"/>
              </a:rPr>
              <a:t>市场部：</a:t>
            </a:r>
            <a:r>
              <a:rPr lang="en-US" altLang="zh-CN" sz="1400" b="1">
                <a:solidFill>
                  <a:schemeClr val="bg1"/>
                </a:solidFill>
                <a:cs typeface="+mn-ea"/>
                <a:sym typeface="+mn-lt"/>
              </a:rPr>
              <a:t>xiazaii</a:t>
            </a:r>
            <a:endParaRPr lang="zh-CN" altLang="en-US" sz="1400" b="1" dirty="0">
              <a:solidFill>
                <a:schemeClr val="bg1"/>
              </a:solidFill>
              <a:cs typeface="+mn-ea"/>
              <a:sym typeface="+mn-lt"/>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Группа 66"/>
          <p:cNvGrpSpPr/>
          <p:nvPr/>
        </p:nvGrpSpPr>
        <p:grpSpPr>
          <a:xfrm>
            <a:off x="997834" y="2046450"/>
            <a:ext cx="5443805" cy="3957685"/>
            <a:chOff x="252231" y="820089"/>
            <a:chExt cx="5730667" cy="4166236"/>
          </a:xfrm>
        </p:grpSpPr>
        <p:sp>
          <p:nvSpPr>
            <p:cNvPr id="2" name="Freeform 54"/>
            <p:cNvSpPr/>
            <p:nvPr/>
          </p:nvSpPr>
          <p:spPr bwMode="auto">
            <a:xfrm>
              <a:off x="2171121" y="995303"/>
              <a:ext cx="1393977" cy="140478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63" h="164">
                  <a:moveTo>
                    <a:pt x="0" y="0"/>
                  </a:moveTo>
                  <a:cubicBezTo>
                    <a:pt x="45" y="164"/>
                    <a:pt x="45" y="164"/>
                    <a:pt x="45" y="164"/>
                  </a:cubicBezTo>
                  <a:cubicBezTo>
                    <a:pt x="52" y="145"/>
                    <a:pt x="87" y="87"/>
                    <a:pt x="96" y="71"/>
                  </a:cubicBezTo>
                  <a:cubicBezTo>
                    <a:pt x="126" y="16"/>
                    <a:pt x="163" y="0"/>
                    <a:pt x="163" y="0"/>
                  </a:cubicBezTo>
                  <a:cubicBezTo>
                    <a:pt x="0" y="0"/>
                    <a:pt x="0" y="0"/>
                    <a:pt x="0" y="0"/>
                  </a:cubicBezTo>
                </a:path>
              </a:pathLst>
            </a:custGeom>
            <a:gradFill flip="none" rotWithShape="1">
              <a:gsLst>
                <a:gs pos="0">
                  <a:schemeClr val="accent5">
                    <a:lumMod val="75000"/>
                  </a:schemeClr>
                </a:gs>
                <a:gs pos="38000">
                  <a:schemeClr val="accent5"/>
                </a:gs>
                <a:gs pos="100000">
                  <a:schemeClr val="accent5"/>
                </a:gs>
              </a:gsLst>
              <a:lin ang="0" scaled="0"/>
            </a:gra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3" name="Freeform 53"/>
            <p:cNvSpPr/>
            <p:nvPr/>
          </p:nvSpPr>
          <p:spPr>
            <a:xfrm>
              <a:off x="1375077" y="1517595"/>
              <a:ext cx="3367081" cy="1095009"/>
            </a:xfrm>
            <a:custGeom>
              <a:avLst/>
              <a:gdLst>
                <a:gd name="connsiteX0" fmla="*/ 2318 h 2362"/>
                <a:gd name="connsiteY0" fmla="*/ 2318 h 2362"/>
                <a:gd name="connsiteX1" fmla="*/ 2318 h 2362"/>
                <a:gd name="connsiteY1" fmla="*/ 2318 h 2362"/>
                <a:gd name="connsiteX2" fmla="*/ 2318 h 2362"/>
                <a:gd name="connsiteY2" fmla="*/ 2318 h 2362"/>
                <a:gd name="connsiteX3" fmla="*/ 2318 h 2362"/>
                <a:gd name="connsiteY3" fmla="*/ 2318 h 2362"/>
                <a:gd name="connsiteX4" fmla="*/ 2318 h 2362"/>
                <a:gd name="connsiteY4" fmla="*/ 2318 h 2362"/>
                <a:gd name="connsiteX5" fmla="*/ 2318 h 2362"/>
                <a:gd name="connsiteY5" fmla="*/ 2318 h 2362"/>
                <a:gd name="connsiteX6" fmla="*/ 2318 h 2362"/>
                <a:gd name="connsiteY6" fmla="*/ 2318 h 2362"/>
                <a:gd name="connsiteX7" fmla="*/ 2318 h 2362"/>
                <a:gd name="connsiteY7" fmla="*/ 2318 h 2362"/>
                <a:gd name="connsiteX8" fmla="*/ 2318 h 2362"/>
                <a:gd name="connsiteY8" fmla="*/ 2318 h 2362"/>
                <a:gd name="connsiteX9" fmla="*/ 2318 h 2362"/>
                <a:gd name="connsiteY9" fmla="*/ 2318 h 2362"/>
                <a:gd name="connsiteX10" fmla="*/ 2318 h 2362"/>
                <a:gd name="connsiteY10" fmla="*/ 2318 h 2362"/>
                <a:gd name="connsiteX11" fmla="*/ 2318 h 2362"/>
                <a:gd name="connsiteY11" fmla="*/ 2318 h 2362"/>
                <a:gd name="connsiteX12" fmla="*/ 2318 h 2362"/>
                <a:gd name="connsiteY12" fmla="*/ 2318 h 2362"/>
                <a:gd name="connsiteX13" fmla="*/ 2318 h 2362"/>
                <a:gd name="connsiteY13" fmla="*/ 2318 h 2362"/>
                <a:gd name="connsiteX14" fmla="*/ 2318 h 2362"/>
                <a:gd name="connsiteY14" fmla="*/ 2318 h 2362"/>
                <a:gd name="connsiteX15" fmla="*/ 2318 h 2362"/>
                <a:gd name="connsiteY15" fmla="*/ 2318 h 2362"/>
                <a:gd name="connsiteX16" fmla="*/ 2318 h 2362"/>
                <a:gd name="connsiteY16" fmla="*/ 2318 h 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8640" h="1274382">
                  <a:moveTo>
                    <a:pt x="627128" y="0"/>
                  </a:moveTo>
                  <a:cubicBezTo>
                    <a:pt x="683121" y="0"/>
                    <a:pt x="1617903" y="0"/>
                    <a:pt x="2311115" y="0"/>
                  </a:cubicBezTo>
                  <a:lnTo>
                    <a:pt x="2343852" y="0"/>
                  </a:lnTo>
                  <a:lnTo>
                    <a:pt x="2510711" y="0"/>
                  </a:lnTo>
                  <a:lnTo>
                    <a:pt x="2689091" y="0"/>
                  </a:lnTo>
                  <a:lnTo>
                    <a:pt x="2839532" y="0"/>
                  </a:lnTo>
                  <a:lnTo>
                    <a:pt x="2955313" y="0"/>
                  </a:lnTo>
                  <a:lnTo>
                    <a:pt x="3029711" y="0"/>
                  </a:lnTo>
                  <a:lnTo>
                    <a:pt x="3056004" y="0"/>
                  </a:lnTo>
                  <a:lnTo>
                    <a:pt x="3918640" y="0"/>
                  </a:lnTo>
                  <a:lnTo>
                    <a:pt x="3918640" y="817544"/>
                  </a:lnTo>
                  <a:lnTo>
                    <a:pt x="2343852" y="817544"/>
                  </a:lnTo>
                  <a:lnTo>
                    <a:pt x="2343852" y="805669"/>
                  </a:lnTo>
                  <a:lnTo>
                    <a:pt x="2259651" y="975699"/>
                  </a:lnTo>
                  <a:cubicBezTo>
                    <a:pt x="2170061" y="1194733"/>
                    <a:pt x="89589" y="1025479"/>
                    <a:pt x="0" y="1274382"/>
                  </a:cubicBezTo>
                  <a:cubicBezTo>
                    <a:pt x="0" y="1274382"/>
                    <a:pt x="0" y="1274382"/>
                    <a:pt x="507675" y="59737"/>
                  </a:cubicBezTo>
                  <a:cubicBezTo>
                    <a:pt x="507675" y="59737"/>
                    <a:pt x="537538" y="0"/>
                    <a:pt x="627128" y="0"/>
                  </a:cubicBezTo>
                  <a:close/>
                </a:path>
              </a:pathLst>
            </a:custGeom>
            <a:gradFill>
              <a:gsLst>
                <a:gs pos="0">
                  <a:schemeClr val="accent4">
                    <a:lumMod val="75000"/>
                  </a:schemeClr>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4" name="Freeform 56"/>
            <p:cNvSpPr/>
            <p:nvPr/>
          </p:nvSpPr>
          <p:spPr bwMode="auto">
            <a:xfrm>
              <a:off x="953644" y="2220069"/>
              <a:ext cx="3425508" cy="108780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400" h="127">
                  <a:moveTo>
                    <a:pt x="51" y="6"/>
                  </a:moveTo>
                  <a:cubicBezTo>
                    <a:pt x="0" y="127"/>
                    <a:pt x="0" y="127"/>
                    <a:pt x="0" y="127"/>
                  </a:cubicBezTo>
                  <a:cubicBezTo>
                    <a:pt x="9" y="102"/>
                    <a:pt x="311" y="119"/>
                    <a:pt x="320" y="98"/>
                  </a:cubicBezTo>
                  <a:cubicBezTo>
                    <a:pt x="347" y="35"/>
                    <a:pt x="400" y="0"/>
                    <a:pt x="400" y="0"/>
                  </a:cubicBezTo>
                  <a:cubicBezTo>
                    <a:pt x="400" y="0"/>
                    <a:pt x="72" y="0"/>
                    <a:pt x="63" y="0"/>
                  </a:cubicBezTo>
                  <a:cubicBezTo>
                    <a:pt x="53" y="0"/>
                    <a:pt x="51" y="6"/>
                    <a:pt x="51" y="6"/>
                  </a:cubicBezTo>
                  <a:close/>
                </a:path>
              </a:pathLst>
            </a:custGeom>
            <a:gradFill>
              <a:gsLst>
                <a:gs pos="0">
                  <a:schemeClr val="accent3">
                    <a:lumMod val="75000"/>
                  </a:schemeClr>
                </a:gs>
                <a:gs pos="100000">
                  <a:schemeClr val="accent3"/>
                </a:gs>
              </a:gsLst>
              <a:lin ang="0" scaled="0"/>
            </a:gra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5" name="Freeform 86"/>
            <p:cNvSpPr/>
            <p:nvPr/>
          </p:nvSpPr>
          <p:spPr bwMode="auto">
            <a:xfrm>
              <a:off x="543015" y="2947145"/>
              <a:ext cx="4761516" cy="1106259"/>
            </a:xfrm>
            <a:custGeom>
              <a:avLst/>
              <a:gdLst>
                <a:gd name="connsiteX0" fmla="*/ 2318 h 2362"/>
                <a:gd name="connsiteY0" fmla="*/ 2318 h 2362"/>
                <a:gd name="connsiteX1" fmla="*/ 2318 h 2362"/>
                <a:gd name="connsiteY1" fmla="*/ 2318 h 2362"/>
                <a:gd name="connsiteX2" fmla="*/ 2318 h 2362"/>
                <a:gd name="connsiteY2" fmla="*/ 2318 h 2362"/>
                <a:gd name="connsiteX3" fmla="*/ 2318 h 2362"/>
                <a:gd name="connsiteY3" fmla="*/ 2318 h 2362"/>
                <a:gd name="connsiteX4" fmla="*/ 2318 h 2362"/>
                <a:gd name="connsiteY4" fmla="*/ 2318 h 2362"/>
                <a:gd name="connsiteX5" fmla="*/ 2318 h 2362"/>
                <a:gd name="connsiteY5" fmla="*/ 2318 h 2362"/>
                <a:gd name="connsiteX6" fmla="*/ 2318 h 2362"/>
                <a:gd name="connsiteY6" fmla="*/ 2318 h 2362"/>
                <a:gd name="connsiteX7" fmla="*/ 2318 h 2362"/>
                <a:gd name="connsiteY7" fmla="*/ 2318 h 2362"/>
                <a:gd name="connsiteX8" fmla="*/ 2318 h 2362"/>
                <a:gd name="connsiteY8" fmla="*/ 2318 h 2362"/>
                <a:gd name="connsiteX9" fmla="*/ 2318 h 2362"/>
                <a:gd name="connsiteY9" fmla="*/ 2318 h 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1497" h="1287474">
                  <a:moveTo>
                    <a:pt x="4015982" y="0"/>
                  </a:moveTo>
                  <a:lnTo>
                    <a:pt x="5541497" y="0"/>
                  </a:lnTo>
                  <a:lnTo>
                    <a:pt x="5541497" y="809583"/>
                  </a:lnTo>
                  <a:lnTo>
                    <a:pt x="4162274" y="809583"/>
                  </a:lnTo>
                  <a:lnTo>
                    <a:pt x="4074241" y="987809"/>
                  </a:lnTo>
                  <a:cubicBezTo>
                    <a:pt x="3984588" y="1207563"/>
                    <a:pt x="89653" y="1037753"/>
                    <a:pt x="0" y="1287474"/>
                  </a:cubicBezTo>
                  <a:cubicBezTo>
                    <a:pt x="0" y="1287474"/>
                    <a:pt x="0" y="1287474"/>
                    <a:pt x="508035" y="68834"/>
                  </a:cubicBezTo>
                  <a:cubicBezTo>
                    <a:pt x="508035" y="68834"/>
                    <a:pt x="527958" y="8901"/>
                    <a:pt x="627573" y="8901"/>
                  </a:cubicBezTo>
                  <a:cubicBezTo>
                    <a:pt x="689210" y="8901"/>
                    <a:pt x="2671853" y="8901"/>
                    <a:pt x="3904986" y="8901"/>
                  </a:cubicBezTo>
                  <a:lnTo>
                    <a:pt x="4015982" y="8901"/>
                  </a:lnTo>
                  <a:close/>
                </a:path>
              </a:pathLst>
            </a:custGeom>
            <a:gradFill>
              <a:gsLst>
                <a:gs pos="0">
                  <a:schemeClr val="accent2">
                    <a:lumMod val="75000"/>
                  </a:schemeClr>
                </a:gs>
                <a:gs pos="100000">
                  <a:schemeClr val="accent2"/>
                </a:gs>
              </a:gsLst>
              <a:lin ang="0" scaled="0"/>
            </a:gradFill>
            <a:ln>
              <a:noFill/>
            </a:ln>
          </p:spPr>
          <p:txBody>
            <a:bodyPr vert="horz" wrap="square" lIns="109728" tIns="54864" rIns="109728" bIns="54864" numCol="1" anchor="t" anchorCtr="0" compatLnSpc="1">
              <a:noAutofit/>
            </a:bodyPr>
            <a:lstStyle/>
            <a:p>
              <a:pPr defTabSz="1219200"/>
              <a:endParaRPr lang="id-ID" sz="2400">
                <a:solidFill>
                  <a:srgbClr val="303946"/>
                </a:solidFill>
                <a:cs typeface="+mn-ea"/>
                <a:sym typeface="+mn-lt"/>
              </a:endParaRPr>
            </a:p>
          </p:txBody>
        </p:sp>
        <p:sp>
          <p:nvSpPr>
            <p:cNvPr id="6" name="Freeform 58"/>
            <p:cNvSpPr/>
            <p:nvPr/>
          </p:nvSpPr>
          <p:spPr bwMode="auto">
            <a:xfrm>
              <a:off x="294476" y="3642778"/>
              <a:ext cx="4751045" cy="7852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555" h="92">
                  <a:moveTo>
                    <a:pt x="46" y="0"/>
                  </a:moveTo>
                  <a:cubicBezTo>
                    <a:pt x="36" y="0"/>
                    <a:pt x="34" y="6"/>
                    <a:pt x="34" y="6"/>
                  </a:cubicBezTo>
                  <a:cubicBezTo>
                    <a:pt x="0" y="84"/>
                    <a:pt x="0" y="84"/>
                    <a:pt x="0" y="84"/>
                  </a:cubicBezTo>
                  <a:cubicBezTo>
                    <a:pt x="4" y="72"/>
                    <a:pt x="151" y="84"/>
                    <a:pt x="238" y="92"/>
                  </a:cubicBezTo>
                  <a:cubicBezTo>
                    <a:pt x="478" y="92"/>
                    <a:pt x="478" y="92"/>
                    <a:pt x="478" y="92"/>
                  </a:cubicBezTo>
                  <a:cubicBezTo>
                    <a:pt x="505" y="33"/>
                    <a:pt x="555" y="0"/>
                    <a:pt x="555" y="0"/>
                  </a:cubicBezTo>
                  <a:cubicBezTo>
                    <a:pt x="555" y="0"/>
                    <a:pt x="55" y="0"/>
                    <a:pt x="46" y="0"/>
                  </a:cubicBezTo>
                  <a:close/>
                </a:path>
              </a:pathLst>
            </a:custGeom>
            <a:gradFill>
              <a:gsLst>
                <a:gs pos="0">
                  <a:schemeClr val="accent1">
                    <a:lumMod val="75000"/>
                  </a:schemeClr>
                </a:gs>
                <a:gs pos="100000">
                  <a:schemeClr val="accent1"/>
                </a:gs>
              </a:gsLst>
              <a:lin ang="0" scaled="0"/>
            </a:gra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7" name="Freeform 60"/>
            <p:cNvSpPr/>
            <p:nvPr/>
          </p:nvSpPr>
          <p:spPr bwMode="auto">
            <a:xfrm>
              <a:off x="2761850" y="2252404"/>
              <a:ext cx="1606494" cy="0"/>
            </a:xfrm>
            <a:custGeom>
              <a:avLst/>
              <a:gdLst>
                <a:gd name="T0" fmla="*/ 2318 h 2362"/>
                <a:gd name="T1" fmla="*/ 2318 h 2362"/>
                <a:gd name="T2" fmla="*/ 2318 h 2362"/>
                <a:gd name="T3" fmla="*/ 2318 h 2362"/>
                <a:gd name="T4" fmla="*/ 2318 h 2362"/>
              </a:gdLst>
              <a:ahLst/>
              <a:cxnLst>
                <a:cxn ang="0">
                  <a:pos x="T0" y="0"/>
                </a:cxn>
                <a:cxn ang="0">
                  <a:pos x="T1" y="0"/>
                </a:cxn>
                <a:cxn ang="0">
                  <a:pos x="T2" y="0"/>
                </a:cxn>
                <a:cxn ang="0">
                  <a:pos x="T3" y="0"/>
                </a:cxn>
                <a:cxn ang="0">
                  <a:pos x="T4" y="0"/>
                </a:cxn>
              </a:cxnLst>
              <a:rect l="0" t="0" r="r" b="b"/>
              <a:pathLst>
                <a:path w="188">
                  <a:moveTo>
                    <a:pt x="187" y="0"/>
                  </a:moveTo>
                  <a:cubicBezTo>
                    <a:pt x="188" y="0"/>
                    <a:pt x="188" y="0"/>
                    <a:pt x="188" y="0"/>
                  </a:cubicBezTo>
                  <a:cubicBezTo>
                    <a:pt x="0" y="0"/>
                    <a:pt x="0" y="0"/>
                    <a:pt x="0" y="0"/>
                  </a:cubicBezTo>
                  <a:cubicBezTo>
                    <a:pt x="0" y="0"/>
                    <a:pt x="0" y="0"/>
                    <a:pt x="0" y="0"/>
                  </a:cubicBezTo>
                  <a:lnTo>
                    <a:pt x="187" y="0"/>
                  </a:lnTo>
                  <a:close/>
                </a:path>
              </a:pathLst>
            </a:custGeom>
            <a:solidFill>
              <a:srgbClr val="915C5C"/>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8" name="Freeform 62"/>
            <p:cNvSpPr/>
            <p:nvPr/>
          </p:nvSpPr>
          <p:spPr bwMode="auto">
            <a:xfrm>
              <a:off x="3435424" y="3649982"/>
              <a:ext cx="1610097" cy="0"/>
            </a:xfrm>
            <a:custGeom>
              <a:avLst/>
              <a:gdLst>
                <a:gd name="T0" fmla="*/ 2318 h 2362"/>
                <a:gd name="T1" fmla="*/ 2318 h 2362"/>
                <a:gd name="T2" fmla="*/ 2318 h 2362"/>
                <a:gd name="T3" fmla="*/ 2318 h 2362"/>
                <a:gd name="T4" fmla="*/ 2318 h 2362"/>
              </a:gdLst>
              <a:ahLst/>
              <a:cxnLst>
                <a:cxn ang="0">
                  <a:pos x="T0" y="0"/>
                </a:cxn>
                <a:cxn ang="0">
                  <a:pos x="T1" y="0"/>
                </a:cxn>
                <a:cxn ang="0">
                  <a:pos x="T2" y="0"/>
                </a:cxn>
                <a:cxn ang="0">
                  <a:pos x="T3" y="0"/>
                </a:cxn>
                <a:cxn ang="0">
                  <a:pos x="T4" y="0"/>
                </a:cxn>
              </a:cxnLst>
              <a:rect l="0" t="0" r="r" b="b"/>
              <a:pathLst>
                <a:path w="188">
                  <a:moveTo>
                    <a:pt x="187" y="0"/>
                  </a:moveTo>
                  <a:cubicBezTo>
                    <a:pt x="187" y="0"/>
                    <a:pt x="188" y="0"/>
                    <a:pt x="188" y="0"/>
                  </a:cubicBezTo>
                  <a:cubicBezTo>
                    <a:pt x="0" y="0"/>
                    <a:pt x="0" y="0"/>
                    <a:pt x="0" y="0"/>
                  </a:cubicBezTo>
                  <a:cubicBezTo>
                    <a:pt x="0" y="0"/>
                    <a:pt x="0" y="0"/>
                    <a:pt x="0" y="0"/>
                  </a:cubicBezTo>
                  <a:lnTo>
                    <a:pt x="187" y="0"/>
                  </a:lnTo>
                  <a:close/>
                </a:path>
              </a:pathLst>
            </a:custGeom>
            <a:solidFill>
              <a:srgbClr val="915C5C"/>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9" name="Freeform 63"/>
            <p:cNvSpPr/>
            <p:nvPr/>
          </p:nvSpPr>
          <p:spPr bwMode="auto">
            <a:xfrm>
              <a:off x="2171121" y="995303"/>
              <a:ext cx="1393977" cy="0"/>
            </a:xfrm>
            <a:custGeom>
              <a:avLst/>
              <a:gdLst>
                <a:gd name="T0" fmla="*/ 2318 h 2362"/>
                <a:gd name="T1" fmla="*/ 2318 h 2362"/>
                <a:gd name="T2" fmla="*/ 2318 h 2362"/>
                <a:gd name="T3" fmla="*/ 2318 h 2362"/>
                <a:gd name="T4" fmla="*/ 2318 h 2362"/>
              </a:gdLst>
              <a:ahLst/>
              <a:cxnLst>
                <a:cxn ang="0">
                  <a:pos x="T0" y="0"/>
                </a:cxn>
                <a:cxn ang="0">
                  <a:pos x="T1" y="0"/>
                </a:cxn>
                <a:cxn ang="0">
                  <a:pos x="T2" y="0"/>
                </a:cxn>
                <a:cxn ang="0">
                  <a:pos x="T3" y="0"/>
                </a:cxn>
                <a:cxn ang="0">
                  <a:pos x="T4" y="0"/>
                </a:cxn>
              </a:cxnLst>
              <a:rect l="0" t="0" r="r" b="b"/>
              <a:pathLst>
                <a:path w="163">
                  <a:moveTo>
                    <a:pt x="162" y="0"/>
                  </a:moveTo>
                  <a:cubicBezTo>
                    <a:pt x="163" y="0"/>
                    <a:pt x="163" y="0"/>
                    <a:pt x="163" y="0"/>
                  </a:cubicBezTo>
                  <a:cubicBezTo>
                    <a:pt x="0" y="0"/>
                    <a:pt x="0" y="0"/>
                    <a:pt x="0" y="0"/>
                  </a:cubicBezTo>
                  <a:cubicBezTo>
                    <a:pt x="0" y="0"/>
                    <a:pt x="0" y="0"/>
                    <a:pt x="0" y="0"/>
                  </a:cubicBezTo>
                  <a:lnTo>
                    <a:pt x="162" y="0"/>
                  </a:lnTo>
                  <a:close/>
                </a:path>
              </a:pathLst>
            </a:custGeom>
            <a:solidFill>
              <a:srgbClr val="915C5C"/>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0" name="Freeform 61"/>
            <p:cNvSpPr/>
            <p:nvPr/>
          </p:nvSpPr>
          <p:spPr bwMode="auto">
            <a:xfrm>
              <a:off x="3093234" y="2949038"/>
              <a:ext cx="2154849" cy="720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8" h="1">
                  <a:moveTo>
                    <a:pt x="187" y="1"/>
                  </a:moveTo>
                  <a:cubicBezTo>
                    <a:pt x="188" y="0"/>
                    <a:pt x="188" y="0"/>
                    <a:pt x="188" y="0"/>
                  </a:cubicBezTo>
                  <a:cubicBezTo>
                    <a:pt x="0" y="0"/>
                    <a:pt x="0" y="0"/>
                    <a:pt x="0" y="0"/>
                  </a:cubicBezTo>
                  <a:cubicBezTo>
                    <a:pt x="0" y="1"/>
                    <a:pt x="0" y="1"/>
                    <a:pt x="0" y="1"/>
                  </a:cubicBezTo>
                  <a:lnTo>
                    <a:pt x="187" y="1"/>
                  </a:lnTo>
                  <a:close/>
                </a:path>
              </a:pathLst>
            </a:custGeom>
            <a:solidFill>
              <a:schemeClr val="bg1">
                <a:alpha val="50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1" name="Freeform 59"/>
            <p:cNvSpPr/>
            <p:nvPr/>
          </p:nvSpPr>
          <p:spPr bwMode="auto">
            <a:xfrm>
              <a:off x="2408854" y="1519250"/>
              <a:ext cx="2483211" cy="1080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85" h="1">
                  <a:moveTo>
                    <a:pt x="185" y="0"/>
                  </a:moveTo>
                  <a:cubicBezTo>
                    <a:pt x="0" y="0"/>
                    <a:pt x="0" y="0"/>
                    <a:pt x="0" y="0"/>
                  </a:cubicBezTo>
                  <a:cubicBezTo>
                    <a:pt x="0" y="1"/>
                    <a:pt x="0" y="1"/>
                    <a:pt x="0" y="1"/>
                  </a:cubicBezTo>
                  <a:cubicBezTo>
                    <a:pt x="184" y="1"/>
                    <a:pt x="184" y="1"/>
                    <a:pt x="184" y="1"/>
                  </a:cubicBezTo>
                  <a:cubicBezTo>
                    <a:pt x="184" y="0"/>
                    <a:pt x="185" y="0"/>
                    <a:pt x="185" y="0"/>
                  </a:cubicBezTo>
                </a:path>
              </a:pathLst>
            </a:custGeom>
            <a:solidFill>
              <a:srgbClr val="FFFFFF">
                <a:alpha val="50000"/>
              </a:srgb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2" name="Oval 93"/>
            <p:cNvSpPr/>
            <p:nvPr/>
          </p:nvSpPr>
          <p:spPr>
            <a:xfrm>
              <a:off x="2975223" y="820089"/>
              <a:ext cx="957279" cy="957279"/>
            </a:xfrm>
            <a:prstGeom prst="ellipse">
              <a:avLst/>
            </a:prstGeom>
            <a:solidFill>
              <a:schemeClr val="bg1"/>
            </a:solidFill>
            <a:ln w="920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13" name="Oval 94"/>
            <p:cNvSpPr/>
            <p:nvPr/>
          </p:nvSpPr>
          <p:spPr>
            <a:xfrm>
              <a:off x="4450697" y="1412036"/>
              <a:ext cx="957279" cy="957279"/>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14" name="Oval 95"/>
            <p:cNvSpPr/>
            <p:nvPr/>
          </p:nvSpPr>
          <p:spPr>
            <a:xfrm>
              <a:off x="3608321" y="2107886"/>
              <a:ext cx="957279" cy="957279"/>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15" name="Oval 96"/>
            <p:cNvSpPr/>
            <p:nvPr/>
          </p:nvSpPr>
          <p:spPr>
            <a:xfrm>
              <a:off x="5025619" y="2814364"/>
              <a:ext cx="957279" cy="957279"/>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16" name="Oval 97"/>
            <p:cNvSpPr/>
            <p:nvPr/>
          </p:nvSpPr>
          <p:spPr>
            <a:xfrm>
              <a:off x="4263518" y="3574765"/>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17" name="Freeform 64"/>
            <p:cNvSpPr/>
            <p:nvPr/>
          </p:nvSpPr>
          <p:spPr bwMode="auto">
            <a:xfrm>
              <a:off x="1623616" y="984498"/>
              <a:ext cx="2240447" cy="382172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446">
                  <a:moveTo>
                    <a:pt x="262" y="405"/>
                  </a:moveTo>
                  <a:cubicBezTo>
                    <a:pt x="64" y="0"/>
                    <a:pt x="64" y="0"/>
                    <a:pt x="64" y="0"/>
                  </a:cubicBezTo>
                  <a:cubicBezTo>
                    <a:pt x="26" y="78"/>
                    <a:pt x="26" y="78"/>
                    <a:pt x="26" y="78"/>
                  </a:cubicBezTo>
                  <a:cubicBezTo>
                    <a:pt x="17" y="96"/>
                    <a:pt x="0" y="151"/>
                    <a:pt x="207" y="446"/>
                  </a:cubicBezTo>
                  <a:cubicBezTo>
                    <a:pt x="240" y="434"/>
                    <a:pt x="261" y="419"/>
                    <a:pt x="262" y="406"/>
                  </a:cubicBezTo>
                  <a:cubicBezTo>
                    <a:pt x="262" y="406"/>
                    <a:pt x="262" y="406"/>
                    <a:pt x="262" y="406"/>
                  </a:cubicBezTo>
                  <a:cubicBezTo>
                    <a:pt x="262" y="406"/>
                    <a:pt x="262" y="406"/>
                    <a:pt x="262" y="406"/>
                  </a:cubicBezTo>
                  <a:cubicBezTo>
                    <a:pt x="262" y="406"/>
                    <a:pt x="262" y="406"/>
                    <a:pt x="262" y="405"/>
                  </a:cubicBezTo>
                  <a:close/>
                </a:path>
              </a:pathLst>
            </a:custGeom>
            <a:solidFill>
              <a:schemeClr val="accent5"/>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8" name="Freeform 65"/>
            <p:cNvSpPr/>
            <p:nvPr/>
          </p:nvSpPr>
          <p:spPr bwMode="auto">
            <a:xfrm>
              <a:off x="1169764" y="1568023"/>
              <a:ext cx="2222438" cy="338228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60" h="395">
                  <a:moveTo>
                    <a:pt x="30" y="92"/>
                  </a:moveTo>
                  <a:cubicBezTo>
                    <a:pt x="0" y="151"/>
                    <a:pt x="111" y="294"/>
                    <a:pt x="184" y="395"/>
                  </a:cubicBezTo>
                  <a:cubicBezTo>
                    <a:pt x="213" y="391"/>
                    <a:pt x="239" y="384"/>
                    <a:pt x="260" y="377"/>
                  </a:cubicBezTo>
                  <a:cubicBezTo>
                    <a:pt x="108" y="98"/>
                    <a:pt x="65" y="20"/>
                    <a:pt x="75" y="0"/>
                  </a:cubicBezTo>
                  <a:lnTo>
                    <a:pt x="30" y="92"/>
                  </a:lnTo>
                  <a:close/>
                </a:path>
              </a:pathLst>
            </a:custGeom>
            <a:solidFill>
              <a:schemeClr val="accent4"/>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9" name="Freeform 66"/>
            <p:cNvSpPr/>
            <p:nvPr/>
          </p:nvSpPr>
          <p:spPr bwMode="auto">
            <a:xfrm>
              <a:off x="953644" y="2295628"/>
              <a:ext cx="1790198" cy="269069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209" h="314">
                  <a:moveTo>
                    <a:pt x="0" y="103"/>
                  </a:moveTo>
                  <a:cubicBezTo>
                    <a:pt x="31" y="168"/>
                    <a:pt x="78" y="231"/>
                    <a:pt x="126" y="314"/>
                  </a:cubicBezTo>
                  <a:cubicBezTo>
                    <a:pt x="129" y="314"/>
                    <a:pt x="133" y="314"/>
                    <a:pt x="137" y="314"/>
                  </a:cubicBezTo>
                  <a:cubicBezTo>
                    <a:pt x="162" y="314"/>
                    <a:pt x="187" y="313"/>
                    <a:pt x="209" y="309"/>
                  </a:cubicBezTo>
                  <a:cubicBezTo>
                    <a:pt x="88" y="101"/>
                    <a:pt x="43" y="21"/>
                    <a:pt x="51" y="0"/>
                  </a:cubicBezTo>
                  <a:lnTo>
                    <a:pt x="0" y="103"/>
                  </a:lnTo>
                  <a:close/>
                </a:path>
              </a:pathLst>
            </a:custGeom>
            <a:solidFill>
              <a:schemeClr val="accent3"/>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0" name="Freeform 67"/>
            <p:cNvSpPr/>
            <p:nvPr/>
          </p:nvSpPr>
          <p:spPr bwMode="auto">
            <a:xfrm>
              <a:off x="561024" y="2998018"/>
              <a:ext cx="1473222" cy="198830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72" h="231">
                  <a:moveTo>
                    <a:pt x="0" y="100"/>
                  </a:moveTo>
                  <a:cubicBezTo>
                    <a:pt x="22" y="142"/>
                    <a:pt x="51" y="175"/>
                    <a:pt x="78" y="222"/>
                  </a:cubicBezTo>
                  <a:cubicBezTo>
                    <a:pt x="106" y="228"/>
                    <a:pt x="138" y="232"/>
                    <a:pt x="172" y="232"/>
                  </a:cubicBezTo>
                  <a:cubicBezTo>
                    <a:pt x="68" y="54"/>
                    <a:pt x="43" y="13"/>
                    <a:pt x="49" y="0"/>
                  </a:cubicBezTo>
                  <a:lnTo>
                    <a:pt x="0" y="100"/>
                  </a:lnTo>
                  <a:close/>
                </a:path>
              </a:pathLst>
            </a:custGeom>
            <a:solidFill>
              <a:schemeClr val="accent2"/>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1" name="Freeform 68"/>
            <p:cNvSpPr/>
            <p:nvPr/>
          </p:nvSpPr>
          <p:spPr bwMode="auto">
            <a:xfrm>
              <a:off x="252231" y="3711215"/>
              <a:ext cx="983348" cy="118866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115" h="139">
                  <a:moveTo>
                    <a:pt x="0" y="79"/>
                  </a:moveTo>
                  <a:cubicBezTo>
                    <a:pt x="0" y="80"/>
                    <a:pt x="0" y="80"/>
                    <a:pt x="0" y="81"/>
                  </a:cubicBezTo>
                  <a:cubicBezTo>
                    <a:pt x="0" y="81"/>
                    <a:pt x="0" y="81"/>
                    <a:pt x="0" y="81"/>
                  </a:cubicBezTo>
                  <a:cubicBezTo>
                    <a:pt x="0" y="81"/>
                    <a:pt x="0" y="81"/>
                    <a:pt x="0" y="81"/>
                  </a:cubicBezTo>
                  <a:cubicBezTo>
                    <a:pt x="2" y="101"/>
                    <a:pt x="48" y="125"/>
                    <a:pt x="115" y="139"/>
                  </a:cubicBezTo>
                  <a:cubicBezTo>
                    <a:pt x="48" y="36"/>
                    <a:pt x="36" y="7"/>
                    <a:pt x="39" y="0"/>
                  </a:cubicBezTo>
                  <a:lnTo>
                    <a:pt x="0" y="79"/>
                  </a:lnTo>
                  <a:close/>
                </a:path>
              </a:pathLst>
            </a:custGeom>
            <a:solidFill>
              <a:schemeClr val="accent1"/>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2" name="Freeform 69"/>
            <p:cNvSpPr/>
            <p:nvPr/>
          </p:nvSpPr>
          <p:spPr bwMode="auto">
            <a:xfrm>
              <a:off x="1724473" y="1568023"/>
              <a:ext cx="1667729" cy="323099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95" h="377">
                  <a:moveTo>
                    <a:pt x="9" y="2"/>
                  </a:moveTo>
                  <a:cubicBezTo>
                    <a:pt x="0" y="21"/>
                    <a:pt x="43" y="99"/>
                    <a:pt x="194" y="377"/>
                  </a:cubicBezTo>
                  <a:cubicBezTo>
                    <a:pt x="195" y="377"/>
                    <a:pt x="195" y="377"/>
                    <a:pt x="195" y="377"/>
                  </a:cubicBezTo>
                  <a:cubicBezTo>
                    <a:pt x="43" y="98"/>
                    <a:pt x="0" y="20"/>
                    <a:pt x="10" y="0"/>
                  </a:cubicBezTo>
                  <a:lnTo>
                    <a:pt x="9" y="2"/>
                  </a:lnTo>
                  <a:close/>
                </a:path>
              </a:pathLst>
            </a:custGeom>
            <a:solidFill>
              <a:schemeClr val="bg1">
                <a:alpha val="50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3" name="Freeform 70"/>
            <p:cNvSpPr/>
            <p:nvPr/>
          </p:nvSpPr>
          <p:spPr bwMode="auto">
            <a:xfrm>
              <a:off x="1321048" y="2295628"/>
              <a:ext cx="1422793" cy="265467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66" h="310">
                  <a:moveTo>
                    <a:pt x="7" y="1"/>
                  </a:moveTo>
                  <a:cubicBezTo>
                    <a:pt x="1" y="25"/>
                    <a:pt x="47" y="105"/>
                    <a:pt x="166" y="310"/>
                  </a:cubicBezTo>
                  <a:cubicBezTo>
                    <a:pt x="166" y="309"/>
                    <a:pt x="166" y="309"/>
                    <a:pt x="166" y="309"/>
                  </a:cubicBezTo>
                  <a:cubicBezTo>
                    <a:pt x="45" y="101"/>
                    <a:pt x="0" y="21"/>
                    <a:pt x="8" y="0"/>
                  </a:cubicBezTo>
                  <a:lnTo>
                    <a:pt x="7" y="1"/>
                  </a:lnTo>
                  <a:close/>
                </a:path>
              </a:pathLst>
            </a:custGeom>
            <a:solidFill>
              <a:schemeClr val="bg1">
                <a:alpha val="50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4" name="Freeform 71"/>
            <p:cNvSpPr/>
            <p:nvPr/>
          </p:nvSpPr>
          <p:spPr bwMode="auto">
            <a:xfrm>
              <a:off x="928429" y="2998018"/>
              <a:ext cx="1105817" cy="198830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29" h="231">
                  <a:moveTo>
                    <a:pt x="6" y="1"/>
                  </a:moveTo>
                  <a:cubicBezTo>
                    <a:pt x="0" y="14"/>
                    <a:pt x="25" y="55"/>
                    <a:pt x="128" y="232"/>
                  </a:cubicBezTo>
                  <a:cubicBezTo>
                    <a:pt x="129" y="232"/>
                    <a:pt x="129" y="232"/>
                    <a:pt x="129" y="232"/>
                  </a:cubicBezTo>
                  <a:cubicBezTo>
                    <a:pt x="25" y="54"/>
                    <a:pt x="0" y="13"/>
                    <a:pt x="6" y="0"/>
                  </a:cubicBezTo>
                  <a:lnTo>
                    <a:pt x="6" y="1"/>
                  </a:lnTo>
                  <a:close/>
                </a:path>
              </a:pathLst>
            </a:custGeom>
            <a:solidFill>
              <a:schemeClr val="bg1">
                <a:alpha val="50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5" name="Freeform 72"/>
            <p:cNvSpPr/>
            <p:nvPr/>
          </p:nvSpPr>
          <p:spPr bwMode="auto">
            <a:xfrm>
              <a:off x="557912" y="3711215"/>
              <a:ext cx="673576" cy="118866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9" h="139">
                  <a:moveTo>
                    <a:pt x="3" y="1"/>
                  </a:moveTo>
                  <a:cubicBezTo>
                    <a:pt x="0" y="8"/>
                    <a:pt x="12" y="37"/>
                    <a:pt x="78" y="139"/>
                  </a:cubicBezTo>
                  <a:cubicBezTo>
                    <a:pt x="79" y="139"/>
                    <a:pt x="79" y="139"/>
                    <a:pt x="79" y="139"/>
                  </a:cubicBezTo>
                  <a:cubicBezTo>
                    <a:pt x="12" y="36"/>
                    <a:pt x="0" y="7"/>
                    <a:pt x="3" y="0"/>
                  </a:cubicBezTo>
                  <a:lnTo>
                    <a:pt x="3" y="1"/>
                  </a:lnTo>
                  <a:close/>
                </a:path>
              </a:pathLst>
            </a:custGeom>
            <a:solidFill>
              <a:schemeClr val="bg1">
                <a:alpha val="50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sp>
        <p:nvSpPr>
          <p:cNvPr id="27" name="TextBox 26"/>
          <p:cNvSpPr txBox="1"/>
          <p:nvPr/>
        </p:nvSpPr>
        <p:spPr>
          <a:xfrm>
            <a:off x="4409302" y="449847"/>
            <a:ext cx="3381672" cy="750963"/>
          </a:xfrm>
          <a:prstGeom prst="rect">
            <a:avLst/>
          </a:prstGeom>
          <a:noFill/>
        </p:spPr>
        <p:txBody>
          <a:bodyPr wrap="none" lIns="121908" tIns="60954" rIns="121908" bIns="60954" rtlCol="0">
            <a:spAutoFit/>
          </a:bodyPr>
          <a:lstStyle/>
          <a:p>
            <a:pPr algn="ctr" defTabSz="1219200"/>
            <a:r>
              <a:rPr lang="zh-CN" altLang="en-US" sz="4080">
                <a:solidFill>
                  <a:srgbClr val="303946"/>
                </a:solidFill>
                <a:cs typeface="+mn-ea"/>
                <a:sym typeface="+mn-lt"/>
              </a:rPr>
              <a:t>输入标题内容</a:t>
            </a:r>
            <a:endParaRPr lang="en-US" sz="4080">
              <a:solidFill>
                <a:srgbClr val="303946"/>
              </a:solidFill>
              <a:cs typeface="+mn-ea"/>
              <a:sym typeface="+mn-lt"/>
            </a:endParaRPr>
          </a:p>
        </p:txBody>
      </p:sp>
      <p:sp>
        <p:nvSpPr>
          <p:cNvPr id="28" name="TextBox 27"/>
          <p:cNvSpPr txBox="1"/>
          <p:nvPr/>
        </p:nvSpPr>
        <p:spPr>
          <a:xfrm>
            <a:off x="2204595" y="1000764"/>
            <a:ext cx="7782812" cy="400097"/>
          </a:xfrm>
          <a:prstGeom prst="rect">
            <a:avLst/>
          </a:prstGeom>
          <a:noFill/>
        </p:spPr>
        <p:txBody>
          <a:bodyPr wrap="none" lIns="121908" tIns="60954" rIns="121908" bIns="60954" rtlCol="0">
            <a:spAutoFit/>
          </a:bodyPr>
          <a:lstStyle/>
          <a:p>
            <a:pPr algn="ctr" defTabSz="1219200"/>
            <a:r>
              <a:rPr lang="en-US">
                <a:solidFill>
                  <a:srgbClr val="303946"/>
                </a:solidFill>
                <a:cs typeface="+mn-ea"/>
                <a:sym typeface="+mn-lt"/>
              </a:rPr>
              <a:t>Lorem ipsum dolor sit amet, consectetur adipiscing elit, sed do eiusmod tempor </a:t>
            </a:r>
          </a:p>
        </p:txBody>
      </p:sp>
      <p:sp>
        <p:nvSpPr>
          <p:cNvPr id="29" name="TextBox 28"/>
          <p:cNvSpPr txBox="1"/>
          <p:nvPr/>
        </p:nvSpPr>
        <p:spPr>
          <a:xfrm>
            <a:off x="7046506" y="2141029"/>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30" name="TextBox 29"/>
          <p:cNvSpPr txBox="1"/>
          <p:nvPr/>
        </p:nvSpPr>
        <p:spPr>
          <a:xfrm>
            <a:off x="7046506" y="2786902"/>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31" name="TextBox 30"/>
          <p:cNvSpPr txBox="1"/>
          <p:nvPr/>
        </p:nvSpPr>
        <p:spPr>
          <a:xfrm>
            <a:off x="7046506" y="3448127"/>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32" name="TextBox 31"/>
          <p:cNvSpPr txBox="1"/>
          <p:nvPr/>
        </p:nvSpPr>
        <p:spPr>
          <a:xfrm>
            <a:off x="7046506" y="4118576"/>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33" name="TextBox 32"/>
          <p:cNvSpPr txBox="1"/>
          <p:nvPr/>
        </p:nvSpPr>
        <p:spPr>
          <a:xfrm>
            <a:off x="7046506" y="4840913"/>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34" name="Freeform 8"/>
          <p:cNvSpPr>
            <a:spLocks noEditPoints="1"/>
          </p:cNvSpPr>
          <p:nvPr/>
        </p:nvSpPr>
        <p:spPr bwMode="auto">
          <a:xfrm>
            <a:off x="5727771" y="4168260"/>
            <a:ext cx="518374" cy="45463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accent2"/>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nvGrpSpPr>
          <p:cNvPr id="35" name="Group 239"/>
          <p:cNvGrpSpPr/>
          <p:nvPr/>
        </p:nvGrpSpPr>
        <p:grpSpPr>
          <a:xfrm>
            <a:off x="5020521" y="4875475"/>
            <a:ext cx="484969" cy="484873"/>
            <a:chOff x="7938" y="-3175"/>
            <a:chExt cx="8029575" cy="8027988"/>
          </a:xfrm>
          <a:solidFill>
            <a:schemeClr val="accent1"/>
          </a:solidFill>
        </p:grpSpPr>
        <p:sp>
          <p:nvSpPr>
            <p:cNvPr id="36" name="Freeform 23"/>
            <p:cNvSpPr>
              <a:spLocks noEditPoints="1"/>
            </p:cNvSpPr>
            <p:nvPr/>
          </p:nvSpPr>
          <p:spPr bwMode="auto">
            <a:xfrm>
              <a:off x="7938" y="-3175"/>
              <a:ext cx="8029575" cy="80279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37" name="Freeform 24"/>
            <p:cNvSpPr>
              <a:spLocks noEditPoints="1"/>
            </p:cNvSpPr>
            <p:nvPr/>
          </p:nvSpPr>
          <p:spPr bwMode="auto">
            <a:xfrm>
              <a:off x="788988" y="976313"/>
              <a:ext cx="4578350" cy="41767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sp>
        <p:nvSpPr>
          <p:cNvPr id="38" name="Freeform 15"/>
          <p:cNvSpPr>
            <a:spLocks noEditPoints="1"/>
          </p:cNvSpPr>
          <p:nvPr/>
        </p:nvSpPr>
        <p:spPr bwMode="auto">
          <a:xfrm>
            <a:off x="5179275" y="2863284"/>
            <a:ext cx="523082" cy="40032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2" h="1891">
                <a:moveTo>
                  <a:pt x="2181" y="0"/>
                </a:moveTo>
                <a:cubicBezTo>
                  <a:pt x="2021" y="0"/>
                  <a:pt x="1891" y="130"/>
                  <a:pt x="1891" y="291"/>
                </a:cubicBezTo>
                <a:cubicBezTo>
                  <a:pt x="1891" y="378"/>
                  <a:pt x="1931" y="456"/>
                  <a:pt x="1992" y="509"/>
                </a:cubicBezTo>
                <a:cubicBezTo>
                  <a:pt x="1638" y="1040"/>
                  <a:pt x="1638" y="1040"/>
                  <a:pt x="1638" y="1040"/>
                </a:cubicBezTo>
                <a:cubicBezTo>
                  <a:pt x="1603" y="1026"/>
                  <a:pt x="1566" y="1018"/>
                  <a:pt x="1527" y="1018"/>
                </a:cubicBezTo>
                <a:cubicBezTo>
                  <a:pt x="1416" y="1018"/>
                  <a:pt x="1321" y="1081"/>
                  <a:pt x="1271" y="1172"/>
                </a:cubicBezTo>
                <a:cubicBezTo>
                  <a:pt x="1070" y="1051"/>
                  <a:pt x="1070" y="1051"/>
                  <a:pt x="1070" y="1051"/>
                </a:cubicBezTo>
                <a:cubicBezTo>
                  <a:pt x="1082" y="1018"/>
                  <a:pt x="1090" y="983"/>
                  <a:pt x="1090" y="946"/>
                </a:cubicBezTo>
                <a:cubicBezTo>
                  <a:pt x="1090" y="786"/>
                  <a:pt x="959" y="656"/>
                  <a:pt x="799" y="656"/>
                </a:cubicBezTo>
                <a:cubicBezTo>
                  <a:pt x="638" y="656"/>
                  <a:pt x="508" y="786"/>
                  <a:pt x="508" y="946"/>
                </a:cubicBezTo>
                <a:cubicBezTo>
                  <a:pt x="508" y="1033"/>
                  <a:pt x="547" y="1110"/>
                  <a:pt x="608" y="1163"/>
                </a:cubicBezTo>
                <a:cubicBezTo>
                  <a:pt x="457" y="1364"/>
                  <a:pt x="457" y="1364"/>
                  <a:pt x="457" y="1364"/>
                </a:cubicBezTo>
                <a:cubicBezTo>
                  <a:pt x="410" y="1330"/>
                  <a:pt x="352" y="1309"/>
                  <a:pt x="290" y="1309"/>
                </a:cubicBezTo>
                <a:cubicBezTo>
                  <a:pt x="130" y="1309"/>
                  <a:pt x="0" y="1440"/>
                  <a:pt x="0" y="1600"/>
                </a:cubicBezTo>
                <a:cubicBezTo>
                  <a:pt x="0" y="1761"/>
                  <a:pt x="130" y="1891"/>
                  <a:pt x="290" y="1891"/>
                </a:cubicBezTo>
                <a:cubicBezTo>
                  <a:pt x="449" y="1891"/>
                  <a:pt x="579" y="1761"/>
                  <a:pt x="579" y="1600"/>
                </a:cubicBezTo>
                <a:cubicBezTo>
                  <a:pt x="579" y="1529"/>
                  <a:pt x="553" y="1465"/>
                  <a:pt x="511" y="1415"/>
                </a:cubicBezTo>
                <a:cubicBezTo>
                  <a:pt x="669" y="1204"/>
                  <a:pt x="669" y="1204"/>
                  <a:pt x="669" y="1204"/>
                </a:cubicBezTo>
                <a:cubicBezTo>
                  <a:pt x="708" y="1224"/>
                  <a:pt x="752" y="1236"/>
                  <a:pt x="799" y="1236"/>
                </a:cubicBezTo>
                <a:cubicBezTo>
                  <a:pt x="896" y="1236"/>
                  <a:pt x="982" y="1188"/>
                  <a:pt x="1035" y="1115"/>
                </a:cubicBezTo>
                <a:cubicBezTo>
                  <a:pt x="1244" y="1241"/>
                  <a:pt x="1244" y="1241"/>
                  <a:pt x="1244" y="1241"/>
                </a:cubicBezTo>
                <a:cubicBezTo>
                  <a:pt x="1239" y="1263"/>
                  <a:pt x="1235" y="1285"/>
                  <a:pt x="1235" y="1309"/>
                </a:cubicBezTo>
                <a:cubicBezTo>
                  <a:pt x="1235" y="1469"/>
                  <a:pt x="1366" y="1600"/>
                  <a:pt x="1527" y="1600"/>
                </a:cubicBezTo>
                <a:cubicBezTo>
                  <a:pt x="1687" y="1600"/>
                  <a:pt x="1818" y="1469"/>
                  <a:pt x="1818" y="1309"/>
                </a:cubicBezTo>
                <a:cubicBezTo>
                  <a:pt x="1818" y="1214"/>
                  <a:pt x="1771" y="1130"/>
                  <a:pt x="1700" y="1077"/>
                </a:cubicBezTo>
                <a:cubicBezTo>
                  <a:pt x="2052" y="550"/>
                  <a:pt x="2052" y="550"/>
                  <a:pt x="2052" y="550"/>
                </a:cubicBezTo>
                <a:cubicBezTo>
                  <a:pt x="2091" y="570"/>
                  <a:pt x="2135" y="582"/>
                  <a:pt x="2181" y="582"/>
                </a:cubicBezTo>
                <a:cubicBezTo>
                  <a:pt x="2341" y="582"/>
                  <a:pt x="2472" y="451"/>
                  <a:pt x="2472" y="291"/>
                </a:cubicBezTo>
                <a:cubicBezTo>
                  <a:pt x="2472" y="130"/>
                  <a:pt x="2341" y="0"/>
                  <a:pt x="2181" y="0"/>
                </a:cubicBezTo>
                <a:close/>
                <a:moveTo>
                  <a:pt x="290" y="1746"/>
                </a:moveTo>
                <a:cubicBezTo>
                  <a:pt x="210" y="1746"/>
                  <a:pt x="145" y="1681"/>
                  <a:pt x="145" y="1600"/>
                </a:cubicBezTo>
                <a:cubicBezTo>
                  <a:pt x="145" y="1520"/>
                  <a:pt x="210" y="1455"/>
                  <a:pt x="290" y="1455"/>
                </a:cubicBezTo>
                <a:cubicBezTo>
                  <a:pt x="369" y="1455"/>
                  <a:pt x="434" y="1520"/>
                  <a:pt x="434" y="1600"/>
                </a:cubicBezTo>
                <a:cubicBezTo>
                  <a:pt x="434" y="1681"/>
                  <a:pt x="369" y="1746"/>
                  <a:pt x="290" y="1746"/>
                </a:cubicBezTo>
                <a:close/>
                <a:moveTo>
                  <a:pt x="799" y="1091"/>
                </a:moveTo>
                <a:cubicBezTo>
                  <a:pt x="719" y="1091"/>
                  <a:pt x="653" y="1026"/>
                  <a:pt x="653" y="946"/>
                </a:cubicBezTo>
                <a:cubicBezTo>
                  <a:pt x="653" y="866"/>
                  <a:pt x="719" y="801"/>
                  <a:pt x="799" y="801"/>
                </a:cubicBezTo>
                <a:cubicBezTo>
                  <a:pt x="879" y="801"/>
                  <a:pt x="945" y="866"/>
                  <a:pt x="945" y="946"/>
                </a:cubicBezTo>
                <a:cubicBezTo>
                  <a:pt x="945" y="1026"/>
                  <a:pt x="879" y="1091"/>
                  <a:pt x="799" y="1091"/>
                </a:cubicBezTo>
                <a:close/>
                <a:moveTo>
                  <a:pt x="1527" y="1454"/>
                </a:moveTo>
                <a:cubicBezTo>
                  <a:pt x="1446" y="1454"/>
                  <a:pt x="1381" y="1389"/>
                  <a:pt x="1381" y="1309"/>
                </a:cubicBezTo>
                <a:cubicBezTo>
                  <a:pt x="1381" y="1229"/>
                  <a:pt x="1446" y="1164"/>
                  <a:pt x="1527" y="1164"/>
                </a:cubicBezTo>
                <a:cubicBezTo>
                  <a:pt x="1607" y="1164"/>
                  <a:pt x="1672" y="1229"/>
                  <a:pt x="1672" y="1309"/>
                </a:cubicBezTo>
                <a:cubicBezTo>
                  <a:pt x="1672" y="1389"/>
                  <a:pt x="1607" y="1454"/>
                  <a:pt x="1527" y="1454"/>
                </a:cubicBezTo>
                <a:close/>
                <a:moveTo>
                  <a:pt x="2181" y="436"/>
                </a:moveTo>
                <a:cubicBezTo>
                  <a:pt x="2101" y="436"/>
                  <a:pt x="2037" y="371"/>
                  <a:pt x="2037" y="291"/>
                </a:cubicBezTo>
                <a:cubicBezTo>
                  <a:pt x="2037" y="210"/>
                  <a:pt x="2101" y="145"/>
                  <a:pt x="2181" y="145"/>
                </a:cubicBezTo>
                <a:cubicBezTo>
                  <a:pt x="2261" y="145"/>
                  <a:pt x="2326" y="210"/>
                  <a:pt x="2326" y="291"/>
                </a:cubicBezTo>
                <a:cubicBezTo>
                  <a:pt x="2326" y="371"/>
                  <a:pt x="2261" y="436"/>
                  <a:pt x="2181" y="436"/>
                </a:cubicBezTo>
                <a:close/>
              </a:path>
            </a:pathLst>
          </a:custGeom>
          <a:solidFill>
            <a:schemeClr val="accent4"/>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nvGrpSpPr>
          <p:cNvPr id="39" name="Группа 38"/>
          <p:cNvGrpSpPr/>
          <p:nvPr/>
        </p:nvGrpSpPr>
        <p:grpSpPr>
          <a:xfrm>
            <a:off x="3819349" y="2323445"/>
            <a:ext cx="472927" cy="412012"/>
            <a:chOff x="4400550" y="1949450"/>
            <a:chExt cx="3389313" cy="2952750"/>
          </a:xfrm>
          <a:solidFill>
            <a:schemeClr val="accent5"/>
          </a:solidFill>
        </p:grpSpPr>
        <p:sp>
          <p:nvSpPr>
            <p:cNvPr id="40" name="Freeform 449"/>
            <p:cNvSpPr/>
            <p:nvPr/>
          </p:nvSpPr>
          <p:spPr bwMode="auto">
            <a:xfrm>
              <a:off x="4400550" y="1949450"/>
              <a:ext cx="2254250" cy="866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41" name="Freeform 450"/>
            <p:cNvSpPr/>
            <p:nvPr/>
          </p:nvSpPr>
          <p:spPr bwMode="auto">
            <a:xfrm>
              <a:off x="4400550" y="2689225"/>
              <a:ext cx="2254250" cy="5540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42" name="Freeform 451"/>
            <p:cNvSpPr/>
            <p:nvPr/>
          </p:nvSpPr>
          <p:spPr bwMode="auto">
            <a:xfrm>
              <a:off x="4400550" y="3983038"/>
              <a:ext cx="1557338" cy="546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43" name="Freeform 452"/>
            <p:cNvSpPr/>
            <p:nvPr/>
          </p:nvSpPr>
          <p:spPr bwMode="auto">
            <a:xfrm>
              <a:off x="4400550" y="3551238"/>
              <a:ext cx="1455738" cy="5492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2"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44" name="Freeform 453"/>
            <p:cNvSpPr/>
            <p:nvPr/>
          </p:nvSpPr>
          <p:spPr bwMode="auto">
            <a:xfrm>
              <a:off x="4400550" y="3119438"/>
              <a:ext cx="1754188" cy="5524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45" name="Freeform 454"/>
            <p:cNvSpPr/>
            <p:nvPr/>
          </p:nvSpPr>
          <p:spPr bwMode="auto">
            <a:xfrm>
              <a:off x="6689725" y="3567113"/>
              <a:ext cx="454025" cy="9255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46" name="Freeform 455"/>
            <p:cNvSpPr>
              <a:spLocks noEditPoints="1"/>
            </p:cNvSpPr>
            <p:nvPr/>
          </p:nvSpPr>
          <p:spPr bwMode="auto">
            <a:xfrm>
              <a:off x="6043613" y="3155950"/>
              <a:ext cx="1746250" cy="1746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grpSp>
      <p:sp>
        <p:nvSpPr>
          <p:cNvPr id="47" name="Freeform 5"/>
          <p:cNvSpPr>
            <a:spLocks noEditPoints="1"/>
          </p:cNvSpPr>
          <p:nvPr/>
        </p:nvSpPr>
        <p:spPr bwMode="auto">
          <a:xfrm>
            <a:off x="4378854" y="3491127"/>
            <a:ext cx="523801" cy="46667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chemeClr val="accent3"/>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427" y="2163757"/>
            <a:ext cx="6912767" cy="3819482"/>
          </a:xfrm>
          <a:prstGeom prst="rect">
            <a:avLst/>
          </a:prstGeom>
        </p:spPr>
      </p:pic>
      <p:sp>
        <p:nvSpPr>
          <p:cNvPr id="3" name="TextBox 2"/>
          <p:cNvSpPr txBox="1"/>
          <p:nvPr/>
        </p:nvSpPr>
        <p:spPr>
          <a:xfrm>
            <a:off x="4409299" y="449847"/>
            <a:ext cx="3381672" cy="750963"/>
          </a:xfrm>
          <a:prstGeom prst="rect">
            <a:avLst/>
          </a:prstGeom>
          <a:noFill/>
        </p:spPr>
        <p:txBody>
          <a:bodyPr wrap="none" lIns="121908" tIns="60954" rIns="121908" bIns="60954" rtlCol="0">
            <a:spAutoFit/>
          </a:bodyPr>
          <a:lstStyle/>
          <a:p>
            <a:pPr algn="ctr"/>
            <a:r>
              <a:rPr lang="zh-CN" altLang="en-US" sz="4080">
                <a:cs typeface="+mn-ea"/>
                <a:sym typeface="+mn-lt"/>
              </a:rPr>
              <a:t>输入标题内容</a:t>
            </a:r>
            <a:endParaRPr lang="en-US" sz="4080">
              <a:cs typeface="+mn-ea"/>
              <a:sym typeface="+mn-lt"/>
            </a:endParaRPr>
          </a:p>
        </p:txBody>
      </p:sp>
      <p:sp>
        <p:nvSpPr>
          <p:cNvPr id="4" name="TextBox 3"/>
          <p:cNvSpPr txBox="1"/>
          <p:nvPr/>
        </p:nvSpPr>
        <p:spPr>
          <a:xfrm>
            <a:off x="2204595" y="1000764"/>
            <a:ext cx="7782812" cy="400097"/>
          </a:xfrm>
          <a:prstGeom prst="rect">
            <a:avLst/>
          </a:prstGeom>
          <a:noFill/>
        </p:spPr>
        <p:txBody>
          <a:bodyPr wrap="none" lIns="121908" tIns="60954" rIns="121908" bIns="60954" rtlCol="0">
            <a:spAutoFit/>
          </a:bodyPr>
          <a:lstStyle/>
          <a:p>
            <a:pPr algn="ctr"/>
            <a:r>
              <a:rPr lang="en-US">
                <a:cs typeface="+mn-ea"/>
                <a:sym typeface="+mn-lt"/>
              </a:rPr>
              <a:t>Lorem ipsum dolor sit amet, consectetur adipiscing elit, sed do eiusmod tempor </a:t>
            </a:r>
          </a:p>
        </p:txBody>
      </p:sp>
      <p:sp>
        <p:nvSpPr>
          <p:cNvPr id="5" name="TextBox 4"/>
          <p:cNvSpPr txBox="1"/>
          <p:nvPr/>
        </p:nvSpPr>
        <p:spPr>
          <a:xfrm>
            <a:off x="7997011" y="3083362"/>
            <a:ext cx="3542792" cy="2529923"/>
          </a:xfrm>
          <a:prstGeom prst="rect">
            <a:avLst/>
          </a:prstGeom>
          <a:noFill/>
        </p:spPr>
        <p:txBody>
          <a:bodyPr wrap="square" rtlCol="0">
            <a:spAutoFit/>
          </a:bodyPr>
          <a:lstStyle/>
          <a:p>
            <a:r>
              <a:rPr lang="en-US" sz="1440">
                <a:cs typeface="+mn-ea"/>
                <a:sym typeface="+mn-lt"/>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sz="1440">
              <a:cs typeface="+mn-ea"/>
              <a:sym typeface="+mn-lt"/>
            </a:endParaRPr>
          </a:p>
        </p:txBody>
      </p:sp>
      <p:sp>
        <p:nvSpPr>
          <p:cNvPr id="7" name="TextBox 6"/>
          <p:cNvSpPr txBox="1"/>
          <p:nvPr/>
        </p:nvSpPr>
        <p:spPr>
          <a:xfrm>
            <a:off x="8774698" y="2319188"/>
            <a:ext cx="2846164" cy="535531"/>
          </a:xfrm>
          <a:prstGeom prst="rect">
            <a:avLst/>
          </a:prstGeom>
          <a:noFill/>
        </p:spPr>
        <p:txBody>
          <a:bodyPr wrap="square" rtlCol="0">
            <a:spAutoFit/>
          </a:bodyPr>
          <a:lstStyle/>
          <a:p>
            <a:r>
              <a:rPr lang="en-US" sz="1440">
                <a:cs typeface="+mn-ea"/>
                <a:sym typeface="+mn-lt"/>
              </a:rPr>
              <a:t>Lorem ipsum dolor sit amet, consectetur adipisicing elit.</a:t>
            </a:r>
            <a:endParaRPr lang="ru-RU" sz="1440">
              <a:cs typeface="+mn-ea"/>
              <a:sym typeface="+mn-lt"/>
            </a:endParaRPr>
          </a:p>
        </p:txBody>
      </p:sp>
      <p:grpSp>
        <p:nvGrpSpPr>
          <p:cNvPr id="8" name="Group 17"/>
          <p:cNvGrpSpPr/>
          <p:nvPr/>
        </p:nvGrpSpPr>
        <p:grpSpPr>
          <a:xfrm>
            <a:off x="8256240" y="2406661"/>
            <a:ext cx="379337" cy="379050"/>
            <a:chOff x="9525" y="-1587"/>
            <a:chExt cx="2097088" cy="2095500"/>
          </a:xfrm>
          <a:solidFill>
            <a:schemeClr val="accent1"/>
          </a:solidFill>
        </p:grpSpPr>
        <p:sp>
          <p:nvSpPr>
            <p:cNvPr id="9" name="Freeform 5"/>
            <p:cNvSpPr>
              <a:spLocks noEditPoints="1"/>
            </p:cNvSpPr>
            <p:nvPr/>
          </p:nvSpPr>
          <p:spPr bwMode="auto">
            <a:xfrm>
              <a:off x="9525" y="-1587"/>
              <a:ext cx="657225" cy="20955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7" y="35"/>
                    <a:pt x="87" y="35"/>
                  </a:cubicBezTo>
                  <a:cubicBezTo>
                    <a:pt x="96" y="35"/>
                    <a:pt x="104" y="43"/>
                    <a:pt x="104" y="52"/>
                  </a:cubicBezTo>
                  <a:cubicBezTo>
                    <a:pt x="104" y="89"/>
                    <a:pt x="104" y="89"/>
                    <a:pt x="104" y="89"/>
                  </a:cubicBezTo>
                  <a:cubicBezTo>
                    <a:pt x="99" y="87"/>
                    <a:pt x="93" y="87"/>
                    <a:pt x="87" y="87"/>
                  </a:cubicBezTo>
                  <a:cubicBezTo>
                    <a:pt x="81" y="87"/>
                    <a:pt x="75" y="87"/>
                    <a:pt x="70" y="89"/>
                  </a:cubicBezTo>
                  <a:lnTo>
                    <a:pt x="70" y="52"/>
                  </a:lnTo>
                  <a:close/>
                  <a:moveTo>
                    <a:pt x="104" y="504"/>
                  </a:moveTo>
                  <a:cubicBezTo>
                    <a:pt x="104" y="513"/>
                    <a:pt x="96" y="521"/>
                    <a:pt x="87" y="521"/>
                  </a:cubicBezTo>
                  <a:cubicBezTo>
                    <a:pt x="77" y="521"/>
                    <a:pt x="70" y="513"/>
                    <a:pt x="70" y="504"/>
                  </a:cubicBezTo>
                  <a:cubicBezTo>
                    <a:pt x="70" y="259"/>
                    <a:pt x="70" y="259"/>
                    <a:pt x="70" y="259"/>
                  </a:cubicBezTo>
                  <a:cubicBezTo>
                    <a:pt x="75" y="260"/>
                    <a:pt x="81" y="261"/>
                    <a:pt x="87" y="261"/>
                  </a:cubicBezTo>
                  <a:cubicBezTo>
                    <a:pt x="93" y="261"/>
                    <a:pt x="99" y="260"/>
                    <a:pt x="104" y="259"/>
                  </a:cubicBezTo>
                  <a:lnTo>
                    <a:pt x="104" y="504"/>
                  </a:lnTo>
                  <a:close/>
                  <a:moveTo>
                    <a:pt x="137" y="188"/>
                  </a:moveTo>
                  <a:cubicBezTo>
                    <a:pt x="136" y="189"/>
                    <a:pt x="136" y="190"/>
                    <a:pt x="136" y="191"/>
                  </a:cubicBezTo>
                  <a:cubicBezTo>
                    <a:pt x="134" y="196"/>
                    <a:pt x="132" y="200"/>
                    <a:pt x="129" y="204"/>
                  </a:cubicBezTo>
                  <a:cubicBezTo>
                    <a:pt x="129" y="204"/>
                    <a:pt x="129" y="204"/>
                    <a:pt x="129" y="204"/>
                  </a:cubicBezTo>
                  <a:cubicBezTo>
                    <a:pt x="126" y="208"/>
                    <a:pt x="122" y="212"/>
                    <a:pt x="118" y="215"/>
                  </a:cubicBezTo>
                  <a:cubicBezTo>
                    <a:pt x="118" y="215"/>
                    <a:pt x="118" y="215"/>
                    <a:pt x="118" y="215"/>
                  </a:cubicBezTo>
                  <a:cubicBezTo>
                    <a:pt x="114" y="218"/>
                    <a:pt x="109" y="221"/>
                    <a:pt x="104" y="223"/>
                  </a:cubicBezTo>
                  <a:cubicBezTo>
                    <a:pt x="99" y="225"/>
                    <a:pt x="93" y="226"/>
                    <a:pt x="87" y="226"/>
                  </a:cubicBezTo>
                  <a:cubicBezTo>
                    <a:pt x="81" y="226"/>
                    <a:pt x="75" y="225"/>
                    <a:pt x="70" y="223"/>
                  </a:cubicBezTo>
                  <a:cubicBezTo>
                    <a:pt x="64" y="221"/>
                    <a:pt x="60" y="218"/>
                    <a:pt x="56" y="215"/>
                  </a:cubicBezTo>
                  <a:cubicBezTo>
                    <a:pt x="56" y="215"/>
                    <a:pt x="56" y="215"/>
                    <a:pt x="55" y="215"/>
                  </a:cubicBezTo>
                  <a:cubicBezTo>
                    <a:pt x="51" y="212"/>
                    <a:pt x="48" y="208"/>
                    <a:pt x="45" y="204"/>
                  </a:cubicBezTo>
                  <a:cubicBezTo>
                    <a:pt x="45" y="204"/>
                    <a:pt x="45" y="204"/>
                    <a:pt x="45" y="204"/>
                  </a:cubicBezTo>
                  <a:cubicBezTo>
                    <a:pt x="42" y="200"/>
                    <a:pt x="40" y="196"/>
                    <a:pt x="38" y="191"/>
                  </a:cubicBezTo>
                  <a:cubicBezTo>
                    <a:pt x="38" y="190"/>
                    <a:pt x="37" y="189"/>
                    <a:pt x="37" y="188"/>
                  </a:cubicBezTo>
                  <a:cubicBezTo>
                    <a:pt x="36" y="184"/>
                    <a:pt x="35" y="179"/>
                    <a:pt x="35" y="174"/>
                  </a:cubicBezTo>
                  <a:cubicBezTo>
                    <a:pt x="35" y="169"/>
                    <a:pt x="36" y="164"/>
                    <a:pt x="37" y="159"/>
                  </a:cubicBezTo>
                  <a:cubicBezTo>
                    <a:pt x="37" y="158"/>
                    <a:pt x="38" y="157"/>
                    <a:pt x="38" y="156"/>
                  </a:cubicBezTo>
                  <a:cubicBezTo>
                    <a:pt x="40" y="152"/>
                    <a:pt x="42" y="147"/>
                    <a:pt x="45" y="144"/>
                  </a:cubicBezTo>
                  <a:cubicBezTo>
                    <a:pt x="45" y="143"/>
                    <a:pt x="45" y="143"/>
                    <a:pt x="45" y="143"/>
                  </a:cubicBezTo>
                  <a:cubicBezTo>
                    <a:pt x="48" y="139"/>
                    <a:pt x="51" y="136"/>
                    <a:pt x="55" y="132"/>
                  </a:cubicBezTo>
                  <a:cubicBezTo>
                    <a:pt x="56" y="132"/>
                    <a:pt x="56" y="132"/>
                    <a:pt x="56" y="132"/>
                  </a:cubicBezTo>
                  <a:cubicBezTo>
                    <a:pt x="60" y="129"/>
                    <a:pt x="64" y="127"/>
                    <a:pt x="70" y="125"/>
                  </a:cubicBezTo>
                  <a:cubicBezTo>
                    <a:pt x="75" y="123"/>
                    <a:pt x="81" y="122"/>
                    <a:pt x="87" y="122"/>
                  </a:cubicBezTo>
                  <a:cubicBezTo>
                    <a:pt x="93" y="122"/>
                    <a:pt x="99" y="123"/>
                    <a:pt x="104" y="125"/>
                  </a:cubicBezTo>
                  <a:cubicBezTo>
                    <a:pt x="109" y="127"/>
                    <a:pt x="114" y="129"/>
                    <a:pt x="118" y="132"/>
                  </a:cubicBezTo>
                  <a:cubicBezTo>
                    <a:pt x="118" y="132"/>
                    <a:pt x="118" y="132"/>
                    <a:pt x="118" y="132"/>
                  </a:cubicBezTo>
                  <a:cubicBezTo>
                    <a:pt x="122" y="136"/>
                    <a:pt x="126" y="139"/>
                    <a:pt x="129" y="143"/>
                  </a:cubicBezTo>
                  <a:cubicBezTo>
                    <a:pt x="129" y="143"/>
                    <a:pt x="129" y="143"/>
                    <a:pt x="129" y="144"/>
                  </a:cubicBezTo>
                  <a:cubicBezTo>
                    <a:pt x="132" y="147"/>
                    <a:pt x="134" y="152"/>
                    <a:pt x="136" y="156"/>
                  </a:cubicBezTo>
                  <a:cubicBezTo>
                    <a:pt x="136" y="157"/>
                    <a:pt x="136" y="158"/>
                    <a:pt x="137" y="159"/>
                  </a:cubicBezTo>
                  <a:cubicBezTo>
                    <a:pt x="138" y="164"/>
                    <a:pt x="139" y="169"/>
                    <a:pt x="139" y="174"/>
                  </a:cubicBezTo>
                  <a:cubicBezTo>
                    <a:pt x="139" y="179"/>
                    <a:pt x="138" y="184"/>
                    <a:pt x="137"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id-ID" sz="2160">
                <a:cs typeface="+mn-ea"/>
                <a:sym typeface="+mn-lt"/>
              </a:endParaRPr>
            </a:p>
          </p:txBody>
        </p:sp>
        <p:sp>
          <p:nvSpPr>
            <p:cNvPr id="10" name="Freeform 6"/>
            <p:cNvSpPr>
              <a:spLocks noEditPoints="1"/>
            </p:cNvSpPr>
            <p:nvPr/>
          </p:nvSpPr>
          <p:spPr bwMode="auto">
            <a:xfrm>
              <a:off x="1449388" y="-1587"/>
              <a:ext cx="657225" cy="20955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8" y="35"/>
                    <a:pt x="87" y="35"/>
                  </a:cubicBezTo>
                  <a:cubicBezTo>
                    <a:pt x="97" y="35"/>
                    <a:pt x="105" y="43"/>
                    <a:pt x="105" y="52"/>
                  </a:cubicBezTo>
                  <a:cubicBezTo>
                    <a:pt x="105" y="89"/>
                    <a:pt x="105" y="89"/>
                    <a:pt x="105" y="89"/>
                  </a:cubicBezTo>
                  <a:cubicBezTo>
                    <a:pt x="99" y="87"/>
                    <a:pt x="93" y="87"/>
                    <a:pt x="87" y="87"/>
                  </a:cubicBezTo>
                  <a:cubicBezTo>
                    <a:pt x="81" y="87"/>
                    <a:pt x="75" y="87"/>
                    <a:pt x="70" y="89"/>
                  </a:cubicBezTo>
                  <a:lnTo>
                    <a:pt x="70" y="52"/>
                  </a:lnTo>
                  <a:close/>
                  <a:moveTo>
                    <a:pt x="105" y="504"/>
                  </a:moveTo>
                  <a:cubicBezTo>
                    <a:pt x="105" y="513"/>
                    <a:pt x="97" y="521"/>
                    <a:pt x="87" y="521"/>
                  </a:cubicBezTo>
                  <a:cubicBezTo>
                    <a:pt x="78" y="521"/>
                    <a:pt x="70" y="513"/>
                    <a:pt x="70" y="504"/>
                  </a:cubicBezTo>
                  <a:cubicBezTo>
                    <a:pt x="70" y="259"/>
                    <a:pt x="70" y="259"/>
                    <a:pt x="70" y="259"/>
                  </a:cubicBezTo>
                  <a:cubicBezTo>
                    <a:pt x="75" y="260"/>
                    <a:pt x="81" y="261"/>
                    <a:pt x="87" y="261"/>
                  </a:cubicBezTo>
                  <a:cubicBezTo>
                    <a:pt x="93" y="261"/>
                    <a:pt x="99" y="260"/>
                    <a:pt x="105" y="259"/>
                  </a:cubicBezTo>
                  <a:lnTo>
                    <a:pt x="105" y="504"/>
                  </a:lnTo>
                  <a:close/>
                  <a:moveTo>
                    <a:pt x="137" y="188"/>
                  </a:moveTo>
                  <a:cubicBezTo>
                    <a:pt x="137" y="189"/>
                    <a:pt x="136" y="190"/>
                    <a:pt x="136" y="191"/>
                  </a:cubicBezTo>
                  <a:cubicBezTo>
                    <a:pt x="134" y="196"/>
                    <a:pt x="132" y="200"/>
                    <a:pt x="129" y="204"/>
                  </a:cubicBezTo>
                  <a:cubicBezTo>
                    <a:pt x="129" y="204"/>
                    <a:pt x="129" y="204"/>
                    <a:pt x="129" y="204"/>
                  </a:cubicBezTo>
                  <a:cubicBezTo>
                    <a:pt x="126" y="208"/>
                    <a:pt x="123" y="212"/>
                    <a:pt x="119" y="215"/>
                  </a:cubicBezTo>
                  <a:cubicBezTo>
                    <a:pt x="118" y="215"/>
                    <a:pt x="118" y="215"/>
                    <a:pt x="118" y="215"/>
                  </a:cubicBezTo>
                  <a:cubicBezTo>
                    <a:pt x="114" y="218"/>
                    <a:pt x="110" y="221"/>
                    <a:pt x="105" y="223"/>
                  </a:cubicBezTo>
                  <a:cubicBezTo>
                    <a:pt x="99" y="225"/>
                    <a:pt x="93" y="226"/>
                    <a:pt x="87" y="226"/>
                  </a:cubicBezTo>
                  <a:cubicBezTo>
                    <a:pt x="81" y="226"/>
                    <a:pt x="75" y="225"/>
                    <a:pt x="70" y="223"/>
                  </a:cubicBezTo>
                  <a:cubicBezTo>
                    <a:pt x="65" y="221"/>
                    <a:pt x="60" y="218"/>
                    <a:pt x="56" y="215"/>
                  </a:cubicBezTo>
                  <a:cubicBezTo>
                    <a:pt x="56" y="215"/>
                    <a:pt x="56" y="215"/>
                    <a:pt x="56" y="215"/>
                  </a:cubicBezTo>
                  <a:cubicBezTo>
                    <a:pt x="52" y="212"/>
                    <a:pt x="48" y="208"/>
                    <a:pt x="45" y="204"/>
                  </a:cubicBezTo>
                  <a:cubicBezTo>
                    <a:pt x="45" y="204"/>
                    <a:pt x="45" y="204"/>
                    <a:pt x="45" y="204"/>
                  </a:cubicBezTo>
                  <a:cubicBezTo>
                    <a:pt x="42" y="200"/>
                    <a:pt x="40" y="196"/>
                    <a:pt x="38" y="191"/>
                  </a:cubicBezTo>
                  <a:cubicBezTo>
                    <a:pt x="38" y="190"/>
                    <a:pt x="38" y="189"/>
                    <a:pt x="37" y="188"/>
                  </a:cubicBezTo>
                  <a:cubicBezTo>
                    <a:pt x="36" y="184"/>
                    <a:pt x="35" y="179"/>
                    <a:pt x="35" y="174"/>
                  </a:cubicBezTo>
                  <a:cubicBezTo>
                    <a:pt x="35" y="169"/>
                    <a:pt x="36" y="164"/>
                    <a:pt x="37" y="159"/>
                  </a:cubicBezTo>
                  <a:cubicBezTo>
                    <a:pt x="38" y="158"/>
                    <a:pt x="38" y="157"/>
                    <a:pt x="38" y="156"/>
                  </a:cubicBezTo>
                  <a:cubicBezTo>
                    <a:pt x="40" y="152"/>
                    <a:pt x="42" y="147"/>
                    <a:pt x="45" y="144"/>
                  </a:cubicBezTo>
                  <a:cubicBezTo>
                    <a:pt x="45" y="143"/>
                    <a:pt x="45" y="143"/>
                    <a:pt x="45" y="143"/>
                  </a:cubicBezTo>
                  <a:cubicBezTo>
                    <a:pt x="48" y="139"/>
                    <a:pt x="52" y="136"/>
                    <a:pt x="56" y="132"/>
                  </a:cubicBezTo>
                  <a:cubicBezTo>
                    <a:pt x="56" y="132"/>
                    <a:pt x="56" y="132"/>
                    <a:pt x="56" y="132"/>
                  </a:cubicBezTo>
                  <a:cubicBezTo>
                    <a:pt x="60" y="129"/>
                    <a:pt x="65" y="127"/>
                    <a:pt x="70" y="125"/>
                  </a:cubicBezTo>
                  <a:cubicBezTo>
                    <a:pt x="75" y="123"/>
                    <a:pt x="81" y="122"/>
                    <a:pt x="87" y="122"/>
                  </a:cubicBezTo>
                  <a:cubicBezTo>
                    <a:pt x="93" y="122"/>
                    <a:pt x="99" y="123"/>
                    <a:pt x="105" y="125"/>
                  </a:cubicBezTo>
                  <a:cubicBezTo>
                    <a:pt x="110" y="127"/>
                    <a:pt x="114" y="129"/>
                    <a:pt x="118" y="132"/>
                  </a:cubicBezTo>
                  <a:cubicBezTo>
                    <a:pt x="118" y="132"/>
                    <a:pt x="118" y="132"/>
                    <a:pt x="119" y="132"/>
                  </a:cubicBezTo>
                  <a:cubicBezTo>
                    <a:pt x="123" y="136"/>
                    <a:pt x="126" y="139"/>
                    <a:pt x="129" y="143"/>
                  </a:cubicBezTo>
                  <a:cubicBezTo>
                    <a:pt x="129" y="143"/>
                    <a:pt x="129" y="143"/>
                    <a:pt x="129" y="144"/>
                  </a:cubicBezTo>
                  <a:cubicBezTo>
                    <a:pt x="132" y="147"/>
                    <a:pt x="134" y="152"/>
                    <a:pt x="136" y="156"/>
                  </a:cubicBezTo>
                  <a:cubicBezTo>
                    <a:pt x="136" y="157"/>
                    <a:pt x="137" y="158"/>
                    <a:pt x="137" y="159"/>
                  </a:cubicBezTo>
                  <a:cubicBezTo>
                    <a:pt x="138" y="164"/>
                    <a:pt x="139" y="169"/>
                    <a:pt x="139" y="174"/>
                  </a:cubicBezTo>
                  <a:cubicBezTo>
                    <a:pt x="139" y="179"/>
                    <a:pt x="138" y="184"/>
                    <a:pt x="137"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id-ID" sz="2160">
                <a:cs typeface="+mn-ea"/>
                <a:sym typeface="+mn-lt"/>
              </a:endParaRPr>
            </a:p>
          </p:txBody>
        </p:sp>
        <p:sp>
          <p:nvSpPr>
            <p:cNvPr id="11" name="Freeform 7"/>
            <p:cNvSpPr>
              <a:spLocks noEditPoints="1"/>
            </p:cNvSpPr>
            <p:nvPr/>
          </p:nvSpPr>
          <p:spPr bwMode="auto">
            <a:xfrm>
              <a:off x="730250" y="-1587"/>
              <a:ext cx="655638" cy="20955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313"/>
                  </a:moveTo>
                  <a:cubicBezTo>
                    <a:pt x="139" y="52"/>
                    <a:pt x="139" y="52"/>
                    <a:pt x="139" y="52"/>
                  </a:cubicBezTo>
                  <a:cubicBezTo>
                    <a:pt x="139" y="23"/>
                    <a:pt x="116" y="0"/>
                    <a:pt x="87" y="0"/>
                  </a:cubicBezTo>
                  <a:cubicBezTo>
                    <a:pt x="58" y="0"/>
                    <a:pt x="35" y="23"/>
                    <a:pt x="35" y="52"/>
                  </a:cubicBezTo>
                  <a:cubicBezTo>
                    <a:pt x="35" y="313"/>
                    <a:pt x="35" y="313"/>
                    <a:pt x="35" y="313"/>
                  </a:cubicBezTo>
                  <a:cubicBezTo>
                    <a:pt x="14" y="329"/>
                    <a:pt x="0" y="354"/>
                    <a:pt x="0" y="382"/>
                  </a:cubicBezTo>
                  <a:cubicBezTo>
                    <a:pt x="0" y="411"/>
                    <a:pt x="14" y="435"/>
                    <a:pt x="35" y="451"/>
                  </a:cubicBezTo>
                  <a:cubicBezTo>
                    <a:pt x="35" y="504"/>
                    <a:pt x="35" y="504"/>
                    <a:pt x="35" y="504"/>
                  </a:cubicBezTo>
                  <a:cubicBezTo>
                    <a:pt x="35" y="533"/>
                    <a:pt x="58" y="556"/>
                    <a:pt x="87" y="556"/>
                  </a:cubicBezTo>
                  <a:cubicBezTo>
                    <a:pt x="116" y="556"/>
                    <a:pt x="139" y="533"/>
                    <a:pt x="139" y="504"/>
                  </a:cubicBezTo>
                  <a:cubicBezTo>
                    <a:pt x="139" y="451"/>
                    <a:pt x="139" y="451"/>
                    <a:pt x="139" y="451"/>
                  </a:cubicBezTo>
                  <a:cubicBezTo>
                    <a:pt x="160" y="435"/>
                    <a:pt x="174" y="411"/>
                    <a:pt x="174" y="382"/>
                  </a:cubicBezTo>
                  <a:cubicBezTo>
                    <a:pt x="174" y="354"/>
                    <a:pt x="160" y="329"/>
                    <a:pt x="139" y="313"/>
                  </a:cubicBezTo>
                  <a:close/>
                  <a:moveTo>
                    <a:pt x="70" y="52"/>
                  </a:moveTo>
                  <a:cubicBezTo>
                    <a:pt x="70" y="43"/>
                    <a:pt x="77" y="35"/>
                    <a:pt x="87" y="35"/>
                  </a:cubicBezTo>
                  <a:cubicBezTo>
                    <a:pt x="97" y="35"/>
                    <a:pt x="104" y="43"/>
                    <a:pt x="104" y="52"/>
                  </a:cubicBezTo>
                  <a:cubicBezTo>
                    <a:pt x="104" y="297"/>
                    <a:pt x="104" y="297"/>
                    <a:pt x="104" y="297"/>
                  </a:cubicBezTo>
                  <a:cubicBezTo>
                    <a:pt x="99" y="296"/>
                    <a:pt x="93" y="295"/>
                    <a:pt x="87" y="295"/>
                  </a:cubicBezTo>
                  <a:cubicBezTo>
                    <a:pt x="81" y="295"/>
                    <a:pt x="75" y="296"/>
                    <a:pt x="70" y="297"/>
                  </a:cubicBezTo>
                  <a:lnTo>
                    <a:pt x="70" y="52"/>
                  </a:lnTo>
                  <a:close/>
                  <a:moveTo>
                    <a:pt x="104" y="504"/>
                  </a:moveTo>
                  <a:cubicBezTo>
                    <a:pt x="104" y="513"/>
                    <a:pt x="97" y="521"/>
                    <a:pt x="87" y="521"/>
                  </a:cubicBezTo>
                  <a:cubicBezTo>
                    <a:pt x="77" y="521"/>
                    <a:pt x="70" y="513"/>
                    <a:pt x="70" y="504"/>
                  </a:cubicBezTo>
                  <a:cubicBezTo>
                    <a:pt x="70" y="467"/>
                    <a:pt x="70" y="467"/>
                    <a:pt x="70" y="467"/>
                  </a:cubicBezTo>
                  <a:cubicBezTo>
                    <a:pt x="75" y="469"/>
                    <a:pt x="81" y="469"/>
                    <a:pt x="87" y="469"/>
                  </a:cubicBezTo>
                  <a:cubicBezTo>
                    <a:pt x="93" y="469"/>
                    <a:pt x="99" y="469"/>
                    <a:pt x="104" y="467"/>
                  </a:cubicBezTo>
                  <a:lnTo>
                    <a:pt x="104" y="504"/>
                  </a:lnTo>
                  <a:close/>
                  <a:moveTo>
                    <a:pt x="137" y="397"/>
                  </a:moveTo>
                  <a:cubicBezTo>
                    <a:pt x="137" y="398"/>
                    <a:pt x="136" y="399"/>
                    <a:pt x="136" y="400"/>
                  </a:cubicBezTo>
                  <a:cubicBezTo>
                    <a:pt x="134" y="404"/>
                    <a:pt x="132" y="409"/>
                    <a:pt x="129" y="412"/>
                  </a:cubicBezTo>
                  <a:cubicBezTo>
                    <a:pt x="129" y="412"/>
                    <a:pt x="129" y="413"/>
                    <a:pt x="129" y="413"/>
                  </a:cubicBezTo>
                  <a:cubicBezTo>
                    <a:pt x="126" y="417"/>
                    <a:pt x="123" y="420"/>
                    <a:pt x="118" y="424"/>
                  </a:cubicBezTo>
                  <a:cubicBezTo>
                    <a:pt x="118" y="424"/>
                    <a:pt x="118" y="424"/>
                    <a:pt x="118" y="424"/>
                  </a:cubicBezTo>
                  <a:cubicBezTo>
                    <a:pt x="114" y="427"/>
                    <a:pt x="109" y="429"/>
                    <a:pt x="104" y="431"/>
                  </a:cubicBezTo>
                  <a:cubicBezTo>
                    <a:pt x="99" y="433"/>
                    <a:pt x="93" y="434"/>
                    <a:pt x="87" y="434"/>
                  </a:cubicBezTo>
                  <a:cubicBezTo>
                    <a:pt x="81" y="434"/>
                    <a:pt x="75" y="433"/>
                    <a:pt x="70" y="431"/>
                  </a:cubicBezTo>
                  <a:cubicBezTo>
                    <a:pt x="65" y="429"/>
                    <a:pt x="60" y="427"/>
                    <a:pt x="56" y="424"/>
                  </a:cubicBezTo>
                  <a:cubicBezTo>
                    <a:pt x="56" y="424"/>
                    <a:pt x="56" y="424"/>
                    <a:pt x="56" y="424"/>
                  </a:cubicBezTo>
                  <a:cubicBezTo>
                    <a:pt x="51" y="420"/>
                    <a:pt x="48" y="417"/>
                    <a:pt x="45" y="413"/>
                  </a:cubicBezTo>
                  <a:cubicBezTo>
                    <a:pt x="45" y="413"/>
                    <a:pt x="45" y="412"/>
                    <a:pt x="45" y="412"/>
                  </a:cubicBezTo>
                  <a:cubicBezTo>
                    <a:pt x="42" y="409"/>
                    <a:pt x="40" y="404"/>
                    <a:pt x="38" y="400"/>
                  </a:cubicBezTo>
                  <a:cubicBezTo>
                    <a:pt x="38" y="399"/>
                    <a:pt x="37" y="398"/>
                    <a:pt x="37" y="397"/>
                  </a:cubicBezTo>
                  <a:cubicBezTo>
                    <a:pt x="36" y="392"/>
                    <a:pt x="35" y="387"/>
                    <a:pt x="35" y="382"/>
                  </a:cubicBezTo>
                  <a:cubicBezTo>
                    <a:pt x="35" y="377"/>
                    <a:pt x="36" y="372"/>
                    <a:pt x="37" y="368"/>
                  </a:cubicBezTo>
                  <a:cubicBezTo>
                    <a:pt x="37" y="367"/>
                    <a:pt x="38" y="366"/>
                    <a:pt x="38" y="365"/>
                  </a:cubicBezTo>
                  <a:cubicBezTo>
                    <a:pt x="40" y="360"/>
                    <a:pt x="42" y="356"/>
                    <a:pt x="45" y="352"/>
                  </a:cubicBezTo>
                  <a:cubicBezTo>
                    <a:pt x="45" y="352"/>
                    <a:pt x="45" y="352"/>
                    <a:pt x="45" y="352"/>
                  </a:cubicBezTo>
                  <a:cubicBezTo>
                    <a:pt x="48" y="348"/>
                    <a:pt x="51" y="344"/>
                    <a:pt x="56" y="341"/>
                  </a:cubicBezTo>
                  <a:cubicBezTo>
                    <a:pt x="56" y="341"/>
                    <a:pt x="56" y="341"/>
                    <a:pt x="56" y="341"/>
                  </a:cubicBezTo>
                  <a:cubicBezTo>
                    <a:pt x="60" y="338"/>
                    <a:pt x="65" y="335"/>
                    <a:pt x="70" y="333"/>
                  </a:cubicBezTo>
                  <a:cubicBezTo>
                    <a:pt x="75" y="331"/>
                    <a:pt x="81" y="330"/>
                    <a:pt x="87" y="330"/>
                  </a:cubicBezTo>
                  <a:cubicBezTo>
                    <a:pt x="93" y="330"/>
                    <a:pt x="99" y="331"/>
                    <a:pt x="104" y="333"/>
                  </a:cubicBezTo>
                  <a:cubicBezTo>
                    <a:pt x="109" y="335"/>
                    <a:pt x="114" y="338"/>
                    <a:pt x="118" y="341"/>
                  </a:cubicBezTo>
                  <a:cubicBezTo>
                    <a:pt x="118" y="341"/>
                    <a:pt x="118" y="341"/>
                    <a:pt x="118" y="341"/>
                  </a:cubicBezTo>
                  <a:cubicBezTo>
                    <a:pt x="123" y="344"/>
                    <a:pt x="126" y="348"/>
                    <a:pt x="129" y="352"/>
                  </a:cubicBezTo>
                  <a:cubicBezTo>
                    <a:pt x="129" y="352"/>
                    <a:pt x="129" y="352"/>
                    <a:pt x="129" y="352"/>
                  </a:cubicBezTo>
                  <a:cubicBezTo>
                    <a:pt x="132" y="356"/>
                    <a:pt x="134" y="360"/>
                    <a:pt x="136" y="365"/>
                  </a:cubicBezTo>
                  <a:cubicBezTo>
                    <a:pt x="136" y="366"/>
                    <a:pt x="137" y="367"/>
                    <a:pt x="137" y="368"/>
                  </a:cubicBezTo>
                  <a:cubicBezTo>
                    <a:pt x="138" y="372"/>
                    <a:pt x="139" y="377"/>
                    <a:pt x="139" y="382"/>
                  </a:cubicBezTo>
                  <a:cubicBezTo>
                    <a:pt x="139" y="387"/>
                    <a:pt x="138" y="392"/>
                    <a:pt x="137" y="3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endParaRPr lang="id-ID" sz="2160">
                <a:cs typeface="+mn-ea"/>
                <a:sym typeface="+mn-lt"/>
              </a:endParaRPr>
            </a:p>
          </p:txBody>
        </p:sp>
      </p:grpSp>
      <p:pic>
        <p:nvPicPr>
          <p:cNvPr id="12" name="图片占位符 1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768" b="2768"/>
          <a:stretch>
            <a:fillRect/>
          </a:stretch>
        </p:blipFill>
        <p:spPr>
          <a:xfrm>
            <a:off x="1874838" y="2349500"/>
            <a:ext cx="4997450" cy="3143250"/>
          </a:xfrm>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392969" y="1844295"/>
            <a:ext cx="5411671" cy="5060156"/>
            <a:chOff x="4548057" y="487201"/>
            <a:chExt cx="5580639" cy="5218150"/>
          </a:xfrm>
        </p:grpSpPr>
        <p:sp>
          <p:nvSpPr>
            <p:cNvPr id="4" name="Freeform 56"/>
            <p:cNvSpPr/>
            <p:nvPr/>
          </p:nvSpPr>
          <p:spPr bwMode="auto">
            <a:xfrm>
              <a:off x="6167354" y="1915749"/>
              <a:ext cx="3025592" cy="378960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3"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tx2"/>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nvGrpSpPr>
            <p:cNvPr id="5" name="Group 49"/>
            <p:cNvGrpSpPr/>
            <p:nvPr/>
          </p:nvGrpSpPr>
          <p:grpSpPr>
            <a:xfrm>
              <a:off x="5250421" y="487201"/>
              <a:ext cx="4779675" cy="3671505"/>
              <a:chOff x="7223605" y="1034167"/>
              <a:chExt cx="4779675" cy="3671505"/>
            </a:xfrm>
            <a:solidFill>
              <a:schemeClr val="accent5">
                <a:alpha val="70000"/>
              </a:schemeClr>
            </a:solidFill>
          </p:grpSpPr>
          <p:sp>
            <p:nvSpPr>
              <p:cNvPr id="6" name="Oval 94"/>
              <p:cNvSpPr/>
              <p:nvPr/>
            </p:nvSpPr>
            <p:spPr>
              <a:xfrm>
                <a:off x="7223605" y="2907942"/>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7" name="Oval 95"/>
              <p:cNvSpPr/>
              <p:nvPr/>
            </p:nvSpPr>
            <p:spPr>
              <a:xfrm>
                <a:off x="8051873" y="4113273"/>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8" name="Oval 96"/>
              <p:cNvSpPr/>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9" name="Oval 97"/>
              <p:cNvSpPr/>
              <p:nvPr/>
            </p:nvSpPr>
            <p:spPr>
              <a:xfrm>
                <a:off x="9722732" y="3212873"/>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10" name="Oval 98"/>
              <p:cNvSpPr/>
              <p:nvPr/>
            </p:nvSpPr>
            <p:spPr>
              <a:xfrm>
                <a:off x="8647793" y="259875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11" name="Oval 99"/>
              <p:cNvSpPr/>
              <p:nvPr/>
            </p:nvSpPr>
            <p:spPr>
              <a:xfrm>
                <a:off x="10147702" y="416441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12" name="Oval 100"/>
              <p:cNvSpPr/>
              <p:nvPr/>
            </p:nvSpPr>
            <p:spPr>
              <a:xfrm>
                <a:off x="11150960" y="2163063"/>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13" name="Oval 101"/>
              <p:cNvSpPr/>
              <p:nvPr/>
            </p:nvSpPr>
            <p:spPr>
              <a:xfrm>
                <a:off x="11294540" y="3501142"/>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14" name="Oval 102"/>
              <p:cNvSpPr/>
              <p:nvPr/>
            </p:nvSpPr>
            <p:spPr>
              <a:xfrm>
                <a:off x="9368362" y="1034167"/>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grpSp>
        <p:grpSp>
          <p:nvGrpSpPr>
            <p:cNvPr id="15" name="Group 103"/>
            <p:cNvGrpSpPr/>
            <p:nvPr/>
          </p:nvGrpSpPr>
          <p:grpSpPr>
            <a:xfrm>
              <a:off x="5139281" y="793551"/>
              <a:ext cx="4788017" cy="3731205"/>
              <a:chOff x="7071416" y="1121303"/>
              <a:chExt cx="4788017" cy="3731205"/>
            </a:xfrm>
            <a:solidFill>
              <a:schemeClr val="accent2">
                <a:alpha val="40000"/>
              </a:schemeClr>
            </a:solidFill>
          </p:grpSpPr>
          <p:sp>
            <p:nvSpPr>
              <p:cNvPr id="16" name="Oval 104"/>
              <p:cNvSpPr/>
              <p:nvPr/>
            </p:nvSpPr>
            <p:spPr>
              <a:xfrm>
                <a:off x="7071416" y="1970672"/>
                <a:ext cx="604144"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17" name="Oval 105"/>
              <p:cNvSpPr/>
              <p:nvPr/>
            </p:nvSpPr>
            <p:spPr>
              <a:xfrm>
                <a:off x="10028885" y="2266337"/>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18" name="Oval 106"/>
              <p:cNvSpPr/>
              <p:nvPr/>
            </p:nvSpPr>
            <p:spPr>
              <a:xfrm>
                <a:off x="8444595" y="4164419"/>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19" name="Oval 107"/>
              <p:cNvSpPr/>
              <p:nvPr/>
            </p:nvSpPr>
            <p:spPr>
              <a:xfrm>
                <a:off x="10677336" y="3875937"/>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20" name="Oval 108"/>
              <p:cNvSpPr/>
              <p:nvPr/>
            </p:nvSpPr>
            <p:spPr>
              <a:xfrm>
                <a:off x="11598565" y="2698248"/>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21" name="Oval 109"/>
              <p:cNvSpPr/>
              <p:nvPr/>
            </p:nvSpPr>
            <p:spPr>
              <a:xfrm>
                <a:off x="7688405" y="2869385"/>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22" name="Oval 110"/>
              <p:cNvSpPr/>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23" name="Oval 111"/>
              <p:cNvSpPr/>
              <p:nvPr/>
            </p:nvSpPr>
            <p:spPr>
              <a:xfrm>
                <a:off x="7838577" y="1121303"/>
                <a:ext cx="759965" cy="7599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24" name="Oval 112"/>
              <p:cNvSpPr/>
              <p:nvPr/>
            </p:nvSpPr>
            <p:spPr>
              <a:xfrm>
                <a:off x="9111041" y="3345133"/>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25" name="Oval 113"/>
              <p:cNvSpPr/>
              <p:nvPr/>
            </p:nvSpPr>
            <p:spPr>
              <a:xfrm>
                <a:off x="11106733" y="2785942"/>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grpSp>
        <p:grpSp>
          <p:nvGrpSpPr>
            <p:cNvPr id="26" name="Group 114"/>
            <p:cNvGrpSpPr/>
            <p:nvPr/>
          </p:nvGrpSpPr>
          <p:grpSpPr>
            <a:xfrm>
              <a:off x="5776262" y="1126496"/>
              <a:ext cx="4142805" cy="3446444"/>
              <a:chOff x="7242069" y="1000204"/>
              <a:chExt cx="4142805" cy="3446444"/>
            </a:xfrm>
            <a:solidFill>
              <a:schemeClr val="accent1">
                <a:alpha val="20000"/>
              </a:schemeClr>
            </a:solidFill>
          </p:grpSpPr>
          <p:sp>
            <p:nvSpPr>
              <p:cNvPr id="27" name="Oval 115"/>
              <p:cNvSpPr/>
              <p:nvPr/>
            </p:nvSpPr>
            <p:spPr>
              <a:xfrm>
                <a:off x="8373143" y="1000204"/>
                <a:ext cx="1180478" cy="11804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28" name="Oval 116"/>
              <p:cNvSpPr/>
              <p:nvPr/>
            </p:nvSpPr>
            <p:spPr>
              <a:xfrm>
                <a:off x="9793458" y="1543897"/>
                <a:ext cx="673424" cy="6734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29" name="Oval 117"/>
              <p:cNvSpPr/>
              <p:nvPr/>
            </p:nvSpPr>
            <p:spPr>
              <a:xfrm>
                <a:off x="7728795" y="3028844"/>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30" name="Oval 118"/>
              <p:cNvSpPr/>
              <p:nvPr/>
            </p:nvSpPr>
            <p:spPr>
              <a:xfrm>
                <a:off x="10055853" y="2924511"/>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31" name="Oval 119"/>
              <p:cNvSpPr/>
              <p:nvPr/>
            </p:nvSpPr>
            <p:spPr>
              <a:xfrm>
                <a:off x="7242069" y="1362158"/>
                <a:ext cx="550776" cy="5507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32" name="Oval 120"/>
              <p:cNvSpPr/>
              <p:nvPr/>
            </p:nvSpPr>
            <p:spPr>
              <a:xfrm>
                <a:off x="7460786" y="2351919"/>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33" name="Oval 121"/>
              <p:cNvSpPr/>
              <p:nvPr/>
            </p:nvSpPr>
            <p:spPr>
              <a:xfrm>
                <a:off x="10593255" y="2042438"/>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34" name="Oval 122"/>
              <p:cNvSpPr/>
              <p:nvPr/>
            </p:nvSpPr>
            <p:spPr>
              <a:xfrm>
                <a:off x="11048082" y="1704777"/>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35" name="Oval 123"/>
              <p:cNvSpPr/>
              <p:nvPr/>
            </p:nvSpPr>
            <p:spPr>
              <a:xfrm>
                <a:off x="11027370" y="3450791"/>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36" name="Oval 124"/>
              <p:cNvSpPr/>
              <p:nvPr/>
            </p:nvSpPr>
            <p:spPr>
              <a:xfrm>
                <a:off x="8453970" y="3618181"/>
                <a:ext cx="828467" cy="828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grpSp>
        <p:sp>
          <p:nvSpPr>
            <p:cNvPr id="37" name="Oval 146"/>
            <p:cNvSpPr/>
            <p:nvPr/>
          </p:nvSpPr>
          <p:spPr>
            <a:xfrm>
              <a:off x="6063500" y="728362"/>
              <a:ext cx="1514855" cy="1514855"/>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38" name="Oval 147"/>
            <p:cNvSpPr/>
            <p:nvPr/>
          </p:nvSpPr>
          <p:spPr>
            <a:xfrm>
              <a:off x="8015152" y="988486"/>
              <a:ext cx="1437159" cy="1437159"/>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39" name="Oval 148"/>
            <p:cNvSpPr/>
            <p:nvPr/>
          </p:nvSpPr>
          <p:spPr>
            <a:xfrm>
              <a:off x="5078793" y="2301310"/>
              <a:ext cx="1437159" cy="1437159"/>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40" name="Oval 149"/>
            <p:cNvSpPr/>
            <p:nvPr/>
          </p:nvSpPr>
          <p:spPr>
            <a:xfrm>
              <a:off x="8691537" y="2512211"/>
              <a:ext cx="1437159" cy="1437159"/>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cxnSp>
          <p:nvCxnSpPr>
            <p:cNvPr id="67" name="Straight Connector 176"/>
            <p:cNvCxnSpPr/>
            <p:nvPr/>
          </p:nvCxnSpPr>
          <p:spPr>
            <a:xfrm flipH="1">
              <a:off x="4548057" y="940669"/>
              <a:ext cx="0" cy="38989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4409302" y="449847"/>
            <a:ext cx="3381671" cy="750963"/>
          </a:xfrm>
          <a:prstGeom prst="rect">
            <a:avLst/>
          </a:prstGeom>
          <a:noFill/>
        </p:spPr>
        <p:txBody>
          <a:bodyPr wrap="none" lIns="121908" tIns="60954" rIns="121908" bIns="60954" rtlCol="0">
            <a:spAutoFit/>
          </a:bodyPr>
          <a:lstStyle/>
          <a:p>
            <a:pPr algn="ctr" defTabSz="1219200"/>
            <a:r>
              <a:rPr lang="zh-CN" altLang="en-US" sz="4080">
                <a:solidFill>
                  <a:srgbClr val="303946"/>
                </a:solidFill>
                <a:cs typeface="+mn-ea"/>
                <a:sym typeface="+mn-lt"/>
              </a:rPr>
              <a:t>输入标题内容</a:t>
            </a:r>
            <a:endParaRPr lang="en-US" sz="4080">
              <a:solidFill>
                <a:srgbClr val="303946"/>
              </a:solidFill>
              <a:cs typeface="+mn-ea"/>
              <a:sym typeface="+mn-lt"/>
            </a:endParaRPr>
          </a:p>
        </p:txBody>
      </p:sp>
      <p:sp>
        <p:nvSpPr>
          <p:cNvPr id="42" name="TextBox 41"/>
          <p:cNvSpPr txBox="1"/>
          <p:nvPr/>
        </p:nvSpPr>
        <p:spPr>
          <a:xfrm>
            <a:off x="2204595" y="1000764"/>
            <a:ext cx="7782812" cy="400097"/>
          </a:xfrm>
          <a:prstGeom prst="rect">
            <a:avLst/>
          </a:prstGeom>
          <a:noFill/>
        </p:spPr>
        <p:txBody>
          <a:bodyPr wrap="none" lIns="121908" tIns="60954" rIns="121908" bIns="60954" rtlCol="0">
            <a:spAutoFit/>
          </a:bodyPr>
          <a:lstStyle/>
          <a:p>
            <a:pPr algn="ctr" defTabSz="1219200"/>
            <a:r>
              <a:rPr lang="en-US">
                <a:solidFill>
                  <a:srgbClr val="303946"/>
                </a:solidFill>
                <a:cs typeface="+mn-ea"/>
                <a:sym typeface="+mn-lt"/>
              </a:rPr>
              <a:t>Lorem ipsum dolor sit amet, consectetur adipiscing elit, sed do eiusmod tempor </a:t>
            </a:r>
          </a:p>
        </p:txBody>
      </p:sp>
      <p:grpSp>
        <p:nvGrpSpPr>
          <p:cNvPr id="43" name="Group 1"/>
          <p:cNvGrpSpPr/>
          <p:nvPr/>
        </p:nvGrpSpPr>
        <p:grpSpPr>
          <a:xfrm>
            <a:off x="6009591" y="2478494"/>
            <a:ext cx="5334496" cy="2726315"/>
            <a:chOff x="5014325" y="1968635"/>
            <a:chExt cx="4445413" cy="2271929"/>
          </a:xfrm>
        </p:grpSpPr>
        <p:sp>
          <p:nvSpPr>
            <p:cNvPr id="44" name="TextBox 43"/>
            <p:cNvSpPr txBox="1"/>
            <p:nvPr/>
          </p:nvSpPr>
          <p:spPr>
            <a:xfrm>
              <a:off x="5014325" y="1968635"/>
              <a:ext cx="2474081" cy="261610"/>
            </a:xfrm>
            <a:prstGeom prst="rect">
              <a:avLst/>
            </a:prstGeom>
            <a:noFill/>
          </p:spPr>
          <p:txBody>
            <a:bodyPr wrap="square" rtlCol="0">
              <a:spAutoFit/>
            </a:bodyPr>
            <a:lstStyle/>
            <a:p>
              <a:pPr defTabSz="1219200"/>
              <a:r>
                <a:rPr lang="en-US" sz="1440" b="1">
                  <a:solidFill>
                    <a:srgbClr val="303946"/>
                  </a:solidFill>
                  <a:cs typeface="+mn-ea"/>
                  <a:sym typeface="+mn-lt"/>
                </a:rPr>
                <a:t>Title text demo</a:t>
              </a:r>
              <a:endParaRPr lang="ru-RU" sz="1440" b="1">
                <a:solidFill>
                  <a:srgbClr val="303946"/>
                </a:solidFill>
                <a:cs typeface="+mn-ea"/>
                <a:sym typeface="+mn-lt"/>
              </a:endParaRPr>
            </a:p>
          </p:txBody>
        </p:sp>
        <p:sp>
          <p:nvSpPr>
            <p:cNvPr id="45" name="TextBox 44"/>
            <p:cNvSpPr txBox="1"/>
            <p:nvPr/>
          </p:nvSpPr>
          <p:spPr>
            <a:xfrm>
              <a:off x="5014327" y="2316961"/>
              <a:ext cx="4445411" cy="1923603"/>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adipiscing elit, sed do eiusmod tempor incididunt ut labore et dolore magna aliqua. Ut enim ad minim veniam, quis nostrud exercitation ullamco laboris nisi ut aliquip ex ea commodo consequat.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a:t>
              </a:r>
              <a:endParaRPr lang="ru-RU" sz="1440">
                <a:solidFill>
                  <a:srgbClr val="303946"/>
                </a:solidFill>
                <a:cs typeface="+mn-ea"/>
                <a:sym typeface="+mn-lt"/>
              </a:endParaRPr>
            </a:p>
          </p:txBody>
        </p:sp>
      </p:grpSp>
      <p:sp>
        <p:nvSpPr>
          <p:cNvPr id="46" name="Freeform 14"/>
          <p:cNvSpPr>
            <a:spLocks noEditPoints="1"/>
          </p:cNvSpPr>
          <p:nvPr/>
        </p:nvSpPr>
        <p:spPr bwMode="auto">
          <a:xfrm>
            <a:off x="1255384" y="3963007"/>
            <a:ext cx="678468" cy="67846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chemeClr val="bg1"/>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47" name="Freeform 8"/>
          <p:cNvSpPr>
            <a:spLocks noEditPoints="1"/>
          </p:cNvSpPr>
          <p:nvPr/>
        </p:nvSpPr>
        <p:spPr bwMode="auto">
          <a:xfrm>
            <a:off x="4102830" y="2708321"/>
            <a:ext cx="730877" cy="64100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nvGrpSpPr>
          <p:cNvPr id="48" name="Group 83"/>
          <p:cNvGrpSpPr/>
          <p:nvPr/>
        </p:nvGrpSpPr>
        <p:grpSpPr>
          <a:xfrm>
            <a:off x="4823346" y="4194667"/>
            <a:ext cx="643193" cy="643194"/>
            <a:chOff x="-2771775" y="66675"/>
            <a:chExt cx="827087" cy="827088"/>
          </a:xfrm>
          <a:solidFill>
            <a:schemeClr val="bg1"/>
          </a:solidFill>
        </p:grpSpPr>
        <p:sp>
          <p:nvSpPr>
            <p:cNvPr id="49" name="Freeform 19"/>
            <p:cNvSpPr>
              <a:spLocks noEditPoints="1"/>
            </p:cNvSpPr>
            <p:nvPr/>
          </p:nvSpPr>
          <p:spPr bwMode="auto">
            <a:xfrm>
              <a:off x="-2771775" y="66675"/>
              <a:ext cx="827087" cy="8270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50" name="Freeform 20"/>
            <p:cNvSpPr>
              <a:spLocks noEditPoints="1"/>
            </p:cNvSpPr>
            <p:nvPr/>
          </p:nvSpPr>
          <p:spPr bwMode="auto">
            <a:xfrm>
              <a:off x="-2538413" y="300038"/>
              <a:ext cx="360362" cy="3603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51" name="Freeform 21"/>
            <p:cNvSpPr>
              <a:spLocks noEditPoints="1"/>
            </p:cNvSpPr>
            <p:nvPr/>
          </p:nvSpPr>
          <p:spPr bwMode="auto">
            <a:xfrm>
              <a:off x="-2460625" y="374650"/>
              <a:ext cx="207962"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grpSp>
        <p:nvGrpSpPr>
          <p:cNvPr id="52" name="Group 239"/>
          <p:cNvGrpSpPr/>
          <p:nvPr/>
        </p:nvGrpSpPr>
        <p:grpSpPr>
          <a:xfrm>
            <a:off x="2255257" y="2509846"/>
            <a:ext cx="683531" cy="683395"/>
            <a:chOff x="7938" y="-3175"/>
            <a:chExt cx="8029575" cy="8027988"/>
          </a:xfrm>
          <a:solidFill>
            <a:schemeClr val="bg1"/>
          </a:solidFill>
        </p:grpSpPr>
        <p:sp>
          <p:nvSpPr>
            <p:cNvPr id="53" name="Freeform 23"/>
            <p:cNvSpPr>
              <a:spLocks noEditPoints="1"/>
            </p:cNvSpPr>
            <p:nvPr/>
          </p:nvSpPr>
          <p:spPr bwMode="auto">
            <a:xfrm>
              <a:off x="7938" y="-3175"/>
              <a:ext cx="8029575" cy="80279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54" name="Freeform 24"/>
            <p:cNvSpPr>
              <a:spLocks noEditPoints="1"/>
            </p:cNvSpPr>
            <p:nvPr/>
          </p:nvSpPr>
          <p:spPr bwMode="auto">
            <a:xfrm>
              <a:off x="788988" y="976313"/>
              <a:ext cx="4578350" cy="41767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58180" y="2239297"/>
            <a:ext cx="7875639" cy="237940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文本框 13"/>
          <p:cNvSpPr txBox="1"/>
          <p:nvPr/>
        </p:nvSpPr>
        <p:spPr>
          <a:xfrm>
            <a:off x="4772561" y="3153297"/>
            <a:ext cx="264687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FFFF"/>
                </a:solidFill>
                <a:effectLst/>
                <a:uLnTx/>
                <a:uFillTx/>
                <a:cs typeface="+mn-ea"/>
                <a:sym typeface="+mn-lt"/>
              </a:rPr>
              <a:t>输入标题内容</a:t>
            </a:r>
          </a:p>
        </p:txBody>
      </p:sp>
      <p:sp>
        <p:nvSpPr>
          <p:cNvPr id="15" name="矩形 1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103084" y="3710469"/>
            <a:ext cx="5985832" cy="46166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accent1"/>
                </a:solidFill>
                <a:effectLst/>
                <a:uLnTx/>
                <a:uFillTx/>
                <a:cs typeface="+mn-ea"/>
                <a:sym typeface="+mn-lt"/>
              </a:rPr>
              <a:t>Lorem ipsum dolor sit amet, consectetur adipiscing elit. Ut efficitur ipsum vitae tortor accumsan, a pulvinar lorem lacinia. </a:t>
            </a:r>
          </a:p>
        </p:txBody>
      </p:sp>
      <p:sp>
        <p:nvSpPr>
          <p:cNvPr id="16" name="矩形 15"/>
          <p:cNvSpPr/>
          <p:nvPr/>
        </p:nvSpPr>
        <p:spPr>
          <a:xfrm>
            <a:off x="5488236" y="2587457"/>
            <a:ext cx="1215526" cy="461665"/>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accent1"/>
                </a:solidFill>
                <a:effectLst/>
                <a:uLnTx/>
                <a:uFillTx/>
                <a:cs typeface="+mn-ea"/>
                <a:sym typeface="+mn-lt"/>
              </a:rPr>
              <a:t>PART 03</a:t>
            </a:r>
            <a:endParaRPr kumimoji="0" lang="zh-CN" altLang="en-US" sz="2400" b="0" i="0" u="none" strike="noStrike" kern="1200" cap="none" spc="0" normalizeH="0" baseline="0" noProof="0">
              <a:ln>
                <a:noFill/>
              </a:ln>
              <a:solidFill>
                <a:schemeClr val="accent1"/>
              </a:solidFill>
              <a:effectLst/>
              <a:uLnTx/>
              <a:uFillTx/>
              <a:cs typeface="+mn-ea"/>
              <a:sym typeface="+mn-lt"/>
            </a:endParaRPr>
          </a:p>
        </p:txBody>
      </p:sp>
      <p:cxnSp>
        <p:nvCxnSpPr>
          <p:cNvPr id="17" name="直接连接符 16"/>
          <p:cNvCxnSpPr/>
          <p:nvPr/>
        </p:nvCxnSpPr>
        <p:spPr>
          <a:xfrm>
            <a:off x="5842552" y="3088878"/>
            <a:ext cx="50689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rot="3603723">
            <a:off x="901725" y="2436324"/>
            <a:ext cx="4603177" cy="2964026"/>
            <a:chOff x="4368408" y="2523548"/>
            <a:chExt cx="3626932" cy="2335419"/>
          </a:xfrm>
        </p:grpSpPr>
        <p:sp>
          <p:nvSpPr>
            <p:cNvPr id="3" name="Freeform 69"/>
            <p:cNvSpPr/>
            <p:nvPr/>
          </p:nvSpPr>
          <p:spPr bwMode="auto">
            <a:xfrm rot="5400000">
              <a:off x="4570030" y="3489636"/>
              <a:ext cx="1059798" cy="40438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1">
                <a:lumMod val="7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4" name="Freeform 70"/>
            <p:cNvSpPr/>
            <p:nvPr/>
          </p:nvSpPr>
          <p:spPr bwMode="auto">
            <a:xfrm rot="5400000">
              <a:off x="4470072" y="3060266"/>
              <a:ext cx="528195" cy="7315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chemeClr val="accent1">
                <a:lumMod val="60000"/>
                <a:lumOff val="40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5" name="Freeform 71"/>
            <p:cNvSpPr/>
            <p:nvPr/>
          </p:nvSpPr>
          <p:spPr bwMode="auto">
            <a:xfrm rot="5400000">
              <a:off x="4468367" y="3590165"/>
              <a:ext cx="531603" cy="7315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chemeClr val="accent1"/>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6" name="Freeform 72"/>
            <p:cNvSpPr/>
            <p:nvPr/>
          </p:nvSpPr>
          <p:spPr bwMode="auto">
            <a:xfrm rot="5400000">
              <a:off x="4931814" y="3564038"/>
              <a:ext cx="1697039" cy="25444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2">
                <a:lumMod val="7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7" name="Freeform 73"/>
            <p:cNvSpPr/>
            <p:nvPr/>
          </p:nvSpPr>
          <p:spPr bwMode="auto">
            <a:xfrm rot="5400000">
              <a:off x="5005649" y="2915438"/>
              <a:ext cx="847384" cy="70198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chemeClr val="accent2">
                <a:lumMod val="40000"/>
                <a:lumOff val="60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8" name="Freeform 74"/>
            <p:cNvSpPr/>
            <p:nvPr/>
          </p:nvSpPr>
          <p:spPr bwMode="auto">
            <a:xfrm rot="5400000">
              <a:off x="5004512" y="3763958"/>
              <a:ext cx="849656" cy="70198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chemeClr val="accent2"/>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9" name="Freeform 75"/>
            <p:cNvSpPr/>
            <p:nvPr/>
          </p:nvSpPr>
          <p:spPr bwMode="auto">
            <a:xfrm rot="5400000">
              <a:off x="6733351" y="3490203"/>
              <a:ext cx="1059798" cy="40324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5">
                <a:lumMod val="7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0" name="Freeform 76"/>
            <p:cNvSpPr/>
            <p:nvPr/>
          </p:nvSpPr>
          <p:spPr bwMode="auto">
            <a:xfrm rot="5400000">
              <a:off x="7365481" y="3060265"/>
              <a:ext cx="528195" cy="7315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chemeClr val="accent5">
                <a:lumMod val="60000"/>
                <a:lumOff val="40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1" name="Freeform 77"/>
            <p:cNvSpPr/>
            <p:nvPr/>
          </p:nvSpPr>
          <p:spPr bwMode="auto">
            <a:xfrm rot="5400000">
              <a:off x="7363778" y="3590164"/>
              <a:ext cx="531603" cy="7315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chemeClr val="accent5"/>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2" name="Freeform 78"/>
            <p:cNvSpPr/>
            <p:nvPr/>
          </p:nvSpPr>
          <p:spPr bwMode="auto">
            <a:xfrm rot="5400000">
              <a:off x="5733758" y="3564037"/>
              <a:ext cx="1697039" cy="25444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4">
                <a:lumMod val="7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3" name="Freeform 79"/>
            <p:cNvSpPr/>
            <p:nvPr/>
          </p:nvSpPr>
          <p:spPr bwMode="auto">
            <a:xfrm rot="5400000">
              <a:off x="6510148" y="2916005"/>
              <a:ext cx="847384" cy="7008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chemeClr val="accent4">
                <a:lumMod val="60000"/>
                <a:lumOff val="40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4" name="Freeform 80"/>
            <p:cNvSpPr/>
            <p:nvPr/>
          </p:nvSpPr>
          <p:spPr bwMode="auto">
            <a:xfrm rot="5400000">
              <a:off x="6509012" y="3764525"/>
              <a:ext cx="849656" cy="70085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chemeClr val="accent4"/>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5" name="Freeform 81"/>
            <p:cNvSpPr/>
            <p:nvPr/>
          </p:nvSpPr>
          <p:spPr bwMode="auto">
            <a:xfrm rot="5400000">
              <a:off x="5594043" y="2742779"/>
              <a:ext cx="1166573" cy="7281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chemeClr val="accent3">
                <a:lumMod val="60000"/>
                <a:lumOff val="40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6" name="Freeform 82"/>
            <p:cNvSpPr/>
            <p:nvPr/>
          </p:nvSpPr>
          <p:spPr bwMode="auto">
            <a:xfrm rot="5400000">
              <a:off x="5592908" y="3910488"/>
              <a:ext cx="1168845" cy="7281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chemeClr val="accent3"/>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7" name="Freeform 83"/>
            <p:cNvSpPr/>
            <p:nvPr/>
          </p:nvSpPr>
          <p:spPr bwMode="auto">
            <a:xfrm rot="5400000">
              <a:off x="7724994" y="3425457"/>
              <a:ext cx="9087" cy="53160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8" name="Freeform 84"/>
            <p:cNvSpPr/>
            <p:nvPr/>
          </p:nvSpPr>
          <p:spPr bwMode="auto">
            <a:xfrm rot="5400000">
              <a:off x="6992339" y="3403874"/>
              <a:ext cx="9087" cy="57476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9" name="Freeform 85"/>
            <p:cNvSpPr/>
            <p:nvPr/>
          </p:nvSpPr>
          <p:spPr bwMode="auto">
            <a:xfrm rot="5400000">
              <a:off x="4629665" y="3425456"/>
              <a:ext cx="9087" cy="53160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0" name="Freeform 86"/>
            <p:cNvSpPr/>
            <p:nvPr/>
          </p:nvSpPr>
          <p:spPr bwMode="auto">
            <a:xfrm rot="5400000">
              <a:off x="5361185" y="3403874"/>
              <a:ext cx="9087" cy="57476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1" name="Freeform 87"/>
            <p:cNvSpPr/>
            <p:nvPr/>
          </p:nvSpPr>
          <p:spPr bwMode="auto">
            <a:xfrm rot="5400000">
              <a:off x="6172786" y="3327202"/>
              <a:ext cx="9087" cy="7281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2" name="Freeform 88"/>
            <p:cNvSpPr/>
            <p:nvPr/>
          </p:nvSpPr>
          <p:spPr bwMode="auto">
            <a:xfrm rot="5400000">
              <a:off x="7303573" y="3529959"/>
              <a:ext cx="1059798" cy="32373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3" name="Freeform 89"/>
            <p:cNvSpPr/>
            <p:nvPr/>
          </p:nvSpPr>
          <p:spPr bwMode="auto">
            <a:xfrm rot="5400000">
              <a:off x="6837853" y="3587889"/>
              <a:ext cx="1059798" cy="20787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4" name="Freeform 90"/>
            <p:cNvSpPr/>
            <p:nvPr/>
          </p:nvSpPr>
          <p:spPr bwMode="auto">
            <a:xfrm rot="5400000">
              <a:off x="6303980" y="3559493"/>
              <a:ext cx="1697039" cy="26353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1494" h="231">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5" name="Freeform 91"/>
            <p:cNvSpPr/>
            <p:nvPr/>
          </p:nvSpPr>
          <p:spPr bwMode="auto">
            <a:xfrm rot="5400000">
              <a:off x="5804184" y="3621968"/>
              <a:ext cx="1697039" cy="13858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6" name="Freeform 92"/>
            <p:cNvSpPr/>
            <p:nvPr/>
          </p:nvSpPr>
          <p:spPr bwMode="auto">
            <a:xfrm rot="5400000">
              <a:off x="4000376" y="3529960"/>
              <a:ext cx="1059798" cy="32373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7" name="Freeform 93"/>
            <p:cNvSpPr/>
            <p:nvPr/>
          </p:nvSpPr>
          <p:spPr bwMode="auto">
            <a:xfrm rot="5400000">
              <a:off x="4466093" y="3587891"/>
              <a:ext cx="1059798" cy="20787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8" name="Freeform 94"/>
            <p:cNvSpPr/>
            <p:nvPr/>
          </p:nvSpPr>
          <p:spPr bwMode="auto">
            <a:xfrm rot="5400000">
              <a:off x="4362158" y="3558926"/>
              <a:ext cx="1697039" cy="26466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9" name="Freeform 95"/>
            <p:cNvSpPr/>
            <p:nvPr/>
          </p:nvSpPr>
          <p:spPr bwMode="auto">
            <a:xfrm rot="5400000">
              <a:off x="4862526" y="3621969"/>
              <a:ext cx="1697039" cy="13858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30" name="Freeform 96"/>
            <p:cNvSpPr/>
            <p:nvPr/>
          </p:nvSpPr>
          <p:spPr bwMode="auto">
            <a:xfrm rot="5400000">
              <a:off x="5303823" y="3621399"/>
              <a:ext cx="2335417" cy="13971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31" name="Freeform 97"/>
            <p:cNvSpPr/>
            <p:nvPr/>
          </p:nvSpPr>
          <p:spPr bwMode="auto">
            <a:xfrm rot="5400000">
              <a:off x="4713165" y="3623672"/>
              <a:ext cx="2335417" cy="13517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sp>
        <p:nvSpPr>
          <p:cNvPr id="32" name="TextBox 31"/>
          <p:cNvSpPr txBox="1"/>
          <p:nvPr/>
        </p:nvSpPr>
        <p:spPr>
          <a:xfrm>
            <a:off x="4409302" y="449847"/>
            <a:ext cx="3381671" cy="750963"/>
          </a:xfrm>
          <a:prstGeom prst="rect">
            <a:avLst/>
          </a:prstGeom>
          <a:noFill/>
        </p:spPr>
        <p:txBody>
          <a:bodyPr wrap="none" lIns="121908" tIns="60954" rIns="121908" bIns="60954" rtlCol="0">
            <a:spAutoFit/>
          </a:bodyPr>
          <a:lstStyle/>
          <a:p>
            <a:pPr algn="ctr" defTabSz="1219200"/>
            <a:r>
              <a:rPr lang="zh-CN" altLang="en-US" sz="4080">
                <a:solidFill>
                  <a:srgbClr val="303946"/>
                </a:solidFill>
                <a:cs typeface="+mn-ea"/>
                <a:sym typeface="+mn-lt"/>
              </a:rPr>
              <a:t>输入标题内容</a:t>
            </a:r>
            <a:endParaRPr lang="en-US" sz="4080">
              <a:solidFill>
                <a:srgbClr val="303946"/>
              </a:solidFill>
              <a:cs typeface="+mn-ea"/>
              <a:sym typeface="+mn-lt"/>
            </a:endParaRPr>
          </a:p>
        </p:txBody>
      </p:sp>
      <p:sp>
        <p:nvSpPr>
          <p:cNvPr id="33" name="TextBox 32"/>
          <p:cNvSpPr txBox="1"/>
          <p:nvPr/>
        </p:nvSpPr>
        <p:spPr>
          <a:xfrm>
            <a:off x="2204595" y="1000764"/>
            <a:ext cx="7782812" cy="400097"/>
          </a:xfrm>
          <a:prstGeom prst="rect">
            <a:avLst/>
          </a:prstGeom>
          <a:noFill/>
        </p:spPr>
        <p:txBody>
          <a:bodyPr wrap="none" lIns="121908" tIns="60954" rIns="121908" bIns="60954" rtlCol="0">
            <a:spAutoFit/>
          </a:bodyPr>
          <a:lstStyle/>
          <a:p>
            <a:pPr algn="ctr" defTabSz="1219200"/>
            <a:r>
              <a:rPr lang="en-US">
                <a:solidFill>
                  <a:srgbClr val="303946"/>
                </a:solidFill>
                <a:cs typeface="+mn-ea"/>
                <a:sym typeface="+mn-lt"/>
              </a:rPr>
              <a:t>Lorem ipsum dolor sit amet, consectetur adipiscing elit, sed do eiusmod tempor </a:t>
            </a:r>
          </a:p>
        </p:txBody>
      </p:sp>
      <p:sp>
        <p:nvSpPr>
          <p:cNvPr id="34" name="TextBox 33"/>
          <p:cNvSpPr txBox="1"/>
          <p:nvPr/>
        </p:nvSpPr>
        <p:spPr>
          <a:xfrm>
            <a:off x="6457416" y="2058732"/>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35" name="TextBox 34"/>
          <p:cNvSpPr txBox="1"/>
          <p:nvPr/>
        </p:nvSpPr>
        <p:spPr>
          <a:xfrm>
            <a:off x="6457416" y="2704604"/>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36" name="TextBox 35"/>
          <p:cNvSpPr txBox="1"/>
          <p:nvPr/>
        </p:nvSpPr>
        <p:spPr>
          <a:xfrm>
            <a:off x="6457416" y="3365830"/>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37" name="TextBox 36"/>
          <p:cNvSpPr txBox="1"/>
          <p:nvPr/>
        </p:nvSpPr>
        <p:spPr>
          <a:xfrm>
            <a:off x="6457416" y="4036279"/>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38" name="TextBox 37"/>
          <p:cNvSpPr txBox="1"/>
          <p:nvPr/>
        </p:nvSpPr>
        <p:spPr>
          <a:xfrm>
            <a:off x="6457416" y="4758616"/>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39" name="Freeform 14"/>
          <p:cNvSpPr>
            <a:spLocks noEditPoints="1"/>
          </p:cNvSpPr>
          <p:nvPr/>
        </p:nvSpPr>
        <p:spPr bwMode="auto">
          <a:xfrm>
            <a:off x="6046819" y="4885770"/>
            <a:ext cx="299688" cy="2996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chemeClr val="accent1"/>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nvGrpSpPr>
          <p:cNvPr id="40" name="Group 239"/>
          <p:cNvGrpSpPr/>
          <p:nvPr/>
        </p:nvGrpSpPr>
        <p:grpSpPr>
          <a:xfrm>
            <a:off x="6002230" y="2809992"/>
            <a:ext cx="343290" cy="343222"/>
            <a:chOff x="7938" y="-3175"/>
            <a:chExt cx="8029575" cy="8027988"/>
          </a:xfrm>
          <a:solidFill>
            <a:schemeClr val="accent1"/>
          </a:solidFill>
        </p:grpSpPr>
        <p:sp>
          <p:nvSpPr>
            <p:cNvPr id="41" name="Freeform 23"/>
            <p:cNvSpPr>
              <a:spLocks noEditPoints="1"/>
            </p:cNvSpPr>
            <p:nvPr/>
          </p:nvSpPr>
          <p:spPr bwMode="auto">
            <a:xfrm>
              <a:off x="7938" y="-3175"/>
              <a:ext cx="8029575" cy="80279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42" name="Freeform 24"/>
            <p:cNvSpPr>
              <a:spLocks noEditPoints="1"/>
            </p:cNvSpPr>
            <p:nvPr/>
          </p:nvSpPr>
          <p:spPr bwMode="auto">
            <a:xfrm>
              <a:off x="788988" y="976313"/>
              <a:ext cx="4578350" cy="41767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sp>
        <p:nvSpPr>
          <p:cNvPr id="43" name="Freeform 8"/>
          <p:cNvSpPr>
            <a:spLocks noEditPoints="1"/>
          </p:cNvSpPr>
          <p:nvPr/>
        </p:nvSpPr>
        <p:spPr bwMode="auto">
          <a:xfrm>
            <a:off x="5994793" y="3486784"/>
            <a:ext cx="358163" cy="31412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accent1"/>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nvGrpSpPr>
          <p:cNvPr id="44" name="Group 83"/>
          <p:cNvGrpSpPr/>
          <p:nvPr/>
        </p:nvGrpSpPr>
        <p:grpSpPr>
          <a:xfrm>
            <a:off x="6035622" y="4150103"/>
            <a:ext cx="325826" cy="325826"/>
            <a:chOff x="-2771775" y="66675"/>
            <a:chExt cx="827087" cy="827088"/>
          </a:xfrm>
          <a:solidFill>
            <a:schemeClr val="accent1"/>
          </a:solidFill>
        </p:grpSpPr>
        <p:sp>
          <p:nvSpPr>
            <p:cNvPr id="45" name="Freeform 19"/>
            <p:cNvSpPr>
              <a:spLocks noEditPoints="1"/>
            </p:cNvSpPr>
            <p:nvPr/>
          </p:nvSpPr>
          <p:spPr bwMode="auto">
            <a:xfrm>
              <a:off x="-2771775" y="66675"/>
              <a:ext cx="827087" cy="8270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46" name="Freeform 20"/>
            <p:cNvSpPr>
              <a:spLocks noEditPoints="1"/>
            </p:cNvSpPr>
            <p:nvPr/>
          </p:nvSpPr>
          <p:spPr bwMode="auto">
            <a:xfrm>
              <a:off x="-2538413" y="300038"/>
              <a:ext cx="360362" cy="3603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47" name="Freeform 21"/>
            <p:cNvSpPr>
              <a:spLocks noEditPoints="1"/>
            </p:cNvSpPr>
            <p:nvPr/>
          </p:nvSpPr>
          <p:spPr bwMode="auto">
            <a:xfrm>
              <a:off x="-2460625" y="374650"/>
              <a:ext cx="207962"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grpSp>
        <p:nvGrpSpPr>
          <p:cNvPr id="48" name="Группа 47"/>
          <p:cNvGrpSpPr/>
          <p:nvPr/>
        </p:nvGrpSpPr>
        <p:grpSpPr>
          <a:xfrm>
            <a:off x="6010660" y="2199811"/>
            <a:ext cx="372007" cy="324091"/>
            <a:chOff x="4400550" y="1949450"/>
            <a:chExt cx="3389313" cy="2952750"/>
          </a:xfrm>
          <a:solidFill>
            <a:schemeClr val="accent1"/>
          </a:solidFill>
        </p:grpSpPr>
        <p:sp>
          <p:nvSpPr>
            <p:cNvPr id="49" name="Freeform 449"/>
            <p:cNvSpPr/>
            <p:nvPr/>
          </p:nvSpPr>
          <p:spPr bwMode="auto">
            <a:xfrm>
              <a:off x="4400550" y="1949450"/>
              <a:ext cx="2254250" cy="866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50" name="Freeform 450"/>
            <p:cNvSpPr/>
            <p:nvPr/>
          </p:nvSpPr>
          <p:spPr bwMode="auto">
            <a:xfrm>
              <a:off x="4400550" y="2689225"/>
              <a:ext cx="2254250" cy="5540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51" name="Freeform 451"/>
            <p:cNvSpPr/>
            <p:nvPr/>
          </p:nvSpPr>
          <p:spPr bwMode="auto">
            <a:xfrm>
              <a:off x="4400550" y="3983038"/>
              <a:ext cx="1557338" cy="546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52" name="Freeform 452"/>
            <p:cNvSpPr/>
            <p:nvPr/>
          </p:nvSpPr>
          <p:spPr bwMode="auto">
            <a:xfrm>
              <a:off x="4400550" y="3551238"/>
              <a:ext cx="1455738" cy="5492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2"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53" name="Freeform 453"/>
            <p:cNvSpPr/>
            <p:nvPr/>
          </p:nvSpPr>
          <p:spPr bwMode="auto">
            <a:xfrm>
              <a:off x="4400550" y="3119438"/>
              <a:ext cx="1754188" cy="5524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54" name="Freeform 454"/>
            <p:cNvSpPr/>
            <p:nvPr/>
          </p:nvSpPr>
          <p:spPr bwMode="auto">
            <a:xfrm>
              <a:off x="6689725" y="3567113"/>
              <a:ext cx="454025" cy="9255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55" name="Freeform 455"/>
            <p:cNvSpPr>
              <a:spLocks noEditPoints="1"/>
            </p:cNvSpPr>
            <p:nvPr/>
          </p:nvSpPr>
          <p:spPr bwMode="auto">
            <a:xfrm>
              <a:off x="6043613" y="3155950"/>
              <a:ext cx="1746250" cy="1746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gr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055" r="10055"/>
          <a:stretch>
            <a:fillRect/>
          </a:stretch>
        </p:blipFill>
        <p:spPr/>
      </p:pic>
      <p:pic>
        <p:nvPicPr>
          <p:cNvPr id="4" name="图片占位符 3"/>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8694" r="8694"/>
          <a:stretch>
            <a:fillRect/>
          </a:stretch>
        </p:blipFill>
        <p:spPr/>
      </p:pic>
      <p:pic>
        <p:nvPicPr>
          <p:cNvPr id="3" name="图片占位符 2"/>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8702" b="18702"/>
          <a:stretch>
            <a:fillRect/>
          </a:stretch>
        </p:blipFill>
        <p:spPr/>
      </p:pic>
      <p:sp>
        <p:nvSpPr>
          <p:cNvPr id="11" name="TextBox 10"/>
          <p:cNvSpPr txBox="1"/>
          <p:nvPr/>
        </p:nvSpPr>
        <p:spPr>
          <a:xfrm>
            <a:off x="4409300" y="449847"/>
            <a:ext cx="3381672" cy="750963"/>
          </a:xfrm>
          <a:prstGeom prst="rect">
            <a:avLst/>
          </a:prstGeom>
          <a:noFill/>
        </p:spPr>
        <p:txBody>
          <a:bodyPr wrap="none" lIns="121908" tIns="60954" rIns="121908" bIns="60954" rtlCol="0">
            <a:spAutoFit/>
          </a:bodyPr>
          <a:lstStyle/>
          <a:p>
            <a:pPr algn="ctr"/>
            <a:r>
              <a:rPr lang="zh-CN" altLang="en-US" sz="4080">
                <a:cs typeface="+mn-ea"/>
                <a:sym typeface="+mn-lt"/>
              </a:rPr>
              <a:t>输入标题内容</a:t>
            </a:r>
            <a:endParaRPr lang="en-US" sz="4080">
              <a:cs typeface="+mn-ea"/>
              <a:sym typeface="+mn-lt"/>
            </a:endParaRPr>
          </a:p>
        </p:txBody>
      </p:sp>
      <p:sp>
        <p:nvSpPr>
          <p:cNvPr id="12" name="TextBox 11"/>
          <p:cNvSpPr txBox="1"/>
          <p:nvPr/>
        </p:nvSpPr>
        <p:spPr>
          <a:xfrm>
            <a:off x="2204595" y="1000764"/>
            <a:ext cx="7782812" cy="400097"/>
          </a:xfrm>
          <a:prstGeom prst="rect">
            <a:avLst/>
          </a:prstGeom>
          <a:noFill/>
        </p:spPr>
        <p:txBody>
          <a:bodyPr wrap="none" lIns="121908" tIns="60954" rIns="121908" bIns="60954" rtlCol="0">
            <a:spAutoFit/>
          </a:bodyPr>
          <a:lstStyle/>
          <a:p>
            <a:pPr algn="ctr"/>
            <a:r>
              <a:rPr lang="en-US">
                <a:cs typeface="+mn-ea"/>
                <a:sym typeface="+mn-lt"/>
              </a:rPr>
              <a:t>Lorem ipsum dolor sit amet, consectetur adipiscing elit, sed do eiusmod tempor </a:t>
            </a:r>
          </a:p>
        </p:txBody>
      </p:sp>
      <p:sp>
        <p:nvSpPr>
          <p:cNvPr id="13" name="Прямоугольник 12"/>
          <p:cNvSpPr/>
          <p:nvPr/>
        </p:nvSpPr>
        <p:spPr>
          <a:xfrm>
            <a:off x="5231904" y="1700808"/>
            <a:ext cx="3456384" cy="2073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160">
              <a:cs typeface="+mn-ea"/>
              <a:sym typeface="+mn-lt"/>
            </a:endParaRPr>
          </a:p>
        </p:txBody>
      </p:sp>
      <p:sp>
        <p:nvSpPr>
          <p:cNvPr id="17" name="TextBox 16"/>
          <p:cNvSpPr txBox="1"/>
          <p:nvPr/>
        </p:nvSpPr>
        <p:spPr>
          <a:xfrm>
            <a:off x="5404723" y="2046447"/>
            <a:ext cx="3236186" cy="1384995"/>
          </a:xfrm>
          <a:prstGeom prst="rect">
            <a:avLst/>
          </a:prstGeom>
          <a:noFill/>
        </p:spPr>
        <p:txBody>
          <a:bodyPr wrap="square" rtlCol="0">
            <a:spAutoFit/>
          </a:bodyPr>
          <a:lstStyle/>
          <a:p>
            <a:r>
              <a:rPr lang="en-US" sz="1680">
                <a:solidFill>
                  <a:schemeClr val="bg1"/>
                </a:solidFill>
                <a:cs typeface="+mn-ea"/>
                <a:sym typeface="+mn-lt"/>
              </a:rPr>
              <a:t>Lorem ipsum dolor sit amet, consectetur adipiscing elit, sed do eiusmod tempor incididunt ut labore et dolore magna aliqua. Ut enim ad minim</a:t>
            </a:r>
            <a:endParaRPr lang="ru-RU" sz="1680">
              <a:solidFill>
                <a:schemeClr val="bg1"/>
              </a:solidFill>
              <a:cs typeface="+mn-ea"/>
              <a:sym typeface="+mn-lt"/>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668014" y="1941936"/>
            <a:ext cx="1035031" cy="3937003"/>
            <a:chOff x="597877" y="1741488"/>
            <a:chExt cx="776273" cy="2952752"/>
          </a:xfrm>
        </p:grpSpPr>
        <p:sp>
          <p:nvSpPr>
            <p:cNvPr id="3" name="Shape 2968"/>
            <p:cNvSpPr/>
            <p:nvPr/>
          </p:nvSpPr>
          <p:spPr>
            <a:xfrm rot="16200000">
              <a:off x="-86409" y="2713768"/>
              <a:ext cx="2151392" cy="206831"/>
            </a:xfrm>
            <a:prstGeom prst="roundRect">
              <a:avLst>
                <a:gd name="adj" fmla="val 50000"/>
              </a:avLst>
            </a:prstGeom>
            <a:solidFill>
              <a:schemeClr val="bg2"/>
            </a:solidFill>
            <a:ln w="19050">
              <a:solidFill>
                <a:schemeClr val="accent1"/>
              </a:solidFill>
              <a:miter lim="400000"/>
            </a:ln>
          </p:spPr>
          <p:txBody>
            <a:bodyPr lIns="0" tIns="0" rIns="0" bIns="0" anchor="ctr"/>
            <a:lstStyle/>
            <a:p>
              <a:pPr defTabSz="1219200">
                <a:defRPr sz="3200">
                  <a:latin typeface="+mn-lt"/>
                  <a:ea typeface="+mn-ea"/>
                  <a:cs typeface="+mn-cs"/>
                  <a:sym typeface="Helvetica Light"/>
                </a:defRPr>
              </a:pPr>
              <a:endParaRPr sz="4265">
                <a:solidFill>
                  <a:srgbClr val="303946"/>
                </a:solidFill>
                <a:cs typeface="+mn-ea"/>
                <a:sym typeface="+mn-lt"/>
              </a:endParaRPr>
            </a:p>
          </p:txBody>
        </p:sp>
        <p:sp>
          <p:nvSpPr>
            <p:cNvPr id="4" name="Shape 2968"/>
            <p:cNvSpPr/>
            <p:nvPr/>
          </p:nvSpPr>
          <p:spPr>
            <a:xfrm rot="16200000">
              <a:off x="90859" y="3031196"/>
              <a:ext cx="1803407" cy="206831"/>
            </a:xfrm>
            <a:prstGeom prst="roundRect">
              <a:avLst>
                <a:gd name="adj" fmla="val 50000"/>
              </a:avLst>
            </a:prstGeom>
            <a:solidFill>
              <a:schemeClr val="accent1"/>
            </a:solidFill>
            <a:ln w="19050">
              <a:noFill/>
              <a:miter lim="400000"/>
            </a:ln>
          </p:spPr>
          <p:txBody>
            <a:bodyPr lIns="0" tIns="0" rIns="0" bIns="0" anchor="ctr"/>
            <a:lstStyle/>
            <a:p>
              <a:pPr defTabSz="1219200">
                <a:defRPr sz="3200">
                  <a:latin typeface="+mn-lt"/>
                  <a:ea typeface="+mn-ea"/>
                  <a:cs typeface="+mn-cs"/>
                  <a:sym typeface="Helvetica Light"/>
                </a:defRPr>
              </a:pPr>
              <a:endParaRPr sz="4265">
                <a:solidFill>
                  <a:srgbClr val="303946"/>
                </a:solidFill>
                <a:cs typeface="+mn-ea"/>
                <a:sym typeface="+mn-lt"/>
              </a:endParaRPr>
            </a:p>
          </p:txBody>
        </p:sp>
        <p:sp>
          <p:nvSpPr>
            <p:cNvPr id="5" name="Shape 2968"/>
            <p:cNvSpPr/>
            <p:nvPr/>
          </p:nvSpPr>
          <p:spPr>
            <a:xfrm rot="16200000">
              <a:off x="535279" y="4140089"/>
              <a:ext cx="901470" cy="206831"/>
            </a:xfrm>
            <a:prstGeom prst="roundRect">
              <a:avLst>
                <a:gd name="adj" fmla="val 50000"/>
              </a:avLst>
            </a:prstGeom>
            <a:solidFill>
              <a:schemeClr val="accent1"/>
            </a:solidFill>
            <a:ln w="12700">
              <a:noFill/>
              <a:miter lim="400000"/>
            </a:ln>
          </p:spPr>
          <p:txBody>
            <a:bodyPr lIns="0" tIns="0" rIns="0" bIns="0" anchor="ctr"/>
            <a:lstStyle/>
            <a:p>
              <a:pPr defTabSz="1219200">
                <a:defRPr sz="3200">
                  <a:latin typeface="+mn-lt"/>
                  <a:ea typeface="+mn-ea"/>
                  <a:cs typeface="+mn-cs"/>
                  <a:sym typeface="Helvetica Light"/>
                </a:defRPr>
              </a:pPr>
              <a:endParaRPr sz="4265">
                <a:solidFill>
                  <a:srgbClr val="303946"/>
                </a:solidFill>
                <a:cs typeface="+mn-ea"/>
                <a:sym typeface="+mn-lt"/>
              </a:endParaRPr>
            </a:p>
          </p:txBody>
        </p:sp>
        <p:sp>
          <p:nvSpPr>
            <p:cNvPr id="6" name="Shape 2969"/>
            <p:cNvSpPr/>
            <p:nvPr/>
          </p:nvSpPr>
          <p:spPr>
            <a:xfrm rot="16200000">
              <a:off x="597877" y="3144041"/>
              <a:ext cx="776273" cy="77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9050">
              <a:solidFill>
                <a:schemeClr val="bg1"/>
              </a:solidFill>
              <a:miter lim="400000"/>
            </a:ln>
          </p:spPr>
          <p:txBody>
            <a:bodyPr lIns="67733" tIns="67733" rIns="67733" bIns="67733" anchor="ctr"/>
            <a:lstStyle/>
            <a:p>
              <a:pPr defTabSz="1100455">
                <a:defRPr sz="3200">
                  <a:latin typeface="+mn-lt"/>
                  <a:ea typeface="+mn-ea"/>
                  <a:cs typeface="+mn-cs"/>
                  <a:sym typeface="Helvetica Light"/>
                </a:defRPr>
              </a:pPr>
              <a:endParaRPr sz="4265">
                <a:solidFill>
                  <a:srgbClr val="303946"/>
                </a:solidFill>
                <a:cs typeface="+mn-ea"/>
                <a:sym typeface="+mn-lt"/>
              </a:endParaRPr>
            </a:p>
          </p:txBody>
        </p:sp>
      </p:grpSp>
      <p:grpSp>
        <p:nvGrpSpPr>
          <p:cNvPr id="8" name="Группа 7"/>
          <p:cNvGrpSpPr/>
          <p:nvPr/>
        </p:nvGrpSpPr>
        <p:grpSpPr>
          <a:xfrm>
            <a:off x="1968847" y="1959686"/>
            <a:ext cx="1035031" cy="3919256"/>
            <a:chOff x="1536091" y="1741488"/>
            <a:chExt cx="776273" cy="2939442"/>
          </a:xfrm>
        </p:grpSpPr>
        <p:sp>
          <p:nvSpPr>
            <p:cNvPr id="9" name="Shape 2968"/>
            <p:cNvSpPr/>
            <p:nvPr/>
          </p:nvSpPr>
          <p:spPr>
            <a:xfrm rot="16200000">
              <a:off x="855187" y="2707113"/>
              <a:ext cx="2138082" cy="206831"/>
            </a:xfrm>
            <a:prstGeom prst="roundRect">
              <a:avLst>
                <a:gd name="adj" fmla="val 50000"/>
              </a:avLst>
            </a:prstGeom>
            <a:solidFill>
              <a:schemeClr val="bg2"/>
            </a:solidFill>
            <a:ln w="19050">
              <a:solidFill>
                <a:schemeClr val="accent2"/>
              </a:solidFill>
              <a:miter lim="400000"/>
            </a:ln>
          </p:spPr>
          <p:txBody>
            <a:bodyPr lIns="0" tIns="0" rIns="0" bIns="0" anchor="ctr"/>
            <a:lstStyle/>
            <a:p>
              <a:pPr defTabSz="1219200">
                <a:defRPr sz="3200">
                  <a:latin typeface="+mn-lt"/>
                  <a:ea typeface="+mn-ea"/>
                  <a:cs typeface="+mn-cs"/>
                  <a:sym typeface="Helvetica Light"/>
                </a:defRPr>
              </a:pPr>
              <a:endParaRPr sz="4265">
                <a:solidFill>
                  <a:srgbClr val="303946"/>
                </a:solidFill>
                <a:cs typeface="+mn-ea"/>
                <a:sym typeface="+mn-lt"/>
              </a:endParaRPr>
            </a:p>
          </p:txBody>
        </p:sp>
        <p:sp>
          <p:nvSpPr>
            <p:cNvPr id="10" name="Shape 2968"/>
            <p:cNvSpPr/>
            <p:nvPr/>
          </p:nvSpPr>
          <p:spPr>
            <a:xfrm rot="16200000">
              <a:off x="1025729" y="3024543"/>
              <a:ext cx="1790095" cy="206831"/>
            </a:xfrm>
            <a:prstGeom prst="roundRect">
              <a:avLst>
                <a:gd name="adj" fmla="val 50000"/>
              </a:avLst>
            </a:prstGeom>
            <a:solidFill>
              <a:schemeClr val="accent2"/>
            </a:solidFill>
            <a:ln w="19050">
              <a:noFill/>
              <a:miter lim="400000"/>
            </a:ln>
          </p:spPr>
          <p:txBody>
            <a:bodyPr lIns="0" tIns="0" rIns="0" bIns="0" anchor="ctr"/>
            <a:lstStyle/>
            <a:p>
              <a:pPr defTabSz="1219200">
                <a:defRPr sz="3200">
                  <a:latin typeface="+mn-lt"/>
                  <a:ea typeface="+mn-ea"/>
                  <a:cs typeface="+mn-cs"/>
                  <a:sym typeface="Helvetica Light"/>
                </a:defRPr>
              </a:pPr>
              <a:endParaRPr sz="4265">
                <a:solidFill>
                  <a:srgbClr val="303946"/>
                </a:solidFill>
                <a:cs typeface="+mn-ea"/>
                <a:sym typeface="+mn-lt"/>
              </a:endParaRPr>
            </a:p>
          </p:txBody>
        </p:sp>
        <p:sp>
          <p:nvSpPr>
            <p:cNvPr id="11" name="Shape 2968"/>
            <p:cNvSpPr/>
            <p:nvPr/>
          </p:nvSpPr>
          <p:spPr>
            <a:xfrm rot="16200000">
              <a:off x="1470218" y="4126779"/>
              <a:ext cx="901470" cy="206831"/>
            </a:xfrm>
            <a:prstGeom prst="roundRect">
              <a:avLst>
                <a:gd name="adj" fmla="val 50000"/>
              </a:avLst>
            </a:prstGeom>
            <a:solidFill>
              <a:schemeClr val="accent2"/>
            </a:solidFill>
            <a:ln w="12700">
              <a:solidFill>
                <a:schemeClr val="accent2"/>
              </a:solidFill>
              <a:miter lim="400000"/>
            </a:ln>
          </p:spPr>
          <p:txBody>
            <a:bodyPr lIns="0" tIns="0" rIns="0" bIns="0" anchor="ctr"/>
            <a:lstStyle/>
            <a:p>
              <a:pPr defTabSz="1219200">
                <a:defRPr sz="3200">
                  <a:latin typeface="+mn-lt"/>
                  <a:ea typeface="+mn-ea"/>
                  <a:cs typeface="+mn-cs"/>
                  <a:sym typeface="Helvetica Light"/>
                </a:defRPr>
              </a:pPr>
              <a:endParaRPr sz="4265">
                <a:solidFill>
                  <a:srgbClr val="303946"/>
                </a:solidFill>
                <a:cs typeface="+mn-ea"/>
                <a:sym typeface="+mn-lt"/>
              </a:endParaRPr>
            </a:p>
          </p:txBody>
        </p:sp>
        <p:sp>
          <p:nvSpPr>
            <p:cNvPr id="12" name="Shape 2969"/>
            <p:cNvSpPr/>
            <p:nvPr/>
          </p:nvSpPr>
          <p:spPr>
            <a:xfrm rot="16200000">
              <a:off x="1536091" y="3391323"/>
              <a:ext cx="776273" cy="77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9050">
              <a:solidFill>
                <a:schemeClr val="bg1"/>
              </a:solidFill>
              <a:miter lim="400000"/>
            </a:ln>
          </p:spPr>
          <p:txBody>
            <a:bodyPr lIns="67733" tIns="67733" rIns="67733" bIns="67733" anchor="ctr"/>
            <a:lstStyle/>
            <a:p>
              <a:pPr defTabSz="1100455">
                <a:defRPr sz="3200">
                  <a:latin typeface="+mn-lt"/>
                  <a:ea typeface="+mn-ea"/>
                  <a:cs typeface="+mn-cs"/>
                  <a:sym typeface="Helvetica Light"/>
                </a:defRPr>
              </a:pPr>
              <a:endParaRPr sz="4265">
                <a:solidFill>
                  <a:srgbClr val="303946"/>
                </a:solidFill>
                <a:cs typeface="+mn-ea"/>
                <a:sym typeface="+mn-lt"/>
              </a:endParaRPr>
            </a:p>
          </p:txBody>
        </p:sp>
      </p:grpSp>
      <p:grpSp>
        <p:nvGrpSpPr>
          <p:cNvPr id="22" name="Группа 21"/>
          <p:cNvGrpSpPr/>
          <p:nvPr/>
        </p:nvGrpSpPr>
        <p:grpSpPr>
          <a:xfrm>
            <a:off x="4557406" y="1959683"/>
            <a:ext cx="1035031" cy="3919259"/>
            <a:chOff x="3500191" y="1741485"/>
            <a:chExt cx="776273" cy="2939444"/>
          </a:xfrm>
        </p:grpSpPr>
        <p:sp>
          <p:nvSpPr>
            <p:cNvPr id="23" name="Shape 2968"/>
            <p:cNvSpPr/>
            <p:nvPr/>
          </p:nvSpPr>
          <p:spPr>
            <a:xfrm rot="16200000">
              <a:off x="2822560" y="2707112"/>
              <a:ext cx="2138085" cy="206831"/>
            </a:xfrm>
            <a:prstGeom prst="roundRect">
              <a:avLst>
                <a:gd name="adj" fmla="val 50000"/>
              </a:avLst>
            </a:prstGeom>
            <a:solidFill>
              <a:schemeClr val="bg2"/>
            </a:solidFill>
            <a:ln w="19050">
              <a:solidFill>
                <a:schemeClr val="accent4"/>
              </a:solidFill>
              <a:miter lim="400000"/>
            </a:ln>
          </p:spPr>
          <p:txBody>
            <a:bodyPr lIns="0" tIns="0" rIns="0" bIns="0" anchor="ctr"/>
            <a:lstStyle/>
            <a:p>
              <a:pPr defTabSz="1219200">
                <a:defRPr sz="3200">
                  <a:latin typeface="+mn-lt"/>
                  <a:ea typeface="+mn-ea"/>
                  <a:cs typeface="+mn-cs"/>
                  <a:sym typeface="Helvetica Light"/>
                </a:defRPr>
              </a:pPr>
              <a:endParaRPr sz="4265">
                <a:solidFill>
                  <a:srgbClr val="303946"/>
                </a:solidFill>
                <a:cs typeface="+mn-ea"/>
                <a:sym typeface="+mn-lt"/>
              </a:endParaRPr>
            </a:p>
          </p:txBody>
        </p:sp>
        <p:sp>
          <p:nvSpPr>
            <p:cNvPr id="24" name="Shape 2968"/>
            <p:cNvSpPr/>
            <p:nvPr/>
          </p:nvSpPr>
          <p:spPr>
            <a:xfrm rot="16200000">
              <a:off x="2852788" y="2884225"/>
              <a:ext cx="2070729" cy="206831"/>
            </a:xfrm>
            <a:prstGeom prst="roundRect">
              <a:avLst>
                <a:gd name="adj" fmla="val 50000"/>
              </a:avLst>
            </a:prstGeom>
            <a:solidFill>
              <a:schemeClr val="accent4"/>
            </a:solidFill>
            <a:ln w="19050">
              <a:noFill/>
              <a:miter lim="400000"/>
            </a:ln>
          </p:spPr>
          <p:txBody>
            <a:bodyPr lIns="0" tIns="0" rIns="0" bIns="0" anchor="ctr"/>
            <a:lstStyle/>
            <a:p>
              <a:pPr defTabSz="1219200">
                <a:defRPr sz="3200">
                  <a:latin typeface="+mn-lt"/>
                  <a:ea typeface="+mn-ea"/>
                  <a:cs typeface="+mn-cs"/>
                  <a:sym typeface="Helvetica Light"/>
                </a:defRPr>
              </a:pPr>
              <a:endParaRPr sz="4265">
                <a:solidFill>
                  <a:srgbClr val="303946"/>
                </a:solidFill>
                <a:cs typeface="+mn-ea"/>
                <a:sym typeface="+mn-lt"/>
              </a:endParaRPr>
            </a:p>
          </p:txBody>
        </p:sp>
        <p:sp>
          <p:nvSpPr>
            <p:cNvPr id="25" name="Shape 2968"/>
            <p:cNvSpPr/>
            <p:nvPr/>
          </p:nvSpPr>
          <p:spPr>
            <a:xfrm rot="16200000">
              <a:off x="3437593" y="4126778"/>
              <a:ext cx="901470" cy="206831"/>
            </a:xfrm>
            <a:prstGeom prst="roundRect">
              <a:avLst>
                <a:gd name="adj" fmla="val 50000"/>
              </a:avLst>
            </a:prstGeom>
            <a:solidFill>
              <a:schemeClr val="accent4"/>
            </a:solidFill>
            <a:ln w="12700">
              <a:solidFill>
                <a:schemeClr val="accent4"/>
              </a:solidFill>
              <a:miter lim="400000"/>
            </a:ln>
          </p:spPr>
          <p:txBody>
            <a:bodyPr lIns="0" tIns="0" rIns="0" bIns="0" anchor="ctr"/>
            <a:lstStyle/>
            <a:p>
              <a:pPr defTabSz="1219200">
                <a:defRPr sz="3200">
                  <a:latin typeface="+mn-lt"/>
                  <a:ea typeface="+mn-ea"/>
                  <a:cs typeface="+mn-cs"/>
                  <a:sym typeface="Helvetica Light"/>
                </a:defRPr>
              </a:pPr>
              <a:endParaRPr sz="4265">
                <a:solidFill>
                  <a:srgbClr val="303946"/>
                </a:solidFill>
                <a:cs typeface="+mn-ea"/>
                <a:sym typeface="+mn-lt"/>
              </a:endParaRPr>
            </a:p>
          </p:txBody>
        </p:sp>
        <p:sp>
          <p:nvSpPr>
            <p:cNvPr id="26" name="Shape 2969"/>
            <p:cNvSpPr/>
            <p:nvPr/>
          </p:nvSpPr>
          <p:spPr>
            <a:xfrm rot="16200000">
              <a:off x="3500191" y="2910948"/>
              <a:ext cx="776273" cy="77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9050">
              <a:solidFill>
                <a:schemeClr val="bg1"/>
              </a:solidFill>
              <a:miter lim="400000"/>
            </a:ln>
          </p:spPr>
          <p:txBody>
            <a:bodyPr lIns="67733" tIns="67733" rIns="67733" bIns="67733" anchor="ctr"/>
            <a:lstStyle/>
            <a:p>
              <a:pPr defTabSz="1100455">
                <a:defRPr sz="3200">
                  <a:latin typeface="+mn-lt"/>
                  <a:ea typeface="+mn-ea"/>
                  <a:cs typeface="+mn-cs"/>
                  <a:sym typeface="Helvetica Light"/>
                </a:defRPr>
              </a:pPr>
              <a:endParaRPr sz="4265">
                <a:solidFill>
                  <a:srgbClr val="303946"/>
                </a:solidFill>
                <a:cs typeface="+mn-ea"/>
                <a:sym typeface="+mn-lt"/>
              </a:endParaRPr>
            </a:p>
          </p:txBody>
        </p:sp>
      </p:grpSp>
      <p:grpSp>
        <p:nvGrpSpPr>
          <p:cNvPr id="30" name="Группа 29"/>
          <p:cNvGrpSpPr/>
          <p:nvPr/>
        </p:nvGrpSpPr>
        <p:grpSpPr>
          <a:xfrm>
            <a:off x="3260941" y="1959683"/>
            <a:ext cx="1035031" cy="3919259"/>
            <a:chOff x="2467753" y="1741486"/>
            <a:chExt cx="776273" cy="2939444"/>
          </a:xfrm>
        </p:grpSpPr>
        <p:sp>
          <p:nvSpPr>
            <p:cNvPr id="31" name="Shape 2968"/>
            <p:cNvSpPr/>
            <p:nvPr/>
          </p:nvSpPr>
          <p:spPr>
            <a:xfrm rot="16200000">
              <a:off x="1790122" y="2707113"/>
              <a:ext cx="2138085" cy="206831"/>
            </a:xfrm>
            <a:prstGeom prst="roundRect">
              <a:avLst>
                <a:gd name="adj" fmla="val 50000"/>
              </a:avLst>
            </a:prstGeom>
            <a:solidFill>
              <a:schemeClr val="bg2"/>
            </a:solidFill>
            <a:ln w="19050">
              <a:solidFill>
                <a:schemeClr val="accent3"/>
              </a:solidFill>
              <a:miter lim="400000"/>
            </a:ln>
          </p:spPr>
          <p:txBody>
            <a:bodyPr lIns="0" tIns="0" rIns="0" bIns="0" anchor="ctr"/>
            <a:lstStyle/>
            <a:p>
              <a:pPr defTabSz="1219200">
                <a:defRPr sz="3200">
                  <a:latin typeface="+mn-lt"/>
                  <a:ea typeface="+mn-ea"/>
                  <a:cs typeface="+mn-cs"/>
                  <a:sym typeface="Helvetica Light"/>
                </a:defRPr>
              </a:pPr>
              <a:endParaRPr sz="4265">
                <a:solidFill>
                  <a:srgbClr val="303946"/>
                </a:solidFill>
                <a:cs typeface="+mn-ea"/>
                <a:sym typeface="+mn-lt"/>
              </a:endParaRPr>
            </a:p>
          </p:txBody>
        </p:sp>
        <p:sp>
          <p:nvSpPr>
            <p:cNvPr id="32" name="Shape 2968"/>
            <p:cNvSpPr/>
            <p:nvPr/>
          </p:nvSpPr>
          <p:spPr>
            <a:xfrm rot="16200000">
              <a:off x="2343330" y="3407205"/>
              <a:ext cx="1024769" cy="206831"/>
            </a:xfrm>
            <a:prstGeom prst="roundRect">
              <a:avLst>
                <a:gd name="adj" fmla="val 50000"/>
              </a:avLst>
            </a:prstGeom>
            <a:solidFill>
              <a:schemeClr val="accent3"/>
            </a:solidFill>
            <a:ln w="19050">
              <a:noFill/>
              <a:miter lim="400000"/>
            </a:ln>
          </p:spPr>
          <p:txBody>
            <a:bodyPr lIns="0" tIns="0" rIns="0" bIns="0" anchor="ctr"/>
            <a:lstStyle/>
            <a:p>
              <a:pPr defTabSz="1219200">
                <a:defRPr sz="3200">
                  <a:latin typeface="+mn-lt"/>
                  <a:ea typeface="+mn-ea"/>
                  <a:cs typeface="+mn-cs"/>
                  <a:sym typeface="Helvetica Light"/>
                </a:defRPr>
              </a:pPr>
              <a:endParaRPr sz="4265">
                <a:solidFill>
                  <a:srgbClr val="303946"/>
                </a:solidFill>
                <a:cs typeface="+mn-ea"/>
                <a:sym typeface="+mn-lt"/>
              </a:endParaRPr>
            </a:p>
          </p:txBody>
        </p:sp>
        <p:sp>
          <p:nvSpPr>
            <p:cNvPr id="33" name="Shape 2968"/>
            <p:cNvSpPr/>
            <p:nvPr/>
          </p:nvSpPr>
          <p:spPr>
            <a:xfrm rot="16200000">
              <a:off x="2405155" y="4126779"/>
              <a:ext cx="901470" cy="206831"/>
            </a:xfrm>
            <a:prstGeom prst="roundRect">
              <a:avLst>
                <a:gd name="adj" fmla="val 50000"/>
              </a:avLst>
            </a:prstGeom>
            <a:solidFill>
              <a:schemeClr val="accent3"/>
            </a:solidFill>
            <a:ln w="12700">
              <a:solidFill>
                <a:schemeClr val="accent3"/>
              </a:solidFill>
              <a:miter lim="400000"/>
            </a:ln>
          </p:spPr>
          <p:txBody>
            <a:bodyPr lIns="0" tIns="0" rIns="0" bIns="0" anchor="ctr"/>
            <a:lstStyle/>
            <a:p>
              <a:pPr defTabSz="1219200">
                <a:defRPr sz="3200">
                  <a:latin typeface="+mn-lt"/>
                  <a:ea typeface="+mn-ea"/>
                  <a:cs typeface="+mn-cs"/>
                  <a:sym typeface="Helvetica Light"/>
                </a:defRPr>
              </a:pPr>
              <a:endParaRPr sz="4265">
                <a:solidFill>
                  <a:srgbClr val="303946"/>
                </a:solidFill>
                <a:cs typeface="+mn-ea"/>
                <a:sym typeface="+mn-lt"/>
              </a:endParaRPr>
            </a:p>
          </p:txBody>
        </p:sp>
        <p:sp>
          <p:nvSpPr>
            <p:cNvPr id="34" name="Shape 2969"/>
            <p:cNvSpPr/>
            <p:nvPr/>
          </p:nvSpPr>
          <p:spPr>
            <a:xfrm rot="16200000">
              <a:off x="2467753" y="3687223"/>
              <a:ext cx="776273" cy="77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9050">
              <a:solidFill>
                <a:schemeClr val="bg1"/>
              </a:solidFill>
              <a:miter lim="400000"/>
            </a:ln>
          </p:spPr>
          <p:txBody>
            <a:bodyPr lIns="67733" tIns="67733" rIns="67733" bIns="67733" anchor="ctr"/>
            <a:lstStyle/>
            <a:p>
              <a:pPr defTabSz="1100455">
                <a:defRPr sz="3200">
                  <a:latin typeface="+mn-lt"/>
                  <a:ea typeface="+mn-ea"/>
                  <a:cs typeface="+mn-cs"/>
                  <a:sym typeface="Helvetica Light"/>
                </a:defRPr>
              </a:pPr>
              <a:endParaRPr sz="4265">
                <a:solidFill>
                  <a:srgbClr val="303946"/>
                </a:solidFill>
                <a:cs typeface="+mn-ea"/>
                <a:sym typeface="+mn-lt"/>
              </a:endParaRPr>
            </a:p>
          </p:txBody>
        </p:sp>
      </p:grpSp>
      <p:sp>
        <p:nvSpPr>
          <p:cNvPr id="27" name="TextBox 26"/>
          <p:cNvSpPr txBox="1"/>
          <p:nvPr/>
        </p:nvSpPr>
        <p:spPr>
          <a:xfrm>
            <a:off x="4409302" y="449847"/>
            <a:ext cx="3381671" cy="750963"/>
          </a:xfrm>
          <a:prstGeom prst="rect">
            <a:avLst/>
          </a:prstGeom>
          <a:noFill/>
        </p:spPr>
        <p:txBody>
          <a:bodyPr wrap="none" lIns="121908" tIns="60954" rIns="121908" bIns="60954" rtlCol="0">
            <a:spAutoFit/>
          </a:bodyPr>
          <a:lstStyle/>
          <a:p>
            <a:pPr algn="ctr" defTabSz="1219200"/>
            <a:r>
              <a:rPr lang="zh-CN" altLang="en-US" sz="4080">
                <a:solidFill>
                  <a:srgbClr val="303946"/>
                </a:solidFill>
                <a:cs typeface="+mn-ea"/>
                <a:sym typeface="+mn-lt"/>
              </a:rPr>
              <a:t>输入标题内容</a:t>
            </a:r>
            <a:endParaRPr lang="en-US" sz="4080">
              <a:solidFill>
                <a:srgbClr val="303946"/>
              </a:solidFill>
              <a:cs typeface="+mn-ea"/>
              <a:sym typeface="+mn-lt"/>
            </a:endParaRPr>
          </a:p>
        </p:txBody>
      </p:sp>
      <p:sp>
        <p:nvSpPr>
          <p:cNvPr id="28" name="TextBox 27"/>
          <p:cNvSpPr txBox="1"/>
          <p:nvPr/>
        </p:nvSpPr>
        <p:spPr>
          <a:xfrm>
            <a:off x="2204595" y="1000764"/>
            <a:ext cx="7782812" cy="400097"/>
          </a:xfrm>
          <a:prstGeom prst="rect">
            <a:avLst/>
          </a:prstGeom>
          <a:noFill/>
        </p:spPr>
        <p:txBody>
          <a:bodyPr wrap="none" lIns="121908" tIns="60954" rIns="121908" bIns="60954" rtlCol="0">
            <a:spAutoFit/>
          </a:bodyPr>
          <a:lstStyle/>
          <a:p>
            <a:pPr algn="ctr" defTabSz="1219200"/>
            <a:r>
              <a:rPr lang="en-US">
                <a:solidFill>
                  <a:srgbClr val="303946"/>
                </a:solidFill>
                <a:cs typeface="+mn-ea"/>
                <a:sym typeface="+mn-lt"/>
              </a:rPr>
              <a:t>Lorem ipsum dolor sit amet, consectetur adipiscing elit, sed do eiusmod tempor </a:t>
            </a:r>
          </a:p>
        </p:txBody>
      </p:sp>
      <p:sp>
        <p:nvSpPr>
          <p:cNvPr id="29" name="TextBox 28"/>
          <p:cNvSpPr txBox="1"/>
          <p:nvPr/>
        </p:nvSpPr>
        <p:spPr>
          <a:xfrm>
            <a:off x="6832589" y="1847141"/>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35" name="TextBox 34"/>
          <p:cNvSpPr txBox="1"/>
          <p:nvPr/>
        </p:nvSpPr>
        <p:spPr>
          <a:xfrm>
            <a:off x="6832589" y="2493013"/>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36" name="TextBox 35"/>
          <p:cNvSpPr txBox="1"/>
          <p:nvPr/>
        </p:nvSpPr>
        <p:spPr>
          <a:xfrm>
            <a:off x="6832589" y="3154238"/>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37" name="TextBox 36"/>
          <p:cNvSpPr txBox="1"/>
          <p:nvPr/>
        </p:nvSpPr>
        <p:spPr>
          <a:xfrm>
            <a:off x="6832589" y="3824688"/>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38" name="TextBox 37"/>
          <p:cNvSpPr txBox="1"/>
          <p:nvPr/>
        </p:nvSpPr>
        <p:spPr>
          <a:xfrm>
            <a:off x="5939311" y="4744304"/>
            <a:ext cx="5982833" cy="1200329"/>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adipiscing elit, sed do eiusmod tempor incididunt ut labore et dolore magna aliqua. Ut enim ad minim veniam, quis nostrud exercitation ullamco laboris nisi ut aliquip ex ea commodo consequat. Sed ut perspiciatis unde omnis iste natus error sit voluptatem accusantium doloremque laudantium.</a:t>
            </a:r>
            <a:endParaRPr lang="ru-RU" sz="1440">
              <a:solidFill>
                <a:srgbClr val="303946"/>
              </a:solidFill>
              <a:cs typeface="+mn-ea"/>
              <a:sym typeface="+mn-lt"/>
            </a:endParaRPr>
          </a:p>
        </p:txBody>
      </p:sp>
      <p:sp>
        <p:nvSpPr>
          <p:cNvPr id="39" name="Freeform 8"/>
          <p:cNvSpPr>
            <a:spLocks noEditPoints="1"/>
          </p:cNvSpPr>
          <p:nvPr/>
        </p:nvSpPr>
        <p:spPr bwMode="auto">
          <a:xfrm>
            <a:off x="880881" y="4072017"/>
            <a:ext cx="609295" cy="53437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nvGrpSpPr>
          <p:cNvPr id="40" name="Group 153"/>
          <p:cNvGrpSpPr/>
          <p:nvPr/>
        </p:nvGrpSpPr>
        <p:grpSpPr>
          <a:xfrm>
            <a:off x="2278068" y="4382423"/>
            <a:ext cx="416590" cy="554309"/>
            <a:chOff x="7913688" y="-280988"/>
            <a:chExt cx="1733550" cy="2306638"/>
          </a:xfrm>
          <a:solidFill>
            <a:schemeClr val="bg1"/>
          </a:solidFill>
        </p:grpSpPr>
        <p:sp>
          <p:nvSpPr>
            <p:cNvPr id="41" name="Freeform 29"/>
            <p:cNvSpPr/>
            <p:nvPr/>
          </p:nvSpPr>
          <p:spPr bwMode="auto">
            <a:xfrm>
              <a:off x="8215313" y="1317625"/>
              <a:ext cx="1155700"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42" name="Freeform 30"/>
            <p:cNvSpPr/>
            <p:nvPr/>
          </p:nvSpPr>
          <p:spPr bwMode="auto">
            <a:xfrm>
              <a:off x="8215313" y="1535112"/>
              <a:ext cx="1155700"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43" name="Freeform 31"/>
            <p:cNvSpPr>
              <a:spLocks noEditPoints="1"/>
            </p:cNvSpPr>
            <p:nvPr/>
          </p:nvSpPr>
          <p:spPr bwMode="auto">
            <a:xfrm>
              <a:off x="7913688" y="-280988"/>
              <a:ext cx="1733550" cy="23066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44" name="Freeform 32"/>
            <p:cNvSpPr/>
            <p:nvPr/>
          </p:nvSpPr>
          <p:spPr bwMode="auto">
            <a:xfrm>
              <a:off x="8199438" y="77787"/>
              <a:ext cx="725488" cy="1460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45" name="Freeform 33"/>
            <p:cNvSpPr/>
            <p:nvPr/>
          </p:nvSpPr>
          <p:spPr bwMode="auto">
            <a:xfrm>
              <a:off x="8199438" y="438150"/>
              <a:ext cx="725488" cy="730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46" name="Freeform 34"/>
            <p:cNvSpPr/>
            <p:nvPr/>
          </p:nvSpPr>
          <p:spPr bwMode="auto">
            <a:xfrm>
              <a:off x="8199438" y="657225"/>
              <a:ext cx="1160463"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47" name="Freeform 35"/>
            <p:cNvSpPr/>
            <p:nvPr/>
          </p:nvSpPr>
          <p:spPr bwMode="auto">
            <a:xfrm>
              <a:off x="8199438" y="1087437"/>
              <a:ext cx="1160463" cy="746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48" name="Freeform 36"/>
            <p:cNvSpPr/>
            <p:nvPr/>
          </p:nvSpPr>
          <p:spPr bwMode="auto">
            <a:xfrm>
              <a:off x="8199438" y="871537"/>
              <a:ext cx="1089025" cy="730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grpSp>
        <p:nvGrpSpPr>
          <p:cNvPr id="49" name="Группа 48"/>
          <p:cNvGrpSpPr/>
          <p:nvPr/>
        </p:nvGrpSpPr>
        <p:grpSpPr>
          <a:xfrm>
            <a:off x="3647559" y="4800685"/>
            <a:ext cx="273152" cy="561479"/>
            <a:chOff x="5380038" y="2681288"/>
            <a:chExt cx="1714500" cy="3524250"/>
          </a:xfrm>
          <a:solidFill>
            <a:schemeClr val="bg1"/>
          </a:solidFill>
        </p:grpSpPr>
        <p:sp>
          <p:nvSpPr>
            <p:cNvPr id="50" name="Freeform 701"/>
            <p:cNvSpPr/>
            <p:nvPr/>
          </p:nvSpPr>
          <p:spPr bwMode="auto">
            <a:xfrm>
              <a:off x="5721351" y="2681288"/>
              <a:ext cx="1033463" cy="6508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2" h="820">
                  <a:moveTo>
                    <a:pt x="178" y="0"/>
                  </a:moveTo>
                  <a:lnTo>
                    <a:pt x="1125" y="0"/>
                  </a:lnTo>
                  <a:lnTo>
                    <a:pt x="1163" y="4"/>
                  </a:lnTo>
                  <a:lnTo>
                    <a:pt x="1198" y="15"/>
                  </a:lnTo>
                  <a:lnTo>
                    <a:pt x="1229" y="34"/>
                  </a:lnTo>
                  <a:lnTo>
                    <a:pt x="1256" y="57"/>
                  </a:lnTo>
                  <a:lnTo>
                    <a:pt x="1278" y="85"/>
                  </a:lnTo>
                  <a:lnTo>
                    <a:pt x="1293" y="118"/>
                  </a:lnTo>
                  <a:lnTo>
                    <a:pt x="1301" y="153"/>
                  </a:lnTo>
                  <a:lnTo>
                    <a:pt x="1302" y="192"/>
                  </a:lnTo>
                  <a:lnTo>
                    <a:pt x="1268" y="628"/>
                  </a:lnTo>
                  <a:lnTo>
                    <a:pt x="1262" y="667"/>
                  </a:lnTo>
                  <a:lnTo>
                    <a:pt x="1247" y="702"/>
                  </a:lnTo>
                  <a:lnTo>
                    <a:pt x="1227" y="735"/>
                  </a:lnTo>
                  <a:lnTo>
                    <a:pt x="1201" y="763"/>
                  </a:lnTo>
                  <a:lnTo>
                    <a:pt x="1171" y="787"/>
                  </a:lnTo>
                  <a:lnTo>
                    <a:pt x="1137" y="805"/>
                  </a:lnTo>
                  <a:lnTo>
                    <a:pt x="1099" y="816"/>
                  </a:lnTo>
                  <a:lnTo>
                    <a:pt x="1061" y="820"/>
                  </a:lnTo>
                  <a:lnTo>
                    <a:pt x="241" y="820"/>
                  </a:lnTo>
                  <a:lnTo>
                    <a:pt x="202" y="816"/>
                  </a:lnTo>
                  <a:lnTo>
                    <a:pt x="165" y="805"/>
                  </a:lnTo>
                  <a:lnTo>
                    <a:pt x="132" y="787"/>
                  </a:lnTo>
                  <a:lnTo>
                    <a:pt x="102" y="763"/>
                  </a:lnTo>
                  <a:lnTo>
                    <a:pt x="76" y="735"/>
                  </a:lnTo>
                  <a:lnTo>
                    <a:pt x="56" y="702"/>
                  </a:lnTo>
                  <a:lnTo>
                    <a:pt x="41" y="667"/>
                  </a:lnTo>
                  <a:lnTo>
                    <a:pt x="34" y="628"/>
                  </a:lnTo>
                  <a:lnTo>
                    <a:pt x="0" y="192"/>
                  </a:lnTo>
                  <a:lnTo>
                    <a:pt x="2" y="153"/>
                  </a:lnTo>
                  <a:lnTo>
                    <a:pt x="10" y="118"/>
                  </a:lnTo>
                  <a:lnTo>
                    <a:pt x="25" y="85"/>
                  </a:lnTo>
                  <a:lnTo>
                    <a:pt x="46" y="57"/>
                  </a:lnTo>
                  <a:lnTo>
                    <a:pt x="72" y="34"/>
                  </a:lnTo>
                  <a:lnTo>
                    <a:pt x="105" y="15"/>
                  </a:lnTo>
                  <a:lnTo>
                    <a:pt x="140" y="4"/>
                  </a:lnTo>
                  <a:lnTo>
                    <a:pt x="178"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51" name="Freeform 702"/>
            <p:cNvSpPr>
              <a:spLocks noEditPoints="1"/>
            </p:cNvSpPr>
            <p:nvPr/>
          </p:nvSpPr>
          <p:spPr bwMode="auto">
            <a:xfrm>
              <a:off x="5380038" y="3513138"/>
              <a:ext cx="1714500" cy="26924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 h="3393">
                  <a:moveTo>
                    <a:pt x="1820" y="2016"/>
                  </a:moveTo>
                  <a:lnTo>
                    <a:pt x="1815" y="2017"/>
                  </a:lnTo>
                  <a:lnTo>
                    <a:pt x="1809" y="2018"/>
                  </a:lnTo>
                  <a:lnTo>
                    <a:pt x="1808" y="2020"/>
                  </a:lnTo>
                  <a:lnTo>
                    <a:pt x="532" y="2635"/>
                  </a:lnTo>
                  <a:lnTo>
                    <a:pt x="531" y="2637"/>
                  </a:lnTo>
                  <a:lnTo>
                    <a:pt x="525" y="2639"/>
                  </a:lnTo>
                  <a:lnTo>
                    <a:pt x="521" y="2645"/>
                  </a:lnTo>
                  <a:lnTo>
                    <a:pt x="518" y="2651"/>
                  </a:lnTo>
                  <a:lnTo>
                    <a:pt x="520" y="2660"/>
                  </a:lnTo>
                  <a:lnTo>
                    <a:pt x="526" y="2670"/>
                  </a:lnTo>
                  <a:lnTo>
                    <a:pt x="544" y="2688"/>
                  </a:lnTo>
                  <a:lnTo>
                    <a:pt x="563" y="2707"/>
                  </a:lnTo>
                  <a:lnTo>
                    <a:pt x="585" y="2726"/>
                  </a:lnTo>
                  <a:lnTo>
                    <a:pt x="606" y="2746"/>
                  </a:lnTo>
                  <a:lnTo>
                    <a:pt x="627" y="2764"/>
                  </a:lnTo>
                  <a:lnTo>
                    <a:pt x="643" y="2777"/>
                  </a:lnTo>
                  <a:lnTo>
                    <a:pt x="651" y="2781"/>
                  </a:lnTo>
                  <a:lnTo>
                    <a:pt x="659" y="2781"/>
                  </a:lnTo>
                  <a:lnTo>
                    <a:pt x="667" y="2780"/>
                  </a:lnTo>
                  <a:lnTo>
                    <a:pt x="674" y="2777"/>
                  </a:lnTo>
                  <a:lnTo>
                    <a:pt x="677" y="2776"/>
                  </a:lnTo>
                  <a:lnTo>
                    <a:pt x="1855" y="2210"/>
                  </a:lnTo>
                  <a:lnTo>
                    <a:pt x="1858" y="2209"/>
                  </a:lnTo>
                  <a:lnTo>
                    <a:pt x="1864" y="2204"/>
                  </a:lnTo>
                  <a:lnTo>
                    <a:pt x="1869" y="2194"/>
                  </a:lnTo>
                  <a:lnTo>
                    <a:pt x="1869" y="2183"/>
                  </a:lnTo>
                  <a:lnTo>
                    <a:pt x="1865" y="2162"/>
                  </a:lnTo>
                  <a:lnTo>
                    <a:pt x="1860" y="2135"/>
                  </a:lnTo>
                  <a:lnTo>
                    <a:pt x="1853" y="2105"/>
                  </a:lnTo>
                  <a:lnTo>
                    <a:pt x="1847" y="2077"/>
                  </a:lnTo>
                  <a:lnTo>
                    <a:pt x="1842" y="2051"/>
                  </a:lnTo>
                  <a:lnTo>
                    <a:pt x="1838" y="2031"/>
                  </a:lnTo>
                  <a:lnTo>
                    <a:pt x="1834" y="2021"/>
                  </a:lnTo>
                  <a:lnTo>
                    <a:pt x="1827" y="2017"/>
                  </a:lnTo>
                  <a:lnTo>
                    <a:pt x="1820" y="2016"/>
                  </a:lnTo>
                  <a:close/>
                  <a:moveTo>
                    <a:pt x="1658" y="1245"/>
                  </a:moveTo>
                  <a:lnTo>
                    <a:pt x="1651" y="1245"/>
                  </a:lnTo>
                  <a:lnTo>
                    <a:pt x="1644" y="1247"/>
                  </a:lnTo>
                  <a:lnTo>
                    <a:pt x="1640" y="1249"/>
                  </a:lnTo>
                  <a:lnTo>
                    <a:pt x="1638" y="1250"/>
                  </a:lnTo>
                  <a:lnTo>
                    <a:pt x="363" y="1866"/>
                  </a:lnTo>
                  <a:lnTo>
                    <a:pt x="360" y="1867"/>
                  </a:lnTo>
                  <a:lnTo>
                    <a:pt x="355" y="1870"/>
                  </a:lnTo>
                  <a:lnTo>
                    <a:pt x="348" y="1876"/>
                  </a:lnTo>
                  <a:lnTo>
                    <a:pt x="340" y="1887"/>
                  </a:lnTo>
                  <a:lnTo>
                    <a:pt x="336" y="1899"/>
                  </a:lnTo>
                  <a:lnTo>
                    <a:pt x="332" y="1921"/>
                  </a:lnTo>
                  <a:lnTo>
                    <a:pt x="325" y="1947"/>
                  </a:lnTo>
                  <a:lnTo>
                    <a:pt x="319" y="1976"/>
                  </a:lnTo>
                  <a:lnTo>
                    <a:pt x="313" y="2008"/>
                  </a:lnTo>
                  <a:lnTo>
                    <a:pt x="306" y="2039"/>
                  </a:lnTo>
                  <a:lnTo>
                    <a:pt x="300" y="2067"/>
                  </a:lnTo>
                  <a:lnTo>
                    <a:pt x="295" y="2091"/>
                  </a:lnTo>
                  <a:lnTo>
                    <a:pt x="295" y="2097"/>
                  </a:lnTo>
                  <a:lnTo>
                    <a:pt x="295" y="2102"/>
                  </a:lnTo>
                  <a:lnTo>
                    <a:pt x="295" y="2106"/>
                  </a:lnTo>
                  <a:lnTo>
                    <a:pt x="296" y="2108"/>
                  </a:lnTo>
                  <a:lnTo>
                    <a:pt x="299" y="2110"/>
                  </a:lnTo>
                  <a:lnTo>
                    <a:pt x="300" y="2110"/>
                  </a:lnTo>
                  <a:lnTo>
                    <a:pt x="303" y="2110"/>
                  </a:lnTo>
                  <a:lnTo>
                    <a:pt x="305" y="2110"/>
                  </a:lnTo>
                  <a:lnTo>
                    <a:pt x="307" y="2110"/>
                  </a:lnTo>
                  <a:lnTo>
                    <a:pt x="309" y="2110"/>
                  </a:lnTo>
                  <a:lnTo>
                    <a:pt x="310" y="2109"/>
                  </a:lnTo>
                  <a:lnTo>
                    <a:pt x="310" y="2109"/>
                  </a:lnTo>
                  <a:lnTo>
                    <a:pt x="1692" y="1438"/>
                  </a:lnTo>
                  <a:lnTo>
                    <a:pt x="1694" y="1437"/>
                  </a:lnTo>
                  <a:lnTo>
                    <a:pt x="1698" y="1434"/>
                  </a:lnTo>
                  <a:lnTo>
                    <a:pt x="1704" y="1429"/>
                  </a:lnTo>
                  <a:lnTo>
                    <a:pt x="1707" y="1420"/>
                  </a:lnTo>
                  <a:lnTo>
                    <a:pt x="1708" y="1410"/>
                  </a:lnTo>
                  <a:lnTo>
                    <a:pt x="1704" y="1389"/>
                  </a:lnTo>
                  <a:lnTo>
                    <a:pt x="1698" y="1362"/>
                  </a:lnTo>
                  <a:lnTo>
                    <a:pt x="1692" y="1334"/>
                  </a:lnTo>
                  <a:lnTo>
                    <a:pt x="1686" y="1306"/>
                  </a:lnTo>
                  <a:lnTo>
                    <a:pt x="1681" y="1281"/>
                  </a:lnTo>
                  <a:lnTo>
                    <a:pt x="1675" y="1261"/>
                  </a:lnTo>
                  <a:lnTo>
                    <a:pt x="1671" y="1251"/>
                  </a:lnTo>
                  <a:lnTo>
                    <a:pt x="1666" y="1246"/>
                  </a:lnTo>
                  <a:lnTo>
                    <a:pt x="1658" y="1245"/>
                  </a:lnTo>
                  <a:close/>
                  <a:moveTo>
                    <a:pt x="1495" y="467"/>
                  </a:moveTo>
                  <a:lnTo>
                    <a:pt x="1487" y="470"/>
                  </a:lnTo>
                  <a:lnTo>
                    <a:pt x="552" y="908"/>
                  </a:lnTo>
                  <a:lnTo>
                    <a:pt x="551" y="908"/>
                  </a:lnTo>
                  <a:lnTo>
                    <a:pt x="549" y="911"/>
                  </a:lnTo>
                  <a:lnTo>
                    <a:pt x="547" y="913"/>
                  </a:lnTo>
                  <a:lnTo>
                    <a:pt x="544" y="917"/>
                  </a:lnTo>
                  <a:lnTo>
                    <a:pt x="541" y="923"/>
                  </a:lnTo>
                  <a:lnTo>
                    <a:pt x="539" y="929"/>
                  </a:lnTo>
                  <a:lnTo>
                    <a:pt x="533" y="958"/>
                  </a:lnTo>
                  <a:lnTo>
                    <a:pt x="525" y="993"/>
                  </a:lnTo>
                  <a:lnTo>
                    <a:pt x="517" y="1031"/>
                  </a:lnTo>
                  <a:lnTo>
                    <a:pt x="509" y="1067"/>
                  </a:lnTo>
                  <a:lnTo>
                    <a:pt x="502" y="1103"/>
                  </a:lnTo>
                  <a:lnTo>
                    <a:pt x="497" y="1132"/>
                  </a:lnTo>
                  <a:lnTo>
                    <a:pt x="495" y="1138"/>
                  </a:lnTo>
                  <a:lnTo>
                    <a:pt x="495" y="1143"/>
                  </a:lnTo>
                  <a:lnTo>
                    <a:pt x="495" y="1146"/>
                  </a:lnTo>
                  <a:lnTo>
                    <a:pt x="497" y="1149"/>
                  </a:lnTo>
                  <a:lnTo>
                    <a:pt x="498" y="1150"/>
                  </a:lnTo>
                  <a:lnTo>
                    <a:pt x="499" y="1150"/>
                  </a:lnTo>
                  <a:lnTo>
                    <a:pt x="501" y="1150"/>
                  </a:lnTo>
                  <a:lnTo>
                    <a:pt x="503" y="1150"/>
                  </a:lnTo>
                  <a:lnTo>
                    <a:pt x="503" y="1149"/>
                  </a:lnTo>
                  <a:lnTo>
                    <a:pt x="505" y="1149"/>
                  </a:lnTo>
                  <a:lnTo>
                    <a:pt x="505" y="1149"/>
                  </a:lnTo>
                  <a:lnTo>
                    <a:pt x="1536" y="660"/>
                  </a:lnTo>
                  <a:lnTo>
                    <a:pt x="1537" y="660"/>
                  </a:lnTo>
                  <a:lnTo>
                    <a:pt x="1540" y="658"/>
                  </a:lnTo>
                  <a:lnTo>
                    <a:pt x="1544" y="653"/>
                  </a:lnTo>
                  <a:lnTo>
                    <a:pt x="1546" y="647"/>
                  </a:lnTo>
                  <a:lnTo>
                    <a:pt x="1546" y="636"/>
                  </a:lnTo>
                  <a:lnTo>
                    <a:pt x="1543" y="622"/>
                  </a:lnTo>
                  <a:lnTo>
                    <a:pt x="1539" y="606"/>
                  </a:lnTo>
                  <a:lnTo>
                    <a:pt x="1535" y="587"/>
                  </a:lnTo>
                  <a:lnTo>
                    <a:pt x="1531" y="567"/>
                  </a:lnTo>
                  <a:lnTo>
                    <a:pt x="1527" y="548"/>
                  </a:lnTo>
                  <a:lnTo>
                    <a:pt x="1523" y="530"/>
                  </a:lnTo>
                  <a:lnTo>
                    <a:pt x="1520" y="517"/>
                  </a:lnTo>
                  <a:lnTo>
                    <a:pt x="1518" y="507"/>
                  </a:lnTo>
                  <a:lnTo>
                    <a:pt x="1517" y="503"/>
                  </a:lnTo>
                  <a:lnTo>
                    <a:pt x="1510" y="479"/>
                  </a:lnTo>
                  <a:lnTo>
                    <a:pt x="1509" y="475"/>
                  </a:lnTo>
                  <a:lnTo>
                    <a:pt x="1506" y="471"/>
                  </a:lnTo>
                  <a:lnTo>
                    <a:pt x="1502" y="468"/>
                  </a:lnTo>
                  <a:lnTo>
                    <a:pt x="1495" y="467"/>
                  </a:lnTo>
                  <a:close/>
                  <a:moveTo>
                    <a:pt x="670" y="0"/>
                  </a:moveTo>
                  <a:lnTo>
                    <a:pt x="1489" y="0"/>
                  </a:lnTo>
                  <a:lnTo>
                    <a:pt x="1529" y="4"/>
                  </a:lnTo>
                  <a:lnTo>
                    <a:pt x="1567" y="15"/>
                  </a:lnTo>
                  <a:lnTo>
                    <a:pt x="1604" y="33"/>
                  </a:lnTo>
                  <a:lnTo>
                    <a:pt x="1636" y="56"/>
                  </a:lnTo>
                  <a:lnTo>
                    <a:pt x="1666" y="84"/>
                  </a:lnTo>
                  <a:lnTo>
                    <a:pt x="1690" y="115"/>
                  </a:lnTo>
                  <a:lnTo>
                    <a:pt x="1709" y="150"/>
                  </a:lnTo>
                  <a:lnTo>
                    <a:pt x="1722" y="188"/>
                  </a:lnTo>
                  <a:lnTo>
                    <a:pt x="2155" y="2258"/>
                  </a:lnTo>
                  <a:lnTo>
                    <a:pt x="2160" y="2298"/>
                  </a:lnTo>
                  <a:lnTo>
                    <a:pt x="2159" y="2340"/>
                  </a:lnTo>
                  <a:lnTo>
                    <a:pt x="2152" y="2385"/>
                  </a:lnTo>
                  <a:lnTo>
                    <a:pt x="2141" y="2428"/>
                  </a:lnTo>
                  <a:lnTo>
                    <a:pt x="2125" y="2470"/>
                  </a:lnTo>
                  <a:lnTo>
                    <a:pt x="2105" y="2509"/>
                  </a:lnTo>
                  <a:lnTo>
                    <a:pt x="2080" y="2546"/>
                  </a:lnTo>
                  <a:lnTo>
                    <a:pt x="2052" y="2576"/>
                  </a:lnTo>
                  <a:lnTo>
                    <a:pt x="1221" y="3340"/>
                  </a:lnTo>
                  <a:lnTo>
                    <a:pt x="1194" y="3360"/>
                  </a:lnTo>
                  <a:lnTo>
                    <a:pt x="1163" y="3377"/>
                  </a:lnTo>
                  <a:lnTo>
                    <a:pt x="1130" y="3387"/>
                  </a:lnTo>
                  <a:lnTo>
                    <a:pt x="1096" y="3393"/>
                  </a:lnTo>
                  <a:lnTo>
                    <a:pt x="1062" y="3393"/>
                  </a:lnTo>
                  <a:lnTo>
                    <a:pt x="1029" y="3387"/>
                  </a:lnTo>
                  <a:lnTo>
                    <a:pt x="996" y="3377"/>
                  </a:lnTo>
                  <a:lnTo>
                    <a:pt x="966" y="3360"/>
                  </a:lnTo>
                  <a:lnTo>
                    <a:pt x="938" y="3340"/>
                  </a:lnTo>
                  <a:lnTo>
                    <a:pt x="107" y="2576"/>
                  </a:lnTo>
                  <a:lnTo>
                    <a:pt x="80" y="2546"/>
                  </a:lnTo>
                  <a:lnTo>
                    <a:pt x="55" y="2509"/>
                  </a:lnTo>
                  <a:lnTo>
                    <a:pt x="35" y="2470"/>
                  </a:lnTo>
                  <a:lnTo>
                    <a:pt x="19" y="2428"/>
                  </a:lnTo>
                  <a:lnTo>
                    <a:pt x="7" y="2385"/>
                  </a:lnTo>
                  <a:lnTo>
                    <a:pt x="1" y="2340"/>
                  </a:lnTo>
                  <a:lnTo>
                    <a:pt x="0" y="2298"/>
                  </a:lnTo>
                  <a:lnTo>
                    <a:pt x="5" y="2258"/>
                  </a:lnTo>
                  <a:lnTo>
                    <a:pt x="438" y="188"/>
                  </a:lnTo>
                  <a:lnTo>
                    <a:pt x="451" y="150"/>
                  </a:lnTo>
                  <a:lnTo>
                    <a:pt x="468" y="115"/>
                  </a:lnTo>
                  <a:lnTo>
                    <a:pt x="493" y="84"/>
                  </a:lnTo>
                  <a:lnTo>
                    <a:pt x="522" y="56"/>
                  </a:lnTo>
                  <a:lnTo>
                    <a:pt x="556" y="33"/>
                  </a:lnTo>
                  <a:lnTo>
                    <a:pt x="593" y="15"/>
                  </a:lnTo>
                  <a:lnTo>
                    <a:pt x="631" y="4"/>
                  </a:lnTo>
                  <a:lnTo>
                    <a:pt x="670"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grpSp>
      <p:grpSp>
        <p:nvGrpSpPr>
          <p:cNvPr id="52" name="Group 148"/>
          <p:cNvGrpSpPr/>
          <p:nvPr/>
        </p:nvGrpSpPr>
        <p:grpSpPr>
          <a:xfrm>
            <a:off x="4795514" y="3806358"/>
            <a:ext cx="567548" cy="460248"/>
            <a:chOff x="3175" y="1588"/>
            <a:chExt cx="4962526" cy="4024312"/>
          </a:xfrm>
          <a:solidFill>
            <a:schemeClr val="bg1"/>
          </a:solidFill>
        </p:grpSpPr>
        <p:sp>
          <p:nvSpPr>
            <p:cNvPr id="53" name="Freeform 22"/>
            <p:cNvSpPr>
              <a:spLocks noEditPoints="1"/>
            </p:cNvSpPr>
            <p:nvPr/>
          </p:nvSpPr>
          <p:spPr bwMode="auto">
            <a:xfrm>
              <a:off x="1454150" y="2998788"/>
              <a:ext cx="1025525" cy="10271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54" name="Freeform 23"/>
            <p:cNvSpPr>
              <a:spLocks noEditPoints="1"/>
            </p:cNvSpPr>
            <p:nvPr/>
          </p:nvSpPr>
          <p:spPr bwMode="auto">
            <a:xfrm>
              <a:off x="3163888" y="2998788"/>
              <a:ext cx="1027113" cy="10271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55" name="Freeform 24"/>
            <p:cNvSpPr/>
            <p:nvPr/>
          </p:nvSpPr>
          <p:spPr bwMode="auto">
            <a:xfrm>
              <a:off x="3175" y="1588"/>
              <a:ext cx="4619625" cy="2738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56" name="Freeform 25"/>
            <p:cNvSpPr>
              <a:spLocks noEditPoints="1"/>
            </p:cNvSpPr>
            <p:nvPr/>
          </p:nvSpPr>
          <p:spPr bwMode="auto">
            <a:xfrm>
              <a:off x="1544638" y="344488"/>
              <a:ext cx="3421063" cy="1709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sp>
        <p:nvSpPr>
          <p:cNvPr id="57" name="Freeform 8"/>
          <p:cNvSpPr>
            <a:spLocks noEditPoints="1"/>
          </p:cNvSpPr>
          <p:nvPr/>
        </p:nvSpPr>
        <p:spPr bwMode="auto">
          <a:xfrm>
            <a:off x="6330305" y="3949081"/>
            <a:ext cx="410040" cy="35962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accent1"/>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nvGrpSpPr>
          <p:cNvPr id="58" name="Group 153"/>
          <p:cNvGrpSpPr/>
          <p:nvPr/>
        </p:nvGrpSpPr>
        <p:grpSpPr>
          <a:xfrm>
            <a:off x="6389974" y="3248545"/>
            <a:ext cx="290702" cy="386804"/>
            <a:chOff x="7913688" y="-280988"/>
            <a:chExt cx="1733550" cy="2306638"/>
          </a:xfrm>
          <a:solidFill>
            <a:schemeClr val="accent1"/>
          </a:solidFill>
        </p:grpSpPr>
        <p:sp>
          <p:nvSpPr>
            <p:cNvPr id="59" name="Freeform 29"/>
            <p:cNvSpPr/>
            <p:nvPr/>
          </p:nvSpPr>
          <p:spPr bwMode="auto">
            <a:xfrm>
              <a:off x="8215313" y="1317625"/>
              <a:ext cx="1155700"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60" name="Freeform 30"/>
            <p:cNvSpPr/>
            <p:nvPr/>
          </p:nvSpPr>
          <p:spPr bwMode="auto">
            <a:xfrm>
              <a:off x="8215313" y="1535112"/>
              <a:ext cx="1155700"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61" name="Freeform 31"/>
            <p:cNvSpPr>
              <a:spLocks noEditPoints="1"/>
            </p:cNvSpPr>
            <p:nvPr/>
          </p:nvSpPr>
          <p:spPr bwMode="auto">
            <a:xfrm>
              <a:off x="7913688" y="-280988"/>
              <a:ext cx="1733550" cy="23066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62" name="Freeform 32"/>
            <p:cNvSpPr/>
            <p:nvPr/>
          </p:nvSpPr>
          <p:spPr bwMode="auto">
            <a:xfrm>
              <a:off x="8199438" y="77787"/>
              <a:ext cx="725488" cy="1460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63" name="Freeform 33"/>
            <p:cNvSpPr/>
            <p:nvPr/>
          </p:nvSpPr>
          <p:spPr bwMode="auto">
            <a:xfrm>
              <a:off x="8199438" y="438150"/>
              <a:ext cx="725488" cy="730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64" name="Freeform 34"/>
            <p:cNvSpPr/>
            <p:nvPr/>
          </p:nvSpPr>
          <p:spPr bwMode="auto">
            <a:xfrm>
              <a:off x="8199438" y="657225"/>
              <a:ext cx="1160463"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65" name="Freeform 35"/>
            <p:cNvSpPr/>
            <p:nvPr/>
          </p:nvSpPr>
          <p:spPr bwMode="auto">
            <a:xfrm>
              <a:off x="8199438" y="1087437"/>
              <a:ext cx="1160463" cy="746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66" name="Freeform 36"/>
            <p:cNvSpPr/>
            <p:nvPr/>
          </p:nvSpPr>
          <p:spPr bwMode="auto">
            <a:xfrm>
              <a:off x="8199438" y="871537"/>
              <a:ext cx="1089025" cy="730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grpSp>
        <p:nvGrpSpPr>
          <p:cNvPr id="67" name="Группа 66"/>
          <p:cNvGrpSpPr/>
          <p:nvPr/>
        </p:nvGrpSpPr>
        <p:grpSpPr>
          <a:xfrm>
            <a:off x="6442168" y="1941935"/>
            <a:ext cx="189409" cy="389340"/>
            <a:chOff x="5380038" y="2681288"/>
            <a:chExt cx="1714500" cy="3524250"/>
          </a:xfrm>
          <a:solidFill>
            <a:schemeClr val="accent1"/>
          </a:solidFill>
        </p:grpSpPr>
        <p:sp>
          <p:nvSpPr>
            <p:cNvPr id="68" name="Freeform 701"/>
            <p:cNvSpPr/>
            <p:nvPr/>
          </p:nvSpPr>
          <p:spPr bwMode="auto">
            <a:xfrm>
              <a:off x="5721351" y="2681288"/>
              <a:ext cx="1033463" cy="6508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2" h="820">
                  <a:moveTo>
                    <a:pt x="178" y="0"/>
                  </a:moveTo>
                  <a:lnTo>
                    <a:pt x="1125" y="0"/>
                  </a:lnTo>
                  <a:lnTo>
                    <a:pt x="1163" y="4"/>
                  </a:lnTo>
                  <a:lnTo>
                    <a:pt x="1198" y="15"/>
                  </a:lnTo>
                  <a:lnTo>
                    <a:pt x="1229" y="34"/>
                  </a:lnTo>
                  <a:lnTo>
                    <a:pt x="1256" y="57"/>
                  </a:lnTo>
                  <a:lnTo>
                    <a:pt x="1278" y="85"/>
                  </a:lnTo>
                  <a:lnTo>
                    <a:pt x="1293" y="118"/>
                  </a:lnTo>
                  <a:lnTo>
                    <a:pt x="1301" y="153"/>
                  </a:lnTo>
                  <a:lnTo>
                    <a:pt x="1302" y="192"/>
                  </a:lnTo>
                  <a:lnTo>
                    <a:pt x="1268" y="628"/>
                  </a:lnTo>
                  <a:lnTo>
                    <a:pt x="1262" y="667"/>
                  </a:lnTo>
                  <a:lnTo>
                    <a:pt x="1247" y="702"/>
                  </a:lnTo>
                  <a:lnTo>
                    <a:pt x="1227" y="735"/>
                  </a:lnTo>
                  <a:lnTo>
                    <a:pt x="1201" y="763"/>
                  </a:lnTo>
                  <a:lnTo>
                    <a:pt x="1171" y="787"/>
                  </a:lnTo>
                  <a:lnTo>
                    <a:pt x="1137" y="805"/>
                  </a:lnTo>
                  <a:lnTo>
                    <a:pt x="1099" y="816"/>
                  </a:lnTo>
                  <a:lnTo>
                    <a:pt x="1061" y="820"/>
                  </a:lnTo>
                  <a:lnTo>
                    <a:pt x="241" y="820"/>
                  </a:lnTo>
                  <a:lnTo>
                    <a:pt x="202" y="816"/>
                  </a:lnTo>
                  <a:lnTo>
                    <a:pt x="165" y="805"/>
                  </a:lnTo>
                  <a:lnTo>
                    <a:pt x="132" y="787"/>
                  </a:lnTo>
                  <a:lnTo>
                    <a:pt x="102" y="763"/>
                  </a:lnTo>
                  <a:lnTo>
                    <a:pt x="76" y="735"/>
                  </a:lnTo>
                  <a:lnTo>
                    <a:pt x="56" y="702"/>
                  </a:lnTo>
                  <a:lnTo>
                    <a:pt x="41" y="667"/>
                  </a:lnTo>
                  <a:lnTo>
                    <a:pt x="34" y="628"/>
                  </a:lnTo>
                  <a:lnTo>
                    <a:pt x="0" y="192"/>
                  </a:lnTo>
                  <a:lnTo>
                    <a:pt x="2" y="153"/>
                  </a:lnTo>
                  <a:lnTo>
                    <a:pt x="10" y="118"/>
                  </a:lnTo>
                  <a:lnTo>
                    <a:pt x="25" y="85"/>
                  </a:lnTo>
                  <a:lnTo>
                    <a:pt x="46" y="57"/>
                  </a:lnTo>
                  <a:lnTo>
                    <a:pt x="72" y="34"/>
                  </a:lnTo>
                  <a:lnTo>
                    <a:pt x="105" y="15"/>
                  </a:lnTo>
                  <a:lnTo>
                    <a:pt x="140" y="4"/>
                  </a:lnTo>
                  <a:lnTo>
                    <a:pt x="178"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69" name="Freeform 702"/>
            <p:cNvSpPr>
              <a:spLocks noEditPoints="1"/>
            </p:cNvSpPr>
            <p:nvPr/>
          </p:nvSpPr>
          <p:spPr bwMode="auto">
            <a:xfrm>
              <a:off x="5380038" y="3513138"/>
              <a:ext cx="1714500" cy="26924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 h="3393">
                  <a:moveTo>
                    <a:pt x="1820" y="2016"/>
                  </a:moveTo>
                  <a:lnTo>
                    <a:pt x="1815" y="2017"/>
                  </a:lnTo>
                  <a:lnTo>
                    <a:pt x="1809" y="2018"/>
                  </a:lnTo>
                  <a:lnTo>
                    <a:pt x="1808" y="2020"/>
                  </a:lnTo>
                  <a:lnTo>
                    <a:pt x="532" y="2635"/>
                  </a:lnTo>
                  <a:lnTo>
                    <a:pt x="531" y="2637"/>
                  </a:lnTo>
                  <a:lnTo>
                    <a:pt x="525" y="2639"/>
                  </a:lnTo>
                  <a:lnTo>
                    <a:pt x="521" y="2645"/>
                  </a:lnTo>
                  <a:lnTo>
                    <a:pt x="518" y="2651"/>
                  </a:lnTo>
                  <a:lnTo>
                    <a:pt x="520" y="2660"/>
                  </a:lnTo>
                  <a:lnTo>
                    <a:pt x="526" y="2670"/>
                  </a:lnTo>
                  <a:lnTo>
                    <a:pt x="544" y="2688"/>
                  </a:lnTo>
                  <a:lnTo>
                    <a:pt x="563" y="2707"/>
                  </a:lnTo>
                  <a:lnTo>
                    <a:pt x="585" y="2726"/>
                  </a:lnTo>
                  <a:lnTo>
                    <a:pt x="606" y="2746"/>
                  </a:lnTo>
                  <a:lnTo>
                    <a:pt x="627" y="2764"/>
                  </a:lnTo>
                  <a:lnTo>
                    <a:pt x="643" y="2777"/>
                  </a:lnTo>
                  <a:lnTo>
                    <a:pt x="651" y="2781"/>
                  </a:lnTo>
                  <a:lnTo>
                    <a:pt x="659" y="2781"/>
                  </a:lnTo>
                  <a:lnTo>
                    <a:pt x="667" y="2780"/>
                  </a:lnTo>
                  <a:lnTo>
                    <a:pt x="674" y="2777"/>
                  </a:lnTo>
                  <a:lnTo>
                    <a:pt x="677" y="2776"/>
                  </a:lnTo>
                  <a:lnTo>
                    <a:pt x="1855" y="2210"/>
                  </a:lnTo>
                  <a:lnTo>
                    <a:pt x="1858" y="2209"/>
                  </a:lnTo>
                  <a:lnTo>
                    <a:pt x="1864" y="2204"/>
                  </a:lnTo>
                  <a:lnTo>
                    <a:pt x="1869" y="2194"/>
                  </a:lnTo>
                  <a:lnTo>
                    <a:pt x="1869" y="2183"/>
                  </a:lnTo>
                  <a:lnTo>
                    <a:pt x="1865" y="2162"/>
                  </a:lnTo>
                  <a:lnTo>
                    <a:pt x="1860" y="2135"/>
                  </a:lnTo>
                  <a:lnTo>
                    <a:pt x="1853" y="2105"/>
                  </a:lnTo>
                  <a:lnTo>
                    <a:pt x="1847" y="2077"/>
                  </a:lnTo>
                  <a:lnTo>
                    <a:pt x="1842" y="2051"/>
                  </a:lnTo>
                  <a:lnTo>
                    <a:pt x="1838" y="2031"/>
                  </a:lnTo>
                  <a:lnTo>
                    <a:pt x="1834" y="2021"/>
                  </a:lnTo>
                  <a:lnTo>
                    <a:pt x="1827" y="2017"/>
                  </a:lnTo>
                  <a:lnTo>
                    <a:pt x="1820" y="2016"/>
                  </a:lnTo>
                  <a:close/>
                  <a:moveTo>
                    <a:pt x="1658" y="1245"/>
                  </a:moveTo>
                  <a:lnTo>
                    <a:pt x="1651" y="1245"/>
                  </a:lnTo>
                  <a:lnTo>
                    <a:pt x="1644" y="1247"/>
                  </a:lnTo>
                  <a:lnTo>
                    <a:pt x="1640" y="1249"/>
                  </a:lnTo>
                  <a:lnTo>
                    <a:pt x="1638" y="1250"/>
                  </a:lnTo>
                  <a:lnTo>
                    <a:pt x="363" y="1866"/>
                  </a:lnTo>
                  <a:lnTo>
                    <a:pt x="360" y="1867"/>
                  </a:lnTo>
                  <a:lnTo>
                    <a:pt x="355" y="1870"/>
                  </a:lnTo>
                  <a:lnTo>
                    <a:pt x="348" y="1876"/>
                  </a:lnTo>
                  <a:lnTo>
                    <a:pt x="340" y="1887"/>
                  </a:lnTo>
                  <a:lnTo>
                    <a:pt x="336" y="1899"/>
                  </a:lnTo>
                  <a:lnTo>
                    <a:pt x="332" y="1921"/>
                  </a:lnTo>
                  <a:lnTo>
                    <a:pt x="325" y="1947"/>
                  </a:lnTo>
                  <a:lnTo>
                    <a:pt x="319" y="1976"/>
                  </a:lnTo>
                  <a:lnTo>
                    <a:pt x="313" y="2008"/>
                  </a:lnTo>
                  <a:lnTo>
                    <a:pt x="306" y="2039"/>
                  </a:lnTo>
                  <a:lnTo>
                    <a:pt x="300" y="2067"/>
                  </a:lnTo>
                  <a:lnTo>
                    <a:pt x="295" y="2091"/>
                  </a:lnTo>
                  <a:lnTo>
                    <a:pt x="295" y="2097"/>
                  </a:lnTo>
                  <a:lnTo>
                    <a:pt x="295" y="2102"/>
                  </a:lnTo>
                  <a:lnTo>
                    <a:pt x="295" y="2106"/>
                  </a:lnTo>
                  <a:lnTo>
                    <a:pt x="296" y="2108"/>
                  </a:lnTo>
                  <a:lnTo>
                    <a:pt x="299" y="2110"/>
                  </a:lnTo>
                  <a:lnTo>
                    <a:pt x="300" y="2110"/>
                  </a:lnTo>
                  <a:lnTo>
                    <a:pt x="303" y="2110"/>
                  </a:lnTo>
                  <a:lnTo>
                    <a:pt x="305" y="2110"/>
                  </a:lnTo>
                  <a:lnTo>
                    <a:pt x="307" y="2110"/>
                  </a:lnTo>
                  <a:lnTo>
                    <a:pt x="309" y="2110"/>
                  </a:lnTo>
                  <a:lnTo>
                    <a:pt x="310" y="2109"/>
                  </a:lnTo>
                  <a:lnTo>
                    <a:pt x="310" y="2109"/>
                  </a:lnTo>
                  <a:lnTo>
                    <a:pt x="1692" y="1438"/>
                  </a:lnTo>
                  <a:lnTo>
                    <a:pt x="1694" y="1437"/>
                  </a:lnTo>
                  <a:lnTo>
                    <a:pt x="1698" y="1434"/>
                  </a:lnTo>
                  <a:lnTo>
                    <a:pt x="1704" y="1429"/>
                  </a:lnTo>
                  <a:lnTo>
                    <a:pt x="1707" y="1420"/>
                  </a:lnTo>
                  <a:lnTo>
                    <a:pt x="1708" y="1410"/>
                  </a:lnTo>
                  <a:lnTo>
                    <a:pt x="1704" y="1389"/>
                  </a:lnTo>
                  <a:lnTo>
                    <a:pt x="1698" y="1362"/>
                  </a:lnTo>
                  <a:lnTo>
                    <a:pt x="1692" y="1334"/>
                  </a:lnTo>
                  <a:lnTo>
                    <a:pt x="1686" y="1306"/>
                  </a:lnTo>
                  <a:lnTo>
                    <a:pt x="1681" y="1281"/>
                  </a:lnTo>
                  <a:lnTo>
                    <a:pt x="1675" y="1261"/>
                  </a:lnTo>
                  <a:lnTo>
                    <a:pt x="1671" y="1251"/>
                  </a:lnTo>
                  <a:lnTo>
                    <a:pt x="1666" y="1246"/>
                  </a:lnTo>
                  <a:lnTo>
                    <a:pt x="1658" y="1245"/>
                  </a:lnTo>
                  <a:close/>
                  <a:moveTo>
                    <a:pt x="1495" y="467"/>
                  </a:moveTo>
                  <a:lnTo>
                    <a:pt x="1487" y="470"/>
                  </a:lnTo>
                  <a:lnTo>
                    <a:pt x="552" y="908"/>
                  </a:lnTo>
                  <a:lnTo>
                    <a:pt x="551" y="908"/>
                  </a:lnTo>
                  <a:lnTo>
                    <a:pt x="549" y="911"/>
                  </a:lnTo>
                  <a:lnTo>
                    <a:pt x="547" y="913"/>
                  </a:lnTo>
                  <a:lnTo>
                    <a:pt x="544" y="917"/>
                  </a:lnTo>
                  <a:lnTo>
                    <a:pt x="541" y="923"/>
                  </a:lnTo>
                  <a:lnTo>
                    <a:pt x="539" y="929"/>
                  </a:lnTo>
                  <a:lnTo>
                    <a:pt x="533" y="958"/>
                  </a:lnTo>
                  <a:lnTo>
                    <a:pt x="525" y="993"/>
                  </a:lnTo>
                  <a:lnTo>
                    <a:pt x="517" y="1031"/>
                  </a:lnTo>
                  <a:lnTo>
                    <a:pt x="509" y="1067"/>
                  </a:lnTo>
                  <a:lnTo>
                    <a:pt x="502" y="1103"/>
                  </a:lnTo>
                  <a:lnTo>
                    <a:pt x="497" y="1132"/>
                  </a:lnTo>
                  <a:lnTo>
                    <a:pt x="495" y="1138"/>
                  </a:lnTo>
                  <a:lnTo>
                    <a:pt x="495" y="1143"/>
                  </a:lnTo>
                  <a:lnTo>
                    <a:pt x="495" y="1146"/>
                  </a:lnTo>
                  <a:lnTo>
                    <a:pt x="497" y="1149"/>
                  </a:lnTo>
                  <a:lnTo>
                    <a:pt x="498" y="1150"/>
                  </a:lnTo>
                  <a:lnTo>
                    <a:pt x="499" y="1150"/>
                  </a:lnTo>
                  <a:lnTo>
                    <a:pt x="501" y="1150"/>
                  </a:lnTo>
                  <a:lnTo>
                    <a:pt x="503" y="1150"/>
                  </a:lnTo>
                  <a:lnTo>
                    <a:pt x="503" y="1149"/>
                  </a:lnTo>
                  <a:lnTo>
                    <a:pt x="505" y="1149"/>
                  </a:lnTo>
                  <a:lnTo>
                    <a:pt x="505" y="1149"/>
                  </a:lnTo>
                  <a:lnTo>
                    <a:pt x="1536" y="660"/>
                  </a:lnTo>
                  <a:lnTo>
                    <a:pt x="1537" y="660"/>
                  </a:lnTo>
                  <a:lnTo>
                    <a:pt x="1540" y="658"/>
                  </a:lnTo>
                  <a:lnTo>
                    <a:pt x="1544" y="653"/>
                  </a:lnTo>
                  <a:lnTo>
                    <a:pt x="1546" y="647"/>
                  </a:lnTo>
                  <a:lnTo>
                    <a:pt x="1546" y="636"/>
                  </a:lnTo>
                  <a:lnTo>
                    <a:pt x="1543" y="622"/>
                  </a:lnTo>
                  <a:lnTo>
                    <a:pt x="1539" y="606"/>
                  </a:lnTo>
                  <a:lnTo>
                    <a:pt x="1535" y="587"/>
                  </a:lnTo>
                  <a:lnTo>
                    <a:pt x="1531" y="567"/>
                  </a:lnTo>
                  <a:lnTo>
                    <a:pt x="1527" y="548"/>
                  </a:lnTo>
                  <a:lnTo>
                    <a:pt x="1523" y="530"/>
                  </a:lnTo>
                  <a:lnTo>
                    <a:pt x="1520" y="517"/>
                  </a:lnTo>
                  <a:lnTo>
                    <a:pt x="1518" y="507"/>
                  </a:lnTo>
                  <a:lnTo>
                    <a:pt x="1517" y="503"/>
                  </a:lnTo>
                  <a:lnTo>
                    <a:pt x="1510" y="479"/>
                  </a:lnTo>
                  <a:lnTo>
                    <a:pt x="1509" y="475"/>
                  </a:lnTo>
                  <a:lnTo>
                    <a:pt x="1506" y="471"/>
                  </a:lnTo>
                  <a:lnTo>
                    <a:pt x="1502" y="468"/>
                  </a:lnTo>
                  <a:lnTo>
                    <a:pt x="1495" y="467"/>
                  </a:lnTo>
                  <a:close/>
                  <a:moveTo>
                    <a:pt x="670" y="0"/>
                  </a:moveTo>
                  <a:lnTo>
                    <a:pt x="1489" y="0"/>
                  </a:lnTo>
                  <a:lnTo>
                    <a:pt x="1529" y="4"/>
                  </a:lnTo>
                  <a:lnTo>
                    <a:pt x="1567" y="15"/>
                  </a:lnTo>
                  <a:lnTo>
                    <a:pt x="1604" y="33"/>
                  </a:lnTo>
                  <a:lnTo>
                    <a:pt x="1636" y="56"/>
                  </a:lnTo>
                  <a:lnTo>
                    <a:pt x="1666" y="84"/>
                  </a:lnTo>
                  <a:lnTo>
                    <a:pt x="1690" y="115"/>
                  </a:lnTo>
                  <a:lnTo>
                    <a:pt x="1709" y="150"/>
                  </a:lnTo>
                  <a:lnTo>
                    <a:pt x="1722" y="188"/>
                  </a:lnTo>
                  <a:lnTo>
                    <a:pt x="2155" y="2258"/>
                  </a:lnTo>
                  <a:lnTo>
                    <a:pt x="2160" y="2298"/>
                  </a:lnTo>
                  <a:lnTo>
                    <a:pt x="2159" y="2340"/>
                  </a:lnTo>
                  <a:lnTo>
                    <a:pt x="2152" y="2385"/>
                  </a:lnTo>
                  <a:lnTo>
                    <a:pt x="2141" y="2428"/>
                  </a:lnTo>
                  <a:lnTo>
                    <a:pt x="2125" y="2470"/>
                  </a:lnTo>
                  <a:lnTo>
                    <a:pt x="2105" y="2509"/>
                  </a:lnTo>
                  <a:lnTo>
                    <a:pt x="2080" y="2546"/>
                  </a:lnTo>
                  <a:lnTo>
                    <a:pt x="2052" y="2576"/>
                  </a:lnTo>
                  <a:lnTo>
                    <a:pt x="1221" y="3340"/>
                  </a:lnTo>
                  <a:lnTo>
                    <a:pt x="1194" y="3360"/>
                  </a:lnTo>
                  <a:lnTo>
                    <a:pt x="1163" y="3377"/>
                  </a:lnTo>
                  <a:lnTo>
                    <a:pt x="1130" y="3387"/>
                  </a:lnTo>
                  <a:lnTo>
                    <a:pt x="1096" y="3393"/>
                  </a:lnTo>
                  <a:lnTo>
                    <a:pt x="1062" y="3393"/>
                  </a:lnTo>
                  <a:lnTo>
                    <a:pt x="1029" y="3387"/>
                  </a:lnTo>
                  <a:lnTo>
                    <a:pt x="996" y="3377"/>
                  </a:lnTo>
                  <a:lnTo>
                    <a:pt x="966" y="3360"/>
                  </a:lnTo>
                  <a:lnTo>
                    <a:pt x="938" y="3340"/>
                  </a:lnTo>
                  <a:lnTo>
                    <a:pt x="107" y="2576"/>
                  </a:lnTo>
                  <a:lnTo>
                    <a:pt x="80" y="2546"/>
                  </a:lnTo>
                  <a:lnTo>
                    <a:pt x="55" y="2509"/>
                  </a:lnTo>
                  <a:lnTo>
                    <a:pt x="35" y="2470"/>
                  </a:lnTo>
                  <a:lnTo>
                    <a:pt x="19" y="2428"/>
                  </a:lnTo>
                  <a:lnTo>
                    <a:pt x="7" y="2385"/>
                  </a:lnTo>
                  <a:lnTo>
                    <a:pt x="1" y="2340"/>
                  </a:lnTo>
                  <a:lnTo>
                    <a:pt x="0" y="2298"/>
                  </a:lnTo>
                  <a:lnTo>
                    <a:pt x="5" y="2258"/>
                  </a:lnTo>
                  <a:lnTo>
                    <a:pt x="438" y="188"/>
                  </a:lnTo>
                  <a:lnTo>
                    <a:pt x="451" y="150"/>
                  </a:lnTo>
                  <a:lnTo>
                    <a:pt x="468" y="115"/>
                  </a:lnTo>
                  <a:lnTo>
                    <a:pt x="493" y="84"/>
                  </a:lnTo>
                  <a:lnTo>
                    <a:pt x="522" y="56"/>
                  </a:lnTo>
                  <a:lnTo>
                    <a:pt x="556" y="33"/>
                  </a:lnTo>
                  <a:lnTo>
                    <a:pt x="593" y="15"/>
                  </a:lnTo>
                  <a:lnTo>
                    <a:pt x="631" y="4"/>
                  </a:lnTo>
                  <a:lnTo>
                    <a:pt x="670"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grpSp>
      <p:grpSp>
        <p:nvGrpSpPr>
          <p:cNvPr id="70" name="Group 148"/>
          <p:cNvGrpSpPr/>
          <p:nvPr/>
        </p:nvGrpSpPr>
        <p:grpSpPr>
          <a:xfrm>
            <a:off x="6308136" y="2590740"/>
            <a:ext cx="442133" cy="358543"/>
            <a:chOff x="3175" y="1588"/>
            <a:chExt cx="4962526" cy="4024312"/>
          </a:xfrm>
          <a:solidFill>
            <a:schemeClr val="accent1"/>
          </a:solidFill>
        </p:grpSpPr>
        <p:sp>
          <p:nvSpPr>
            <p:cNvPr id="71" name="Freeform 22"/>
            <p:cNvSpPr>
              <a:spLocks noEditPoints="1"/>
            </p:cNvSpPr>
            <p:nvPr/>
          </p:nvSpPr>
          <p:spPr bwMode="auto">
            <a:xfrm>
              <a:off x="1454150" y="2998788"/>
              <a:ext cx="1025525" cy="10271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72" name="Freeform 23"/>
            <p:cNvSpPr>
              <a:spLocks noEditPoints="1"/>
            </p:cNvSpPr>
            <p:nvPr/>
          </p:nvSpPr>
          <p:spPr bwMode="auto">
            <a:xfrm>
              <a:off x="3163888" y="2998788"/>
              <a:ext cx="1027113" cy="10271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73" name="Freeform 24"/>
            <p:cNvSpPr/>
            <p:nvPr/>
          </p:nvSpPr>
          <p:spPr bwMode="auto">
            <a:xfrm>
              <a:off x="3175" y="1588"/>
              <a:ext cx="4619625" cy="2738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74" name="Freeform 25"/>
            <p:cNvSpPr>
              <a:spLocks noEditPoints="1"/>
            </p:cNvSpPr>
            <p:nvPr/>
          </p:nvSpPr>
          <p:spPr bwMode="auto">
            <a:xfrm>
              <a:off x="1544638" y="344488"/>
              <a:ext cx="3421063" cy="1709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объединение 1"/>
          <p:cNvSpPr/>
          <p:nvPr/>
        </p:nvSpPr>
        <p:spPr>
          <a:xfrm>
            <a:off x="2380387" y="3951149"/>
            <a:ext cx="1728192" cy="1730130"/>
          </a:xfrm>
          <a:prstGeom prst="flowChartMerg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ru-RU" sz="2400">
              <a:solidFill>
                <a:srgbClr val="FFFFFF"/>
              </a:solidFill>
              <a:cs typeface="+mn-ea"/>
              <a:sym typeface="+mn-lt"/>
            </a:endParaRPr>
          </a:p>
        </p:txBody>
      </p:sp>
      <p:sp>
        <p:nvSpPr>
          <p:cNvPr id="3" name="Блок-схема: извлечение 2"/>
          <p:cNvSpPr/>
          <p:nvPr/>
        </p:nvSpPr>
        <p:spPr>
          <a:xfrm>
            <a:off x="1429882" y="3953087"/>
            <a:ext cx="1728192" cy="1728192"/>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ru-RU" sz="2400">
              <a:solidFill>
                <a:srgbClr val="FFFFFF"/>
              </a:solidFill>
              <a:cs typeface="+mn-ea"/>
              <a:sym typeface="+mn-lt"/>
            </a:endParaRPr>
          </a:p>
        </p:txBody>
      </p:sp>
      <p:sp>
        <p:nvSpPr>
          <p:cNvPr id="4" name="Блок-схема: извлечение 3"/>
          <p:cNvSpPr/>
          <p:nvPr/>
        </p:nvSpPr>
        <p:spPr>
          <a:xfrm>
            <a:off x="3330893" y="3953087"/>
            <a:ext cx="1728192" cy="1728192"/>
          </a:xfrm>
          <a:prstGeom prst="flowChartExtra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ru-RU" sz="2400">
              <a:solidFill>
                <a:srgbClr val="FFFFFF"/>
              </a:solidFill>
              <a:cs typeface="+mn-ea"/>
              <a:sym typeface="+mn-lt"/>
            </a:endParaRPr>
          </a:p>
        </p:txBody>
      </p:sp>
      <p:sp>
        <p:nvSpPr>
          <p:cNvPr id="5" name="Блок-схема: извлечение 4"/>
          <p:cNvSpPr/>
          <p:nvPr/>
        </p:nvSpPr>
        <p:spPr>
          <a:xfrm>
            <a:off x="2380387" y="2136547"/>
            <a:ext cx="1728192" cy="1728192"/>
          </a:xfrm>
          <a:prstGeom prst="flowChartExtra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ru-RU" sz="2400">
              <a:solidFill>
                <a:srgbClr val="FFFFFF"/>
              </a:solidFill>
              <a:cs typeface="+mn-ea"/>
              <a:sym typeface="+mn-lt"/>
            </a:endParaRPr>
          </a:p>
        </p:txBody>
      </p:sp>
      <p:grpSp>
        <p:nvGrpSpPr>
          <p:cNvPr id="6" name="Группа 5"/>
          <p:cNvGrpSpPr/>
          <p:nvPr/>
        </p:nvGrpSpPr>
        <p:grpSpPr>
          <a:xfrm>
            <a:off x="2862702" y="4170617"/>
            <a:ext cx="756497" cy="659056"/>
            <a:chOff x="4400550" y="1949450"/>
            <a:chExt cx="3389313" cy="2952750"/>
          </a:xfrm>
          <a:solidFill>
            <a:schemeClr val="bg1"/>
          </a:solidFill>
        </p:grpSpPr>
        <p:sp>
          <p:nvSpPr>
            <p:cNvPr id="7" name="Freeform 449"/>
            <p:cNvSpPr/>
            <p:nvPr/>
          </p:nvSpPr>
          <p:spPr bwMode="auto">
            <a:xfrm>
              <a:off x="4400550" y="1949450"/>
              <a:ext cx="2254250" cy="866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8" name="Freeform 450"/>
            <p:cNvSpPr/>
            <p:nvPr/>
          </p:nvSpPr>
          <p:spPr bwMode="auto">
            <a:xfrm>
              <a:off x="4400550" y="2689225"/>
              <a:ext cx="2254250" cy="5540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9" name="Freeform 451"/>
            <p:cNvSpPr/>
            <p:nvPr/>
          </p:nvSpPr>
          <p:spPr bwMode="auto">
            <a:xfrm>
              <a:off x="4400550" y="3983038"/>
              <a:ext cx="1557338" cy="546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10" name="Freeform 452"/>
            <p:cNvSpPr/>
            <p:nvPr/>
          </p:nvSpPr>
          <p:spPr bwMode="auto">
            <a:xfrm>
              <a:off x="4400550" y="3551238"/>
              <a:ext cx="1455738" cy="5492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2"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11" name="Freeform 453"/>
            <p:cNvSpPr/>
            <p:nvPr/>
          </p:nvSpPr>
          <p:spPr bwMode="auto">
            <a:xfrm>
              <a:off x="4400550" y="3119438"/>
              <a:ext cx="1754188" cy="5524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12" name="Freeform 454"/>
            <p:cNvSpPr/>
            <p:nvPr/>
          </p:nvSpPr>
          <p:spPr bwMode="auto">
            <a:xfrm>
              <a:off x="6689725" y="3567113"/>
              <a:ext cx="454025" cy="9255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13" name="Freeform 455"/>
            <p:cNvSpPr>
              <a:spLocks noEditPoints="1"/>
            </p:cNvSpPr>
            <p:nvPr/>
          </p:nvSpPr>
          <p:spPr bwMode="auto">
            <a:xfrm>
              <a:off x="6043613" y="3155950"/>
              <a:ext cx="1746250" cy="1746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grpSp>
      <p:sp>
        <p:nvSpPr>
          <p:cNvPr id="14" name="Freeform 8"/>
          <p:cNvSpPr>
            <a:spLocks noEditPoints="1"/>
          </p:cNvSpPr>
          <p:nvPr/>
        </p:nvSpPr>
        <p:spPr bwMode="auto">
          <a:xfrm>
            <a:off x="2931131" y="3043317"/>
            <a:ext cx="609295" cy="53437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nvGrpSpPr>
          <p:cNvPr id="15" name="Group 83"/>
          <p:cNvGrpSpPr/>
          <p:nvPr/>
        </p:nvGrpSpPr>
        <p:grpSpPr>
          <a:xfrm>
            <a:off x="3847082" y="4765173"/>
            <a:ext cx="647405" cy="647406"/>
            <a:chOff x="-2771775" y="66675"/>
            <a:chExt cx="827087" cy="827088"/>
          </a:xfrm>
          <a:solidFill>
            <a:schemeClr val="bg1"/>
          </a:solidFill>
        </p:grpSpPr>
        <p:sp>
          <p:nvSpPr>
            <p:cNvPr id="16" name="Freeform 19"/>
            <p:cNvSpPr>
              <a:spLocks noEditPoints="1"/>
            </p:cNvSpPr>
            <p:nvPr/>
          </p:nvSpPr>
          <p:spPr bwMode="auto">
            <a:xfrm>
              <a:off x="-2771775" y="66675"/>
              <a:ext cx="827087" cy="8270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7" name="Freeform 20"/>
            <p:cNvSpPr>
              <a:spLocks noEditPoints="1"/>
            </p:cNvSpPr>
            <p:nvPr/>
          </p:nvSpPr>
          <p:spPr bwMode="auto">
            <a:xfrm>
              <a:off x="-2538413" y="300038"/>
              <a:ext cx="360362" cy="3603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8" name="Freeform 21"/>
            <p:cNvSpPr>
              <a:spLocks noEditPoints="1"/>
            </p:cNvSpPr>
            <p:nvPr/>
          </p:nvSpPr>
          <p:spPr bwMode="auto">
            <a:xfrm>
              <a:off x="-2460625" y="374650"/>
              <a:ext cx="207962"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sp>
        <p:nvSpPr>
          <p:cNvPr id="19" name="Freeform 14"/>
          <p:cNvSpPr>
            <a:spLocks noEditPoints="1"/>
          </p:cNvSpPr>
          <p:nvPr/>
        </p:nvSpPr>
        <p:spPr bwMode="auto">
          <a:xfrm>
            <a:off x="2031938" y="4818383"/>
            <a:ext cx="545064" cy="54506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chemeClr val="bg1"/>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nvGrpSpPr>
          <p:cNvPr id="20" name="Group 1"/>
          <p:cNvGrpSpPr/>
          <p:nvPr/>
        </p:nvGrpSpPr>
        <p:grpSpPr>
          <a:xfrm>
            <a:off x="5577543" y="2478494"/>
            <a:ext cx="5334496" cy="2726315"/>
            <a:chOff x="5014325" y="1968635"/>
            <a:chExt cx="4445413" cy="2271929"/>
          </a:xfrm>
        </p:grpSpPr>
        <p:sp>
          <p:nvSpPr>
            <p:cNvPr id="21" name="TextBox 20"/>
            <p:cNvSpPr txBox="1"/>
            <p:nvPr/>
          </p:nvSpPr>
          <p:spPr>
            <a:xfrm>
              <a:off x="5014325" y="1968635"/>
              <a:ext cx="2474081" cy="261610"/>
            </a:xfrm>
            <a:prstGeom prst="rect">
              <a:avLst/>
            </a:prstGeom>
            <a:noFill/>
          </p:spPr>
          <p:txBody>
            <a:bodyPr wrap="square" rtlCol="0">
              <a:spAutoFit/>
            </a:bodyPr>
            <a:lstStyle/>
            <a:p>
              <a:pPr defTabSz="1219200"/>
              <a:r>
                <a:rPr lang="en-US" sz="1440" b="1">
                  <a:solidFill>
                    <a:srgbClr val="303946"/>
                  </a:solidFill>
                  <a:cs typeface="+mn-ea"/>
                  <a:sym typeface="+mn-lt"/>
                </a:rPr>
                <a:t>Title text demo</a:t>
              </a:r>
              <a:endParaRPr lang="ru-RU" sz="1440" b="1">
                <a:solidFill>
                  <a:srgbClr val="303946"/>
                </a:solidFill>
                <a:cs typeface="+mn-ea"/>
                <a:sym typeface="+mn-lt"/>
              </a:endParaRPr>
            </a:p>
          </p:txBody>
        </p:sp>
        <p:sp>
          <p:nvSpPr>
            <p:cNvPr id="22" name="TextBox 21"/>
            <p:cNvSpPr txBox="1"/>
            <p:nvPr/>
          </p:nvSpPr>
          <p:spPr>
            <a:xfrm>
              <a:off x="5014327" y="2316961"/>
              <a:ext cx="4445411" cy="1923603"/>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adipiscing elit, sed do eiusmod tempor incididunt ut labore et dolore magna aliqua. Ut enim ad minim veniam, quis nostrud exercitation ullamco laboris nisi ut aliquip ex ea commodo consequat.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a:t>
              </a:r>
              <a:endParaRPr lang="ru-RU" sz="1440">
                <a:solidFill>
                  <a:srgbClr val="303946"/>
                </a:solidFill>
                <a:cs typeface="+mn-ea"/>
                <a:sym typeface="+mn-lt"/>
              </a:endParaRPr>
            </a:p>
          </p:txBody>
        </p:sp>
      </p:grpSp>
      <p:sp>
        <p:nvSpPr>
          <p:cNvPr id="23" name="TextBox 22"/>
          <p:cNvSpPr txBox="1"/>
          <p:nvPr/>
        </p:nvSpPr>
        <p:spPr>
          <a:xfrm>
            <a:off x="4409302" y="449847"/>
            <a:ext cx="3381671" cy="750963"/>
          </a:xfrm>
          <a:prstGeom prst="rect">
            <a:avLst/>
          </a:prstGeom>
          <a:noFill/>
        </p:spPr>
        <p:txBody>
          <a:bodyPr wrap="none" lIns="121908" tIns="60954" rIns="121908" bIns="60954" rtlCol="0">
            <a:spAutoFit/>
          </a:bodyPr>
          <a:lstStyle/>
          <a:p>
            <a:pPr algn="ctr" defTabSz="1219200"/>
            <a:r>
              <a:rPr lang="zh-CN" altLang="en-US" sz="4080">
                <a:solidFill>
                  <a:srgbClr val="303946"/>
                </a:solidFill>
                <a:cs typeface="+mn-ea"/>
                <a:sym typeface="+mn-lt"/>
              </a:rPr>
              <a:t>输入标题内容</a:t>
            </a:r>
            <a:endParaRPr lang="en-US" sz="4080">
              <a:solidFill>
                <a:srgbClr val="303946"/>
              </a:solidFill>
              <a:cs typeface="+mn-ea"/>
              <a:sym typeface="+mn-lt"/>
            </a:endParaRPr>
          </a:p>
        </p:txBody>
      </p:sp>
      <p:sp>
        <p:nvSpPr>
          <p:cNvPr id="24" name="TextBox 23"/>
          <p:cNvSpPr txBox="1"/>
          <p:nvPr/>
        </p:nvSpPr>
        <p:spPr>
          <a:xfrm>
            <a:off x="2204595" y="1000764"/>
            <a:ext cx="7782812" cy="400097"/>
          </a:xfrm>
          <a:prstGeom prst="rect">
            <a:avLst/>
          </a:prstGeom>
          <a:noFill/>
        </p:spPr>
        <p:txBody>
          <a:bodyPr wrap="none" lIns="121908" tIns="60954" rIns="121908" bIns="60954" rtlCol="0">
            <a:spAutoFit/>
          </a:bodyPr>
          <a:lstStyle/>
          <a:p>
            <a:pPr algn="ctr" defTabSz="1219200"/>
            <a:r>
              <a:rPr lang="en-US">
                <a:solidFill>
                  <a:srgbClr val="303946"/>
                </a:solidFill>
                <a:cs typeface="+mn-ea"/>
                <a:sym typeface="+mn-lt"/>
              </a:rPr>
              <a:t>Lorem ipsum dolor sit amet, consectetur adipiscing elit, sed do eiusmod tempor </a:t>
            </a: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58180" y="2239297"/>
            <a:ext cx="7875639" cy="237940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文本框 13"/>
          <p:cNvSpPr txBox="1"/>
          <p:nvPr/>
        </p:nvSpPr>
        <p:spPr>
          <a:xfrm>
            <a:off x="4772561" y="3153297"/>
            <a:ext cx="264687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FFFF"/>
                </a:solidFill>
                <a:effectLst/>
                <a:uLnTx/>
                <a:uFillTx/>
                <a:cs typeface="+mn-ea"/>
                <a:sym typeface="+mn-lt"/>
              </a:rPr>
              <a:t>输入标题内容</a:t>
            </a:r>
          </a:p>
        </p:txBody>
      </p:sp>
      <p:sp>
        <p:nvSpPr>
          <p:cNvPr id="15" name="矩形 1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103084" y="3710469"/>
            <a:ext cx="5985832" cy="46166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accent1"/>
                </a:solidFill>
                <a:effectLst/>
                <a:uLnTx/>
                <a:uFillTx/>
                <a:cs typeface="+mn-ea"/>
                <a:sym typeface="+mn-lt"/>
              </a:rPr>
              <a:t>Lorem ipsum dolor sit amet, consectetur adipiscing elit. Ut efficitur ipsum vitae tortor accumsan, a pulvinar lorem lacinia. </a:t>
            </a:r>
          </a:p>
        </p:txBody>
      </p:sp>
      <p:sp>
        <p:nvSpPr>
          <p:cNvPr id="16" name="矩形 15"/>
          <p:cNvSpPr/>
          <p:nvPr/>
        </p:nvSpPr>
        <p:spPr>
          <a:xfrm>
            <a:off x="5488236" y="2587457"/>
            <a:ext cx="1215526" cy="461665"/>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accent1"/>
                </a:solidFill>
                <a:effectLst/>
                <a:uLnTx/>
                <a:uFillTx/>
                <a:cs typeface="+mn-ea"/>
                <a:sym typeface="+mn-lt"/>
              </a:rPr>
              <a:t>PART 04</a:t>
            </a:r>
            <a:endParaRPr kumimoji="0" lang="zh-CN" altLang="en-US" sz="2400" b="0" i="0" u="none" strike="noStrike" kern="1200" cap="none" spc="0" normalizeH="0" baseline="0" noProof="0">
              <a:ln>
                <a:noFill/>
              </a:ln>
              <a:solidFill>
                <a:schemeClr val="accent1"/>
              </a:solidFill>
              <a:effectLst/>
              <a:uLnTx/>
              <a:uFillTx/>
              <a:cs typeface="+mn-ea"/>
              <a:sym typeface="+mn-lt"/>
            </a:endParaRPr>
          </a:p>
        </p:txBody>
      </p:sp>
      <p:cxnSp>
        <p:nvCxnSpPr>
          <p:cNvPr id="17" name="直接连接符 16"/>
          <p:cNvCxnSpPr/>
          <p:nvPr/>
        </p:nvCxnSpPr>
        <p:spPr>
          <a:xfrm>
            <a:off x="5842552" y="3088878"/>
            <a:ext cx="50689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nvGraphicFramePr>
        <p:xfrm>
          <a:off x="738605" y="1728197"/>
          <a:ext cx="10628381" cy="319715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25015" y="5070785"/>
            <a:ext cx="10541971" cy="867930"/>
          </a:xfrm>
          <a:prstGeom prst="rect">
            <a:avLst/>
          </a:prstGeom>
          <a:noFill/>
        </p:spPr>
        <p:txBody>
          <a:bodyPr wrap="square" rtlCol="0">
            <a:spAutoFit/>
          </a:bodyPr>
          <a:lstStyle/>
          <a:p>
            <a:pPr algn="just" defTabSz="1219200"/>
            <a:r>
              <a:rPr lang="en-US" sz="1680">
                <a:solidFill>
                  <a:srgbClr val="303946"/>
                </a:solidFill>
                <a:cs typeface="+mn-ea"/>
                <a:sym typeface="+mn-lt"/>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lang="ru-RU" sz="1680">
              <a:solidFill>
                <a:srgbClr val="303946"/>
              </a:solidFill>
              <a:cs typeface="+mn-ea"/>
              <a:sym typeface="+mn-lt"/>
            </a:endParaRPr>
          </a:p>
        </p:txBody>
      </p:sp>
      <p:sp>
        <p:nvSpPr>
          <p:cNvPr id="5" name="TextBox 4"/>
          <p:cNvSpPr txBox="1"/>
          <p:nvPr/>
        </p:nvSpPr>
        <p:spPr>
          <a:xfrm>
            <a:off x="4409299" y="449847"/>
            <a:ext cx="3381672" cy="750963"/>
          </a:xfrm>
          <a:prstGeom prst="rect">
            <a:avLst/>
          </a:prstGeom>
          <a:noFill/>
        </p:spPr>
        <p:txBody>
          <a:bodyPr wrap="none" lIns="121908" tIns="60954" rIns="121908" bIns="60954" rtlCol="0">
            <a:spAutoFit/>
          </a:bodyPr>
          <a:lstStyle/>
          <a:p>
            <a:pPr algn="ctr" defTabSz="1219200"/>
            <a:r>
              <a:rPr lang="zh-CN" altLang="en-US" sz="4080">
                <a:solidFill>
                  <a:srgbClr val="303946"/>
                </a:solidFill>
                <a:cs typeface="+mn-ea"/>
                <a:sym typeface="+mn-lt"/>
              </a:rPr>
              <a:t>输入标题内容</a:t>
            </a:r>
            <a:endParaRPr lang="en-US" sz="4080">
              <a:solidFill>
                <a:srgbClr val="303946"/>
              </a:solidFill>
              <a:cs typeface="+mn-ea"/>
              <a:sym typeface="+mn-lt"/>
            </a:endParaRPr>
          </a:p>
        </p:txBody>
      </p:sp>
      <p:sp>
        <p:nvSpPr>
          <p:cNvPr id="6" name="TextBox 5"/>
          <p:cNvSpPr txBox="1"/>
          <p:nvPr/>
        </p:nvSpPr>
        <p:spPr>
          <a:xfrm>
            <a:off x="2204595" y="1000764"/>
            <a:ext cx="7782812" cy="400097"/>
          </a:xfrm>
          <a:prstGeom prst="rect">
            <a:avLst/>
          </a:prstGeom>
          <a:noFill/>
        </p:spPr>
        <p:txBody>
          <a:bodyPr wrap="none" lIns="121908" tIns="60954" rIns="121908" bIns="60954" rtlCol="0">
            <a:spAutoFit/>
          </a:bodyPr>
          <a:lstStyle/>
          <a:p>
            <a:pPr algn="ctr" defTabSz="1219200"/>
            <a:r>
              <a:rPr lang="en-US">
                <a:solidFill>
                  <a:srgbClr val="303946"/>
                </a:solidFill>
                <a:cs typeface="+mn-ea"/>
                <a:sym typeface="+mn-lt"/>
              </a:rPr>
              <a:t>Lorem ipsum dolor sit amet, consectetur adipiscing elit, sed do eiusmod tempor </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42591" y="-249444"/>
            <a:ext cx="6506818" cy="314076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5" name="圆角矩形 4"/>
          <p:cNvSpPr/>
          <p:nvPr/>
        </p:nvSpPr>
        <p:spPr>
          <a:xfrm>
            <a:off x="1078170" y="3737434"/>
            <a:ext cx="696035" cy="6960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FFFFFF"/>
                </a:solidFill>
                <a:effectLst/>
                <a:uLnTx/>
                <a:uFillTx/>
                <a:cs typeface="+mn-ea"/>
                <a:sym typeface="+mn-lt"/>
              </a:rPr>
              <a:t>01</a:t>
            </a:r>
            <a:endParaRPr kumimoji="0" lang="zh-CN" altLang="en-US" sz="2400" b="0" i="0" u="none" strike="noStrike" kern="1200" cap="none" spc="0" normalizeH="0" baseline="0" noProof="0">
              <a:ln>
                <a:noFill/>
              </a:ln>
              <a:solidFill>
                <a:srgbClr val="FFFFFF"/>
              </a:solidFill>
              <a:effectLst/>
              <a:uLnTx/>
              <a:uFillTx/>
              <a:cs typeface="+mn-ea"/>
              <a:sym typeface="+mn-lt"/>
            </a:endParaRPr>
          </a:p>
        </p:txBody>
      </p:sp>
      <p:sp>
        <p:nvSpPr>
          <p:cNvPr id="7" name="文本框 6"/>
          <p:cNvSpPr txBox="1"/>
          <p:nvPr/>
        </p:nvSpPr>
        <p:spPr>
          <a:xfrm>
            <a:off x="1891593" y="3712102"/>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2E2E35"/>
                </a:solidFill>
                <a:effectLst/>
                <a:uLnTx/>
                <a:uFillTx/>
                <a:cs typeface="+mn-ea"/>
                <a:sym typeface="+mn-lt"/>
              </a:rPr>
              <a:t>输入标题内容</a:t>
            </a:r>
          </a:p>
        </p:txBody>
      </p:sp>
      <p:sp>
        <p:nvSpPr>
          <p:cNvPr id="8" name="矩形 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891593" y="4058690"/>
            <a:ext cx="3441290" cy="40011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accent2"/>
                </a:solidFill>
                <a:effectLst/>
                <a:uLnTx/>
                <a:uFillTx/>
                <a:cs typeface="+mn-ea"/>
                <a:sym typeface="+mn-lt"/>
              </a:rPr>
              <a:t>Lorem ipsum dolor sit amet, consectetur adipiscing elit. Ut efficitur ipsum vitae </a:t>
            </a:r>
            <a:r>
              <a:rPr kumimoji="0" lang="en-US" altLang="zh-CN" sz="1000" b="0" i="0" u="none" strike="noStrike" kern="1200" cap="none" spc="0" normalizeH="0" baseline="0" noProof="0" err="1">
                <a:ln>
                  <a:noFill/>
                </a:ln>
                <a:solidFill>
                  <a:schemeClr val="accent2"/>
                </a:solidFill>
                <a:effectLst/>
                <a:uLnTx/>
                <a:uFillTx/>
                <a:cs typeface="+mn-ea"/>
                <a:sym typeface="+mn-lt"/>
              </a:rPr>
              <a:t>tortor</a:t>
            </a:r>
            <a:endParaRPr kumimoji="0" lang="zh-CN" altLang="en-US" sz="1000" b="0" i="0" u="none" strike="noStrike" kern="1200" cap="none" spc="0" normalizeH="0" baseline="0" noProof="0">
              <a:ln>
                <a:noFill/>
              </a:ln>
              <a:solidFill>
                <a:schemeClr val="accent2"/>
              </a:solidFill>
              <a:effectLst/>
              <a:uLnTx/>
              <a:uFillTx/>
              <a:cs typeface="+mn-ea"/>
              <a:sym typeface="+mn-lt"/>
            </a:endParaRPr>
          </a:p>
        </p:txBody>
      </p:sp>
      <p:sp>
        <p:nvSpPr>
          <p:cNvPr id="9" name="文本框 8"/>
          <p:cNvSpPr txBox="1"/>
          <p:nvPr/>
        </p:nvSpPr>
        <p:spPr>
          <a:xfrm>
            <a:off x="4980438" y="966996"/>
            <a:ext cx="2231124"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chemeClr val="bg2"/>
                </a:solidFill>
                <a:effectLst/>
                <a:uLnTx/>
                <a:uFillTx/>
                <a:cs typeface="+mn-ea"/>
                <a:sym typeface="+mn-lt"/>
              </a:rPr>
              <a:t>CONTENT</a:t>
            </a:r>
            <a:endParaRPr kumimoji="0" lang="zh-CN" altLang="en-US" sz="4000" b="1" i="0" u="none" strike="noStrike" kern="1200" cap="none" spc="0" normalizeH="0" baseline="0" noProof="0">
              <a:ln>
                <a:noFill/>
              </a:ln>
              <a:solidFill>
                <a:schemeClr val="bg2"/>
              </a:solidFill>
              <a:effectLst/>
              <a:uLnTx/>
              <a:uFillTx/>
              <a:cs typeface="+mn-ea"/>
              <a:sym typeface="+mn-lt"/>
            </a:endParaRPr>
          </a:p>
        </p:txBody>
      </p:sp>
      <p:cxnSp>
        <p:nvCxnSpPr>
          <p:cNvPr id="10" name="直接连接符 9"/>
          <p:cNvCxnSpPr/>
          <p:nvPr/>
        </p:nvCxnSpPr>
        <p:spPr>
          <a:xfrm>
            <a:off x="5591033" y="898758"/>
            <a:ext cx="100993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矩形 1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320955" y="1564537"/>
            <a:ext cx="5550090" cy="30777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accent1"/>
                </a:solidFill>
                <a:effectLst/>
                <a:uLnTx/>
                <a:uFillTx/>
                <a:cs typeface="+mn-ea"/>
                <a:sym typeface="+mn-lt"/>
              </a:rPr>
              <a:t>Lorem ipsum dolor sit amet, consectetur adipiscing elit. </a:t>
            </a:r>
            <a:endParaRPr kumimoji="0" lang="zh-CN" altLang="en-US" sz="1400" b="0" i="0" u="none" strike="noStrike" kern="1200" cap="none" spc="0" normalizeH="0" baseline="0" noProof="0">
              <a:ln>
                <a:noFill/>
              </a:ln>
              <a:solidFill>
                <a:schemeClr val="accent1"/>
              </a:solidFill>
              <a:effectLst/>
              <a:uLnTx/>
              <a:uFillTx/>
              <a:cs typeface="+mn-ea"/>
              <a:sym typeface="+mn-lt"/>
            </a:endParaRPr>
          </a:p>
        </p:txBody>
      </p:sp>
      <p:sp>
        <p:nvSpPr>
          <p:cNvPr id="13" name="圆角矩形 12"/>
          <p:cNvSpPr/>
          <p:nvPr/>
        </p:nvSpPr>
        <p:spPr>
          <a:xfrm>
            <a:off x="1078170" y="5002141"/>
            <a:ext cx="696035" cy="69603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FFFFFF"/>
                </a:solidFill>
                <a:effectLst/>
                <a:uLnTx/>
                <a:uFillTx/>
                <a:cs typeface="+mn-ea"/>
                <a:sym typeface="+mn-lt"/>
              </a:rPr>
              <a:t>03</a:t>
            </a:r>
            <a:endParaRPr kumimoji="0" lang="zh-CN" altLang="en-US" sz="2400" b="0" i="0" u="none" strike="noStrike" kern="1200" cap="none" spc="0" normalizeH="0" baseline="0" noProof="0">
              <a:ln>
                <a:noFill/>
              </a:ln>
              <a:solidFill>
                <a:srgbClr val="FFFFFF"/>
              </a:solidFill>
              <a:effectLst/>
              <a:uLnTx/>
              <a:uFillTx/>
              <a:cs typeface="+mn-ea"/>
              <a:sym typeface="+mn-lt"/>
            </a:endParaRPr>
          </a:p>
        </p:txBody>
      </p:sp>
      <p:sp>
        <p:nvSpPr>
          <p:cNvPr id="15" name="文本框 14"/>
          <p:cNvSpPr txBox="1"/>
          <p:nvPr/>
        </p:nvSpPr>
        <p:spPr>
          <a:xfrm>
            <a:off x="1891593" y="4976809"/>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2E2E35"/>
                </a:solidFill>
                <a:effectLst/>
                <a:uLnTx/>
                <a:uFillTx/>
                <a:cs typeface="+mn-ea"/>
                <a:sym typeface="+mn-lt"/>
              </a:rPr>
              <a:t>输入标题内容</a:t>
            </a:r>
          </a:p>
        </p:txBody>
      </p:sp>
      <p:sp>
        <p:nvSpPr>
          <p:cNvPr id="16" name="矩形 15"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891593" y="5323397"/>
            <a:ext cx="3441290" cy="40011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accent2"/>
                </a:solidFill>
                <a:effectLst/>
                <a:uLnTx/>
                <a:uFillTx/>
                <a:cs typeface="+mn-ea"/>
                <a:sym typeface="+mn-lt"/>
              </a:rPr>
              <a:t>Lorem ipsum dolor sit amet, consectetur adipiscing elit. Ut efficitur ipsum vitae </a:t>
            </a:r>
            <a:r>
              <a:rPr kumimoji="0" lang="en-US" altLang="zh-CN" sz="1000" b="0" i="0" u="none" strike="noStrike" kern="1200" cap="none" spc="0" normalizeH="0" baseline="0" noProof="0" err="1">
                <a:ln>
                  <a:noFill/>
                </a:ln>
                <a:solidFill>
                  <a:schemeClr val="accent2"/>
                </a:solidFill>
                <a:effectLst/>
                <a:uLnTx/>
                <a:uFillTx/>
                <a:cs typeface="+mn-ea"/>
                <a:sym typeface="+mn-lt"/>
              </a:rPr>
              <a:t>tortor</a:t>
            </a:r>
            <a:endParaRPr kumimoji="0" lang="zh-CN" altLang="en-US" sz="1000" b="0" i="0" u="none" strike="noStrike" kern="1200" cap="none" spc="0" normalizeH="0" baseline="0" noProof="0">
              <a:ln>
                <a:noFill/>
              </a:ln>
              <a:solidFill>
                <a:schemeClr val="accent2"/>
              </a:solidFill>
              <a:effectLst/>
              <a:uLnTx/>
              <a:uFillTx/>
              <a:cs typeface="+mn-ea"/>
              <a:sym typeface="+mn-lt"/>
            </a:endParaRPr>
          </a:p>
        </p:txBody>
      </p:sp>
      <p:sp>
        <p:nvSpPr>
          <p:cNvPr id="18" name="圆角矩形 17"/>
          <p:cNvSpPr/>
          <p:nvPr/>
        </p:nvSpPr>
        <p:spPr>
          <a:xfrm>
            <a:off x="6965192" y="3737434"/>
            <a:ext cx="696035" cy="69603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FFFFFF"/>
                </a:solidFill>
                <a:effectLst/>
                <a:uLnTx/>
                <a:uFillTx/>
                <a:cs typeface="+mn-ea"/>
                <a:sym typeface="+mn-lt"/>
              </a:rPr>
              <a:t>02</a:t>
            </a:r>
            <a:endParaRPr kumimoji="0" lang="zh-CN" altLang="en-US" sz="2400" b="0" i="0" u="none" strike="noStrike" kern="1200" cap="none" spc="0" normalizeH="0" baseline="0" noProof="0">
              <a:ln>
                <a:noFill/>
              </a:ln>
              <a:solidFill>
                <a:srgbClr val="FFFFFF"/>
              </a:solidFill>
              <a:effectLst/>
              <a:uLnTx/>
              <a:uFillTx/>
              <a:cs typeface="+mn-ea"/>
              <a:sym typeface="+mn-lt"/>
            </a:endParaRPr>
          </a:p>
        </p:txBody>
      </p:sp>
      <p:sp>
        <p:nvSpPr>
          <p:cNvPr id="20" name="文本框 19"/>
          <p:cNvSpPr txBox="1"/>
          <p:nvPr/>
        </p:nvSpPr>
        <p:spPr>
          <a:xfrm>
            <a:off x="7778615" y="3712102"/>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2E2E35"/>
                </a:solidFill>
                <a:effectLst/>
                <a:uLnTx/>
                <a:uFillTx/>
                <a:cs typeface="+mn-ea"/>
                <a:sym typeface="+mn-lt"/>
              </a:rPr>
              <a:t>输入标题内容</a:t>
            </a:r>
          </a:p>
        </p:txBody>
      </p:sp>
      <p:sp>
        <p:nvSpPr>
          <p:cNvPr id="21" name="矩形 2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7778615" y="4058690"/>
            <a:ext cx="3441290" cy="40011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accent2"/>
                </a:solidFill>
                <a:effectLst/>
                <a:uLnTx/>
                <a:uFillTx/>
                <a:cs typeface="+mn-ea"/>
                <a:sym typeface="+mn-lt"/>
              </a:rPr>
              <a:t>Lorem ipsum dolor sit amet, consectetur adipiscing elit. Ut efficitur ipsum vitae </a:t>
            </a:r>
            <a:r>
              <a:rPr kumimoji="0" lang="en-US" altLang="zh-CN" sz="1000" b="0" i="0" u="none" strike="noStrike" kern="1200" cap="none" spc="0" normalizeH="0" baseline="0" noProof="0" err="1">
                <a:ln>
                  <a:noFill/>
                </a:ln>
                <a:solidFill>
                  <a:schemeClr val="accent2"/>
                </a:solidFill>
                <a:effectLst/>
                <a:uLnTx/>
                <a:uFillTx/>
                <a:cs typeface="+mn-ea"/>
                <a:sym typeface="+mn-lt"/>
              </a:rPr>
              <a:t>tortor</a:t>
            </a:r>
            <a:endParaRPr kumimoji="0" lang="zh-CN" altLang="en-US" sz="1000" b="0" i="0" u="none" strike="noStrike" kern="1200" cap="none" spc="0" normalizeH="0" baseline="0" noProof="0">
              <a:ln>
                <a:noFill/>
              </a:ln>
              <a:solidFill>
                <a:schemeClr val="accent2"/>
              </a:solidFill>
              <a:effectLst/>
              <a:uLnTx/>
              <a:uFillTx/>
              <a:cs typeface="+mn-ea"/>
              <a:sym typeface="+mn-lt"/>
            </a:endParaRPr>
          </a:p>
        </p:txBody>
      </p:sp>
      <p:sp>
        <p:nvSpPr>
          <p:cNvPr id="23" name="圆角矩形 22"/>
          <p:cNvSpPr/>
          <p:nvPr/>
        </p:nvSpPr>
        <p:spPr>
          <a:xfrm>
            <a:off x="6965192" y="5002141"/>
            <a:ext cx="696035" cy="6960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FFFFFF"/>
                </a:solidFill>
                <a:effectLst/>
                <a:uLnTx/>
                <a:uFillTx/>
                <a:cs typeface="+mn-ea"/>
                <a:sym typeface="+mn-lt"/>
              </a:rPr>
              <a:t>04</a:t>
            </a:r>
            <a:endParaRPr kumimoji="0" lang="zh-CN" altLang="en-US" sz="2400" b="0" i="0" u="none" strike="noStrike" kern="1200" cap="none" spc="0" normalizeH="0" baseline="0" noProof="0">
              <a:ln>
                <a:noFill/>
              </a:ln>
              <a:solidFill>
                <a:srgbClr val="FFFFFF"/>
              </a:solidFill>
              <a:effectLst/>
              <a:uLnTx/>
              <a:uFillTx/>
              <a:cs typeface="+mn-ea"/>
              <a:sym typeface="+mn-lt"/>
            </a:endParaRPr>
          </a:p>
        </p:txBody>
      </p:sp>
      <p:sp>
        <p:nvSpPr>
          <p:cNvPr id="25" name="文本框 24"/>
          <p:cNvSpPr txBox="1"/>
          <p:nvPr/>
        </p:nvSpPr>
        <p:spPr>
          <a:xfrm>
            <a:off x="7778615" y="4976809"/>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2E2E35"/>
                </a:solidFill>
                <a:effectLst/>
                <a:uLnTx/>
                <a:uFillTx/>
                <a:cs typeface="+mn-ea"/>
                <a:sym typeface="+mn-lt"/>
              </a:rPr>
              <a:t>输入标题内容</a:t>
            </a:r>
          </a:p>
        </p:txBody>
      </p:sp>
      <p:sp>
        <p:nvSpPr>
          <p:cNvPr id="26" name="矩形 25"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7778615" y="5323397"/>
            <a:ext cx="3441290" cy="40011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accent2"/>
                </a:solidFill>
                <a:effectLst/>
                <a:uLnTx/>
                <a:uFillTx/>
                <a:cs typeface="+mn-ea"/>
                <a:sym typeface="+mn-lt"/>
              </a:rPr>
              <a:t>Lorem ipsum dolor sit amet, consectetur adipiscing elit. Ut efficitur ipsum vitae </a:t>
            </a:r>
            <a:r>
              <a:rPr kumimoji="0" lang="en-US" altLang="zh-CN" sz="1000" b="0" i="0" u="none" strike="noStrike" kern="1200" cap="none" spc="0" normalizeH="0" baseline="0" noProof="0" err="1">
                <a:ln>
                  <a:noFill/>
                </a:ln>
                <a:solidFill>
                  <a:schemeClr val="accent2"/>
                </a:solidFill>
                <a:effectLst/>
                <a:uLnTx/>
                <a:uFillTx/>
                <a:cs typeface="+mn-ea"/>
                <a:sym typeface="+mn-lt"/>
              </a:rPr>
              <a:t>tortor</a:t>
            </a:r>
            <a:endParaRPr kumimoji="0" lang="zh-CN" altLang="en-US" sz="1000" b="0" i="0" u="none" strike="noStrike" kern="1200" cap="none" spc="0" normalizeH="0" baseline="0" noProof="0">
              <a:ln>
                <a:noFill/>
              </a:ln>
              <a:solidFill>
                <a:schemeClr val="accent2"/>
              </a:solidFill>
              <a:effectLst/>
              <a:uLnTx/>
              <a:uFillTx/>
              <a:cs typeface="+mn-ea"/>
              <a:sym typeface="+mn-lt"/>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825014" y="1790909"/>
          <a:ext cx="10628381" cy="336628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25015" y="5070785"/>
            <a:ext cx="10541971" cy="867930"/>
          </a:xfrm>
          <a:prstGeom prst="rect">
            <a:avLst/>
          </a:prstGeom>
          <a:noFill/>
        </p:spPr>
        <p:txBody>
          <a:bodyPr wrap="square" rtlCol="0">
            <a:spAutoFit/>
          </a:bodyPr>
          <a:lstStyle/>
          <a:p>
            <a:pPr algn="just" defTabSz="1219200"/>
            <a:r>
              <a:rPr lang="en-US" sz="1680">
                <a:solidFill>
                  <a:srgbClr val="303946"/>
                </a:solidFill>
                <a:cs typeface="+mn-ea"/>
                <a:sym typeface="+mn-lt"/>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lang="ru-RU" sz="1680">
              <a:solidFill>
                <a:srgbClr val="303946"/>
              </a:solidFill>
              <a:cs typeface="+mn-ea"/>
              <a:sym typeface="+mn-lt"/>
            </a:endParaRPr>
          </a:p>
        </p:txBody>
      </p:sp>
      <p:sp>
        <p:nvSpPr>
          <p:cNvPr id="5" name="TextBox 4"/>
          <p:cNvSpPr txBox="1"/>
          <p:nvPr/>
        </p:nvSpPr>
        <p:spPr>
          <a:xfrm>
            <a:off x="4409299" y="449847"/>
            <a:ext cx="3381672" cy="750963"/>
          </a:xfrm>
          <a:prstGeom prst="rect">
            <a:avLst/>
          </a:prstGeom>
          <a:noFill/>
        </p:spPr>
        <p:txBody>
          <a:bodyPr wrap="none" lIns="121908" tIns="60954" rIns="121908" bIns="60954" rtlCol="0">
            <a:spAutoFit/>
          </a:bodyPr>
          <a:lstStyle/>
          <a:p>
            <a:pPr algn="ctr" defTabSz="1219200"/>
            <a:r>
              <a:rPr lang="zh-CN" altLang="en-US" sz="4080">
                <a:solidFill>
                  <a:srgbClr val="303946"/>
                </a:solidFill>
                <a:cs typeface="+mn-ea"/>
                <a:sym typeface="+mn-lt"/>
              </a:rPr>
              <a:t>输入标题内容</a:t>
            </a:r>
            <a:endParaRPr lang="en-US" sz="4080">
              <a:solidFill>
                <a:srgbClr val="303946"/>
              </a:solidFill>
              <a:cs typeface="+mn-ea"/>
              <a:sym typeface="+mn-lt"/>
            </a:endParaRPr>
          </a:p>
        </p:txBody>
      </p:sp>
      <p:sp>
        <p:nvSpPr>
          <p:cNvPr id="6" name="TextBox 5"/>
          <p:cNvSpPr txBox="1"/>
          <p:nvPr/>
        </p:nvSpPr>
        <p:spPr>
          <a:xfrm>
            <a:off x="2204595" y="1000764"/>
            <a:ext cx="7782812" cy="400097"/>
          </a:xfrm>
          <a:prstGeom prst="rect">
            <a:avLst/>
          </a:prstGeom>
          <a:noFill/>
        </p:spPr>
        <p:txBody>
          <a:bodyPr wrap="none" lIns="121908" tIns="60954" rIns="121908" bIns="60954" rtlCol="0">
            <a:spAutoFit/>
          </a:bodyPr>
          <a:lstStyle/>
          <a:p>
            <a:pPr algn="ctr" defTabSz="1219200"/>
            <a:r>
              <a:rPr lang="en-US">
                <a:solidFill>
                  <a:srgbClr val="303946"/>
                </a:solidFill>
                <a:cs typeface="+mn-ea"/>
                <a:sym typeface="+mn-lt"/>
              </a:rPr>
              <a:t>Lorem ipsum dolor sit amet, consectetur adipiscing elit, sed do eiusmod tempor </a:t>
            </a: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958862" y="1700808"/>
          <a:ext cx="3134213" cy="3114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Диаграмма 2"/>
          <p:cNvGraphicFramePr/>
          <p:nvPr/>
        </p:nvGraphicFramePr>
        <p:xfrm>
          <a:off x="8162825" y="1700808"/>
          <a:ext cx="3134213" cy="3114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Диаграмма 3"/>
          <p:cNvGraphicFramePr/>
          <p:nvPr/>
        </p:nvGraphicFramePr>
        <p:xfrm>
          <a:off x="4503320" y="1700811"/>
          <a:ext cx="3193928" cy="317377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257065" y="5070783"/>
            <a:ext cx="2678698" cy="830997"/>
          </a:xfrm>
          <a:prstGeom prst="rect">
            <a:avLst/>
          </a:prstGeom>
          <a:noFill/>
        </p:spPr>
        <p:txBody>
          <a:bodyPr wrap="square" rtlCol="0">
            <a:spAutoFit/>
          </a:bodyPr>
          <a:lstStyle/>
          <a:p>
            <a:pPr algn="ctr" defTabSz="1219200"/>
            <a:r>
              <a:rPr lang="en-US" sz="1200">
                <a:solidFill>
                  <a:srgbClr val="303946"/>
                </a:solidFill>
                <a:cs typeface="+mn-ea"/>
                <a:sym typeface="+mn-lt"/>
              </a:rPr>
              <a:t>Lorem ipsum dolor sit amet, consectetur adipisicing elit,</a:t>
            </a:r>
            <a:endParaRPr lang="ru-RU" sz="1200">
              <a:solidFill>
                <a:srgbClr val="303946"/>
              </a:solidFill>
              <a:cs typeface="+mn-ea"/>
              <a:sym typeface="+mn-lt"/>
            </a:endParaRPr>
          </a:p>
          <a:p>
            <a:pPr algn="ctr" defTabSz="1219200"/>
            <a:r>
              <a:rPr lang="en-US" sz="1200">
                <a:solidFill>
                  <a:srgbClr val="303946"/>
                </a:solidFill>
                <a:cs typeface="+mn-ea"/>
                <a:sym typeface="+mn-lt"/>
              </a:rPr>
              <a:t> sed do eiusmod tempor incididunt ut labore et dolore magna aliqua. </a:t>
            </a:r>
            <a:endParaRPr lang="ru-RU" sz="1200">
              <a:solidFill>
                <a:srgbClr val="303946"/>
              </a:solidFill>
              <a:cs typeface="+mn-ea"/>
              <a:sym typeface="+mn-lt"/>
            </a:endParaRPr>
          </a:p>
        </p:txBody>
      </p:sp>
      <p:sp>
        <p:nvSpPr>
          <p:cNvPr id="6" name="TextBox 5"/>
          <p:cNvSpPr txBox="1"/>
          <p:nvPr/>
        </p:nvSpPr>
        <p:spPr>
          <a:xfrm>
            <a:off x="4760787" y="5070783"/>
            <a:ext cx="2678698" cy="830997"/>
          </a:xfrm>
          <a:prstGeom prst="rect">
            <a:avLst/>
          </a:prstGeom>
          <a:noFill/>
        </p:spPr>
        <p:txBody>
          <a:bodyPr wrap="square" rtlCol="0">
            <a:spAutoFit/>
          </a:bodyPr>
          <a:lstStyle/>
          <a:p>
            <a:pPr algn="ctr" defTabSz="1219200"/>
            <a:r>
              <a:rPr lang="en-US" sz="1200">
                <a:solidFill>
                  <a:srgbClr val="303946"/>
                </a:solidFill>
                <a:cs typeface="+mn-ea"/>
                <a:sym typeface="+mn-lt"/>
              </a:rPr>
              <a:t>Lorem ipsum dolor sit amet, consectetur adipisicing elit,</a:t>
            </a:r>
            <a:endParaRPr lang="ru-RU" sz="1200">
              <a:solidFill>
                <a:srgbClr val="303946"/>
              </a:solidFill>
              <a:cs typeface="+mn-ea"/>
              <a:sym typeface="+mn-lt"/>
            </a:endParaRPr>
          </a:p>
          <a:p>
            <a:pPr algn="ctr" defTabSz="1219200"/>
            <a:r>
              <a:rPr lang="en-US" sz="1200">
                <a:solidFill>
                  <a:srgbClr val="303946"/>
                </a:solidFill>
                <a:cs typeface="+mn-ea"/>
                <a:sym typeface="+mn-lt"/>
              </a:rPr>
              <a:t> sed do eiusmod tempor incididunt ut labore et dolore magna aliqua. </a:t>
            </a:r>
            <a:endParaRPr lang="ru-RU" sz="1200">
              <a:solidFill>
                <a:srgbClr val="303946"/>
              </a:solidFill>
              <a:cs typeface="+mn-ea"/>
              <a:sym typeface="+mn-lt"/>
            </a:endParaRPr>
          </a:p>
        </p:txBody>
      </p:sp>
      <p:sp>
        <p:nvSpPr>
          <p:cNvPr id="7" name="TextBox 6"/>
          <p:cNvSpPr txBox="1"/>
          <p:nvPr/>
        </p:nvSpPr>
        <p:spPr>
          <a:xfrm>
            <a:off x="8466308" y="5070783"/>
            <a:ext cx="2678698" cy="830997"/>
          </a:xfrm>
          <a:prstGeom prst="rect">
            <a:avLst/>
          </a:prstGeom>
          <a:noFill/>
        </p:spPr>
        <p:txBody>
          <a:bodyPr wrap="square" rtlCol="0">
            <a:spAutoFit/>
          </a:bodyPr>
          <a:lstStyle/>
          <a:p>
            <a:pPr algn="ctr" defTabSz="1219200"/>
            <a:r>
              <a:rPr lang="en-US" sz="1200">
                <a:solidFill>
                  <a:srgbClr val="303946"/>
                </a:solidFill>
                <a:cs typeface="+mn-ea"/>
                <a:sym typeface="+mn-lt"/>
              </a:rPr>
              <a:t>Lorem ipsum dolor sit amet, consectetur adipisicing elit,</a:t>
            </a:r>
            <a:endParaRPr lang="ru-RU" sz="1200">
              <a:solidFill>
                <a:srgbClr val="303946"/>
              </a:solidFill>
              <a:cs typeface="+mn-ea"/>
              <a:sym typeface="+mn-lt"/>
            </a:endParaRPr>
          </a:p>
          <a:p>
            <a:pPr algn="ctr" defTabSz="1219200"/>
            <a:r>
              <a:rPr lang="en-US" sz="1200">
                <a:solidFill>
                  <a:srgbClr val="303946"/>
                </a:solidFill>
                <a:cs typeface="+mn-ea"/>
                <a:sym typeface="+mn-lt"/>
              </a:rPr>
              <a:t> sed do eiusmod tempor incididunt ut labore et dolore magna aliqua. </a:t>
            </a:r>
            <a:endParaRPr lang="ru-RU" sz="1200">
              <a:solidFill>
                <a:srgbClr val="303946"/>
              </a:solidFill>
              <a:cs typeface="+mn-ea"/>
              <a:sym typeface="+mn-lt"/>
            </a:endParaRPr>
          </a:p>
        </p:txBody>
      </p:sp>
      <p:sp>
        <p:nvSpPr>
          <p:cNvPr id="8" name="TextBox 7"/>
          <p:cNvSpPr txBox="1"/>
          <p:nvPr/>
        </p:nvSpPr>
        <p:spPr>
          <a:xfrm>
            <a:off x="4409299" y="449847"/>
            <a:ext cx="3381672" cy="750963"/>
          </a:xfrm>
          <a:prstGeom prst="rect">
            <a:avLst/>
          </a:prstGeom>
          <a:noFill/>
        </p:spPr>
        <p:txBody>
          <a:bodyPr wrap="none" lIns="121908" tIns="60954" rIns="121908" bIns="60954" rtlCol="0">
            <a:spAutoFit/>
          </a:bodyPr>
          <a:lstStyle/>
          <a:p>
            <a:pPr algn="ctr" defTabSz="1219200"/>
            <a:r>
              <a:rPr lang="zh-CN" altLang="en-US" sz="4080">
                <a:solidFill>
                  <a:srgbClr val="303946"/>
                </a:solidFill>
                <a:cs typeface="+mn-ea"/>
                <a:sym typeface="+mn-lt"/>
              </a:rPr>
              <a:t>输入标题内容</a:t>
            </a:r>
            <a:endParaRPr lang="en-US" sz="4080">
              <a:solidFill>
                <a:srgbClr val="303946"/>
              </a:solidFill>
              <a:cs typeface="+mn-ea"/>
              <a:sym typeface="+mn-lt"/>
            </a:endParaRPr>
          </a:p>
        </p:txBody>
      </p:sp>
      <p:sp>
        <p:nvSpPr>
          <p:cNvPr id="9" name="TextBox 8"/>
          <p:cNvSpPr txBox="1"/>
          <p:nvPr/>
        </p:nvSpPr>
        <p:spPr>
          <a:xfrm>
            <a:off x="2204595" y="1000764"/>
            <a:ext cx="7782812" cy="400097"/>
          </a:xfrm>
          <a:prstGeom prst="rect">
            <a:avLst/>
          </a:prstGeom>
          <a:noFill/>
        </p:spPr>
        <p:txBody>
          <a:bodyPr wrap="none" lIns="121908" tIns="60954" rIns="121908" bIns="60954" rtlCol="0">
            <a:spAutoFit/>
          </a:bodyPr>
          <a:lstStyle/>
          <a:p>
            <a:pPr algn="ctr" defTabSz="1219200"/>
            <a:r>
              <a:rPr lang="en-US">
                <a:solidFill>
                  <a:srgbClr val="303946"/>
                </a:solidFill>
                <a:cs typeface="+mn-ea"/>
                <a:sym typeface="+mn-lt"/>
              </a:rPr>
              <a:t>Lorem ipsum dolor sit amet, consectetur adipiscing elit, sed do eiusmod tempor </a:t>
            </a:r>
          </a:p>
        </p:txBody>
      </p:sp>
      <p:sp>
        <p:nvSpPr>
          <p:cNvPr id="10" name="Freeform 14"/>
          <p:cNvSpPr>
            <a:spLocks noEditPoints="1"/>
          </p:cNvSpPr>
          <p:nvPr/>
        </p:nvSpPr>
        <p:spPr bwMode="auto">
          <a:xfrm>
            <a:off x="2293978" y="3002290"/>
            <a:ext cx="545064" cy="54506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chemeClr val="accent1"/>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nvGrpSpPr>
          <p:cNvPr id="11" name="Group 83"/>
          <p:cNvGrpSpPr/>
          <p:nvPr/>
        </p:nvGrpSpPr>
        <p:grpSpPr>
          <a:xfrm>
            <a:off x="5797932" y="3002290"/>
            <a:ext cx="604409" cy="604410"/>
            <a:chOff x="-2771775" y="66675"/>
            <a:chExt cx="827087" cy="827088"/>
          </a:xfrm>
          <a:solidFill>
            <a:schemeClr val="accent1"/>
          </a:solidFill>
        </p:grpSpPr>
        <p:sp>
          <p:nvSpPr>
            <p:cNvPr id="12" name="Freeform 19"/>
            <p:cNvSpPr>
              <a:spLocks noEditPoints="1"/>
            </p:cNvSpPr>
            <p:nvPr/>
          </p:nvSpPr>
          <p:spPr bwMode="auto">
            <a:xfrm>
              <a:off x="-2771775" y="66675"/>
              <a:ext cx="827087" cy="8270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3" name="Freeform 20"/>
            <p:cNvSpPr>
              <a:spLocks noEditPoints="1"/>
            </p:cNvSpPr>
            <p:nvPr/>
          </p:nvSpPr>
          <p:spPr bwMode="auto">
            <a:xfrm>
              <a:off x="-2538413" y="300038"/>
              <a:ext cx="360362" cy="3603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14" name="Freeform 21"/>
            <p:cNvSpPr>
              <a:spLocks noEditPoints="1"/>
            </p:cNvSpPr>
            <p:nvPr/>
          </p:nvSpPr>
          <p:spPr bwMode="auto">
            <a:xfrm>
              <a:off x="-2460625" y="374650"/>
              <a:ext cx="207962"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sp>
        <p:nvSpPr>
          <p:cNvPr id="15" name="Freeform 32"/>
          <p:cNvSpPr>
            <a:spLocks noEditPoints="1"/>
          </p:cNvSpPr>
          <p:nvPr/>
        </p:nvSpPr>
        <p:spPr bwMode="auto">
          <a:xfrm>
            <a:off x="9502965" y="2958024"/>
            <a:ext cx="552450" cy="53864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chemeClr val="accent1"/>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911427" y="1700809"/>
          <a:ext cx="5098166" cy="34563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Диаграмма 2"/>
          <p:cNvGraphicFramePr/>
          <p:nvPr/>
        </p:nvGraphicFramePr>
        <p:xfrm>
          <a:off x="6096003" y="1700809"/>
          <a:ext cx="5184580" cy="345638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25015" y="5070785"/>
            <a:ext cx="10541971" cy="867930"/>
          </a:xfrm>
          <a:prstGeom prst="rect">
            <a:avLst/>
          </a:prstGeom>
          <a:noFill/>
        </p:spPr>
        <p:txBody>
          <a:bodyPr wrap="square" rtlCol="0">
            <a:spAutoFit/>
          </a:bodyPr>
          <a:lstStyle/>
          <a:p>
            <a:pPr algn="just" defTabSz="1219200"/>
            <a:r>
              <a:rPr lang="en-US" sz="1680">
                <a:solidFill>
                  <a:srgbClr val="303946"/>
                </a:solidFill>
                <a:cs typeface="+mn-ea"/>
                <a:sym typeface="+mn-lt"/>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lang="ru-RU" sz="1680">
              <a:solidFill>
                <a:srgbClr val="303946"/>
              </a:solidFill>
              <a:cs typeface="+mn-ea"/>
              <a:sym typeface="+mn-lt"/>
            </a:endParaRPr>
          </a:p>
        </p:txBody>
      </p:sp>
      <p:sp>
        <p:nvSpPr>
          <p:cNvPr id="6" name="TextBox 5"/>
          <p:cNvSpPr txBox="1"/>
          <p:nvPr/>
        </p:nvSpPr>
        <p:spPr>
          <a:xfrm>
            <a:off x="4409299" y="449847"/>
            <a:ext cx="3381672" cy="750963"/>
          </a:xfrm>
          <a:prstGeom prst="rect">
            <a:avLst/>
          </a:prstGeom>
          <a:noFill/>
        </p:spPr>
        <p:txBody>
          <a:bodyPr wrap="none" lIns="121908" tIns="60954" rIns="121908" bIns="60954" rtlCol="0">
            <a:spAutoFit/>
          </a:bodyPr>
          <a:lstStyle/>
          <a:p>
            <a:pPr algn="ctr" defTabSz="1219200"/>
            <a:r>
              <a:rPr lang="zh-CN" altLang="en-US" sz="4080">
                <a:solidFill>
                  <a:srgbClr val="303946"/>
                </a:solidFill>
                <a:cs typeface="+mn-ea"/>
                <a:sym typeface="+mn-lt"/>
              </a:rPr>
              <a:t>输入标题内容</a:t>
            </a:r>
            <a:endParaRPr lang="en-US" sz="4080">
              <a:solidFill>
                <a:srgbClr val="303946"/>
              </a:solidFill>
              <a:cs typeface="+mn-ea"/>
              <a:sym typeface="+mn-lt"/>
            </a:endParaRPr>
          </a:p>
        </p:txBody>
      </p:sp>
      <p:sp>
        <p:nvSpPr>
          <p:cNvPr id="7" name="TextBox 6"/>
          <p:cNvSpPr txBox="1"/>
          <p:nvPr/>
        </p:nvSpPr>
        <p:spPr>
          <a:xfrm>
            <a:off x="2204595" y="1000764"/>
            <a:ext cx="7782812" cy="400097"/>
          </a:xfrm>
          <a:prstGeom prst="rect">
            <a:avLst/>
          </a:prstGeom>
          <a:noFill/>
        </p:spPr>
        <p:txBody>
          <a:bodyPr wrap="none" lIns="121908" tIns="60954" rIns="121908" bIns="60954" rtlCol="0">
            <a:spAutoFit/>
          </a:bodyPr>
          <a:lstStyle/>
          <a:p>
            <a:pPr algn="ctr" defTabSz="1219200"/>
            <a:r>
              <a:rPr lang="en-US">
                <a:solidFill>
                  <a:srgbClr val="303946"/>
                </a:solidFill>
                <a:cs typeface="+mn-ea"/>
                <a:sym typeface="+mn-lt"/>
              </a:rPr>
              <a:t>Lorem ipsum dolor sit amet, consectetur adipiscing elit, sed do eiusmod tempor </a:t>
            </a: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Oval 65_1"/>
          <p:cNvSpPr/>
          <p:nvPr/>
        </p:nvSpPr>
        <p:spPr>
          <a:xfrm>
            <a:off x="3449224" y="767937"/>
            <a:ext cx="5293552" cy="5293552"/>
          </a:xfrm>
          <a:prstGeom prst="ellipse">
            <a:avLst/>
          </a:prstGeom>
          <a:solidFill>
            <a:schemeClr val="tx1">
              <a:lumMod val="5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4" name="文本框 193"/>
          <p:cNvSpPr txBox="1"/>
          <p:nvPr/>
        </p:nvSpPr>
        <p:spPr>
          <a:xfrm>
            <a:off x="4952366" y="1228297"/>
            <a:ext cx="2287270" cy="1322070"/>
          </a:xfrm>
          <a:prstGeom prst="rect">
            <a:avLst/>
          </a:prstGeom>
          <a:noFill/>
        </p:spPr>
        <p:txBody>
          <a:bodyPr wrap="none" rtlCol="0">
            <a:spAutoFit/>
          </a:bodyPr>
          <a:lstStyle/>
          <a:p>
            <a:pPr algn="ctr"/>
            <a:r>
              <a:rPr lang="en-US" altLang="zh-CN" sz="8000" b="1">
                <a:solidFill>
                  <a:schemeClr val="accent1"/>
                </a:solidFill>
                <a:cs typeface="+mn-ea"/>
                <a:sym typeface="+mn-lt"/>
              </a:rPr>
              <a:t>202X</a:t>
            </a:r>
            <a:endParaRPr lang="zh-CN" altLang="en-US" sz="8000" b="1">
              <a:solidFill>
                <a:schemeClr val="accent1"/>
              </a:solidFill>
              <a:cs typeface="+mn-ea"/>
              <a:sym typeface="+mn-lt"/>
            </a:endParaRPr>
          </a:p>
        </p:txBody>
      </p:sp>
      <p:sp>
        <p:nvSpPr>
          <p:cNvPr id="195" name="矩形 19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821373" y="3563415"/>
            <a:ext cx="4549254" cy="523220"/>
          </a:xfrm>
          <a:prstGeom prst="rect">
            <a:avLst/>
          </a:prstGeom>
        </p:spPr>
        <p:txBody>
          <a:bodyPr wrap="square">
            <a:spAutoFit/>
          </a:bodyPr>
          <a:lstStyle/>
          <a:p>
            <a:pPr algn="ctr"/>
            <a:r>
              <a:rPr lang="en-US" altLang="zh-CN" sz="1400">
                <a:solidFill>
                  <a:schemeClr val="accent1"/>
                </a:solidFill>
                <a:cs typeface="+mn-ea"/>
                <a:sym typeface="+mn-lt"/>
              </a:rPr>
              <a:t>Lorem ipsum dolor sit amet, consectetur adipiscing elit. Ut efficitur ipsum vitae tortor accumsan, a </a:t>
            </a:r>
            <a:r>
              <a:rPr lang="en-US" altLang="zh-CN" sz="1400" err="1">
                <a:solidFill>
                  <a:schemeClr val="accent1"/>
                </a:solidFill>
                <a:cs typeface="+mn-ea"/>
                <a:sym typeface="+mn-lt"/>
              </a:rPr>
              <a:t>pulvinar</a:t>
            </a:r>
            <a:endParaRPr lang="zh-CN" altLang="en-US" sz="1400">
              <a:solidFill>
                <a:schemeClr val="accent1"/>
              </a:solidFill>
              <a:cs typeface="+mn-ea"/>
              <a:sym typeface="+mn-lt"/>
            </a:endParaRPr>
          </a:p>
        </p:txBody>
      </p:sp>
      <p:sp>
        <p:nvSpPr>
          <p:cNvPr id="196" name="文本框 195"/>
          <p:cNvSpPr txBox="1"/>
          <p:nvPr/>
        </p:nvSpPr>
        <p:spPr>
          <a:xfrm>
            <a:off x="3807874" y="2797952"/>
            <a:ext cx="4576253" cy="707886"/>
          </a:xfrm>
          <a:prstGeom prst="rect">
            <a:avLst/>
          </a:prstGeom>
          <a:noFill/>
        </p:spPr>
        <p:txBody>
          <a:bodyPr wrap="none" rtlCol="0">
            <a:spAutoFit/>
          </a:bodyPr>
          <a:lstStyle/>
          <a:p>
            <a:pPr algn="ctr"/>
            <a:r>
              <a:rPr lang="en-US" altLang="zh-CN" sz="4000" b="1">
                <a:solidFill>
                  <a:schemeClr val="bg2"/>
                </a:solidFill>
                <a:cs typeface="+mn-ea"/>
                <a:sym typeface="+mn-lt"/>
              </a:rPr>
              <a:t>THANK YOU FOR ALL</a:t>
            </a:r>
          </a:p>
        </p:txBody>
      </p:sp>
      <p:cxnSp>
        <p:nvCxnSpPr>
          <p:cNvPr id="197" name="直接连接符 196"/>
          <p:cNvCxnSpPr/>
          <p:nvPr/>
        </p:nvCxnSpPr>
        <p:spPr>
          <a:xfrm>
            <a:off x="5762210" y="2559896"/>
            <a:ext cx="66758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98" name="圆角矩形 197"/>
          <p:cNvSpPr/>
          <p:nvPr/>
        </p:nvSpPr>
        <p:spPr>
          <a:xfrm>
            <a:off x="5102300" y="4337083"/>
            <a:ext cx="1987400" cy="49131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bg1"/>
                </a:solidFill>
                <a:cs typeface="+mn-ea"/>
                <a:sym typeface="+mn-lt"/>
              </a:rPr>
              <a:t>市场部：</a:t>
            </a:r>
            <a:r>
              <a:rPr lang="en-US" altLang="zh-CN" sz="1400" b="1">
                <a:solidFill>
                  <a:schemeClr val="bg1"/>
                </a:solidFill>
                <a:cs typeface="+mn-ea"/>
                <a:sym typeface="+mn-lt"/>
              </a:rPr>
              <a:t>xiazaii</a:t>
            </a:r>
            <a:endParaRPr lang="zh-CN" altLang="en-US" sz="1400" b="1" dirty="0">
              <a:solidFill>
                <a:schemeClr val="bg1"/>
              </a:solidFill>
              <a:cs typeface="+mn-ea"/>
              <a:sym typeface="+mn-lt"/>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58180" y="2239297"/>
            <a:ext cx="7875639" cy="237940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文本框 13"/>
          <p:cNvSpPr txBox="1"/>
          <p:nvPr/>
        </p:nvSpPr>
        <p:spPr>
          <a:xfrm>
            <a:off x="4772561" y="3153297"/>
            <a:ext cx="264687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FFFF"/>
                </a:solidFill>
                <a:effectLst/>
                <a:uLnTx/>
                <a:uFillTx/>
                <a:cs typeface="+mn-ea"/>
                <a:sym typeface="+mn-lt"/>
              </a:rPr>
              <a:t>输入标题内容</a:t>
            </a:r>
          </a:p>
        </p:txBody>
      </p:sp>
      <p:sp>
        <p:nvSpPr>
          <p:cNvPr id="15" name="矩形 1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103084" y="3710469"/>
            <a:ext cx="5985832" cy="46166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accent1"/>
                </a:solidFill>
                <a:effectLst/>
                <a:uLnTx/>
                <a:uFillTx/>
                <a:cs typeface="+mn-ea"/>
                <a:sym typeface="+mn-lt"/>
              </a:rPr>
              <a:t>Lorem ipsum dolor sit amet, consectetur adipiscing elit. Ut efficitur ipsum vitae tortor accumsan, a pulvinar lorem lacinia. </a:t>
            </a:r>
          </a:p>
        </p:txBody>
      </p:sp>
      <p:sp>
        <p:nvSpPr>
          <p:cNvPr id="16" name="矩形 15"/>
          <p:cNvSpPr/>
          <p:nvPr/>
        </p:nvSpPr>
        <p:spPr>
          <a:xfrm>
            <a:off x="5488236" y="2587457"/>
            <a:ext cx="1215526" cy="461665"/>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accent1"/>
                </a:solidFill>
                <a:effectLst/>
                <a:uLnTx/>
                <a:uFillTx/>
                <a:cs typeface="+mn-ea"/>
                <a:sym typeface="+mn-lt"/>
              </a:rPr>
              <a:t>PART 01</a:t>
            </a:r>
            <a:endParaRPr kumimoji="0" lang="zh-CN" altLang="en-US" sz="2400" b="0" i="0" u="none" strike="noStrike" kern="1200" cap="none" spc="0" normalizeH="0" baseline="0" noProof="0">
              <a:ln>
                <a:noFill/>
              </a:ln>
              <a:solidFill>
                <a:schemeClr val="accent1"/>
              </a:solidFill>
              <a:effectLst/>
              <a:uLnTx/>
              <a:uFillTx/>
              <a:cs typeface="+mn-ea"/>
              <a:sym typeface="+mn-lt"/>
            </a:endParaRPr>
          </a:p>
        </p:txBody>
      </p:sp>
      <p:cxnSp>
        <p:nvCxnSpPr>
          <p:cNvPr id="17" name="直接连接符 16"/>
          <p:cNvCxnSpPr/>
          <p:nvPr/>
        </p:nvCxnSpPr>
        <p:spPr>
          <a:xfrm>
            <a:off x="5842552" y="3088878"/>
            <a:ext cx="50689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9297" y="449847"/>
            <a:ext cx="3381671" cy="750963"/>
          </a:xfrm>
          <a:prstGeom prst="rect">
            <a:avLst/>
          </a:prstGeom>
          <a:noFill/>
        </p:spPr>
        <p:txBody>
          <a:bodyPr wrap="none" lIns="121908" tIns="60954" rIns="121908" bIns="60954" rtlCol="0">
            <a:spAutoFit/>
          </a:bodyPr>
          <a:lstStyle/>
          <a:p>
            <a:pPr algn="ctr"/>
            <a:r>
              <a:rPr lang="zh-CN" altLang="en-US" sz="4080">
                <a:cs typeface="+mn-ea"/>
                <a:sym typeface="+mn-lt"/>
              </a:rPr>
              <a:t>输入标题内容</a:t>
            </a:r>
            <a:endParaRPr lang="en-US" sz="4080">
              <a:cs typeface="+mn-ea"/>
              <a:sym typeface="+mn-lt"/>
            </a:endParaRPr>
          </a:p>
        </p:txBody>
      </p:sp>
      <p:sp>
        <p:nvSpPr>
          <p:cNvPr id="3" name="TextBox 2"/>
          <p:cNvSpPr txBox="1"/>
          <p:nvPr/>
        </p:nvSpPr>
        <p:spPr>
          <a:xfrm>
            <a:off x="2204595" y="1000764"/>
            <a:ext cx="7782812" cy="400097"/>
          </a:xfrm>
          <a:prstGeom prst="rect">
            <a:avLst/>
          </a:prstGeom>
          <a:noFill/>
        </p:spPr>
        <p:txBody>
          <a:bodyPr wrap="none" lIns="121908" tIns="60954" rIns="121908" bIns="60954" rtlCol="0">
            <a:spAutoFit/>
          </a:bodyPr>
          <a:lstStyle/>
          <a:p>
            <a:pPr algn="ctr"/>
            <a:r>
              <a:rPr lang="en-US">
                <a:cs typeface="+mn-ea"/>
                <a:sym typeface="+mn-lt"/>
              </a:rPr>
              <a:t>Lorem ipsum dolor sit amet, consectetur adipiscing elit, sed do eiusmod tempor </a:t>
            </a:r>
          </a:p>
        </p:txBody>
      </p:sp>
      <p:pic>
        <p:nvPicPr>
          <p:cNvPr id="10" name="图片占位符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219" r="24219"/>
          <a:stretch>
            <a:fillRect/>
          </a:stretch>
        </p:blipFill>
        <p:spPr/>
      </p:pic>
      <p:pic>
        <p:nvPicPr>
          <p:cNvPr id="11" name="图片占位符 10"/>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538" r="25538"/>
          <a:stretch>
            <a:fillRect/>
          </a:stretch>
        </p:blipFill>
        <p:spPr/>
      </p:pic>
      <p:pic>
        <p:nvPicPr>
          <p:cNvPr id="12" name="图片占位符 11"/>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6686" r="16686"/>
          <a:stretch>
            <a:fillRect/>
          </a:stretch>
        </p:blipFill>
        <p:spPr/>
      </p:pic>
      <p:sp>
        <p:nvSpPr>
          <p:cNvPr id="7" name="TextBox 6"/>
          <p:cNvSpPr txBox="1"/>
          <p:nvPr/>
        </p:nvSpPr>
        <p:spPr>
          <a:xfrm>
            <a:off x="6076283" y="4273611"/>
            <a:ext cx="5204296" cy="1643527"/>
          </a:xfrm>
          <a:prstGeom prst="rect">
            <a:avLst/>
          </a:prstGeom>
          <a:noFill/>
        </p:spPr>
        <p:txBody>
          <a:bodyPr wrap="square" rtlCol="0">
            <a:spAutoFit/>
          </a:bodyPr>
          <a:lstStyle/>
          <a:p>
            <a:r>
              <a:rPr lang="en-US" sz="1440">
                <a:cs typeface="+mn-ea"/>
                <a:sym typeface="+mn-lt"/>
              </a:rPr>
              <a:t>Lorem ipsum dolor sit amet, consectetur adipiscing elit, sed do eiusmod tempor incididunt ut labore et dolore magna aliqua. Ut enim ad minim veniam, quis nostrud exercitation ullamco laboris nisi ut aliquip ex ea commodo consequat. Sed ut perspiciatis unde omnis iste natus error sit voluptatem accusantium doloremque laudantium, totam rem aperiam, eaque ipsa quae ab illo inventore veritatis et quasi architecto beatae vitae dicta sunt explicabo</a:t>
            </a:r>
            <a:r>
              <a:rPr lang="ru-RU" sz="1440">
                <a:cs typeface="+mn-ea"/>
                <a:sym typeface="+mn-lt"/>
              </a:rPr>
              <a:t>.</a:t>
            </a:r>
          </a:p>
        </p:txBody>
      </p:sp>
      <p:sp>
        <p:nvSpPr>
          <p:cNvPr id="8" name="TextBox 7"/>
          <p:cNvSpPr txBox="1"/>
          <p:nvPr/>
        </p:nvSpPr>
        <p:spPr>
          <a:xfrm>
            <a:off x="6100089" y="3940187"/>
            <a:ext cx="2968897" cy="313932"/>
          </a:xfrm>
          <a:prstGeom prst="rect">
            <a:avLst/>
          </a:prstGeom>
          <a:noFill/>
        </p:spPr>
        <p:txBody>
          <a:bodyPr wrap="square" rtlCol="0">
            <a:spAutoFit/>
          </a:bodyPr>
          <a:lstStyle/>
          <a:p>
            <a:r>
              <a:rPr lang="en-US" sz="1440" b="1">
                <a:cs typeface="+mn-ea"/>
                <a:sym typeface="+mn-lt"/>
              </a:rPr>
              <a:t>Title text demo</a:t>
            </a:r>
            <a:endParaRPr lang="ru-RU" sz="1440" b="1">
              <a:cs typeface="+mn-ea"/>
              <a:sym typeface="+mn-lt"/>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4561981" y="4638912"/>
            <a:ext cx="3091663" cy="1297613"/>
            <a:chOff x="3750498" y="3509160"/>
            <a:chExt cx="2576386" cy="1081345"/>
          </a:xfrm>
        </p:grpSpPr>
        <p:sp>
          <p:nvSpPr>
            <p:cNvPr id="4" name="TextBox 3"/>
            <p:cNvSpPr txBox="1"/>
            <p:nvPr/>
          </p:nvSpPr>
          <p:spPr>
            <a:xfrm>
              <a:off x="3801651" y="3509160"/>
              <a:ext cx="2474082" cy="292388"/>
            </a:xfrm>
            <a:prstGeom prst="rect">
              <a:avLst/>
            </a:prstGeom>
            <a:noFill/>
          </p:spPr>
          <p:txBody>
            <a:bodyPr wrap="square" rtlCol="0">
              <a:spAutoFit/>
            </a:bodyPr>
            <a:lstStyle/>
            <a:p>
              <a:pPr algn="ctr"/>
              <a:r>
                <a:rPr lang="en-US" sz="1680" b="1">
                  <a:cs typeface="+mn-ea"/>
                  <a:sym typeface="+mn-lt"/>
                </a:rPr>
                <a:t>Our Name</a:t>
              </a:r>
              <a:endParaRPr lang="ru-RU" sz="1680" b="1">
                <a:cs typeface="+mn-ea"/>
                <a:sym typeface="+mn-lt"/>
              </a:endParaRPr>
            </a:p>
          </p:txBody>
        </p:sp>
        <p:sp>
          <p:nvSpPr>
            <p:cNvPr id="5" name="TextBox 4"/>
            <p:cNvSpPr txBox="1"/>
            <p:nvPr/>
          </p:nvSpPr>
          <p:spPr>
            <a:xfrm>
              <a:off x="3750498" y="3774897"/>
              <a:ext cx="2576386" cy="815608"/>
            </a:xfrm>
            <a:prstGeom prst="rect">
              <a:avLst/>
            </a:prstGeom>
            <a:noFill/>
          </p:spPr>
          <p:txBody>
            <a:bodyPr wrap="square" rtlCol="0">
              <a:spAutoFit/>
            </a:bodyPr>
            <a:lstStyle/>
            <a:p>
              <a:pPr algn="ctr"/>
              <a:r>
                <a:rPr lang="en-US" sz="1440">
                  <a:cs typeface="+mn-ea"/>
                  <a:sym typeface="+mn-lt"/>
                </a:rPr>
                <a:t>Lorem ipsum dolor sit amet, consectetur adipiscing elit, sed do eiusmod tempor incididunt ut labore et dolore magna aliqua. </a:t>
              </a:r>
              <a:endParaRPr lang="ru-RU" sz="1440">
                <a:cs typeface="+mn-ea"/>
                <a:sym typeface="+mn-lt"/>
              </a:endParaRPr>
            </a:p>
          </p:txBody>
        </p:sp>
      </p:grpSp>
      <p:grpSp>
        <p:nvGrpSpPr>
          <p:cNvPr id="6" name="Group 1"/>
          <p:cNvGrpSpPr/>
          <p:nvPr/>
        </p:nvGrpSpPr>
        <p:grpSpPr>
          <a:xfrm>
            <a:off x="1531702" y="4638912"/>
            <a:ext cx="3091663" cy="1297613"/>
            <a:chOff x="831459" y="3509160"/>
            <a:chExt cx="2576386" cy="1081345"/>
          </a:xfrm>
        </p:grpSpPr>
        <p:sp>
          <p:nvSpPr>
            <p:cNvPr id="7" name="TextBox 6"/>
            <p:cNvSpPr txBox="1"/>
            <p:nvPr/>
          </p:nvSpPr>
          <p:spPr>
            <a:xfrm>
              <a:off x="882612" y="3509160"/>
              <a:ext cx="2474082" cy="292388"/>
            </a:xfrm>
            <a:prstGeom prst="rect">
              <a:avLst/>
            </a:prstGeom>
            <a:noFill/>
          </p:spPr>
          <p:txBody>
            <a:bodyPr wrap="square" rtlCol="0">
              <a:spAutoFit/>
            </a:bodyPr>
            <a:lstStyle/>
            <a:p>
              <a:pPr algn="ctr"/>
              <a:r>
                <a:rPr lang="en-US" sz="1680" b="1">
                  <a:cs typeface="+mn-ea"/>
                  <a:sym typeface="+mn-lt"/>
                </a:rPr>
                <a:t>Our Name</a:t>
              </a:r>
              <a:endParaRPr lang="ru-RU" sz="1680" b="1">
                <a:cs typeface="+mn-ea"/>
                <a:sym typeface="+mn-lt"/>
              </a:endParaRPr>
            </a:p>
          </p:txBody>
        </p:sp>
        <p:sp>
          <p:nvSpPr>
            <p:cNvPr id="8" name="TextBox 7"/>
            <p:cNvSpPr txBox="1"/>
            <p:nvPr/>
          </p:nvSpPr>
          <p:spPr>
            <a:xfrm>
              <a:off x="831459" y="3774897"/>
              <a:ext cx="2576386" cy="815608"/>
            </a:xfrm>
            <a:prstGeom prst="rect">
              <a:avLst/>
            </a:prstGeom>
            <a:noFill/>
          </p:spPr>
          <p:txBody>
            <a:bodyPr wrap="square" rtlCol="0">
              <a:spAutoFit/>
            </a:bodyPr>
            <a:lstStyle/>
            <a:p>
              <a:pPr algn="ctr"/>
              <a:r>
                <a:rPr lang="en-US" sz="1440">
                  <a:cs typeface="+mn-ea"/>
                  <a:sym typeface="+mn-lt"/>
                </a:rPr>
                <a:t>Lorem ipsum dolor sit amet, consectetur adipiscing elit, sed do eiusmod tempor incididunt ut labore et dolore magna aliqua. </a:t>
              </a:r>
              <a:endParaRPr lang="ru-RU" sz="1440">
                <a:cs typeface="+mn-ea"/>
                <a:sym typeface="+mn-lt"/>
              </a:endParaRPr>
            </a:p>
          </p:txBody>
        </p:sp>
      </p:grpSp>
      <p:grpSp>
        <p:nvGrpSpPr>
          <p:cNvPr id="9" name="Group 9"/>
          <p:cNvGrpSpPr/>
          <p:nvPr/>
        </p:nvGrpSpPr>
        <p:grpSpPr>
          <a:xfrm>
            <a:off x="7594692" y="4638912"/>
            <a:ext cx="3091663" cy="1297613"/>
            <a:chOff x="6669536" y="3509160"/>
            <a:chExt cx="2576386" cy="1081345"/>
          </a:xfrm>
        </p:grpSpPr>
        <p:sp>
          <p:nvSpPr>
            <p:cNvPr id="10" name="TextBox 9"/>
            <p:cNvSpPr txBox="1"/>
            <p:nvPr/>
          </p:nvSpPr>
          <p:spPr>
            <a:xfrm>
              <a:off x="6720688" y="3509160"/>
              <a:ext cx="2474082" cy="292388"/>
            </a:xfrm>
            <a:prstGeom prst="rect">
              <a:avLst/>
            </a:prstGeom>
            <a:noFill/>
          </p:spPr>
          <p:txBody>
            <a:bodyPr wrap="square" rtlCol="0">
              <a:spAutoFit/>
            </a:bodyPr>
            <a:lstStyle/>
            <a:p>
              <a:pPr algn="ctr"/>
              <a:r>
                <a:rPr lang="en-US" sz="1680" b="1">
                  <a:cs typeface="+mn-ea"/>
                  <a:sym typeface="+mn-lt"/>
                </a:rPr>
                <a:t>Our Name</a:t>
              </a:r>
              <a:endParaRPr lang="ru-RU" sz="1680" b="1">
                <a:cs typeface="+mn-ea"/>
                <a:sym typeface="+mn-lt"/>
              </a:endParaRPr>
            </a:p>
          </p:txBody>
        </p:sp>
        <p:sp>
          <p:nvSpPr>
            <p:cNvPr id="11" name="TextBox 10"/>
            <p:cNvSpPr txBox="1"/>
            <p:nvPr/>
          </p:nvSpPr>
          <p:spPr>
            <a:xfrm>
              <a:off x="6669536" y="3774897"/>
              <a:ext cx="2576386" cy="815608"/>
            </a:xfrm>
            <a:prstGeom prst="rect">
              <a:avLst/>
            </a:prstGeom>
            <a:noFill/>
          </p:spPr>
          <p:txBody>
            <a:bodyPr wrap="square" rtlCol="0">
              <a:spAutoFit/>
            </a:bodyPr>
            <a:lstStyle/>
            <a:p>
              <a:pPr algn="ctr"/>
              <a:r>
                <a:rPr lang="en-US" sz="1440">
                  <a:cs typeface="+mn-ea"/>
                  <a:sym typeface="+mn-lt"/>
                </a:rPr>
                <a:t>Lorem ipsum dolor sit amet, consectetur adipiscing elit, sed do eiusmod tempor incididunt ut labore et dolore magna aliqua.</a:t>
              </a:r>
              <a:endParaRPr lang="ru-RU" sz="1440">
                <a:cs typeface="+mn-ea"/>
                <a:sym typeface="+mn-lt"/>
              </a:endParaRPr>
            </a:p>
          </p:txBody>
        </p:sp>
      </p:grpSp>
      <p:sp>
        <p:nvSpPr>
          <p:cNvPr id="12" name="TextBox 11"/>
          <p:cNvSpPr txBox="1"/>
          <p:nvPr/>
        </p:nvSpPr>
        <p:spPr>
          <a:xfrm>
            <a:off x="4409301" y="449847"/>
            <a:ext cx="3381672" cy="750963"/>
          </a:xfrm>
          <a:prstGeom prst="rect">
            <a:avLst/>
          </a:prstGeom>
          <a:noFill/>
        </p:spPr>
        <p:txBody>
          <a:bodyPr wrap="none" lIns="121908" tIns="60954" rIns="121908" bIns="60954" rtlCol="0">
            <a:spAutoFit/>
          </a:bodyPr>
          <a:lstStyle/>
          <a:p>
            <a:pPr algn="ctr"/>
            <a:r>
              <a:rPr lang="zh-CN" altLang="en-US" sz="4080">
                <a:cs typeface="+mn-ea"/>
                <a:sym typeface="+mn-lt"/>
              </a:rPr>
              <a:t>输入标题内容</a:t>
            </a:r>
            <a:endParaRPr lang="en-US" sz="4080">
              <a:cs typeface="+mn-ea"/>
              <a:sym typeface="+mn-lt"/>
            </a:endParaRPr>
          </a:p>
        </p:txBody>
      </p:sp>
      <p:sp>
        <p:nvSpPr>
          <p:cNvPr id="13" name="TextBox 12"/>
          <p:cNvSpPr txBox="1"/>
          <p:nvPr/>
        </p:nvSpPr>
        <p:spPr>
          <a:xfrm>
            <a:off x="2204595" y="1000764"/>
            <a:ext cx="7782812" cy="400097"/>
          </a:xfrm>
          <a:prstGeom prst="rect">
            <a:avLst/>
          </a:prstGeom>
          <a:noFill/>
        </p:spPr>
        <p:txBody>
          <a:bodyPr wrap="none" lIns="121908" tIns="60954" rIns="121908" bIns="60954" rtlCol="0">
            <a:spAutoFit/>
          </a:bodyPr>
          <a:lstStyle/>
          <a:p>
            <a:pPr algn="ctr"/>
            <a:r>
              <a:rPr lang="en-US">
                <a:cs typeface="+mn-ea"/>
                <a:sym typeface="+mn-lt"/>
              </a:rPr>
              <a:t>Lorem ipsum dolor sit amet, consectetur adipiscing elit, sed do eiusmod tempor </a:t>
            </a:r>
          </a:p>
        </p:txBody>
      </p:sp>
      <p:pic>
        <p:nvPicPr>
          <p:cNvPr id="17" name="图片占位符 1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88" r="16688"/>
          <a:stretch>
            <a:fillRect/>
          </a:stretch>
        </p:blipFill>
        <p:spPr>
          <a:xfrm>
            <a:off x="1774825" y="1873250"/>
            <a:ext cx="2593975" cy="2592388"/>
          </a:xfrm>
        </p:spPr>
      </p:pic>
      <p:pic>
        <p:nvPicPr>
          <p:cNvPr id="18" name="图片占位符 1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4235" r="24235"/>
          <a:stretch>
            <a:fillRect/>
          </a:stretch>
        </p:blipFill>
        <p:spPr>
          <a:xfrm>
            <a:off x="7824788" y="1873250"/>
            <a:ext cx="2592387" cy="2593975"/>
          </a:xfrm>
        </p:spPr>
      </p:pic>
      <p:pic>
        <p:nvPicPr>
          <p:cNvPr id="19" name="图片占位符 18"/>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8360" r="18360"/>
          <a:stretch>
            <a:fillRect/>
          </a:stretch>
        </p:blipFill>
        <p:spPr>
          <a:xfrm>
            <a:off x="4800600" y="1873250"/>
            <a:ext cx="2592388" cy="2593975"/>
          </a:xfrm>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Группа 82"/>
          <p:cNvGrpSpPr/>
          <p:nvPr/>
        </p:nvGrpSpPr>
        <p:grpSpPr>
          <a:xfrm>
            <a:off x="6331835" y="1960039"/>
            <a:ext cx="5003429" cy="3695047"/>
            <a:chOff x="466846" y="334249"/>
            <a:chExt cx="5430897" cy="4010736"/>
          </a:xfrm>
        </p:grpSpPr>
        <p:sp>
          <p:nvSpPr>
            <p:cNvPr id="3" name="Oval 54"/>
            <p:cNvSpPr>
              <a:spLocks noChangeArrowheads="1"/>
            </p:cNvSpPr>
            <p:nvPr/>
          </p:nvSpPr>
          <p:spPr bwMode="auto">
            <a:xfrm>
              <a:off x="1068254" y="3174382"/>
              <a:ext cx="38362" cy="3844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2" name="Freeform 7"/>
            <p:cNvSpPr/>
            <p:nvPr/>
          </p:nvSpPr>
          <p:spPr bwMode="auto">
            <a:xfrm>
              <a:off x="466846" y="1128514"/>
              <a:ext cx="1241169" cy="19597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accent1"/>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3" name="Freeform 7"/>
            <p:cNvSpPr/>
            <p:nvPr/>
          </p:nvSpPr>
          <p:spPr bwMode="auto">
            <a:xfrm>
              <a:off x="1833364" y="334249"/>
              <a:ext cx="1241169" cy="195979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accent2"/>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4" name="Freeform 7"/>
            <p:cNvSpPr/>
            <p:nvPr/>
          </p:nvSpPr>
          <p:spPr bwMode="auto">
            <a:xfrm>
              <a:off x="3222773" y="1128515"/>
              <a:ext cx="1241169" cy="195979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accent3"/>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
          <p:nvSpPr>
            <p:cNvPr id="25" name="Freeform 7"/>
            <p:cNvSpPr/>
            <p:nvPr/>
          </p:nvSpPr>
          <p:spPr bwMode="auto">
            <a:xfrm>
              <a:off x="4656574" y="334249"/>
              <a:ext cx="1241169" cy="195979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accent4"/>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nvGrpSpPr>
            <p:cNvPr id="32" name="Group 61"/>
            <p:cNvGrpSpPr/>
            <p:nvPr/>
          </p:nvGrpSpPr>
          <p:grpSpPr>
            <a:xfrm>
              <a:off x="849933" y="3851873"/>
              <a:ext cx="474994" cy="493112"/>
              <a:chOff x="1802253" y="5505131"/>
              <a:chExt cx="474994" cy="493112"/>
            </a:xfrm>
          </p:grpSpPr>
          <p:sp>
            <p:nvSpPr>
              <p:cNvPr id="33" name="Oval 93"/>
              <p:cNvSpPr/>
              <p:nvPr/>
            </p:nvSpPr>
            <p:spPr>
              <a:xfrm>
                <a:off x="1802253" y="5505131"/>
                <a:ext cx="474994" cy="4749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34" name="TextBox 33"/>
              <p:cNvSpPr txBox="1"/>
              <p:nvPr/>
            </p:nvSpPr>
            <p:spPr>
              <a:xfrm>
                <a:off x="1871673" y="5577313"/>
                <a:ext cx="336159" cy="420930"/>
              </a:xfrm>
              <a:prstGeom prst="rect">
                <a:avLst/>
              </a:prstGeom>
              <a:noFill/>
            </p:spPr>
            <p:txBody>
              <a:bodyPr wrap="none" rtlCol="0">
                <a:spAutoFit/>
              </a:bodyPr>
              <a:lstStyle/>
              <a:p>
                <a:pPr algn="ctr" defTabSz="1219200"/>
                <a:r>
                  <a:rPr lang="id-ID" sz="1920" b="1">
                    <a:solidFill>
                      <a:srgbClr val="FFFFFF"/>
                    </a:solidFill>
                    <a:cs typeface="+mn-ea"/>
                    <a:sym typeface="+mn-lt"/>
                  </a:rPr>
                  <a:t>1</a:t>
                </a:r>
              </a:p>
            </p:txBody>
          </p:sp>
        </p:grpSp>
        <p:grpSp>
          <p:nvGrpSpPr>
            <p:cNvPr id="35" name="Group 511"/>
            <p:cNvGrpSpPr/>
            <p:nvPr/>
          </p:nvGrpSpPr>
          <p:grpSpPr>
            <a:xfrm>
              <a:off x="2216451" y="3851873"/>
              <a:ext cx="474994" cy="493112"/>
              <a:chOff x="3168771" y="5505131"/>
              <a:chExt cx="474994" cy="493112"/>
            </a:xfrm>
          </p:grpSpPr>
          <p:sp>
            <p:nvSpPr>
              <p:cNvPr id="36" name="Oval 53"/>
              <p:cNvSpPr/>
              <p:nvPr/>
            </p:nvSpPr>
            <p:spPr>
              <a:xfrm>
                <a:off x="3168771" y="5505131"/>
                <a:ext cx="474994" cy="4749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37" name="TextBox 36"/>
              <p:cNvSpPr txBox="1"/>
              <p:nvPr/>
            </p:nvSpPr>
            <p:spPr>
              <a:xfrm>
                <a:off x="3238191" y="5577313"/>
                <a:ext cx="336159" cy="420930"/>
              </a:xfrm>
              <a:prstGeom prst="rect">
                <a:avLst/>
              </a:prstGeom>
              <a:noFill/>
            </p:spPr>
            <p:txBody>
              <a:bodyPr wrap="none" rtlCol="0">
                <a:spAutoFit/>
              </a:bodyPr>
              <a:lstStyle/>
              <a:p>
                <a:pPr algn="ctr" defTabSz="1219200"/>
                <a:r>
                  <a:rPr lang="id-ID" sz="1920" b="1">
                    <a:solidFill>
                      <a:srgbClr val="FFFFFF"/>
                    </a:solidFill>
                    <a:cs typeface="+mn-ea"/>
                    <a:sym typeface="+mn-lt"/>
                  </a:rPr>
                  <a:t>2</a:t>
                </a:r>
              </a:p>
            </p:txBody>
          </p:sp>
        </p:grpSp>
        <p:grpSp>
          <p:nvGrpSpPr>
            <p:cNvPr id="38" name="Group 512"/>
            <p:cNvGrpSpPr/>
            <p:nvPr/>
          </p:nvGrpSpPr>
          <p:grpSpPr>
            <a:xfrm>
              <a:off x="3579299" y="3851873"/>
              <a:ext cx="474994" cy="493112"/>
              <a:chOff x="4531619" y="5505131"/>
              <a:chExt cx="474994" cy="493112"/>
            </a:xfrm>
          </p:grpSpPr>
          <p:sp>
            <p:nvSpPr>
              <p:cNvPr id="39" name="Oval 106"/>
              <p:cNvSpPr/>
              <p:nvPr/>
            </p:nvSpPr>
            <p:spPr>
              <a:xfrm>
                <a:off x="4531619" y="5505131"/>
                <a:ext cx="474994" cy="4749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40" name="TextBox 39"/>
              <p:cNvSpPr txBox="1"/>
              <p:nvPr/>
            </p:nvSpPr>
            <p:spPr>
              <a:xfrm>
                <a:off x="4627598" y="5577313"/>
                <a:ext cx="336159" cy="420930"/>
              </a:xfrm>
              <a:prstGeom prst="rect">
                <a:avLst/>
              </a:prstGeom>
              <a:noFill/>
            </p:spPr>
            <p:txBody>
              <a:bodyPr wrap="none" rtlCol="0">
                <a:spAutoFit/>
              </a:bodyPr>
              <a:lstStyle/>
              <a:p>
                <a:pPr algn="ctr" defTabSz="1219200"/>
                <a:r>
                  <a:rPr lang="id-ID" sz="1920" b="1">
                    <a:solidFill>
                      <a:srgbClr val="FFFFFF"/>
                    </a:solidFill>
                    <a:cs typeface="+mn-ea"/>
                    <a:sym typeface="+mn-lt"/>
                  </a:rPr>
                  <a:t>3</a:t>
                </a:r>
              </a:p>
            </p:txBody>
          </p:sp>
        </p:grpSp>
        <p:grpSp>
          <p:nvGrpSpPr>
            <p:cNvPr id="41" name="Group 513"/>
            <p:cNvGrpSpPr/>
            <p:nvPr/>
          </p:nvGrpSpPr>
          <p:grpSpPr>
            <a:xfrm>
              <a:off x="5039662" y="3851873"/>
              <a:ext cx="474994" cy="493112"/>
              <a:chOff x="5991982" y="5505131"/>
              <a:chExt cx="474994" cy="493112"/>
            </a:xfrm>
          </p:grpSpPr>
          <p:sp>
            <p:nvSpPr>
              <p:cNvPr id="42" name="Oval 124"/>
              <p:cNvSpPr/>
              <p:nvPr/>
            </p:nvSpPr>
            <p:spPr>
              <a:xfrm>
                <a:off x="5991982" y="5505131"/>
                <a:ext cx="474994" cy="4749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43" name="TextBox 42"/>
              <p:cNvSpPr txBox="1"/>
              <p:nvPr/>
            </p:nvSpPr>
            <p:spPr>
              <a:xfrm>
                <a:off x="6061399" y="5577313"/>
                <a:ext cx="336159" cy="420930"/>
              </a:xfrm>
              <a:prstGeom prst="rect">
                <a:avLst/>
              </a:prstGeom>
              <a:noFill/>
            </p:spPr>
            <p:txBody>
              <a:bodyPr wrap="none" rtlCol="0">
                <a:spAutoFit/>
              </a:bodyPr>
              <a:lstStyle/>
              <a:p>
                <a:pPr algn="ctr" defTabSz="1219200"/>
                <a:r>
                  <a:rPr lang="id-ID" sz="1920" b="1">
                    <a:solidFill>
                      <a:srgbClr val="FFFFFF"/>
                    </a:solidFill>
                    <a:cs typeface="+mn-ea"/>
                    <a:sym typeface="+mn-lt"/>
                  </a:rPr>
                  <a:t>4</a:t>
                </a:r>
              </a:p>
            </p:txBody>
          </p:sp>
        </p:grpSp>
      </p:grpSp>
      <p:sp>
        <p:nvSpPr>
          <p:cNvPr id="47" name="TextBox 46"/>
          <p:cNvSpPr txBox="1"/>
          <p:nvPr/>
        </p:nvSpPr>
        <p:spPr>
          <a:xfrm>
            <a:off x="4409302" y="449847"/>
            <a:ext cx="3381671" cy="750963"/>
          </a:xfrm>
          <a:prstGeom prst="rect">
            <a:avLst/>
          </a:prstGeom>
          <a:noFill/>
        </p:spPr>
        <p:txBody>
          <a:bodyPr wrap="none" lIns="121908" tIns="60954" rIns="121908" bIns="60954" rtlCol="0">
            <a:spAutoFit/>
          </a:bodyPr>
          <a:lstStyle/>
          <a:p>
            <a:pPr algn="ctr" defTabSz="1219200"/>
            <a:r>
              <a:rPr lang="zh-CN" altLang="en-US" sz="4080">
                <a:solidFill>
                  <a:srgbClr val="303946"/>
                </a:solidFill>
                <a:cs typeface="+mn-ea"/>
                <a:sym typeface="+mn-lt"/>
              </a:rPr>
              <a:t>输入标题内容</a:t>
            </a:r>
            <a:endParaRPr lang="en-US" sz="4080">
              <a:solidFill>
                <a:srgbClr val="303946"/>
              </a:solidFill>
              <a:cs typeface="+mn-ea"/>
              <a:sym typeface="+mn-lt"/>
            </a:endParaRPr>
          </a:p>
        </p:txBody>
      </p:sp>
      <p:sp>
        <p:nvSpPr>
          <p:cNvPr id="48" name="TextBox 47"/>
          <p:cNvSpPr txBox="1"/>
          <p:nvPr/>
        </p:nvSpPr>
        <p:spPr>
          <a:xfrm>
            <a:off x="2204595" y="1000764"/>
            <a:ext cx="7782812" cy="400097"/>
          </a:xfrm>
          <a:prstGeom prst="rect">
            <a:avLst/>
          </a:prstGeom>
          <a:noFill/>
        </p:spPr>
        <p:txBody>
          <a:bodyPr wrap="none" lIns="121908" tIns="60954" rIns="121908" bIns="60954" rtlCol="0">
            <a:spAutoFit/>
          </a:bodyPr>
          <a:lstStyle/>
          <a:p>
            <a:pPr algn="ctr" defTabSz="1219200"/>
            <a:r>
              <a:rPr lang="en-US">
                <a:solidFill>
                  <a:srgbClr val="303946"/>
                </a:solidFill>
                <a:cs typeface="+mn-ea"/>
                <a:sym typeface="+mn-lt"/>
              </a:rPr>
              <a:t>Lorem ipsum dolor sit amet, consectetur adipiscing elit, sed do eiusmod tempor </a:t>
            </a:r>
          </a:p>
        </p:txBody>
      </p:sp>
      <p:sp>
        <p:nvSpPr>
          <p:cNvPr id="44" name="TextBox 43"/>
          <p:cNvSpPr txBox="1"/>
          <p:nvPr/>
        </p:nvSpPr>
        <p:spPr>
          <a:xfrm>
            <a:off x="1637588" y="2141029"/>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45" name="TextBox 44"/>
          <p:cNvSpPr txBox="1"/>
          <p:nvPr/>
        </p:nvSpPr>
        <p:spPr>
          <a:xfrm>
            <a:off x="1637588" y="2786902"/>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46" name="TextBox 45"/>
          <p:cNvSpPr txBox="1"/>
          <p:nvPr/>
        </p:nvSpPr>
        <p:spPr>
          <a:xfrm>
            <a:off x="1637588" y="3448127"/>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49" name="TextBox 48"/>
          <p:cNvSpPr txBox="1"/>
          <p:nvPr/>
        </p:nvSpPr>
        <p:spPr>
          <a:xfrm>
            <a:off x="1637588" y="4118576"/>
            <a:ext cx="4489164" cy="535531"/>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a:t>
            </a:r>
            <a:endParaRPr lang="ru-RU" sz="1440">
              <a:solidFill>
                <a:srgbClr val="303946"/>
              </a:solidFill>
              <a:cs typeface="+mn-ea"/>
              <a:sym typeface="+mn-lt"/>
            </a:endParaRPr>
          </a:p>
          <a:p>
            <a:pPr defTabSz="1219200"/>
            <a:r>
              <a:rPr lang="en-US" sz="1440" err="1">
                <a:solidFill>
                  <a:srgbClr val="303946"/>
                </a:solidFill>
                <a:cs typeface="+mn-ea"/>
                <a:sym typeface="+mn-lt"/>
              </a:rPr>
              <a:t>sed do eiusmod tempor incididunt ut labore</a:t>
            </a:r>
            <a:r>
              <a:rPr lang="ru-RU" sz="1440">
                <a:solidFill>
                  <a:srgbClr val="303946"/>
                </a:solidFill>
                <a:cs typeface="+mn-ea"/>
                <a:sym typeface="+mn-lt"/>
              </a:rPr>
              <a:t>.</a:t>
            </a:r>
          </a:p>
        </p:txBody>
      </p:sp>
      <p:sp>
        <p:nvSpPr>
          <p:cNvPr id="50" name="TextBox 49"/>
          <p:cNvSpPr txBox="1"/>
          <p:nvPr/>
        </p:nvSpPr>
        <p:spPr>
          <a:xfrm>
            <a:off x="873379" y="4971820"/>
            <a:ext cx="5188692" cy="978729"/>
          </a:xfrm>
          <a:prstGeom prst="rect">
            <a:avLst/>
          </a:prstGeom>
          <a:noFill/>
        </p:spPr>
        <p:txBody>
          <a:bodyPr wrap="square" rtlCol="0">
            <a:spAutoFit/>
          </a:bodyPr>
          <a:lstStyle/>
          <a:p>
            <a:pPr defTabSz="1219200"/>
            <a:r>
              <a:rPr lang="en-US" sz="1440">
                <a:solidFill>
                  <a:srgbClr val="303946"/>
                </a:solidFill>
                <a:cs typeface="+mn-ea"/>
                <a:sym typeface="+mn-lt"/>
              </a:rPr>
              <a:t>Lorem ipsum dolor sit amet, consectetur adipisicing elit, sed do eiusmod tempor incididunt ut labore et dolore magna aliqua. Ut enim ad minim veniam, quis nostrud exercitation ullamco laboris nisi ut aliquip ex ea commodo consequat. </a:t>
            </a:r>
            <a:endParaRPr lang="ru-RU" sz="1440">
              <a:solidFill>
                <a:srgbClr val="303946"/>
              </a:solidFill>
              <a:cs typeface="+mn-ea"/>
              <a:sym typeface="+mn-lt"/>
            </a:endParaRPr>
          </a:p>
        </p:txBody>
      </p:sp>
      <p:grpSp>
        <p:nvGrpSpPr>
          <p:cNvPr id="2" name="Группа 1"/>
          <p:cNvGrpSpPr/>
          <p:nvPr/>
        </p:nvGrpSpPr>
        <p:grpSpPr>
          <a:xfrm>
            <a:off x="1182951" y="2203336"/>
            <a:ext cx="437608" cy="454296"/>
            <a:chOff x="985792" y="1835321"/>
            <a:chExt cx="364673" cy="378580"/>
          </a:xfrm>
        </p:grpSpPr>
        <p:sp>
          <p:nvSpPr>
            <p:cNvPr id="51" name="Oval 93"/>
            <p:cNvSpPr/>
            <p:nvPr/>
          </p:nvSpPr>
          <p:spPr>
            <a:xfrm>
              <a:off x="985792" y="1835321"/>
              <a:ext cx="364673" cy="3646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52" name="TextBox 51"/>
            <p:cNvSpPr txBox="1"/>
            <p:nvPr/>
          </p:nvSpPr>
          <p:spPr>
            <a:xfrm>
              <a:off x="1039089" y="1890736"/>
              <a:ext cx="258083" cy="323165"/>
            </a:xfrm>
            <a:prstGeom prst="rect">
              <a:avLst/>
            </a:prstGeom>
            <a:noFill/>
          </p:spPr>
          <p:txBody>
            <a:bodyPr wrap="none" rtlCol="0">
              <a:spAutoFit/>
            </a:bodyPr>
            <a:lstStyle/>
            <a:p>
              <a:pPr algn="ctr" defTabSz="1219200"/>
              <a:r>
                <a:rPr lang="id-ID" sz="1920" b="1">
                  <a:solidFill>
                    <a:srgbClr val="FFFFFF"/>
                  </a:solidFill>
                  <a:cs typeface="+mn-ea"/>
                  <a:sym typeface="+mn-lt"/>
                </a:rPr>
                <a:t>1</a:t>
              </a:r>
            </a:p>
          </p:txBody>
        </p:sp>
      </p:grpSp>
      <p:grpSp>
        <p:nvGrpSpPr>
          <p:cNvPr id="4" name="Группа 3"/>
          <p:cNvGrpSpPr/>
          <p:nvPr/>
        </p:nvGrpSpPr>
        <p:grpSpPr>
          <a:xfrm>
            <a:off x="1182950" y="2868132"/>
            <a:ext cx="437608" cy="454297"/>
            <a:chOff x="985791" y="2389318"/>
            <a:chExt cx="364673" cy="378581"/>
          </a:xfrm>
        </p:grpSpPr>
        <p:sp>
          <p:nvSpPr>
            <p:cNvPr id="53" name="Oval 53"/>
            <p:cNvSpPr/>
            <p:nvPr/>
          </p:nvSpPr>
          <p:spPr>
            <a:xfrm>
              <a:off x="985791" y="2389318"/>
              <a:ext cx="364673" cy="3646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54" name="TextBox 53"/>
            <p:cNvSpPr txBox="1"/>
            <p:nvPr/>
          </p:nvSpPr>
          <p:spPr>
            <a:xfrm>
              <a:off x="1039088" y="2444734"/>
              <a:ext cx="258083" cy="323165"/>
            </a:xfrm>
            <a:prstGeom prst="rect">
              <a:avLst/>
            </a:prstGeom>
            <a:noFill/>
          </p:spPr>
          <p:txBody>
            <a:bodyPr wrap="none" rtlCol="0">
              <a:spAutoFit/>
            </a:bodyPr>
            <a:lstStyle/>
            <a:p>
              <a:pPr algn="ctr" defTabSz="1219200"/>
              <a:r>
                <a:rPr lang="id-ID" sz="1920" b="1">
                  <a:solidFill>
                    <a:srgbClr val="FFFFFF"/>
                  </a:solidFill>
                  <a:cs typeface="+mn-ea"/>
                  <a:sym typeface="+mn-lt"/>
                </a:rPr>
                <a:t>2</a:t>
              </a:r>
            </a:p>
          </p:txBody>
        </p:sp>
      </p:grpSp>
      <p:grpSp>
        <p:nvGrpSpPr>
          <p:cNvPr id="5" name="Группа 4"/>
          <p:cNvGrpSpPr/>
          <p:nvPr/>
        </p:nvGrpSpPr>
        <p:grpSpPr>
          <a:xfrm>
            <a:off x="1175132" y="3529357"/>
            <a:ext cx="437608" cy="454297"/>
            <a:chOff x="979276" y="2940339"/>
            <a:chExt cx="364673" cy="378581"/>
          </a:xfrm>
        </p:grpSpPr>
        <p:sp>
          <p:nvSpPr>
            <p:cNvPr id="55" name="Oval 106"/>
            <p:cNvSpPr/>
            <p:nvPr/>
          </p:nvSpPr>
          <p:spPr>
            <a:xfrm>
              <a:off x="979276" y="2940339"/>
              <a:ext cx="364673" cy="3646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56" name="TextBox 55"/>
            <p:cNvSpPr txBox="1"/>
            <p:nvPr/>
          </p:nvSpPr>
          <p:spPr>
            <a:xfrm>
              <a:off x="1052963" y="2995755"/>
              <a:ext cx="258083" cy="323165"/>
            </a:xfrm>
            <a:prstGeom prst="rect">
              <a:avLst/>
            </a:prstGeom>
            <a:noFill/>
          </p:spPr>
          <p:txBody>
            <a:bodyPr wrap="none" rtlCol="0">
              <a:spAutoFit/>
            </a:bodyPr>
            <a:lstStyle/>
            <a:p>
              <a:pPr algn="ctr" defTabSz="1219200"/>
              <a:r>
                <a:rPr lang="id-ID" sz="1920" b="1">
                  <a:solidFill>
                    <a:srgbClr val="FFFFFF"/>
                  </a:solidFill>
                  <a:cs typeface="+mn-ea"/>
                  <a:sym typeface="+mn-lt"/>
                </a:rPr>
                <a:t>3</a:t>
              </a:r>
            </a:p>
          </p:txBody>
        </p:sp>
      </p:grpSp>
      <p:grpSp>
        <p:nvGrpSpPr>
          <p:cNvPr id="6" name="Группа 5"/>
          <p:cNvGrpSpPr/>
          <p:nvPr/>
        </p:nvGrpSpPr>
        <p:grpSpPr>
          <a:xfrm>
            <a:off x="1175130" y="4156719"/>
            <a:ext cx="437608" cy="454297"/>
            <a:chOff x="979275" y="3463141"/>
            <a:chExt cx="364673" cy="378581"/>
          </a:xfrm>
        </p:grpSpPr>
        <p:sp>
          <p:nvSpPr>
            <p:cNvPr id="57" name="Oval 124"/>
            <p:cNvSpPr/>
            <p:nvPr/>
          </p:nvSpPr>
          <p:spPr>
            <a:xfrm>
              <a:off x="979275" y="3463141"/>
              <a:ext cx="364673" cy="3646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sz="2400">
                <a:solidFill>
                  <a:srgbClr val="FFFFFF"/>
                </a:solidFill>
                <a:cs typeface="+mn-ea"/>
                <a:sym typeface="+mn-lt"/>
              </a:endParaRPr>
            </a:p>
          </p:txBody>
        </p:sp>
        <p:sp>
          <p:nvSpPr>
            <p:cNvPr id="58" name="TextBox 57"/>
            <p:cNvSpPr txBox="1"/>
            <p:nvPr/>
          </p:nvSpPr>
          <p:spPr>
            <a:xfrm>
              <a:off x="1032568" y="3518557"/>
              <a:ext cx="258083" cy="323165"/>
            </a:xfrm>
            <a:prstGeom prst="rect">
              <a:avLst/>
            </a:prstGeom>
            <a:noFill/>
          </p:spPr>
          <p:txBody>
            <a:bodyPr wrap="none" rtlCol="0">
              <a:spAutoFit/>
            </a:bodyPr>
            <a:lstStyle/>
            <a:p>
              <a:pPr algn="ctr" defTabSz="1219200"/>
              <a:r>
                <a:rPr lang="id-ID" sz="1920" b="1">
                  <a:solidFill>
                    <a:srgbClr val="FFFFFF"/>
                  </a:solidFill>
                  <a:cs typeface="+mn-ea"/>
                  <a:sym typeface="+mn-lt"/>
                </a:rPr>
                <a:t>4</a:t>
              </a:r>
            </a:p>
          </p:txBody>
        </p:sp>
      </p:grpSp>
      <p:grpSp>
        <p:nvGrpSpPr>
          <p:cNvPr id="59" name="Группа 58"/>
          <p:cNvGrpSpPr/>
          <p:nvPr/>
        </p:nvGrpSpPr>
        <p:grpSpPr>
          <a:xfrm>
            <a:off x="6766996" y="3025001"/>
            <a:ext cx="273152" cy="561479"/>
            <a:chOff x="5380038" y="2681288"/>
            <a:chExt cx="1714500" cy="3524250"/>
          </a:xfrm>
          <a:solidFill>
            <a:schemeClr val="bg1"/>
          </a:solidFill>
        </p:grpSpPr>
        <p:sp>
          <p:nvSpPr>
            <p:cNvPr id="60" name="Freeform 701"/>
            <p:cNvSpPr/>
            <p:nvPr/>
          </p:nvSpPr>
          <p:spPr bwMode="auto">
            <a:xfrm>
              <a:off x="5721351" y="2681288"/>
              <a:ext cx="1033463" cy="6508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2" h="820">
                  <a:moveTo>
                    <a:pt x="178" y="0"/>
                  </a:moveTo>
                  <a:lnTo>
                    <a:pt x="1125" y="0"/>
                  </a:lnTo>
                  <a:lnTo>
                    <a:pt x="1163" y="4"/>
                  </a:lnTo>
                  <a:lnTo>
                    <a:pt x="1198" y="15"/>
                  </a:lnTo>
                  <a:lnTo>
                    <a:pt x="1229" y="34"/>
                  </a:lnTo>
                  <a:lnTo>
                    <a:pt x="1256" y="57"/>
                  </a:lnTo>
                  <a:lnTo>
                    <a:pt x="1278" y="85"/>
                  </a:lnTo>
                  <a:lnTo>
                    <a:pt x="1293" y="118"/>
                  </a:lnTo>
                  <a:lnTo>
                    <a:pt x="1301" y="153"/>
                  </a:lnTo>
                  <a:lnTo>
                    <a:pt x="1302" y="192"/>
                  </a:lnTo>
                  <a:lnTo>
                    <a:pt x="1268" y="628"/>
                  </a:lnTo>
                  <a:lnTo>
                    <a:pt x="1262" y="667"/>
                  </a:lnTo>
                  <a:lnTo>
                    <a:pt x="1247" y="702"/>
                  </a:lnTo>
                  <a:lnTo>
                    <a:pt x="1227" y="735"/>
                  </a:lnTo>
                  <a:lnTo>
                    <a:pt x="1201" y="763"/>
                  </a:lnTo>
                  <a:lnTo>
                    <a:pt x="1171" y="787"/>
                  </a:lnTo>
                  <a:lnTo>
                    <a:pt x="1137" y="805"/>
                  </a:lnTo>
                  <a:lnTo>
                    <a:pt x="1099" y="816"/>
                  </a:lnTo>
                  <a:lnTo>
                    <a:pt x="1061" y="820"/>
                  </a:lnTo>
                  <a:lnTo>
                    <a:pt x="241" y="820"/>
                  </a:lnTo>
                  <a:lnTo>
                    <a:pt x="202" y="816"/>
                  </a:lnTo>
                  <a:lnTo>
                    <a:pt x="165" y="805"/>
                  </a:lnTo>
                  <a:lnTo>
                    <a:pt x="132" y="787"/>
                  </a:lnTo>
                  <a:lnTo>
                    <a:pt x="102" y="763"/>
                  </a:lnTo>
                  <a:lnTo>
                    <a:pt x="76" y="735"/>
                  </a:lnTo>
                  <a:lnTo>
                    <a:pt x="56" y="702"/>
                  </a:lnTo>
                  <a:lnTo>
                    <a:pt x="41" y="667"/>
                  </a:lnTo>
                  <a:lnTo>
                    <a:pt x="34" y="628"/>
                  </a:lnTo>
                  <a:lnTo>
                    <a:pt x="0" y="192"/>
                  </a:lnTo>
                  <a:lnTo>
                    <a:pt x="2" y="153"/>
                  </a:lnTo>
                  <a:lnTo>
                    <a:pt x="10" y="118"/>
                  </a:lnTo>
                  <a:lnTo>
                    <a:pt x="25" y="85"/>
                  </a:lnTo>
                  <a:lnTo>
                    <a:pt x="46" y="57"/>
                  </a:lnTo>
                  <a:lnTo>
                    <a:pt x="72" y="34"/>
                  </a:lnTo>
                  <a:lnTo>
                    <a:pt x="105" y="15"/>
                  </a:lnTo>
                  <a:lnTo>
                    <a:pt x="140" y="4"/>
                  </a:lnTo>
                  <a:lnTo>
                    <a:pt x="178"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61" name="Freeform 702"/>
            <p:cNvSpPr>
              <a:spLocks noEditPoints="1"/>
            </p:cNvSpPr>
            <p:nvPr/>
          </p:nvSpPr>
          <p:spPr bwMode="auto">
            <a:xfrm>
              <a:off x="5380038" y="3513138"/>
              <a:ext cx="1714500" cy="26924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 h="3393">
                  <a:moveTo>
                    <a:pt x="1820" y="2016"/>
                  </a:moveTo>
                  <a:lnTo>
                    <a:pt x="1815" y="2017"/>
                  </a:lnTo>
                  <a:lnTo>
                    <a:pt x="1809" y="2018"/>
                  </a:lnTo>
                  <a:lnTo>
                    <a:pt x="1808" y="2020"/>
                  </a:lnTo>
                  <a:lnTo>
                    <a:pt x="532" y="2635"/>
                  </a:lnTo>
                  <a:lnTo>
                    <a:pt x="531" y="2637"/>
                  </a:lnTo>
                  <a:lnTo>
                    <a:pt x="525" y="2639"/>
                  </a:lnTo>
                  <a:lnTo>
                    <a:pt x="521" y="2645"/>
                  </a:lnTo>
                  <a:lnTo>
                    <a:pt x="518" y="2651"/>
                  </a:lnTo>
                  <a:lnTo>
                    <a:pt x="520" y="2660"/>
                  </a:lnTo>
                  <a:lnTo>
                    <a:pt x="526" y="2670"/>
                  </a:lnTo>
                  <a:lnTo>
                    <a:pt x="544" y="2688"/>
                  </a:lnTo>
                  <a:lnTo>
                    <a:pt x="563" y="2707"/>
                  </a:lnTo>
                  <a:lnTo>
                    <a:pt x="585" y="2726"/>
                  </a:lnTo>
                  <a:lnTo>
                    <a:pt x="606" y="2746"/>
                  </a:lnTo>
                  <a:lnTo>
                    <a:pt x="627" y="2764"/>
                  </a:lnTo>
                  <a:lnTo>
                    <a:pt x="643" y="2777"/>
                  </a:lnTo>
                  <a:lnTo>
                    <a:pt x="651" y="2781"/>
                  </a:lnTo>
                  <a:lnTo>
                    <a:pt x="659" y="2781"/>
                  </a:lnTo>
                  <a:lnTo>
                    <a:pt x="667" y="2780"/>
                  </a:lnTo>
                  <a:lnTo>
                    <a:pt x="674" y="2777"/>
                  </a:lnTo>
                  <a:lnTo>
                    <a:pt x="677" y="2776"/>
                  </a:lnTo>
                  <a:lnTo>
                    <a:pt x="1855" y="2210"/>
                  </a:lnTo>
                  <a:lnTo>
                    <a:pt x="1858" y="2209"/>
                  </a:lnTo>
                  <a:lnTo>
                    <a:pt x="1864" y="2204"/>
                  </a:lnTo>
                  <a:lnTo>
                    <a:pt x="1869" y="2194"/>
                  </a:lnTo>
                  <a:lnTo>
                    <a:pt x="1869" y="2183"/>
                  </a:lnTo>
                  <a:lnTo>
                    <a:pt x="1865" y="2162"/>
                  </a:lnTo>
                  <a:lnTo>
                    <a:pt x="1860" y="2135"/>
                  </a:lnTo>
                  <a:lnTo>
                    <a:pt x="1853" y="2105"/>
                  </a:lnTo>
                  <a:lnTo>
                    <a:pt x="1847" y="2077"/>
                  </a:lnTo>
                  <a:lnTo>
                    <a:pt x="1842" y="2051"/>
                  </a:lnTo>
                  <a:lnTo>
                    <a:pt x="1838" y="2031"/>
                  </a:lnTo>
                  <a:lnTo>
                    <a:pt x="1834" y="2021"/>
                  </a:lnTo>
                  <a:lnTo>
                    <a:pt x="1827" y="2017"/>
                  </a:lnTo>
                  <a:lnTo>
                    <a:pt x="1820" y="2016"/>
                  </a:lnTo>
                  <a:close/>
                  <a:moveTo>
                    <a:pt x="1658" y="1245"/>
                  </a:moveTo>
                  <a:lnTo>
                    <a:pt x="1651" y="1245"/>
                  </a:lnTo>
                  <a:lnTo>
                    <a:pt x="1644" y="1247"/>
                  </a:lnTo>
                  <a:lnTo>
                    <a:pt x="1640" y="1249"/>
                  </a:lnTo>
                  <a:lnTo>
                    <a:pt x="1638" y="1250"/>
                  </a:lnTo>
                  <a:lnTo>
                    <a:pt x="363" y="1866"/>
                  </a:lnTo>
                  <a:lnTo>
                    <a:pt x="360" y="1867"/>
                  </a:lnTo>
                  <a:lnTo>
                    <a:pt x="355" y="1870"/>
                  </a:lnTo>
                  <a:lnTo>
                    <a:pt x="348" y="1876"/>
                  </a:lnTo>
                  <a:lnTo>
                    <a:pt x="340" y="1887"/>
                  </a:lnTo>
                  <a:lnTo>
                    <a:pt x="336" y="1899"/>
                  </a:lnTo>
                  <a:lnTo>
                    <a:pt x="332" y="1921"/>
                  </a:lnTo>
                  <a:lnTo>
                    <a:pt x="325" y="1947"/>
                  </a:lnTo>
                  <a:lnTo>
                    <a:pt x="319" y="1976"/>
                  </a:lnTo>
                  <a:lnTo>
                    <a:pt x="313" y="2008"/>
                  </a:lnTo>
                  <a:lnTo>
                    <a:pt x="306" y="2039"/>
                  </a:lnTo>
                  <a:lnTo>
                    <a:pt x="300" y="2067"/>
                  </a:lnTo>
                  <a:lnTo>
                    <a:pt x="295" y="2091"/>
                  </a:lnTo>
                  <a:lnTo>
                    <a:pt x="295" y="2097"/>
                  </a:lnTo>
                  <a:lnTo>
                    <a:pt x="295" y="2102"/>
                  </a:lnTo>
                  <a:lnTo>
                    <a:pt x="295" y="2106"/>
                  </a:lnTo>
                  <a:lnTo>
                    <a:pt x="296" y="2108"/>
                  </a:lnTo>
                  <a:lnTo>
                    <a:pt x="299" y="2110"/>
                  </a:lnTo>
                  <a:lnTo>
                    <a:pt x="300" y="2110"/>
                  </a:lnTo>
                  <a:lnTo>
                    <a:pt x="303" y="2110"/>
                  </a:lnTo>
                  <a:lnTo>
                    <a:pt x="305" y="2110"/>
                  </a:lnTo>
                  <a:lnTo>
                    <a:pt x="307" y="2110"/>
                  </a:lnTo>
                  <a:lnTo>
                    <a:pt x="309" y="2110"/>
                  </a:lnTo>
                  <a:lnTo>
                    <a:pt x="310" y="2109"/>
                  </a:lnTo>
                  <a:lnTo>
                    <a:pt x="310" y="2109"/>
                  </a:lnTo>
                  <a:lnTo>
                    <a:pt x="1692" y="1438"/>
                  </a:lnTo>
                  <a:lnTo>
                    <a:pt x="1694" y="1437"/>
                  </a:lnTo>
                  <a:lnTo>
                    <a:pt x="1698" y="1434"/>
                  </a:lnTo>
                  <a:lnTo>
                    <a:pt x="1704" y="1429"/>
                  </a:lnTo>
                  <a:lnTo>
                    <a:pt x="1707" y="1420"/>
                  </a:lnTo>
                  <a:lnTo>
                    <a:pt x="1708" y="1410"/>
                  </a:lnTo>
                  <a:lnTo>
                    <a:pt x="1704" y="1389"/>
                  </a:lnTo>
                  <a:lnTo>
                    <a:pt x="1698" y="1362"/>
                  </a:lnTo>
                  <a:lnTo>
                    <a:pt x="1692" y="1334"/>
                  </a:lnTo>
                  <a:lnTo>
                    <a:pt x="1686" y="1306"/>
                  </a:lnTo>
                  <a:lnTo>
                    <a:pt x="1681" y="1281"/>
                  </a:lnTo>
                  <a:lnTo>
                    <a:pt x="1675" y="1261"/>
                  </a:lnTo>
                  <a:lnTo>
                    <a:pt x="1671" y="1251"/>
                  </a:lnTo>
                  <a:lnTo>
                    <a:pt x="1666" y="1246"/>
                  </a:lnTo>
                  <a:lnTo>
                    <a:pt x="1658" y="1245"/>
                  </a:lnTo>
                  <a:close/>
                  <a:moveTo>
                    <a:pt x="1495" y="467"/>
                  </a:moveTo>
                  <a:lnTo>
                    <a:pt x="1487" y="470"/>
                  </a:lnTo>
                  <a:lnTo>
                    <a:pt x="552" y="908"/>
                  </a:lnTo>
                  <a:lnTo>
                    <a:pt x="551" y="908"/>
                  </a:lnTo>
                  <a:lnTo>
                    <a:pt x="549" y="911"/>
                  </a:lnTo>
                  <a:lnTo>
                    <a:pt x="547" y="913"/>
                  </a:lnTo>
                  <a:lnTo>
                    <a:pt x="544" y="917"/>
                  </a:lnTo>
                  <a:lnTo>
                    <a:pt x="541" y="923"/>
                  </a:lnTo>
                  <a:lnTo>
                    <a:pt x="539" y="929"/>
                  </a:lnTo>
                  <a:lnTo>
                    <a:pt x="533" y="958"/>
                  </a:lnTo>
                  <a:lnTo>
                    <a:pt x="525" y="993"/>
                  </a:lnTo>
                  <a:lnTo>
                    <a:pt x="517" y="1031"/>
                  </a:lnTo>
                  <a:lnTo>
                    <a:pt x="509" y="1067"/>
                  </a:lnTo>
                  <a:lnTo>
                    <a:pt x="502" y="1103"/>
                  </a:lnTo>
                  <a:lnTo>
                    <a:pt x="497" y="1132"/>
                  </a:lnTo>
                  <a:lnTo>
                    <a:pt x="495" y="1138"/>
                  </a:lnTo>
                  <a:lnTo>
                    <a:pt x="495" y="1143"/>
                  </a:lnTo>
                  <a:lnTo>
                    <a:pt x="495" y="1146"/>
                  </a:lnTo>
                  <a:lnTo>
                    <a:pt x="497" y="1149"/>
                  </a:lnTo>
                  <a:lnTo>
                    <a:pt x="498" y="1150"/>
                  </a:lnTo>
                  <a:lnTo>
                    <a:pt x="499" y="1150"/>
                  </a:lnTo>
                  <a:lnTo>
                    <a:pt x="501" y="1150"/>
                  </a:lnTo>
                  <a:lnTo>
                    <a:pt x="503" y="1150"/>
                  </a:lnTo>
                  <a:lnTo>
                    <a:pt x="503" y="1149"/>
                  </a:lnTo>
                  <a:lnTo>
                    <a:pt x="505" y="1149"/>
                  </a:lnTo>
                  <a:lnTo>
                    <a:pt x="505" y="1149"/>
                  </a:lnTo>
                  <a:lnTo>
                    <a:pt x="1536" y="660"/>
                  </a:lnTo>
                  <a:lnTo>
                    <a:pt x="1537" y="660"/>
                  </a:lnTo>
                  <a:lnTo>
                    <a:pt x="1540" y="658"/>
                  </a:lnTo>
                  <a:lnTo>
                    <a:pt x="1544" y="653"/>
                  </a:lnTo>
                  <a:lnTo>
                    <a:pt x="1546" y="647"/>
                  </a:lnTo>
                  <a:lnTo>
                    <a:pt x="1546" y="636"/>
                  </a:lnTo>
                  <a:lnTo>
                    <a:pt x="1543" y="622"/>
                  </a:lnTo>
                  <a:lnTo>
                    <a:pt x="1539" y="606"/>
                  </a:lnTo>
                  <a:lnTo>
                    <a:pt x="1535" y="587"/>
                  </a:lnTo>
                  <a:lnTo>
                    <a:pt x="1531" y="567"/>
                  </a:lnTo>
                  <a:lnTo>
                    <a:pt x="1527" y="548"/>
                  </a:lnTo>
                  <a:lnTo>
                    <a:pt x="1523" y="530"/>
                  </a:lnTo>
                  <a:lnTo>
                    <a:pt x="1520" y="517"/>
                  </a:lnTo>
                  <a:lnTo>
                    <a:pt x="1518" y="507"/>
                  </a:lnTo>
                  <a:lnTo>
                    <a:pt x="1517" y="503"/>
                  </a:lnTo>
                  <a:lnTo>
                    <a:pt x="1510" y="479"/>
                  </a:lnTo>
                  <a:lnTo>
                    <a:pt x="1509" y="475"/>
                  </a:lnTo>
                  <a:lnTo>
                    <a:pt x="1506" y="471"/>
                  </a:lnTo>
                  <a:lnTo>
                    <a:pt x="1502" y="468"/>
                  </a:lnTo>
                  <a:lnTo>
                    <a:pt x="1495" y="467"/>
                  </a:lnTo>
                  <a:close/>
                  <a:moveTo>
                    <a:pt x="670" y="0"/>
                  </a:moveTo>
                  <a:lnTo>
                    <a:pt x="1489" y="0"/>
                  </a:lnTo>
                  <a:lnTo>
                    <a:pt x="1529" y="4"/>
                  </a:lnTo>
                  <a:lnTo>
                    <a:pt x="1567" y="15"/>
                  </a:lnTo>
                  <a:lnTo>
                    <a:pt x="1604" y="33"/>
                  </a:lnTo>
                  <a:lnTo>
                    <a:pt x="1636" y="56"/>
                  </a:lnTo>
                  <a:lnTo>
                    <a:pt x="1666" y="84"/>
                  </a:lnTo>
                  <a:lnTo>
                    <a:pt x="1690" y="115"/>
                  </a:lnTo>
                  <a:lnTo>
                    <a:pt x="1709" y="150"/>
                  </a:lnTo>
                  <a:lnTo>
                    <a:pt x="1722" y="188"/>
                  </a:lnTo>
                  <a:lnTo>
                    <a:pt x="2155" y="2258"/>
                  </a:lnTo>
                  <a:lnTo>
                    <a:pt x="2160" y="2298"/>
                  </a:lnTo>
                  <a:lnTo>
                    <a:pt x="2159" y="2340"/>
                  </a:lnTo>
                  <a:lnTo>
                    <a:pt x="2152" y="2385"/>
                  </a:lnTo>
                  <a:lnTo>
                    <a:pt x="2141" y="2428"/>
                  </a:lnTo>
                  <a:lnTo>
                    <a:pt x="2125" y="2470"/>
                  </a:lnTo>
                  <a:lnTo>
                    <a:pt x="2105" y="2509"/>
                  </a:lnTo>
                  <a:lnTo>
                    <a:pt x="2080" y="2546"/>
                  </a:lnTo>
                  <a:lnTo>
                    <a:pt x="2052" y="2576"/>
                  </a:lnTo>
                  <a:lnTo>
                    <a:pt x="1221" y="3340"/>
                  </a:lnTo>
                  <a:lnTo>
                    <a:pt x="1194" y="3360"/>
                  </a:lnTo>
                  <a:lnTo>
                    <a:pt x="1163" y="3377"/>
                  </a:lnTo>
                  <a:lnTo>
                    <a:pt x="1130" y="3387"/>
                  </a:lnTo>
                  <a:lnTo>
                    <a:pt x="1096" y="3393"/>
                  </a:lnTo>
                  <a:lnTo>
                    <a:pt x="1062" y="3393"/>
                  </a:lnTo>
                  <a:lnTo>
                    <a:pt x="1029" y="3387"/>
                  </a:lnTo>
                  <a:lnTo>
                    <a:pt x="996" y="3377"/>
                  </a:lnTo>
                  <a:lnTo>
                    <a:pt x="966" y="3360"/>
                  </a:lnTo>
                  <a:lnTo>
                    <a:pt x="938" y="3340"/>
                  </a:lnTo>
                  <a:lnTo>
                    <a:pt x="107" y="2576"/>
                  </a:lnTo>
                  <a:lnTo>
                    <a:pt x="80" y="2546"/>
                  </a:lnTo>
                  <a:lnTo>
                    <a:pt x="55" y="2509"/>
                  </a:lnTo>
                  <a:lnTo>
                    <a:pt x="35" y="2470"/>
                  </a:lnTo>
                  <a:lnTo>
                    <a:pt x="19" y="2428"/>
                  </a:lnTo>
                  <a:lnTo>
                    <a:pt x="7" y="2385"/>
                  </a:lnTo>
                  <a:lnTo>
                    <a:pt x="1" y="2340"/>
                  </a:lnTo>
                  <a:lnTo>
                    <a:pt x="0" y="2298"/>
                  </a:lnTo>
                  <a:lnTo>
                    <a:pt x="5" y="2258"/>
                  </a:lnTo>
                  <a:lnTo>
                    <a:pt x="438" y="188"/>
                  </a:lnTo>
                  <a:lnTo>
                    <a:pt x="451" y="150"/>
                  </a:lnTo>
                  <a:lnTo>
                    <a:pt x="468" y="115"/>
                  </a:lnTo>
                  <a:lnTo>
                    <a:pt x="493" y="84"/>
                  </a:lnTo>
                  <a:lnTo>
                    <a:pt x="522" y="56"/>
                  </a:lnTo>
                  <a:lnTo>
                    <a:pt x="556" y="33"/>
                  </a:lnTo>
                  <a:lnTo>
                    <a:pt x="593" y="15"/>
                  </a:lnTo>
                  <a:lnTo>
                    <a:pt x="631" y="4"/>
                  </a:lnTo>
                  <a:lnTo>
                    <a:pt x="670"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grpSp>
      <p:sp>
        <p:nvSpPr>
          <p:cNvPr id="62" name="Freeform 5"/>
          <p:cNvSpPr>
            <a:spLocks noEditPoints="1"/>
          </p:cNvSpPr>
          <p:nvPr/>
        </p:nvSpPr>
        <p:spPr bwMode="auto">
          <a:xfrm>
            <a:off x="7878452" y="2280713"/>
            <a:ext cx="568158" cy="50618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chemeClr val="bg1"/>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grpSp>
        <p:nvGrpSpPr>
          <p:cNvPr id="63" name="Группа 62"/>
          <p:cNvGrpSpPr/>
          <p:nvPr/>
        </p:nvGrpSpPr>
        <p:grpSpPr>
          <a:xfrm>
            <a:off x="9124923" y="3095462"/>
            <a:ext cx="637279" cy="490872"/>
            <a:chOff x="4071938" y="1870075"/>
            <a:chExt cx="4035425" cy="3108326"/>
          </a:xfrm>
          <a:solidFill>
            <a:schemeClr val="bg1"/>
          </a:solidFill>
        </p:grpSpPr>
        <p:sp>
          <p:nvSpPr>
            <p:cNvPr id="64" name="Freeform 629"/>
            <p:cNvSpPr>
              <a:spLocks noEditPoints="1"/>
            </p:cNvSpPr>
            <p:nvPr/>
          </p:nvSpPr>
          <p:spPr bwMode="auto">
            <a:xfrm>
              <a:off x="4654551" y="2994025"/>
              <a:ext cx="1400175" cy="14017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3" h="1766">
                  <a:moveTo>
                    <a:pt x="881" y="188"/>
                  </a:moveTo>
                  <a:lnTo>
                    <a:pt x="801" y="192"/>
                  </a:lnTo>
                  <a:lnTo>
                    <a:pt x="723" y="206"/>
                  </a:lnTo>
                  <a:lnTo>
                    <a:pt x="648" y="229"/>
                  </a:lnTo>
                  <a:lnTo>
                    <a:pt x="577" y="259"/>
                  </a:lnTo>
                  <a:lnTo>
                    <a:pt x="510" y="296"/>
                  </a:lnTo>
                  <a:lnTo>
                    <a:pt x="448" y="341"/>
                  </a:lnTo>
                  <a:lnTo>
                    <a:pt x="391" y="392"/>
                  </a:lnTo>
                  <a:lnTo>
                    <a:pt x="340" y="449"/>
                  </a:lnTo>
                  <a:lnTo>
                    <a:pt x="295" y="511"/>
                  </a:lnTo>
                  <a:lnTo>
                    <a:pt x="258" y="577"/>
                  </a:lnTo>
                  <a:lnTo>
                    <a:pt x="227" y="649"/>
                  </a:lnTo>
                  <a:lnTo>
                    <a:pt x="206" y="724"/>
                  </a:lnTo>
                  <a:lnTo>
                    <a:pt x="192" y="802"/>
                  </a:lnTo>
                  <a:lnTo>
                    <a:pt x="187" y="884"/>
                  </a:lnTo>
                  <a:lnTo>
                    <a:pt x="192" y="964"/>
                  </a:lnTo>
                  <a:lnTo>
                    <a:pt x="206" y="1043"/>
                  </a:lnTo>
                  <a:lnTo>
                    <a:pt x="227" y="1117"/>
                  </a:lnTo>
                  <a:lnTo>
                    <a:pt x="258" y="1189"/>
                  </a:lnTo>
                  <a:lnTo>
                    <a:pt x="295" y="1255"/>
                  </a:lnTo>
                  <a:lnTo>
                    <a:pt x="340" y="1317"/>
                  </a:lnTo>
                  <a:lnTo>
                    <a:pt x="391" y="1374"/>
                  </a:lnTo>
                  <a:lnTo>
                    <a:pt x="448" y="1425"/>
                  </a:lnTo>
                  <a:lnTo>
                    <a:pt x="510" y="1470"/>
                  </a:lnTo>
                  <a:lnTo>
                    <a:pt x="577" y="1507"/>
                  </a:lnTo>
                  <a:lnTo>
                    <a:pt x="648" y="1538"/>
                  </a:lnTo>
                  <a:lnTo>
                    <a:pt x="723" y="1560"/>
                  </a:lnTo>
                  <a:lnTo>
                    <a:pt x="801" y="1574"/>
                  </a:lnTo>
                  <a:lnTo>
                    <a:pt x="881" y="1578"/>
                  </a:lnTo>
                  <a:lnTo>
                    <a:pt x="963" y="1574"/>
                  </a:lnTo>
                  <a:lnTo>
                    <a:pt x="1040" y="1560"/>
                  </a:lnTo>
                  <a:lnTo>
                    <a:pt x="1116" y="1538"/>
                  </a:lnTo>
                  <a:lnTo>
                    <a:pt x="1187" y="1507"/>
                  </a:lnTo>
                  <a:lnTo>
                    <a:pt x="1253" y="1470"/>
                  </a:lnTo>
                  <a:lnTo>
                    <a:pt x="1315" y="1425"/>
                  </a:lnTo>
                  <a:lnTo>
                    <a:pt x="1372" y="1374"/>
                  </a:lnTo>
                  <a:lnTo>
                    <a:pt x="1423" y="1317"/>
                  </a:lnTo>
                  <a:lnTo>
                    <a:pt x="1468" y="1255"/>
                  </a:lnTo>
                  <a:lnTo>
                    <a:pt x="1505" y="1189"/>
                  </a:lnTo>
                  <a:lnTo>
                    <a:pt x="1535" y="1117"/>
                  </a:lnTo>
                  <a:lnTo>
                    <a:pt x="1558" y="1043"/>
                  </a:lnTo>
                  <a:lnTo>
                    <a:pt x="1572" y="964"/>
                  </a:lnTo>
                  <a:lnTo>
                    <a:pt x="1576" y="884"/>
                  </a:lnTo>
                  <a:lnTo>
                    <a:pt x="1572" y="802"/>
                  </a:lnTo>
                  <a:lnTo>
                    <a:pt x="1558" y="724"/>
                  </a:lnTo>
                  <a:lnTo>
                    <a:pt x="1535" y="649"/>
                  </a:lnTo>
                  <a:lnTo>
                    <a:pt x="1505" y="577"/>
                  </a:lnTo>
                  <a:lnTo>
                    <a:pt x="1468" y="511"/>
                  </a:lnTo>
                  <a:lnTo>
                    <a:pt x="1423" y="449"/>
                  </a:lnTo>
                  <a:lnTo>
                    <a:pt x="1372" y="392"/>
                  </a:lnTo>
                  <a:lnTo>
                    <a:pt x="1315" y="341"/>
                  </a:lnTo>
                  <a:lnTo>
                    <a:pt x="1253" y="296"/>
                  </a:lnTo>
                  <a:lnTo>
                    <a:pt x="1187" y="259"/>
                  </a:lnTo>
                  <a:lnTo>
                    <a:pt x="1116" y="229"/>
                  </a:lnTo>
                  <a:lnTo>
                    <a:pt x="1040" y="206"/>
                  </a:lnTo>
                  <a:lnTo>
                    <a:pt x="963" y="192"/>
                  </a:lnTo>
                  <a:lnTo>
                    <a:pt x="881" y="188"/>
                  </a:lnTo>
                  <a:close/>
                  <a:moveTo>
                    <a:pt x="881" y="0"/>
                  </a:moveTo>
                  <a:lnTo>
                    <a:pt x="972" y="5"/>
                  </a:lnTo>
                  <a:lnTo>
                    <a:pt x="1059" y="19"/>
                  </a:lnTo>
                  <a:lnTo>
                    <a:pt x="1144" y="41"/>
                  </a:lnTo>
                  <a:lnTo>
                    <a:pt x="1224" y="70"/>
                  </a:lnTo>
                  <a:lnTo>
                    <a:pt x="1301" y="107"/>
                  </a:lnTo>
                  <a:lnTo>
                    <a:pt x="1374" y="152"/>
                  </a:lnTo>
                  <a:lnTo>
                    <a:pt x="1442" y="203"/>
                  </a:lnTo>
                  <a:lnTo>
                    <a:pt x="1504" y="260"/>
                  </a:lnTo>
                  <a:lnTo>
                    <a:pt x="1561" y="322"/>
                  </a:lnTo>
                  <a:lnTo>
                    <a:pt x="1612" y="390"/>
                  </a:lnTo>
                  <a:lnTo>
                    <a:pt x="1657" y="463"/>
                  </a:lnTo>
                  <a:lnTo>
                    <a:pt x="1694" y="540"/>
                  </a:lnTo>
                  <a:lnTo>
                    <a:pt x="1723" y="621"/>
                  </a:lnTo>
                  <a:lnTo>
                    <a:pt x="1745" y="706"/>
                  </a:lnTo>
                  <a:lnTo>
                    <a:pt x="1759" y="792"/>
                  </a:lnTo>
                  <a:lnTo>
                    <a:pt x="1763" y="884"/>
                  </a:lnTo>
                  <a:lnTo>
                    <a:pt x="1759" y="973"/>
                  </a:lnTo>
                  <a:lnTo>
                    <a:pt x="1745" y="1060"/>
                  </a:lnTo>
                  <a:lnTo>
                    <a:pt x="1723" y="1145"/>
                  </a:lnTo>
                  <a:lnTo>
                    <a:pt x="1694" y="1226"/>
                  </a:lnTo>
                  <a:lnTo>
                    <a:pt x="1657" y="1303"/>
                  </a:lnTo>
                  <a:lnTo>
                    <a:pt x="1612" y="1376"/>
                  </a:lnTo>
                  <a:lnTo>
                    <a:pt x="1561" y="1444"/>
                  </a:lnTo>
                  <a:lnTo>
                    <a:pt x="1504" y="1507"/>
                  </a:lnTo>
                  <a:lnTo>
                    <a:pt x="1442" y="1564"/>
                  </a:lnTo>
                  <a:lnTo>
                    <a:pt x="1374" y="1614"/>
                  </a:lnTo>
                  <a:lnTo>
                    <a:pt x="1301" y="1659"/>
                  </a:lnTo>
                  <a:lnTo>
                    <a:pt x="1224" y="1696"/>
                  </a:lnTo>
                  <a:lnTo>
                    <a:pt x="1144" y="1725"/>
                  </a:lnTo>
                  <a:lnTo>
                    <a:pt x="1059" y="1747"/>
                  </a:lnTo>
                  <a:lnTo>
                    <a:pt x="972" y="1761"/>
                  </a:lnTo>
                  <a:lnTo>
                    <a:pt x="881" y="1766"/>
                  </a:lnTo>
                  <a:lnTo>
                    <a:pt x="791" y="1761"/>
                  </a:lnTo>
                  <a:lnTo>
                    <a:pt x="705" y="1747"/>
                  </a:lnTo>
                  <a:lnTo>
                    <a:pt x="620" y="1725"/>
                  </a:lnTo>
                  <a:lnTo>
                    <a:pt x="539" y="1696"/>
                  </a:lnTo>
                  <a:lnTo>
                    <a:pt x="462" y="1659"/>
                  </a:lnTo>
                  <a:lnTo>
                    <a:pt x="390" y="1614"/>
                  </a:lnTo>
                  <a:lnTo>
                    <a:pt x="322" y="1564"/>
                  </a:lnTo>
                  <a:lnTo>
                    <a:pt x="258" y="1507"/>
                  </a:lnTo>
                  <a:lnTo>
                    <a:pt x="203" y="1444"/>
                  </a:lnTo>
                  <a:lnTo>
                    <a:pt x="152" y="1376"/>
                  </a:lnTo>
                  <a:lnTo>
                    <a:pt x="107" y="1303"/>
                  </a:lnTo>
                  <a:lnTo>
                    <a:pt x="70" y="1226"/>
                  </a:lnTo>
                  <a:lnTo>
                    <a:pt x="40" y="1145"/>
                  </a:lnTo>
                  <a:lnTo>
                    <a:pt x="19" y="1060"/>
                  </a:lnTo>
                  <a:lnTo>
                    <a:pt x="5" y="973"/>
                  </a:lnTo>
                  <a:lnTo>
                    <a:pt x="0" y="884"/>
                  </a:lnTo>
                  <a:lnTo>
                    <a:pt x="5" y="792"/>
                  </a:lnTo>
                  <a:lnTo>
                    <a:pt x="19" y="706"/>
                  </a:lnTo>
                  <a:lnTo>
                    <a:pt x="40" y="621"/>
                  </a:lnTo>
                  <a:lnTo>
                    <a:pt x="70" y="540"/>
                  </a:lnTo>
                  <a:lnTo>
                    <a:pt x="107" y="463"/>
                  </a:lnTo>
                  <a:lnTo>
                    <a:pt x="152" y="390"/>
                  </a:lnTo>
                  <a:lnTo>
                    <a:pt x="203" y="322"/>
                  </a:lnTo>
                  <a:lnTo>
                    <a:pt x="258" y="260"/>
                  </a:lnTo>
                  <a:lnTo>
                    <a:pt x="322" y="203"/>
                  </a:lnTo>
                  <a:lnTo>
                    <a:pt x="390" y="152"/>
                  </a:lnTo>
                  <a:lnTo>
                    <a:pt x="462" y="107"/>
                  </a:lnTo>
                  <a:lnTo>
                    <a:pt x="539" y="70"/>
                  </a:lnTo>
                  <a:lnTo>
                    <a:pt x="620" y="41"/>
                  </a:lnTo>
                  <a:lnTo>
                    <a:pt x="705" y="19"/>
                  </a:lnTo>
                  <a:lnTo>
                    <a:pt x="791" y="5"/>
                  </a:lnTo>
                  <a:lnTo>
                    <a:pt x="881"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65" name="Freeform 630"/>
            <p:cNvSpPr>
              <a:spLocks noEditPoints="1"/>
            </p:cNvSpPr>
            <p:nvPr/>
          </p:nvSpPr>
          <p:spPr bwMode="auto">
            <a:xfrm>
              <a:off x="4071938" y="2411413"/>
              <a:ext cx="2565400" cy="25669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31" h="3236">
                  <a:moveTo>
                    <a:pt x="1400" y="188"/>
                  </a:moveTo>
                  <a:lnTo>
                    <a:pt x="1399" y="189"/>
                  </a:lnTo>
                  <a:lnTo>
                    <a:pt x="1394" y="191"/>
                  </a:lnTo>
                  <a:lnTo>
                    <a:pt x="1391" y="194"/>
                  </a:lnTo>
                  <a:lnTo>
                    <a:pt x="1389" y="195"/>
                  </a:lnTo>
                  <a:lnTo>
                    <a:pt x="1388" y="198"/>
                  </a:lnTo>
                  <a:lnTo>
                    <a:pt x="1352" y="324"/>
                  </a:lnTo>
                  <a:lnTo>
                    <a:pt x="1335" y="367"/>
                  </a:lnTo>
                  <a:lnTo>
                    <a:pt x="1311" y="407"/>
                  </a:lnTo>
                  <a:lnTo>
                    <a:pt x="1278" y="443"/>
                  </a:lnTo>
                  <a:lnTo>
                    <a:pt x="1239" y="472"/>
                  </a:lnTo>
                  <a:lnTo>
                    <a:pt x="1199" y="492"/>
                  </a:lnTo>
                  <a:lnTo>
                    <a:pt x="1094" y="537"/>
                  </a:lnTo>
                  <a:lnTo>
                    <a:pt x="1056" y="551"/>
                  </a:lnTo>
                  <a:lnTo>
                    <a:pt x="1018" y="557"/>
                  </a:lnTo>
                  <a:lnTo>
                    <a:pt x="988" y="559"/>
                  </a:lnTo>
                  <a:lnTo>
                    <a:pt x="944" y="556"/>
                  </a:lnTo>
                  <a:lnTo>
                    <a:pt x="903" y="545"/>
                  </a:lnTo>
                  <a:lnTo>
                    <a:pt x="865" y="530"/>
                  </a:lnTo>
                  <a:lnTo>
                    <a:pt x="768" y="474"/>
                  </a:lnTo>
                  <a:lnTo>
                    <a:pt x="768" y="474"/>
                  </a:lnTo>
                  <a:lnTo>
                    <a:pt x="767" y="474"/>
                  </a:lnTo>
                  <a:lnTo>
                    <a:pt x="763" y="474"/>
                  </a:lnTo>
                  <a:lnTo>
                    <a:pt x="759" y="474"/>
                  </a:lnTo>
                  <a:lnTo>
                    <a:pt x="756" y="475"/>
                  </a:lnTo>
                  <a:lnTo>
                    <a:pt x="753" y="475"/>
                  </a:lnTo>
                  <a:lnTo>
                    <a:pt x="751" y="477"/>
                  </a:lnTo>
                  <a:lnTo>
                    <a:pt x="448" y="782"/>
                  </a:lnTo>
                  <a:lnTo>
                    <a:pt x="447" y="783"/>
                  </a:lnTo>
                  <a:lnTo>
                    <a:pt x="445" y="786"/>
                  </a:lnTo>
                  <a:lnTo>
                    <a:pt x="445" y="791"/>
                  </a:lnTo>
                  <a:lnTo>
                    <a:pt x="445" y="794"/>
                  </a:lnTo>
                  <a:lnTo>
                    <a:pt x="445" y="797"/>
                  </a:lnTo>
                  <a:lnTo>
                    <a:pt x="505" y="904"/>
                  </a:lnTo>
                  <a:lnTo>
                    <a:pt x="522" y="940"/>
                  </a:lnTo>
                  <a:lnTo>
                    <a:pt x="532" y="978"/>
                  </a:lnTo>
                  <a:lnTo>
                    <a:pt x="536" y="1018"/>
                  </a:lnTo>
                  <a:lnTo>
                    <a:pt x="535" y="1059"/>
                  </a:lnTo>
                  <a:lnTo>
                    <a:pt x="529" y="1099"/>
                  </a:lnTo>
                  <a:lnTo>
                    <a:pt x="516" y="1134"/>
                  </a:lnTo>
                  <a:lnTo>
                    <a:pt x="513" y="1139"/>
                  </a:lnTo>
                  <a:lnTo>
                    <a:pt x="508" y="1150"/>
                  </a:lnTo>
                  <a:lnTo>
                    <a:pt x="499" y="1167"/>
                  </a:lnTo>
                  <a:lnTo>
                    <a:pt x="487" y="1187"/>
                  </a:lnTo>
                  <a:lnTo>
                    <a:pt x="473" y="1212"/>
                  </a:lnTo>
                  <a:lnTo>
                    <a:pt x="456" y="1237"/>
                  </a:lnTo>
                  <a:lnTo>
                    <a:pt x="436" y="1263"/>
                  </a:lnTo>
                  <a:lnTo>
                    <a:pt x="416" y="1289"/>
                  </a:lnTo>
                  <a:lnTo>
                    <a:pt x="393" y="1312"/>
                  </a:lnTo>
                  <a:lnTo>
                    <a:pt x="369" y="1333"/>
                  </a:lnTo>
                  <a:lnTo>
                    <a:pt x="345" y="1350"/>
                  </a:lnTo>
                  <a:lnTo>
                    <a:pt x="318" y="1359"/>
                  </a:lnTo>
                  <a:lnTo>
                    <a:pt x="196" y="1393"/>
                  </a:lnTo>
                  <a:lnTo>
                    <a:pt x="195" y="1394"/>
                  </a:lnTo>
                  <a:lnTo>
                    <a:pt x="192" y="1397"/>
                  </a:lnTo>
                  <a:lnTo>
                    <a:pt x="190" y="1401"/>
                  </a:lnTo>
                  <a:lnTo>
                    <a:pt x="189" y="1404"/>
                  </a:lnTo>
                  <a:lnTo>
                    <a:pt x="187" y="1407"/>
                  </a:lnTo>
                  <a:lnTo>
                    <a:pt x="187" y="1837"/>
                  </a:lnTo>
                  <a:lnTo>
                    <a:pt x="189" y="1840"/>
                  </a:lnTo>
                  <a:lnTo>
                    <a:pt x="190" y="1843"/>
                  </a:lnTo>
                  <a:lnTo>
                    <a:pt x="192" y="1846"/>
                  </a:lnTo>
                  <a:lnTo>
                    <a:pt x="195" y="1849"/>
                  </a:lnTo>
                  <a:lnTo>
                    <a:pt x="198" y="1851"/>
                  </a:lnTo>
                  <a:lnTo>
                    <a:pt x="320" y="1883"/>
                  </a:lnTo>
                  <a:lnTo>
                    <a:pt x="362" y="1900"/>
                  </a:lnTo>
                  <a:lnTo>
                    <a:pt x="402" y="1927"/>
                  </a:lnTo>
                  <a:lnTo>
                    <a:pt x="437" y="1959"/>
                  </a:lnTo>
                  <a:lnTo>
                    <a:pt x="467" y="1998"/>
                  </a:lnTo>
                  <a:lnTo>
                    <a:pt x="487" y="2038"/>
                  </a:lnTo>
                  <a:lnTo>
                    <a:pt x="522" y="2123"/>
                  </a:lnTo>
                  <a:lnTo>
                    <a:pt x="535" y="2159"/>
                  </a:lnTo>
                  <a:lnTo>
                    <a:pt x="541" y="2197"/>
                  </a:lnTo>
                  <a:lnTo>
                    <a:pt x="542" y="2238"/>
                  </a:lnTo>
                  <a:lnTo>
                    <a:pt x="538" y="2278"/>
                  </a:lnTo>
                  <a:lnTo>
                    <a:pt x="529" y="2317"/>
                  </a:lnTo>
                  <a:lnTo>
                    <a:pt x="512" y="2351"/>
                  </a:lnTo>
                  <a:lnTo>
                    <a:pt x="456" y="2450"/>
                  </a:lnTo>
                  <a:lnTo>
                    <a:pt x="456" y="2453"/>
                  </a:lnTo>
                  <a:lnTo>
                    <a:pt x="456" y="2456"/>
                  </a:lnTo>
                  <a:lnTo>
                    <a:pt x="456" y="2460"/>
                  </a:lnTo>
                  <a:lnTo>
                    <a:pt x="457" y="2463"/>
                  </a:lnTo>
                  <a:lnTo>
                    <a:pt x="459" y="2467"/>
                  </a:lnTo>
                  <a:lnTo>
                    <a:pt x="763" y="2770"/>
                  </a:lnTo>
                  <a:lnTo>
                    <a:pt x="763" y="2771"/>
                  </a:lnTo>
                  <a:lnTo>
                    <a:pt x="767" y="2771"/>
                  </a:lnTo>
                  <a:lnTo>
                    <a:pt x="770" y="2773"/>
                  </a:lnTo>
                  <a:lnTo>
                    <a:pt x="774" y="2773"/>
                  </a:lnTo>
                  <a:lnTo>
                    <a:pt x="777" y="2773"/>
                  </a:lnTo>
                  <a:lnTo>
                    <a:pt x="779" y="2771"/>
                  </a:lnTo>
                  <a:lnTo>
                    <a:pt x="873" y="2719"/>
                  </a:lnTo>
                  <a:lnTo>
                    <a:pt x="910" y="2702"/>
                  </a:lnTo>
                  <a:lnTo>
                    <a:pt x="952" y="2692"/>
                  </a:lnTo>
                  <a:lnTo>
                    <a:pt x="997" y="2688"/>
                  </a:lnTo>
                  <a:lnTo>
                    <a:pt x="1028" y="2689"/>
                  </a:lnTo>
                  <a:lnTo>
                    <a:pt x="1063" y="2697"/>
                  </a:lnTo>
                  <a:lnTo>
                    <a:pt x="1102" y="2709"/>
                  </a:lnTo>
                  <a:lnTo>
                    <a:pt x="1201" y="2751"/>
                  </a:lnTo>
                  <a:lnTo>
                    <a:pt x="1241" y="2771"/>
                  </a:lnTo>
                  <a:lnTo>
                    <a:pt x="1280" y="2801"/>
                  </a:lnTo>
                  <a:lnTo>
                    <a:pt x="1312" y="2836"/>
                  </a:lnTo>
                  <a:lnTo>
                    <a:pt x="1338" y="2877"/>
                  </a:lnTo>
                  <a:lnTo>
                    <a:pt x="1355" y="2920"/>
                  </a:lnTo>
                  <a:lnTo>
                    <a:pt x="1388" y="3039"/>
                  </a:lnTo>
                  <a:lnTo>
                    <a:pt x="1389" y="3041"/>
                  </a:lnTo>
                  <a:lnTo>
                    <a:pt x="1392" y="3044"/>
                  </a:lnTo>
                  <a:lnTo>
                    <a:pt x="1396" y="3045"/>
                  </a:lnTo>
                  <a:lnTo>
                    <a:pt x="1399" y="3048"/>
                  </a:lnTo>
                  <a:lnTo>
                    <a:pt x="1402" y="3048"/>
                  </a:lnTo>
                  <a:lnTo>
                    <a:pt x="1830" y="3048"/>
                  </a:lnTo>
                  <a:lnTo>
                    <a:pt x="1833" y="3047"/>
                  </a:lnTo>
                  <a:lnTo>
                    <a:pt x="1836" y="3045"/>
                  </a:lnTo>
                  <a:lnTo>
                    <a:pt x="1839" y="3044"/>
                  </a:lnTo>
                  <a:lnTo>
                    <a:pt x="1842" y="3041"/>
                  </a:lnTo>
                  <a:lnTo>
                    <a:pt x="1844" y="3037"/>
                  </a:lnTo>
                  <a:lnTo>
                    <a:pt x="1876" y="2920"/>
                  </a:lnTo>
                  <a:lnTo>
                    <a:pt x="1893" y="2877"/>
                  </a:lnTo>
                  <a:lnTo>
                    <a:pt x="1919" y="2836"/>
                  </a:lnTo>
                  <a:lnTo>
                    <a:pt x="1952" y="2801"/>
                  </a:lnTo>
                  <a:lnTo>
                    <a:pt x="1991" y="2771"/>
                  </a:lnTo>
                  <a:lnTo>
                    <a:pt x="2031" y="2751"/>
                  </a:lnTo>
                  <a:lnTo>
                    <a:pt x="2122" y="2714"/>
                  </a:lnTo>
                  <a:lnTo>
                    <a:pt x="2159" y="2700"/>
                  </a:lnTo>
                  <a:lnTo>
                    <a:pt x="2195" y="2694"/>
                  </a:lnTo>
                  <a:lnTo>
                    <a:pt x="2225" y="2692"/>
                  </a:lnTo>
                  <a:lnTo>
                    <a:pt x="2259" y="2694"/>
                  </a:lnTo>
                  <a:lnTo>
                    <a:pt x="2292" y="2700"/>
                  </a:lnTo>
                  <a:lnTo>
                    <a:pt x="2323" y="2709"/>
                  </a:lnTo>
                  <a:lnTo>
                    <a:pt x="2351" y="2723"/>
                  </a:lnTo>
                  <a:lnTo>
                    <a:pt x="2450" y="2781"/>
                  </a:lnTo>
                  <a:lnTo>
                    <a:pt x="2451" y="2781"/>
                  </a:lnTo>
                  <a:lnTo>
                    <a:pt x="2453" y="2781"/>
                  </a:lnTo>
                  <a:lnTo>
                    <a:pt x="2454" y="2781"/>
                  </a:lnTo>
                  <a:lnTo>
                    <a:pt x="2460" y="2781"/>
                  </a:lnTo>
                  <a:lnTo>
                    <a:pt x="2465" y="2779"/>
                  </a:lnTo>
                  <a:lnTo>
                    <a:pt x="2467" y="2778"/>
                  </a:lnTo>
                  <a:lnTo>
                    <a:pt x="2771" y="2473"/>
                  </a:lnTo>
                  <a:lnTo>
                    <a:pt x="2773" y="2471"/>
                  </a:lnTo>
                  <a:lnTo>
                    <a:pt x="2773" y="2468"/>
                  </a:lnTo>
                  <a:lnTo>
                    <a:pt x="2773" y="2463"/>
                  </a:lnTo>
                  <a:lnTo>
                    <a:pt x="2773" y="2460"/>
                  </a:lnTo>
                  <a:lnTo>
                    <a:pt x="2773" y="2457"/>
                  </a:lnTo>
                  <a:lnTo>
                    <a:pt x="2715" y="2357"/>
                  </a:lnTo>
                  <a:lnTo>
                    <a:pt x="2700" y="2323"/>
                  </a:lnTo>
                  <a:lnTo>
                    <a:pt x="2691" y="2284"/>
                  </a:lnTo>
                  <a:lnTo>
                    <a:pt x="2686" y="2244"/>
                  </a:lnTo>
                  <a:lnTo>
                    <a:pt x="2688" y="2204"/>
                  </a:lnTo>
                  <a:lnTo>
                    <a:pt x="2694" y="2165"/>
                  </a:lnTo>
                  <a:lnTo>
                    <a:pt x="2706" y="2128"/>
                  </a:lnTo>
                  <a:lnTo>
                    <a:pt x="2743" y="2038"/>
                  </a:lnTo>
                  <a:lnTo>
                    <a:pt x="2765" y="1998"/>
                  </a:lnTo>
                  <a:lnTo>
                    <a:pt x="2794" y="1959"/>
                  </a:lnTo>
                  <a:lnTo>
                    <a:pt x="2830" y="1927"/>
                  </a:lnTo>
                  <a:lnTo>
                    <a:pt x="2870" y="1900"/>
                  </a:lnTo>
                  <a:lnTo>
                    <a:pt x="2912" y="1883"/>
                  </a:lnTo>
                  <a:lnTo>
                    <a:pt x="3034" y="1849"/>
                  </a:lnTo>
                  <a:lnTo>
                    <a:pt x="3037" y="1848"/>
                  </a:lnTo>
                  <a:lnTo>
                    <a:pt x="3040" y="1846"/>
                  </a:lnTo>
                  <a:lnTo>
                    <a:pt x="3041" y="1843"/>
                  </a:lnTo>
                  <a:lnTo>
                    <a:pt x="3043" y="1840"/>
                  </a:lnTo>
                  <a:lnTo>
                    <a:pt x="3045" y="1837"/>
                  </a:lnTo>
                  <a:lnTo>
                    <a:pt x="3045" y="1407"/>
                  </a:lnTo>
                  <a:lnTo>
                    <a:pt x="3043" y="1404"/>
                  </a:lnTo>
                  <a:lnTo>
                    <a:pt x="3041" y="1401"/>
                  </a:lnTo>
                  <a:lnTo>
                    <a:pt x="3038" y="1397"/>
                  </a:lnTo>
                  <a:lnTo>
                    <a:pt x="3037" y="1394"/>
                  </a:lnTo>
                  <a:lnTo>
                    <a:pt x="3034" y="1393"/>
                  </a:lnTo>
                  <a:lnTo>
                    <a:pt x="2912" y="1359"/>
                  </a:lnTo>
                  <a:lnTo>
                    <a:pt x="2870" y="1342"/>
                  </a:lnTo>
                  <a:lnTo>
                    <a:pt x="2830" y="1317"/>
                  </a:lnTo>
                  <a:lnTo>
                    <a:pt x="2794" y="1283"/>
                  </a:lnTo>
                  <a:lnTo>
                    <a:pt x="2765" y="1246"/>
                  </a:lnTo>
                  <a:lnTo>
                    <a:pt x="2743" y="1204"/>
                  </a:lnTo>
                  <a:lnTo>
                    <a:pt x="2712" y="1127"/>
                  </a:lnTo>
                  <a:lnTo>
                    <a:pt x="2700" y="1090"/>
                  </a:lnTo>
                  <a:lnTo>
                    <a:pt x="2692" y="1051"/>
                  </a:lnTo>
                  <a:lnTo>
                    <a:pt x="2692" y="1011"/>
                  </a:lnTo>
                  <a:lnTo>
                    <a:pt x="2697" y="970"/>
                  </a:lnTo>
                  <a:lnTo>
                    <a:pt x="2706" y="933"/>
                  </a:lnTo>
                  <a:lnTo>
                    <a:pt x="2722" y="898"/>
                  </a:lnTo>
                  <a:lnTo>
                    <a:pt x="2783" y="789"/>
                  </a:lnTo>
                  <a:lnTo>
                    <a:pt x="2785" y="786"/>
                  </a:lnTo>
                  <a:lnTo>
                    <a:pt x="2783" y="783"/>
                  </a:lnTo>
                  <a:lnTo>
                    <a:pt x="2783" y="779"/>
                  </a:lnTo>
                  <a:lnTo>
                    <a:pt x="2782" y="776"/>
                  </a:lnTo>
                  <a:lnTo>
                    <a:pt x="2782" y="772"/>
                  </a:lnTo>
                  <a:lnTo>
                    <a:pt x="2477" y="469"/>
                  </a:lnTo>
                  <a:lnTo>
                    <a:pt x="2476" y="468"/>
                  </a:lnTo>
                  <a:lnTo>
                    <a:pt x="2474" y="468"/>
                  </a:lnTo>
                  <a:lnTo>
                    <a:pt x="2470" y="466"/>
                  </a:lnTo>
                  <a:lnTo>
                    <a:pt x="2465" y="466"/>
                  </a:lnTo>
                  <a:lnTo>
                    <a:pt x="2462" y="466"/>
                  </a:lnTo>
                  <a:lnTo>
                    <a:pt x="2460" y="466"/>
                  </a:lnTo>
                  <a:lnTo>
                    <a:pt x="2358" y="525"/>
                  </a:lnTo>
                  <a:lnTo>
                    <a:pt x="2321" y="542"/>
                  </a:lnTo>
                  <a:lnTo>
                    <a:pt x="2280" y="551"/>
                  </a:lnTo>
                  <a:lnTo>
                    <a:pt x="2235" y="556"/>
                  </a:lnTo>
                  <a:lnTo>
                    <a:pt x="2204" y="553"/>
                  </a:lnTo>
                  <a:lnTo>
                    <a:pt x="2168" y="547"/>
                  </a:lnTo>
                  <a:lnTo>
                    <a:pt x="2130" y="534"/>
                  </a:lnTo>
                  <a:lnTo>
                    <a:pt x="2032" y="492"/>
                  </a:lnTo>
                  <a:lnTo>
                    <a:pt x="1992" y="472"/>
                  </a:lnTo>
                  <a:lnTo>
                    <a:pt x="1953" y="443"/>
                  </a:lnTo>
                  <a:lnTo>
                    <a:pt x="1921" y="407"/>
                  </a:lnTo>
                  <a:lnTo>
                    <a:pt x="1895" y="367"/>
                  </a:lnTo>
                  <a:lnTo>
                    <a:pt x="1878" y="324"/>
                  </a:lnTo>
                  <a:lnTo>
                    <a:pt x="1844" y="198"/>
                  </a:lnTo>
                  <a:lnTo>
                    <a:pt x="1842" y="195"/>
                  </a:lnTo>
                  <a:lnTo>
                    <a:pt x="1839" y="194"/>
                  </a:lnTo>
                  <a:lnTo>
                    <a:pt x="1836" y="191"/>
                  </a:lnTo>
                  <a:lnTo>
                    <a:pt x="1833" y="189"/>
                  </a:lnTo>
                  <a:lnTo>
                    <a:pt x="1830" y="188"/>
                  </a:lnTo>
                  <a:lnTo>
                    <a:pt x="1400" y="188"/>
                  </a:lnTo>
                  <a:close/>
                  <a:moveTo>
                    <a:pt x="1400" y="0"/>
                  </a:moveTo>
                  <a:lnTo>
                    <a:pt x="1831" y="0"/>
                  </a:lnTo>
                  <a:lnTo>
                    <a:pt x="1867" y="5"/>
                  </a:lnTo>
                  <a:lnTo>
                    <a:pt x="1902" y="16"/>
                  </a:lnTo>
                  <a:lnTo>
                    <a:pt x="1936" y="33"/>
                  </a:lnTo>
                  <a:lnTo>
                    <a:pt x="1966" y="55"/>
                  </a:lnTo>
                  <a:lnTo>
                    <a:pt x="1991" y="82"/>
                  </a:lnTo>
                  <a:lnTo>
                    <a:pt x="2011" y="113"/>
                  </a:lnTo>
                  <a:lnTo>
                    <a:pt x="2025" y="147"/>
                  </a:lnTo>
                  <a:lnTo>
                    <a:pt x="2059" y="274"/>
                  </a:lnTo>
                  <a:lnTo>
                    <a:pt x="2065" y="287"/>
                  </a:lnTo>
                  <a:lnTo>
                    <a:pt x="2076" y="299"/>
                  </a:lnTo>
                  <a:lnTo>
                    <a:pt x="2088" y="311"/>
                  </a:lnTo>
                  <a:lnTo>
                    <a:pt x="2099" y="318"/>
                  </a:lnTo>
                  <a:lnTo>
                    <a:pt x="2103" y="319"/>
                  </a:lnTo>
                  <a:lnTo>
                    <a:pt x="2208" y="364"/>
                  </a:lnTo>
                  <a:lnTo>
                    <a:pt x="2218" y="367"/>
                  </a:lnTo>
                  <a:lnTo>
                    <a:pt x="2235" y="369"/>
                  </a:lnTo>
                  <a:lnTo>
                    <a:pt x="2249" y="367"/>
                  </a:lnTo>
                  <a:lnTo>
                    <a:pt x="2259" y="364"/>
                  </a:lnTo>
                  <a:lnTo>
                    <a:pt x="2266" y="362"/>
                  </a:lnTo>
                  <a:lnTo>
                    <a:pt x="2369" y="304"/>
                  </a:lnTo>
                  <a:lnTo>
                    <a:pt x="2399" y="290"/>
                  </a:lnTo>
                  <a:lnTo>
                    <a:pt x="2431" y="282"/>
                  </a:lnTo>
                  <a:lnTo>
                    <a:pt x="2465" y="279"/>
                  </a:lnTo>
                  <a:lnTo>
                    <a:pt x="2507" y="282"/>
                  </a:lnTo>
                  <a:lnTo>
                    <a:pt x="2545" y="294"/>
                  </a:lnTo>
                  <a:lnTo>
                    <a:pt x="2579" y="311"/>
                  </a:lnTo>
                  <a:lnTo>
                    <a:pt x="2610" y="336"/>
                  </a:lnTo>
                  <a:lnTo>
                    <a:pt x="2913" y="641"/>
                  </a:lnTo>
                  <a:lnTo>
                    <a:pt x="2938" y="669"/>
                  </a:lnTo>
                  <a:lnTo>
                    <a:pt x="2955" y="703"/>
                  </a:lnTo>
                  <a:lnTo>
                    <a:pt x="2966" y="737"/>
                  </a:lnTo>
                  <a:lnTo>
                    <a:pt x="2970" y="774"/>
                  </a:lnTo>
                  <a:lnTo>
                    <a:pt x="2969" y="811"/>
                  </a:lnTo>
                  <a:lnTo>
                    <a:pt x="2961" y="848"/>
                  </a:lnTo>
                  <a:lnTo>
                    <a:pt x="2946" y="882"/>
                  </a:lnTo>
                  <a:lnTo>
                    <a:pt x="2885" y="991"/>
                  </a:lnTo>
                  <a:lnTo>
                    <a:pt x="2881" y="1003"/>
                  </a:lnTo>
                  <a:lnTo>
                    <a:pt x="2879" y="1020"/>
                  </a:lnTo>
                  <a:lnTo>
                    <a:pt x="2879" y="1037"/>
                  </a:lnTo>
                  <a:lnTo>
                    <a:pt x="2882" y="1049"/>
                  </a:lnTo>
                  <a:lnTo>
                    <a:pt x="2884" y="1054"/>
                  </a:lnTo>
                  <a:lnTo>
                    <a:pt x="2919" y="1139"/>
                  </a:lnTo>
                  <a:lnTo>
                    <a:pt x="2926" y="1151"/>
                  </a:lnTo>
                  <a:lnTo>
                    <a:pt x="2936" y="1162"/>
                  </a:lnTo>
                  <a:lnTo>
                    <a:pt x="2950" y="1173"/>
                  </a:lnTo>
                  <a:lnTo>
                    <a:pt x="2961" y="1179"/>
                  </a:lnTo>
                  <a:lnTo>
                    <a:pt x="3085" y="1213"/>
                  </a:lnTo>
                  <a:lnTo>
                    <a:pt x="3119" y="1226"/>
                  </a:lnTo>
                  <a:lnTo>
                    <a:pt x="3150" y="1246"/>
                  </a:lnTo>
                  <a:lnTo>
                    <a:pt x="3177" y="1271"/>
                  </a:lnTo>
                  <a:lnTo>
                    <a:pt x="3199" y="1302"/>
                  </a:lnTo>
                  <a:lnTo>
                    <a:pt x="3216" y="1334"/>
                  </a:lnTo>
                  <a:lnTo>
                    <a:pt x="3227" y="1370"/>
                  </a:lnTo>
                  <a:lnTo>
                    <a:pt x="3232" y="1407"/>
                  </a:lnTo>
                  <a:lnTo>
                    <a:pt x="3232" y="1837"/>
                  </a:lnTo>
                  <a:lnTo>
                    <a:pt x="3227" y="1874"/>
                  </a:lnTo>
                  <a:lnTo>
                    <a:pt x="3216" y="1910"/>
                  </a:lnTo>
                  <a:lnTo>
                    <a:pt x="3199" y="1942"/>
                  </a:lnTo>
                  <a:lnTo>
                    <a:pt x="3177" y="1971"/>
                  </a:lnTo>
                  <a:lnTo>
                    <a:pt x="3150" y="1998"/>
                  </a:lnTo>
                  <a:lnTo>
                    <a:pt x="3119" y="2016"/>
                  </a:lnTo>
                  <a:lnTo>
                    <a:pt x="3085" y="2030"/>
                  </a:lnTo>
                  <a:lnTo>
                    <a:pt x="2961" y="2064"/>
                  </a:lnTo>
                  <a:lnTo>
                    <a:pt x="2950" y="2071"/>
                  </a:lnTo>
                  <a:lnTo>
                    <a:pt x="2936" y="2080"/>
                  </a:lnTo>
                  <a:lnTo>
                    <a:pt x="2926" y="2092"/>
                  </a:lnTo>
                  <a:lnTo>
                    <a:pt x="2919" y="2105"/>
                  </a:lnTo>
                  <a:lnTo>
                    <a:pt x="2918" y="2108"/>
                  </a:lnTo>
                  <a:lnTo>
                    <a:pt x="2876" y="2207"/>
                  </a:lnTo>
                  <a:lnTo>
                    <a:pt x="2873" y="2219"/>
                  </a:lnTo>
                  <a:lnTo>
                    <a:pt x="2873" y="2236"/>
                  </a:lnTo>
                  <a:lnTo>
                    <a:pt x="2875" y="2252"/>
                  </a:lnTo>
                  <a:lnTo>
                    <a:pt x="2879" y="2264"/>
                  </a:lnTo>
                  <a:lnTo>
                    <a:pt x="2935" y="2364"/>
                  </a:lnTo>
                  <a:lnTo>
                    <a:pt x="2950" y="2399"/>
                  </a:lnTo>
                  <a:lnTo>
                    <a:pt x="2958" y="2436"/>
                  </a:lnTo>
                  <a:lnTo>
                    <a:pt x="2960" y="2473"/>
                  </a:lnTo>
                  <a:lnTo>
                    <a:pt x="2955" y="2508"/>
                  </a:lnTo>
                  <a:lnTo>
                    <a:pt x="2944" y="2544"/>
                  </a:lnTo>
                  <a:lnTo>
                    <a:pt x="2926" y="2576"/>
                  </a:lnTo>
                  <a:lnTo>
                    <a:pt x="2902" y="2606"/>
                  </a:lnTo>
                  <a:lnTo>
                    <a:pt x="2598" y="2911"/>
                  </a:lnTo>
                  <a:lnTo>
                    <a:pt x="2569" y="2934"/>
                  </a:lnTo>
                  <a:lnTo>
                    <a:pt x="2533" y="2952"/>
                  </a:lnTo>
                  <a:lnTo>
                    <a:pt x="2496" y="2963"/>
                  </a:lnTo>
                  <a:lnTo>
                    <a:pt x="2454" y="2968"/>
                  </a:lnTo>
                  <a:lnTo>
                    <a:pt x="2420" y="2965"/>
                  </a:lnTo>
                  <a:lnTo>
                    <a:pt x="2388" y="2957"/>
                  </a:lnTo>
                  <a:lnTo>
                    <a:pt x="2358" y="2943"/>
                  </a:lnTo>
                  <a:lnTo>
                    <a:pt x="2258" y="2886"/>
                  </a:lnTo>
                  <a:lnTo>
                    <a:pt x="2252" y="2883"/>
                  </a:lnTo>
                  <a:lnTo>
                    <a:pt x="2239" y="2881"/>
                  </a:lnTo>
                  <a:lnTo>
                    <a:pt x="2225" y="2880"/>
                  </a:lnTo>
                  <a:lnTo>
                    <a:pt x="2208" y="2881"/>
                  </a:lnTo>
                  <a:lnTo>
                    <a:pt x="2199" y="2884"/>
                  </a:lnTo>
                  <a:lnTo>
                    <a:pt x="2195" y="2886"/>
                  </a:lnTo>
                  <a:lnTo>
                    <a:pt x="2096" y="2926"/>
                  </a:lnTo>
                  <a:lnTo>
                    <a:pt x="2085" y="2934"/>
                  </a:lnTo>
                  <a:lnTo>
                    <a:pt x="2072" y="2945"/>
                  </a:lnTo>
                  <a:lnTo>
                    <a:pt x="2063" y="2957"/>
                  </a:lnTo>
                  <a:lnTo>
                    <a:pt x="2057" y="2969"/>
                  </a:lnTo>
                  <a:lnTo>
                    <a:pt x="2025" y="3089"/>
                  </a:lnTo>
                  <a:lnTo>
                    <a:pt x="2011" y="3123"/>
                  </a:lnTo>
                  <a:lnTo>
                    <a:pt x="1991" y="3154"/>
                  </a:lnTo>
                  <a:lnTo>
                    <a:pt x="1966" y="3181"/>
                  </a:lnTo>
                  <a:lnTo>
                    <a:pt x="1936" y="3205"/>
                  </a:lnTo>
                  <a:lnTo>
                    <a:pt x="1902" y="3222"/>
                  </a:lnTo>
                  <a:lnTo>
                    <a:pt x="1867" y="3232"/>
                  </a:lnTo>
                  <a:lnTo>
                    <a:pt x="1831" y="3236"/>
                  </a:lnTo>
                  <a:lnTo>
                    <a:pt x="1400" y="3236"/>
                  </a:lnTo>
                  <a:lnTo>
                    <a:pt x="1363" y="3232"/>
                  </a:lnTo>
                  <a:lnTo>
                    <a:pt x="1328" y="3222"/>
                  </a:lnTo>
                  <a:lnTo>
                    <a:pt x="1295" y="3205"/>
                  </a:lnTo>
                  <a:lnTo>
                    <a:pt x="1266" y="3181"/>
                  </a:lnTo>
                  <a:lnTo>
                    <a:pt x="1241" y="3154"/>
                  </a:lnTo>
                  <a:lnTo>
                    <a:pt x="1221" y="3123"/>
                  </a:lnTo>
                  <a:lnTo>
                    <a:pt x="1207" y="3089"/>
                  </a:lnTo>
                  <a:lnTo>
                    <a:pt x="1175" y="2969"/>
                  </a:lnTo>
                  <a:lnTo>
                    <a:pt x="1168" y="2957"/>
                  </a:lnTo>
                  <a:lnTo>
                    <a:pt x="1159" y="2945"/>
                  </a:lnTo>
                  <a:lnTo>
                    <a:pt x="1147" y="2934"/>
                  </a:lnTo>
                  <a:lnTo>
                    <a:pt x="1134" y="2926"/>
                  </a:lnTo>
                  <a:lnTo>
                    <a:pt x="1130" y="2925"/>
                  </a:lnTo>
                  <a:lnTo>
                    <a:pt x="1023" y="2880"/>
                  </a:lnTo>
                  <a:lnTo>
                    <a:pt x="1014" y="2877"/>
                  </a:lnTo>
                  <a:lnTo>
                    <a:pt x="997" y="2875"/>
                  </a:lnTo>
                  <a:lnTo>
                    <a:pt x="983" y="2877"/>
                  </a:lnTo>
                  <a:lnTo>
                    <a:pt x="972" y="2878"/>
                  </a:lnTo>
                  <a:lnTo>
                    <a:pt x="966" y="2881"/>
                  </a:lnTo>
                  <a:lnTo>
                    <a:pt x="872" y="2935"/>
                  </a:lnTo>
                  <a:lnTo>
                    <a:pt x="841" y="2949"/>
                  </a:lnTo>
                  <a:lnTo>
                    <a:pt x="808" y="2957"/>
                  </a:lnTo>
                  <a:lnTo>
                    <a:pt x="774" y="2960"/>
                  </a:lnTo>
                  <a:lnTo>
                    <a:pt x="734" y="2955"/>
                  </a:lnTo>
                  <a:lnTo>
                    <a:pt x="695" y="2945"/>
                  </a:lnTo>
                  <a:lnTo>
                    <a:pt x="661" y="2926"/>
                  </a:lnTo>
                  <a:lnTo>
                    <a:pt x="631" y="2903"/>
                  </a:lnTo>
                  <a:lnTo>
                    <a:pt x="326" y="2598"/>
                  </a:lnTo>
                  <a:lnTo>
                    <a:pt x="303" y="2569"/>
                  </a:lnTo>
                  <a:lnTo>
                    <a:pt x="286" y="2536"/>
                  </a:lnTo>
                  <a:lnTo>
                    <a:pt x="274" y="2501"/>
                  </a:lnTo>
                  <a:lnTo>
                    <a:pt x="269" y="2463"/>
                  </a:lnTo>
                  <a:lnTo>
                    <a:pt x="270" y="2426"/>
                  </a:lnTo>
                  <a:lnTo>
                    <a:pt x="278" y="2391"/>
                  </a:lnTo>
                  <a:lnTo>
                    <a:pt x="294" y="2357"/>
                  </a:lnTo>
                  <a:lnTo>
                    <a:pt x="349" y="2259"/>
                  </a:lnTo>
                  <a:lnTo>
                    <a:pt x="354" y="2245"/>
                  </a:lnTo>
                  <a:lnTo>
                    <a:pt x="355" y="2230"/>
                  </a:lnTo>
                  <a:lnTo>
                    <a:pt x="355" y="2213"/>
                  </a:lnTo>
                  <a:lnTo>
                    <a:pt x="352" y="2200"/>
                  </a:lnTo>
                  <a:lnTo>
                    <a:pt x="349" y="2196"/>
                  </a:lnTo>
                  <a:lnTo>
                    <a:pt x="312" y="2105"/>
                  </a:lnTo>
                  <a:lnTo>
                    <a:pt x="306" y="2092"/>
                  </a:lnTo>
                  <a:lnTo>
                    <a:pt x="294" y="2080"/>
                  </a:lnTo>
                  <a:lnTo>
                    <a:pt x="281" y="2071"/>
                  </a:lnTo>
                  <a:lnTo>
                    <a:pt x="269" y="2064"/>
                  </a:lnTo>
                  <a:lnTo>
                    <a:pt x="147" y="2030"/>
                  </a:lnTo>
                  <a:lnTo>
                    <a:pt x="113" y="2016"/>
                  </a:lnTo>
                  <a:lnTo>
                    <a:pt x="82" y="1998"/>
                  </a:lnTo>
                  <a:lnTo>
                    <a:pt x="54" y="1971"/>
                  </a:lnTo>
                  <a:lnTo>
                    <a:pt x="31" y="1942"/>
                  </a:lnTo>
                  <a:lnTo>
                    <a:pt x="14" y="1910"/>
                  </a:lnTo>
                  <a:lnTo>
                    <a:pt x="3" y="1874"/>
                  </a:lnTo>
                  <a:lnTo>
                    <a:pt x="0" y="1837"/>
                  </a:lnTo>
                  <a:lnTo>
                    <a:pt x="0" y="1407"/>
                  </a:lnTo>
                  <a:lnTo>
                    <a:pt x="3" y="1370"/>
                  </a:lnTo>
                  <a:lnTo>
                    <a:pt x="14" y="1334"/>
                  </a:lnTo>
                  <a:lnTo>
                    <a:pt x="31" y="1302"/>
                  </a:lnTo>
                  <a:lnTo>
                    <a:pt x="54" y="1271"/>
                  </a:lnTo>
                  <a:lnTo>
                    <a:pt x="82" y="1246"/>
                  </a:lnTo>
                  <a:lnTo>
                    <a:pt x="113" y="1226"/>
                  </a:lnTo>
                  <a:lnTo>
                    <a:pt x="147" y="1213"/>
                  </a:lnTo>
                  <a:lnTo>
                    <a:pt x="260" y="1181"/>
                  </a:lnTo>
                  <a:lnTo>
                    <a:pt x="270" y="1170"/>
                  </a:lnTo>
                  <a:lnTo>
                    <a:pt x="284" y="1155"/>
                  </a:lnTo>
                  <a:lnTo>
                    <a:pt x="298" y="1134"/>
                  </a:lnTo>
                  <a:lnTo>
                    <a:pt x="312" y="1114"/>
                  </a:lnTo>
                  <a:lnTo>
                    <a:pt x="326" y="1093"/>
                  </a:lnTo>
                  <a:lnTo>
                    <a:pt x="337" y="1073"/>
                  </a:lnTo>
                  <a:lnTo>
                    <a:pt x="346" y="1056"/>
                  </a:lnTo>
                  <a:lnTo>
                    <a:pt x="349" y="1043"/>
                  </a:lnTo>
                  <a:lnTo>
                    <a:pt x="349" y="1026"/>
                  </a:lnTo>
                  <a:lnTo>
                    <a:pt x="348" y="1009"/>
                  </a:lnTo>
                  <a:lnTo>
                    <a:pt x="343" y="997"/>
                  </a:lnTo>
                  <a:lnTo>
                    <a:pt x="283" y="890"/>
                  </a:lnTo>
                  <a:lnTo>
                    <a:pt x="267" y="856"/>
                  </a:lnTo>
                  <a:lnTo>
                    <a:pt x="260" y="819"/>
                  </a:lnTo>
                  <a:lnTo>
                    <a:pt x="258" y="782"/>
                  </a:lnTo>
                  <a:lnTo>
                    <a:pt x="263" y="746"/>
                  </a:lnTo>
                  <a:lnTo>
                    <a:pt x="275" y="711"/>
                  </a:lnTo>
                  <a:lnTo>
                    <a:pt x="292" y="678"/>
                  </a:lnTo>
                  <a:lnTo>
                    <a:pt x="315" y="649"/>
                  </a:lnTo>
                  <a:lnTo>
                    <a:pt x="620" y="344"/>
                  </a:lnTo>
                  <a:lnTo>
                    <a:pt x="649" y="319"/>
                  </a:lnTo>
                  <a:lnTo>
                    <a:pt x="685" y="302"/>
                  </a:lnTo>
                  <a:lnTo>
                    <a:pt x="723" y="291"/>
                  </a:lnTo>
                  <a:lnTo>
                    <a:pt x="763" y="287"/>
                  </a:lnTo>
                  <a:lnTo>
                    <a:pt x="797" y="290"/>
                  </a:lnTo>
                  <a:lnTo>
                    <a:pt x="830" y="297"/>
                  </a:lnTo>
                  <a:lnTo>
                    <a:pt x="861" y="311"/>
                  </a:lnTo>
                  <a:lnTo>
                    <a:pt x="957" y="367"/>
                  </a:lnTo>
                  <a:lnTo>
                    <a:pt x="964" y="369"/>
                  </a:lnTo>
                  <a:lnTo>
                    <a:pt x="974" y="372"/>
                  </a:lnTo>
                  <a:lnTo>
                    <a:pt x="988" y="372"/>
                  </a:lnTo>
                  <a:lnTo>
                    <a:pt x="1005" y="370"/>
                  </a:lnTo>
                  <a:lnTo>
                    <a:pt x="1014" y="369"/>
                  </a:lnTo>
                  <a:lnTo>
                    <a:pt x="1018" y="366"/>
                  </a:lnTo>
                  <a:lnTo>
                    <a:pt x="1133" y="318"/>
                  </a:lnTo>
                  <a:lnTo>
                    <a:pt x="1144" y="311"/>
                  </a:lnTo>
                  <a:lnTo>
                    <a:pt x="1156" y="299"/>
                  </a:lnTo>
                  <a:lnTo>
                    <a:pt x="1167" y="287"/>
                  </a:lnTo>
                  <a:lnTo>
                    <a:pt x="1173" y="274"/>
                  </a:lnTo>
                  <a:lnTo>
                    <a:pt x="1207" y="147"/>
                  </a:lnTo>
                  <a:lnTo>
                    <a:pt x="1221" y="113"/>
                  </a:lnTo>
                  <a:lnTo>
                    <a:pt x="1241" y="82"/>
                  </a:lnTo>
                  <a:lnTo>
                    <a:pt x="1266" y="55"/>
                  </a:lnTo>
                  <a:lnTo>
                    <a:pt x="1295" y="33"/>
                  </a:lnTo>
                  <a:lnTo>
                    <a:pt x="1328" y="16"/>
                  </a:lnTo>
                  <a:lnTo>
                    <a:pt x="1363" y="5"/>
                  </a:lnTo>
                  <a:lnTo>
                    <a:pt x="1400"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sp>
          <p:nvSpPr>
            <p:cNvPr id="66" name="Freeform 631"/>
            <p:cNvSpPr>
              <a:spLocks noEditPoints="1"/>
            </p:cNvSpPr>
            <p:nvPr/>
          </p:nvSpPr>
          <p:spPr bwMode="auto">
            <a:xfrm>
              <a:off x="6434138" y="1870075"/>
              <a:ext cx="1673225" cy="16764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0" h="2112">
                  <a:moveTo>
                    <a:pt x="1065" y="510"/>
                  </a:moveTo>
                  <a:lnTo>
                    <a:pt x="997" y="513"/>
                  </a:lnTo>
                  <a:lnTo>
                    <a:pt x="932" y="524"/>
                  </a:lnTo>
                  <a:lnTo>
                    <a:pt x="869" y="543"/>
                  </a:lnTo>
                  <a:lnTo>
                    <a:pt x="808" y="569"/>
                  </a:lnTo>
                  <a:lnTo>
                    <a:pt x="753" y="601"/>
                  </a:lnTo>
                  <a:lnTo>
                    <a:pt x="702" y="640"/>
                  </a:lnTo>
                  <a:lnTo>
                    <a:pt x="655" y="685"/>
                  </a:lnTo>
                  <a:lnTo>
                    <a:pt x="614" y="735"/>
                  </a:lnTo>
                  <a:lnTo>
                    <a:pt x="580" y="790"/>
                  </a:lnTo>
                  <a:lnTo>
                    <a:pt x="552" y="849"/>
                  </a:lnTo>
                  <a:lnTo>
                    <a:pt x="530" y="911"/>
                  </a:lnTo>
                  <a:lnTo>
                    <a:pt x="516" y="976"/>
                  </a:lnTo>
                  <a:lnTo>
                    <a:pt x="510" y="1044"/>
                  </a:lnTo>
                  <a:lnTo>
                    <a:pt x="513" y="1114"/>
                  </a:lnTo>
                  <a:lnTo>
                    <a:pt x="524" y="1179"/>
                  </a:lnTo>
                  <a:lnTo>
                    <a:pt x="544" y="1242"/>
                  </a:lnTo>
                  <a:lnTo>
                    <a:pt x="569" y="1302"/>
                  </a:lnTo>
                  <a:lnTo>
                    <a:pt x="603" y="1358"/>
                  </a:lnTo>
                  <a:lnTo>
                    <a:pt x="641" y="1409"/>
                  </a:lnTo>
                  <a:lnTo>
                    <a:pt x="685" y="1456"/>
                  </a:lnTo>
                  <a:lnTo>
                    <a:pt x="736" y="1496"/>
                  </a:lnTo>
                  <a:lnTo>
                    <a:pt x="790" y="1531"/>
                  </a:lnTo>
                  <a:lnTo>
                    <a:pt x="848" y="1559"/>
                  </a:lnTo>
                  <a:lnTo>
                    <a:pt x="910" y="1581"/>
                  </a:lnTo>
                  <a:lnTo>
                    <a:pt x="975" y="1595"/>
                  </a:lnTo>
                  <a:lnTo>
                    <a:pt x="1045" y="1599"/>
                  </a:lnTo>
                  <a:lnTo>
                    <a:pt x="1113" y="1596"/>
                  </a:lnTo>
                  <a:lnTo>
                    <a:pt x="1179" y="1585"/>
                  </a:lnTo>
                  <a:lnTo>
                    <a:pt x="1241" y="1567"/>
                  </a:lnTo>
                  <a:lnTo>
                    <a:pt x="1301" y="1541"/>
                  </a:lnTo>
                  <a:lnTo>
                    <a:pt x="1357" y="1508"/>
                  </a:lnTo>
                  <a:lnTo>
                    <a:pt x="1408" y="1469"/>
                  </a:lnTo>
                  <a:lnTo>
                    <a:pt x="1454" y="1425"/>
                  </a:lnTo>
                  <a:lnTo>
                    <a:pt x="1496" y="1375"/>
                  </a:lnTo>
                  <a:lnTo>
                    <a:pt x="1530" y="1321"/>
                  </a:lnTo>
                  <a:lnTo>
                    <a:pt x="1558" y="1262"/>
                  </a:lnTo>
                  <a:lnTo>
                    <a:pt x="1579" y="1200"/>
                  </a:lnTo>
                  <a:lnTo>
                    <a:pt x="1593" y="1134"/>
                  </a:lnTo>
                  <a:lnTo>
                    <a:pt x="1600" y="1066"/>
                  </a:lnTo>
                  <a:lnTo>
                    <a:pt x="1596" y="998"/>
                  </a:lnTo>
                  <a:lnTo>
                    <a:pt x="1586" y="931"/>
                  </a:lnTo>
                  <a:lnTo>
                    <a:pt x="1566" y="868"/>
                  </a:lnTo>
                  <a:lnTo>
                    <a:pt x="1541" y="809"/>
                  </a:lnTo>
                  <a:lnTo>
                    <a:pt x="1507" y="753"/>
                  </a:lnTo>
                  <a:lnTo>
                    <a:pt x="1468" y="702"/>
                  </a:lnTo>
                  <a:lnTo>
                    <a:pt x="1425" y="656"/>
                  </a:lnTo>
                  <a:lnTo>
                    <a:pt x="1374" y="614"/>
                  </a:lnTo>
                  <a:lnTo>
                    <a:pt x="1320" y="580"/>
                  </a:lnTo>
                  <a:lnTo>
                    <a:pt x="1261" y="550"/>
                  </a:lnTo>
                  <a:lnTo>
                    <a:pt x="1199" y="530"/>
                  </a:lnTo>
                  <a:lnTo>
                    <a:pt x="1134" y="516"/>
                  </a:lnTo>
                  <a:lnTo>
                    <a:pt x="1065" y="510"/>
                  </a:lnTo>
                  <a:close/>
                  <a:moveTo>
                    <a:pt x="927" y="0"/>
                  </a:moveTo>
                  <a:lnTo>
                    <a:pt x="1224" y="6"/>
                  </a:lnTo>
                  <a:lnTo>
                    <a:pt x="1247" y="10"/>
                  </a:lnTo>
                  <a:lnTo>
                    <a:pt x="1267" y="23"/>
                  </a:lnTo>
                  <a:lnTo>
                    <a:pt x="1284" y="40"/>
                  </a:lnTo>
                  <a:lnTo>
                    <a:pt x="1294" y="62"/>
                  </a:lnTo>
                  <a:lnTo>
                    <a:pt x="1317" y="148"/>
                  </a:lnTo>
                  <a:lnTo>
                    <a:pt x="1326" y="171"/>
                  </a:lnTo>
                  <a:lnTo>
                    <a:pt x="1341" y="193"/>
                  </a:lnTo>
                  <a:lnTo>
                    <a:pt x="1362" y="212"/>
                  </a:lnTo>
                  <a:lnTo>
                    <a:pt x="1383" y="224"/>
                  </a:lnTo>
                  <a:lnTo>
                    <a:pt x="1453" y="255"/>
                  </a:lnTo>
                  <a:lnTo>
                    <a:pt x="1476" y="263"/>
                  </a:lnTo>
                  <a:lnTo>
                    <a:pt x="1502" y="264"/>
                  </a:lnTo>
                  <a:lnTo>
                    <a:pt x="1528" y="261"/>
                  </a:lnTo>
                  <a:lnTo>
                    <a:pt x="1552" y="253"/>
                  </a:lnTo>
                  <a:lnTo>
                    <a:pt x="1624" y="215"/>
                  </a:lnTo>
                  <a:lnTo>
                    <a:pt x="1641" y="209"/>
                  </a:lnTo>
                  <a:lnTo>
                    <a:pt x="1660" y="207"/>
                  </a:lnTo>
                  <a:lnTo>
                    <a:pt x="1680" y="209"/>
                  </a:lnTo>
                  <a:lnTo>
                    <a:pt x="1697" y="216"/>
                  </a:lnTo>
                  <a:lnTo>
                    <a:pt x="1712" y="229"/>
                  </a:lnTo>
                  <a:lnTo>
                    <a:pt x="1918" y="442"/>
                  </a:lnTo>
                  <a:lnTo>
                    <a:pt x="1929" y="458"/>
                  </a:lnTo>
                  <a:lnTo>
                    <a:pt x="1935" y="476"/>
                  </a:lnTo>
                  <a:lnTo>
                    <a:pt x="1938" y="495"/>
                  </a:lnTo>
                  <a:lnTo>
                    <a:pt x="1935" y="515"/>
                  </a:lnTo>
                  <a:lnTo>
                    <a:pt x="1929" y="532"/>
                  </a:lnTo>
                  <a:lnTo>
                    <a:pt x="1884" y="606"/>
                  </a:lnTo>
                  <a:lnTo>
                    <a:pt x="1875" y="629"/>
                  </a:lnTo>
                  <a:lnTo>
                    <a:pt x="1872" y="656"/>
                  </a:lnTo>
                  <a:lnTo>
                    <a:pt x="1872" y="682"/>
                  </a:lnTo>
                  <a:lnTo>
                    <a:pt x="1879" y="705"/>
                  </a:lnTo>
                  <a:lnTo>
                    <a:pt x="1901" y="762"/>
                  </a:lnTo>
                  <a:lnTo>
                    <a:pt x="1912" y="784"/>
                  </a:lnTo>
                  <a:lnTo>
                    <a:pt x="1929" y="806"/>
                  </a:lnTo>
                  <a:lnTo>
                    <a:pt x="1950" y="821"/>
                  </a:lnTo>
                  <a:lnTo>
                    <a:pt x="1972" y="832"/>
                  </a:lnTo>
                  <a:lnTo>
                    <a:pt x="2057" y="857"/>
                  </a:lnTo>
                  <a:lnTo>
                    <a:pt x="2077" y="868"/>
                  </a:lnTo>
                  <a:lnTo>
                    <a:pt x="2094" y="885"/>
                  </a:lnTo>
                  <a:lnTo>
                    <a:pt x="2105" y="906"/>
                  </a:lnTo>
                  <a:lnTo>
                    <a:pt x="2110" y="929"/>
                  </a:lnTo>
                  <a:lnTo>
                    <a:pt x="2103" y="1227"/>
                  </a:lnTo>
                  <a:lnTo>
                    <a:pt x="2099" y="1250"/>
                  </a:lnTo>
                  <a:lnTo>
                    <a:pt x="2086" y="1271"/>
                  </a:lnTo>
                  <a:lnTo>
                    <a:pt x="2069" y="1287"/>
                  </a:lnTo>
                  <a:lnTo>
                    <a:pt x="2048" y="1298"/>
                  </a:lnTo>
                  <a:lnTo>
                    <a:pt x="1963" y="1319"/>
                  </a:lnTo>
                  <a:lnTo>
                    <a:pt x="1940" y="1329"/>
                  </a:lnTo>
                  <a:lnTo>
                    <a:pt x="1918" y="1344"/>
                  </a:lnTo>
                  <a:lnTo>
                    <a:pt x="1901" y="1364"/>
                  </a:lnTo>
                  <a:lnTo>
                    <a:pt x="1889" y="1386"/>
                  </a:lnTo>
                  <a:lnTo>
                    <a:pt x="1861" y="1449"/>
                  </a:lnTo>
                  <a:lnTo>
                    <a:pt x="1853" y="1473"/>
                  </a:lnTo>
                  <a:lnTo>
                    <a:pt x="1850" y="1500"/>
                  </a:lnTo>
                  <a:lnTo>
                    <a:pt x="1853" y="1527"/>
                  </a:lnTo>
                  <a:lnTo>
                    <a:pt x="1862" y="1550"/>
                  </a:lnTo>
                  <a:lnTo>
                    <a:pt x="1899" y="1620"/>
                  </a:lnTo>
                  <a:lnTo>
                    <a:pt x="1906" y="1637"/>
                  </a:lnTo>
                  <a:lnTo>
                    <a:pt x="1907" y="1657"/>
                  </a:lnTo>
                  <a:lnTo>
                    <a:pt x="1904" y="1675"/>
                  </a:lnTo>
                  <a:lnTo>
                    <a:pt x="1898" y="1694"/>
                  </a:lnTo>
                  <a:lnTo>
                    <a:pt x="1885" y="1708"/>
                  </a:lnTo>
                  <a:lnTo>
                    <a:pt x="1672" y="1915"/>
                  </a:lnTo>
                  <a:lnTo>
                    <a:pt x="1657" y="1926"/>
                  </a:lnTo>
                  <a:lnTo>
                    <a:pt x="1638" y="1932"/>
                  </a:lnTo>
                  <a:lnTo>
                    <a:pt x="1620" y="1934"/>
                  </a:lnTo>
                  <a:lnTo>
                    <a:pt x="1600" y="1932"/>
                  </a:lnTo>
                  <a:lnTo>
                    <a:pt x="1583" y="1924"/>
                  </a:lnTo>
                  <a:lnTo>
                    <a:pt x="1515" y="1884"/>
                  </a:lnTo>
                  <a:lnTo>
                    <a:pt x="1491" y="1875"/>
                  </a:lnTo>
                  <a:lnTo>
                    <a:pt x="1465" y="1870"/>
                  </a:lnTo>
                  <a:lnTo>
                    <a:pt x="1439" y="1872"/>
                  </a:lnTo>
                  <a:lnTo>
                    <a:pt x="1414" y="1878"/>
                  </a:lnTo>
                  <a:lnTo>
                    <a:pt x="1349" y="1904"/>
                  </a:lnTo>
                  <a:lnTo>
                    <a:pt x="1326" y="1915"/>
                  </a:lnTo>
                  <a:lnTo>
                    <a:pt x="1306" y="1932"/>
                  </a:lnTo>
                  <a:lnTo>
                    <a:pt x="1290" y="1954"/>
                  </a:lnTo>
                  <a:lnTo>
                    <a:pt x="1280" y="1977"/>
                  </a:lnTo>
                  <a:lnTo>
                    <a:pt x="1255" y="2057"/>
                  </a:lnTo>
                  <a:lnTo>
                    <a:pt x="1244" y="2079"/>
                  </a:lnTo>
                  <a:lnTo>
                    <a:pt x="1227" y="2096"/>
                  </a:lnTo>
                  <a:lnTo>
                    <a:pt x="1205" y="2107"/>
                  </a:lnTo>
                  <a:lnTo>
                    <a:pt x="1182" y="2112"/>
                  </a:lnTo>
                  <a:lnTo>
                    <a:pt x="886" y="2105"/>
                  </a:lnTo>
                  <a:lnTo>
                    <a:pt x="862" y="2101"/>
                  </a:lnTo>
                  <a:lnTo>
                    <a:pt x="842" y="2088"/>
                  </a:lnTo>
                  <a:lnTo>
                    <a:pt x="825" y="2071"/>
                  </a:lnTo>
                  <a:lnTo>
                    <a:pt x="816" y="2050"/>
                  </a:lnTo>
                  <a:lnTo>
                    <a:pt x="794" y="1966"/>
                  </a:lnTo>
                  <a:lnTo>
                    <a:pt x="785" y="1944"/>
                  </a:lnTo>
                  <a:lnTo>
                    <a:pt x="770" y="1923"/>
                  </a:lnTo>
                  <a:lnTo>
                    <a:pt x="750" y="1904"/>
                  </a:lnTo>
                  <a:lnTo>
                    <a:pt x="728" y="1892"/>
                  </a:lnTo>
                  <a:lnTo>
                    <a:pt x="657" y="1861"/>
                  </a:lnTo>
                  <a:lnTo>
                    <a:pt x="634" y="1853"/>
                  </a:lnTo>
                  <a:lnTo>
                    <a:pt x="607" y="1850"/>
                  </a:lnTo>
                  <a:lnTo>
                    <a:pt x="581" y="1853"/>
                  </a:lnTo>
                  <a:lnTo>
                    <a:pt x="558" y="1862"/>
                  </a:lnTo>
                  <a:lnTo>
                    <a:pt x="491" y="1898"/>
                  </a:lnTo>
                  <a:lnTo>
                    <a:pt x="474" y="1904"/>
                  </a:lnTo>
                  <a:lnTo>
                    <a:pt x="456" y="1906"/>
                  </a:lnTo>
                  <a:lnTo>
                    <a:pt x="436" y="1903"/>
                  </a:lnTo>
                  <a:lnTo>
                    <a:pt x="419" y="1895"/>
                  </a:lnTo>
                  <a:lnTo>
                    <a:pt x="403" y="1884"/>
                  </a:lnTo>
                  <a:lnTo>
                    <a:pt x="198" y="1669"/>
                  </a:lnTo>
                  <a:lnTo>
                    <a:pt x="187" y="1654"/>
                  </a:lnTo>
                  <a:lnTo>
                    <a:pt x="181" y="1637"/>
                  </a:lnTo>
                  <a:lnTo>
                    <a:pt x="178" y="1616"/>
                  </a:lnTo>
                  <a:lnTo>
                    <a:pt x="181" y="1598"/>
                  </a:lnTo>
                  <a:lnTo>
                    <a:pt x="187" y="1581"/>
                  </a:lnTo>
                  <a:lnTo>
                    <a:pt x="227" y="1513"/>
                  </a:lnTo>
                  <a:lnTo>
                    <a:pt x="236" y="1491"/>
                  </a:lnTo>
                  <a:lnTo>
                    <a:pt x="241" y="1465"/>
                  </a:lnTo>
                  <a:lnTo>
                    <a:pt x="240" y="1437"/>
                  </a:lnTo>
                  <a:lnTo>
                    <a:pt x="233" y="1414"/>
                  </a:lnTo>
                  <a:lnTo>
                    <a:pt x="209" y="1352"/>
                  </a:lnTo>
                  <a:lnTo>
                    <a:pt x="198" y="1330"/>
                  </a:lnTo>
                  <a:lnTo>
                    <a:pt x="181" y="1310"/>
                  </a:lnTo>
                  <a:lnTo>
                    <a:pt x="159" y="1293"/>
                  </a:lnTo>
                  <a:lnTo>
                    <a:pt x="138" y="1284"/>
                  </a:lnTo>
                  <a:lnTo>
                    <a:pt x="53" y="1257"/>
                  </a:lnTo>
                  <a:lnTo>
                    <a:pt x="32" y="1247"/>
                  </a:lnTo>
                  <a:lnTo>
                    <a:pt x="15" y="1230"/>
                  </a:lnTo>
                  <a:lnTo>
                    <a:pt x="5" y="1210"/>
                  </a:lnTo>
                  <a:lnTo>
                    <a:pt x="0" y="1186"/>
                  </a:lnTo>
                  <a:lnTo>
                    <a:pt x="6" y="888"/>
                  </a:lnTo>
                  <a:lnTo>
                    <a:pt x="11" y="865"/>
                  </a:lnTo>
                  <a:lnTo>
                    <a:pt x="23" y="844"/>
                  </a:lnTo>
                  <a:lnTo>
                    <a:pt x="40" y="827"/>
                  </a:lnTo>
                  <a:lnTo>
                    <a:pt x="62" y="818"/>
                  </a:lnTo>
                  <a:lnTo>
                    <a:pt x="147" y="796"/>
                  </a:lnTo>
                  <a:lnTo>
                    <a:pt x="161" y="789"/>
                  </a:lnTo>
                  <a:lnTo>
                    <a:pt x="176" y="775"/>
                  </a:lnTo>
                  <a:lnTo>
                    <a:pt x="193" y="755"/>
                  </a:lnTo>
                  <a:lnTo>
                    <a:pt x="209" y="733"/>
                  </a:lnTo>
                  <a:lnTo>
                    <a:pt x="224" y="711"/>
                  </a:lnTo>
                  <a:lnTo>
                    <a:pt x="235" y="693"/>
                  </a:lnTo>
                  <a:lnTo>
                    <a:pt x="244" y="677"/>
                  </a:lnTo>
                  <a:lnTo>
                    <a:pt x="250" y="654"/>
                  </a:lnTo>
                  <a:lnTo>
                    <a:pt x="253" y="628"/>
                  </a:lnTo>
                  <a:lnTo>
                    <a:pt x="250" y="601"/>
                  </a:lnTo>
                  <a:lnTo>
                    <a:pt x="241" y="578"/>
                  </a:lnTo>
                  <a:lnTo>
                    <a:pt x="201" y="502"/>
                  </a:lnTo>
                  <a:lnTo>
                    <a:pt x="195" y="485"/>
                  </a:lnTo>
                  <a:lnTo>
                    <a:pt x="193" y="467"/>
                  </a:lnTo>
                  <a:lnTo>
                    <a:pt x="196" y="447"/>
                  </a:lnTo>
                  <a:lnTo>
                    <a:pt x="202" y="430"/>
                  </a:lnTo>
                  <a:lnTo>
                    <a:pt x="215" y="414"/>
                  </a:lnTo>
                  <a:lnTo>
                    <a:pt x="430" y="209"/>
                  </a:lnTo>
                  <a:lnTo>
                    <a:pt x="444" y="198"/>
                  </a:lnTo>
                  <a:lnTo>
                    <a:pt x="462" y="191"/>
                  </a:lnTo>
                  <a:lnTo>
                    <a:pt x="482" y="188"/>
                  </a:lnTo>
                  <a:lnTo>
                    <a:pt x="501" y="191"/>
                  </a:lnTo>
                  <a:lnTo>
                    <a:pt x="518" y="198"/>
                  </a:lnTo>
                  <a:lnTo>
                    <a:pt x="584" y="238"/>
                  </a:lnTo>
                  <a:lnTo>
                    <a:pt x="607" y="247"/>
                  </a:lnTo>
                  <a:lnTo>
                    <a:pt x="634" y="250"/>
                  </a:lnTo>
                  <a:lnTo>
                    <a:pt x="660" y="249"/>
                  </a:lnTo>
                  <a:lnTo>
                    <a:pt x="683" y="243"/>
                  </a:lnTo>
                  <a:lnTo>
                    <a:pt x="759" y="212"/>
                  </a:lnTo>
                  <a:lnTo>
                    <a:pt x="782" y="201"/>
                  </a:lnTo>
                  <a:lnTo>
                    <a:pt x="802" y="182"/>
                  </a:lnTo>
                  <a:lnTo>
                    <a:pt x="819" y="162"/>
                  </a:lnTo>
                  <a:lnTo>
                    <a:pt x="828" y="139"/>
                  </a:lnTo>
                  <a:lnTo>
                    <a:pt x="855" y="52"/>
                  </a:lnTo>
                  <a:lnTo>
                    <a:pt x="865" y="32"/>
                  </a:lnTo>
                  <a:lnTo>
                    <a:pt x="882" y="15"/>
                  </a:lnTo>
                  <a:lnTo>
                    <a:pt x="904" y="3"/>
                  </a:lnTo>
                  <a:lnTo>
                    <a:pt x="927" y="0"/>
                  </a:lnTo>
                  <a:close/>
                </a:path>
              </a:pathLst>
            </a:custGeom>
            <a:grpFill/>
            <a:ln w="0">
              <a:noFill/>
              <a:prstDash val="solid"/>
              <a:round/>
            </a:ln>
          </p:spPr>
          <p:txBody>
            <a:bodyPr vert="horz" wrap="square" lIns="121920" tIns="60960" rIns="121920" bIns="60960" numCol="1" anchor="t" anchorCtr="0" compatLnSpc="1"/>
            <a:lstStyle/>
            <a:p>
              <a:pPr defTabSz="1219200"/>
              <a:endParaRPr lang="ru-RU" sz="1870">
                <a:solidFill>
                  <a:srgbClr val="303946"/>
                </a:solidFill>
                <a:cs typeface="+mn-ea"/>
                <a:sym typeface="+mn-lt"/>
              </a:endParaRPr>
            </a:p>
          </p:txBody>
        </p:sp>
      </p:grpSp>
      <p:sp>
        <p:nvSpPr>
          <p:cNvPr id="67" name="Freeform 15"/>
          <p:cNvSpPr>
            <a:spLocks noEditPoints="1"/>
          </p:cNvSpPr>
          <p:nvPr/>
        </p:nvSpPr>
        <p:spPr bwMode="auto">
          <a:xfrm>
            <a:off x="10501984" y="2333647"/>
            <a:ext cx="523082" cy="40032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2" h="1891">
                <a:moveTo>
                  <a:pt x="2181" y="0"/>
                </a:moveTo>
                <a:cubicBezTo>
                  <a:pt x="2021" y="0"/>
                  <a:pt x="1891" y="130"/>
                  <a:pt x="1891" y="291"/>
                </a:cubicBezTo>
                <a:cubicBezTo>
                  <a:pt x="1891" y="378"/>
                  <a:pt x="1931" y="456"/>
                  <a:pt x="1992" y="509"/>
                </a:cubicBezTo>
                <a:cubicBezTo>
                  <a:pt x="1638" y="1040"/>
                  <a:pt x="1638" y="1040"/>
                  <a:pt x="1638" y="1040"/>
                </a:cubicBezTo>
                <a:cubicBezTo>
                  <a:pt x="1603" y="1026"/>
                  <a:pt x="1566" y="1018"/>
                  <a:pt x="1527" y="1018"/>
                </a:cubicBezTo>
                <a:cubicBezTo>
                  <a:pt x="1416" y="1018"/>
                  <a:pt x="1321" y="1081"/>
                  <a:pt x="1271" y="1172"/>
                </a:cubicBezTo>
                <a:cubicBezTo>
                  <a:pt x="1070" y="1051"/>
                  <a:pt x="1070" y="1051"/>
                  <a:pt x="1070" y="1051"/>
                </a:cubicBezTo>
                <a:cubicBezTo>
                  <a:pt x="1082" y="1018"/>
                  <a:pt x="1090" y="983"/>
                  <a:pt x="1090" y="946"/>
                </a:cubicBezTo>
                <a:cubicBezTo>
                  <a:pt x="1090" y="786"/>
                  <a:pt x="959" y="656"/>
                  <a:pt x="799" y="656"/>
                </a:cubicBezTo>
                <a:cubicBezTo>
                  <a:pt x="638" y="656"/>
                  <a:pt x="508" y="786"/>
                  <a:pt x="508" y="946"/>
                </a:cubicBezTo>
                <a:cubicBezTo>
                  <a:pt x="508" y="1033"/>
                  <a:pt x="547" y="1110"/>
                  <a:pt x="608" y="1163"/>
                </a:cubicBezTo>
                <a:cubicBezTo>
                  <a:pt x="457" y="1364"/>
                  <a:pt x="457" y="1364"/>
                  <a:pt x="457" y="1364"/>
                </a:cubicBezTo>
                <a:cubicBezTo>
                  <a:pt x="410" y="1330"/>
                  <a:pt x="352" y="1309"/>
                  <a:pt x="290" y="1309"/>
                </a:cubicBezTo>
                <a:cubicBezTo>
                  <a:pt x="130" y="1309"/>
                  <a:pt x="0" y="1440"/>
                  <a:pt x="0" y="1600"/>
                </a:cubicBezTo>
                <a:cubicBezTo>
                  <a:pt x="0" y="1761"/>
                  <a:pt x="130" y="1891"/>
                  <a:pt x="290" y="1891"/>
                </a:cubicBezTo>
                <a:cubicBezTo>
                  <a:pt x="449" y="1891"/>
                  <a:pt x="579" y="1761"/>
                  <a:pt x="579" y="1600"/>
                </a:cubicBezTo>
                <a:cubicBezTo>
                  <a:pt x="579" y="1529"/>
                  <a:pt x="553" y="1465"/>
                  <a:pt x="511" y="1415"/>
                </a:cubicBezTo>
                <a:cubicBezTo>
                  <a:pt x="669" y="1204"/>
                  <a:pt x="669" y="1204"/>
                  <a:pt x="669" y="1204"/>
                </a:cubicBezTo>
                <a:cubicBezTo>
                  <a:pt x="708" y="1224"/>
                  <a:pt x="752" y="1236"/>
                  <a:pt x="799" y="1236"/>
                </a:cubicBezTo>
                <a:cubicBezTo>
                  <a:pt x="896" y="1236"/>
                  <a:pt x="982" y="1188"/>
                  <a:pt x="1035" y="1115"/>
                </a:cubicBezTo>
                <a:cubicBezTo>
                  <a:pt x="1244" y="1241"/>
                  <a:pt x="1244" y="1241"/>
                  <a:pt x="1244" y="1241"/>
                </a:cubicBezTo>
                <a:cubicBezTo>
                  <a:pt x="1239" y="1263"/>
                  <a:pt x="1235" y="1285"/>
                  <a:pt x="1235" y="1309"/>
                </a:cubicBezTo>
                <a:cubicBezTo>
                  <a:pt x="1235" y="1469"/>
                  <a:pt x="1366" y="1600"/>
                  <a:pt x="1527" y="1600"/>
                </a:cubicBezTo>
                <a:cubicBezTo>
                  <a:pt x="1687" y="1600"/>
                  <a:pt x="1818" y="1469"/>
                  <a:pt x="1818" y="1309"/>
                </a:cubicBezTo>
                <a:cubicBezTo>
                  <a:pt x="1818" y="1214"/>
                  <a:pt x="1771" y="1130"/>
                  <a:pt x="1700" y="1077"/>
                </a:cubicBezTo>
                <a:cubicBezTo>
                  <a:pt x="2052" y="550"/>
                  <a:pt x="2052" y="550"/>
                  <a:pt x="2052" y="550"/>
                </a:cubicBezTo>
                <a:cubicBezTo>
                  <a:pt x="2091" y="570"/>
                  <a:pt x="2135" y="582"/>
                  <a:pt x="2181" y="582"/>
                </a:cubicBezTo>
                <a:cubicBezTo>
                  <a:pt x="2341" y="582"/>
                  <a:pt x="2472" y="451"/>
                  <a:pt x="2472" y="291"/>
                </a:cubicBezTo>
                <a:cubicBezTo>
                  <a:pt x="2472" y="130"/>
                  <a:pt x="2341" y="0"/>
                  <a:pt x="2181" y="0"/>
                </a:cubicBezTo>
                <a:close/>
                <a:moveTo>
                  <a:pt x="290" y="1746"/>
                </a:moveTo>
                <a:cubicBezTo>
                  <a:pt x="210" y="1746"/>
                  <a:pt x="145" y="1681"/>
                  <a:pt x="145" y="1600"/>
                </a:cubicBezTo>
                <a:cubicBezTo>
                  <a:pt x="145" y="1520"/>
                  <a:pt x="210" y="1455"/>
                  <a:pt x="290" y="1455"/>
                </a:cubicBezTo>
                <a:cubicBezTo>
                  <a:pt x="369" y="1455"/>
                  <a:pt x="434" y="1520"/>
                  <a:pt x="434" y="1600"/>
                </a:cubicBezTo>
                <a:cubicBezTo>
                  <a:pt x="434" y="1681"/>
                  <a:pt x="369" y="1746"/>
                  <a:pt x="290" y="1746"/>
                </a:cubicBezTo>
                <a:close/>
                <a:moveTo>
                  <a:pt x="799" y="1091"/>
                </a:moveTo>
                <a:cubicBezTo>
                  <a:pt x="719" y="1091"/>
                  <a:pt x="653" y="1026"/>
                  <a:pt x="653" y="946"/>
                </a:cubicBezTo>
                <a:cubicBezTo>
                  <a:pt x="653" y="866"/>
                  <a:pt x="719" y="801"/>
                  <a:pt x="799" y="801"/>
                </a:cubicBezTo>
                <a:cubicBezTo>
                  <a:pt x="879" y="801"/>
                  <a:pt x="945" y="866"/>
                  <a:pt x="945" y="946"/>
                </a:cubicBezTo>
                <a:cubicBezTo>
                  <a:pt x="945" y="1026"/>
                  <a:pt x="879" y="1091"/>
                  <a:pt x="799" y="1091"/>
                </a:cubicBezTo>
                <a:close/>
                <a:moveTo>
                  <a:pt x="1527" y="1454"/>
                </a:moveTo>
                <a:cubicBezTo>
                  <a:pt x="1446" y="1454"/>
                  <a:pt x="1381" y="1389"/>
                  <a:pt x="1381" y="1309"/>
                </a:cubicBezTo>
                <a:cubicBezTo>
                  <a:pt x="1381" y="1229"/>
                  <a:pt x="1446" y="1164"/>
                  <a:pt x="1527" y="1164"/>
                </a:cubicBezTo>
                <a:cubicBezTo>
                  <a:pt x="1607" y="1164"/>
                  <a:pt x="1672" y="1229"/>
                  <a:pt x="1672" y="1309"/>
                </a:cubicBezTo>
                <a:cubicBezTo>
                  <a:pt x="1672" y="1389"/>
                  <a:pt x="1607" y="1454"/>
                  <a:pt x="1527" y="1454"/>
                </a:cubicBezTo>
                <a:close/>
                <a:moveTo>
                  <a:pt x="2181" y="436"/>
                </a:moveTo>
                <a:cubicBezTo>
                  <a:pt x="2101" y="436"/>
                  <a:pt x="2037" y="371"/>
                  <a:pt x="2037" y="291"/>
                </a:cubicBezTo>
                <a:cubicBezTo>
                  <a:pt x="2037" y="210"/>
                  <a:pt x="2101" y="145"/>
                  <a:pt x="2181" y="145"/>
                </a:cubicBezTo>
                <a:cubicBezTo>
                  <a:pt x="2261" y="145"/>
                  <a:pt x="2326" y="210"/>
                  <a:pt x="2326" y="291"/>
                </a:cubicBezTo>
                <a:cubicBezTo>
                  <a:pt x="2326" y="371"/>
                  <a:pt x="2261" y="436"/>
                  <a:pt x="2181" y="436"/>
                </a:cubicBezTo>
                <a:close/>
              </a:path>
            </a:pathLst>
          </a:custGeom>
          <a:solidFill>
            <a:schemeClr val="bg1"/>
          </a:solidFill>
          <a:ln>
            <a:noFill/>
          </a:ln>
        </p:spPr>
        <p:txBody>
          <a:bodyPr vert="horz" wrap="square" lIns="109728" tIns="54864" rIns="109728" bIns="54864" numCol="1" anchor="t" anchorCtr="0" compatLnSpc="1"/>
          <a:lstStyle/>
          <a:p>
            <a:pPr defTabSz="1219200"/>
            <a:endParaRPr lang="id-ID" sz="2400">
              <a:solidFill>
                <a:srgbClr val="303946"/>
              </a:solidFill>
              <a:cs typeface="+mn-ea"/>
              <a:sym typeface="+mn-lt"/>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09301" y="449847"/>
            <a:ext cx="3381672" cy="750963"/>
          </a:xfrm>
          <a:prstGeom prst="rect">
            <a:avLst/>
          </a:prstGeom>
          <a:noFill/>
        </p:spPr>
        <p:txBody>
          <a:bodyPr wrap="none" lIns="121908" tIns="60954" rIns="121908" bIns="60954" rtlCol="0">
            <a:spAutoFit/>
          </a:bodyPr>
          <a:lstStyle/>
          <a:p>
            <a:pPr algn="ctr"/>
            <a:r>
              <a:rPr lang="zh-CN" altLang="en-US" sz="4080">
                <a:cs typeface="+mn-ea"/>
                <a:sym typeface="+mn-lt"/>
              </a:rPr>
              <a:t>输入标题内容</a:t>
            </a:r>
            <a:endParaRPr lang="en-US" sz="4080">
              <a:cs typeface="+mn-ea"/>
              <a:sym typeface="+mn-lt"/>
            </a:endParaRPr>
          </a:p>
        </p:txBody>
      </p:sp>
      <p:sp>
        <p:nvSpPr>
          <p:cNvPr id="7" name="TextBox 6"/>
          <p:cNvSpPr txBox="1"/>
          <p:nvPr/>
        </p:nvSpPr>
        <p:spPr>
          <a:xfrm>
            <a:off x="2204595" y="1000764"/>
            <a:ext cx="7782812" cy="400097"/>
          </a:xfrm>
          <a:prstGeom prst="rect">
            <a:avLst/>
          </a:prstGeom>
          <a:noFill/>
        </p:spPr>
        <p:txBody>
          <a:bodyPr wrap="none" lIns="121908" tIns="60954" rIns="121908" bIns="60954" rtlCol="0">
            <a:spAutoFit/>
          </a:bodyPr>
          <a:lstStyle/>
          <a:p>
            <a:pPr algn="ctr"/>
            <a:r>
              <a:rPr lang="en-US">
                <a:cs typeface="+mn-ea"/>
                <a:sym typeface="+mn-lt"/>
              </a:rPr>
              <a:t>Lorem ipsum dolor sit amet, consectetur adipiscing elit, sed do eiusmod tempor </a:t>
            </a:r>
          </a:p>
        </p:txBody>
      </p:sp>
      <p:sp>
        <p:nvSpPr>
          <p:cNvPr id="9" name="TextBox 8"/>
          <p:cNvSpPr txBox="1"/>
          <p:nvPr/>
        </p:nvSpPr>
        <p:spPr>
          <a:xfrm>
            <a:off x="911424" y="4407645"/>
            <a:ext cx="3236186" cy="978729"/>
          </a:xfrm>
          <a:prstGeom prst="rect">
            <a:avLst/>
          </a:prstGeom>
          <a:noFill/>
        </p:spPr>
        <p:txBody>
          <a:bodyPr wrap="square" rtlCol="0">
            <a:spAutoFit/>
          </a:bodyPr>
          <a:lstStyle/>
          <a:p>
            <a:pPr algn="r"/>
            <a:r>
              <a:rPr lang="en-US" sz="1440">
                <a:cs typeface="+mn-ea"/>
                <a:sym typeface="+mn-lt"/>
              </a:rPr>
              <a:t>Lorem ipsum dolor sit amet, consectetur adipiscing elit, sed do eiusmod tempor incididunt ut labore et dolore magna aliqua. Ut enim ad minim</a:t>
            </a:r>
            <a:endParaRPr lang="ru-RU" sz="1440">
              <a:cs typeface="+mn-ea"/>
              <a:sym typeface="+mn-lt"/>
            </a:endParaRPr>
          </a:p>
        </p:txBody>
      </p:sp>
      <p:sp>
        <p:nvSpPr>
          <p:cNvPr id="10" name="TextBox 9"/>
          <p:cNvSpPr txBox="1"/>
          <p:nvPr/>
        </p:nvSpPr>
        <p:spPr>
          <a:xfrm>
            <a:off x="911424" y="2522559"/>
            <a:ext cx="3236186" cy="978729"/>
          </a:xfrm>
          <a:prstGeom prst="rect">
            <a:avLst/>
          </a:prstGeom>
          <a:noFill/>
        </p:spPr>
        <p:txBody>
          <a:bodyPr wrap="square" rtlCol="0">
            <a:spAutoFit/>
          </a:bodyPr>
          <a:lstStyle/>
          <a:p>
            <a:pPr algn="r"/>
            <a:r>
              <a:rPr lang="en-US" sz="1440">
                <a:cs typeface="+mn-ea"/>
                <a:sym typeface="+mn-lt"/>
              </a:rPr>
              <a:t>Lorem ipsum dolor sit amet, consectetur adipiscing elit, sed do eiusmod tempor incididunt ut labore et dolore magna aliqua. Ut enim ad minim</a:t>
            </a:r>
            <a:endParaRPr lang="ru-RU" sz="1440">
              <a:cs typeface="+mn-ea"/>
              <a:sym typeface="+mn-lt"/>
            </a:endParaRPr>
          </a:p>
        </p:txBody>
      </p:sp>
      <p:sp>
        <p:nvSpPr>
          <p:cNvPr id="11" name="TextBox 10"/>
          <p:cNvSpPr txBox="1"/>
          <p:nvPr/>
        </p:nvSpPr>
        <p:spPr>
          <a:xfrm>
            <a:off x="7997011" y="4407644"/>
            <a:ext cx="3236186" cy="978729"/>
          </a:xfrm>
          <a:prstGeom prst="rect">
            <a:avLst/>
          </a:prstGeom>
          <a:noFill/>
        </p:spPr>
        <p:txBody>
          <a:bodyPr wrap="square" rtlCol="0">
            <a:spAutoFit/>
          </a:bodyPr>
          <a:lstStyle/>
          <a:p>
            <a:r>
              <a:rPr lang="en-US" sz="1440">
                <a:cs typeface="+mn-ea"/>
                <a:sym typeface="+mn-lt"/>
              </a:rPr>
              <a:t>Lorem ipsum dolor sit amet, consectetur adipiscing elit, sed do eiusmod tempor incididunt ut labore et dolore magna aliqua. Ut enim ad minim</a:t>
            </a:r>
            <a:endParaRPr lang="ru-RU" sz="1440">
              <a:cs typeface="+mn-ea"/>
              <a:sym typeface="+mn-lt"/>
            </a:endParaRPr>
          </a:p>
        </p:txBody>
      </p:sp>
      <p:sp>
        <p:nvSpPr>
          <p:cNvPr id="12" name="TextBox 11"/>
          <p:cNvSpPr txBox="1"/>
          <p:nvPr/>
        </p:nvSpPr>
        <p:spPr>
          <a:xfrm>
            <a:off x="7997011" y="2522559"/>
            <a:ext cx="3236186" cy="978729"/>
          </a:xfrm>
          <a:prstGeom prst="rect">
            <a:avLst/>
          </a:prstGeom>
          <a:noFill/>
        </p:spPr>
        <p:txBody>
          <a:bodyPr wrap="square" rtlCol="0">
            <a:spAutoFit/>
          </a:bodyPr>
          <a:lstStyle/>
          <a:p>
            <a:r>
              <a:rPr lang="en-US" sz="1440">
                <a:cs typeface="+mn-ea"/>
                <a:sym typeface="+mn-lt"/>
              </a:rPr>
              <a:t>Lorem ipsum dolor sit amet, consectetur adipiscing elit, sed do eiusmod tempor incididunt ut labore et dolore magna aliqua. Ut enim ad minim</a:t>
            </a:r>
            <a:endParaRPr lang="ru-RU" sz="1440">
              <a:cs typeface="+mn-ea"/>
              <a:sym typeface="+mn-lt"/>
            </a:endParaRPr>
          </a:p>
        </p:txBody>
      </p:sp>
      <p:pic>
        <p:nvPicPr>
          <p:cNvPr id="20" name="图片占位符 19"/>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p:pic>
      <p:pic>
        <p:nvPicPr>
          <p:cNvPr id="21" name="图片占位符 20"/>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46" r="46"/>
          <a:stretch>
            <a:fillRect/>
          </a:stretch>
        </p:blipFill>
        <p:spPr/>
      </p:pic>
      <p:pic>
        <p:nvPicPr>
          <p:cNvPr id="23" name="图片占位符 22"/>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46" r="46"/>
          <a:stretch>
            <a:fillRect/>
          </a:stretch>
        </p:blipFill>
        <p:spPr/>
      </p:pic>
      <p:pic>
        <p:nvPicPr>
          <p:cNvPr id="22" name="图片占位符 2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46" r="46"/>
          <a:stretch>
            <a:fillRect/>
          </a:stretch>
        </p:blipFill>
        <p:spPr/>
      </p:pic>
      <p:sp>
        <p:nvSpPr>
          <p:cNvPr id="24" name="TextBox 7"/>
          <p:cNvSpPr txBox="1"/>
          <p:nvPr/>
        </p:nvSpPr>
        <p:spPr>
          <a:xfrm>
            <a:off x="1139325" y="2150252"/>
            <a:ext cx="2968897" cy="369332"/>
          </a:xfrm>
          <a:prstGeom prst="rect">
            <a:avLst/>
          </a:prstGeom>
          <a:noFill/>
        </p:spPr>
        <p:txBody>
          <a:bodyPr wrap="square" rtlCol="0">
            <a:spAutoFit/>
          </a:bodyPr>
          <a:lstStyle/>
          <a:p>
            <a:pPr algn="r"/>
            <a:r>
              <a:rPr lang="en-US" b="1">
                <a:cs typeface="+mn-ea"/>
                <a:sym typeface="+mn-lt"/>
              </a:rPr>
              <a:t>Title text demo</a:t>
            </a:r>
            <a:endParaRPr lang="ru-RU" b="1">
              <a:cs typeface="+mn-ea"/>
              <a:sym typeface="+mn-lt"/>
            </a:endParaRPr>
          </a:p>
        </p:txBody>
      </p:sp>
      <p:sp>
        <p:nvSpPr>
          <p:cNvPr id="25" name="TextBox 7"/>
          <p:cNvSpPr txBox="1"/>
          <p:nvPr/>
        </p:nvSpPr>
        <p:spPr>
          <a:xfrm>
            <a:off x="1139325" y="4038312"/>
            <a:ext cx="2968897" cy="369332"/>
          </a:xfrm>
          <a:prstGeom prst="rect">
            <a:avLst/>
          </a:prstGeom>
          <a:noFill/>
        </p:spPr>
        <p:txBody>
          <a:bodyPr wrap="square" rtlCol="0">
            <a:spAutoFit/>
          </a:bodyPr>
          <a:lstStyle/>
          <a:p>
            <a:pPr algn="r"/>
            <a:r>
              <a:rPr lang="en-US" b="1">
                <a:cs typeface="+mn-ea"/>
                <a:sym typeface="+mn-lt"/>
              </a:rPr>
              <a:t>Title text demo</a:t>
            </a:r>
            <a:endParaRPr lang="ru-RU" b="1">
              <a:cs typeface="+mn-ea"/>
              <a:sym typeface="+mn-lt"/>
            </a:endParaRPr>
          </a:p>
        </p:txBody>
      </p:sp>
      <p:sp>
        <p:nvSpPr>
          <p:cNvPr id="26" name="TextBox 7"/>
          <p:cNvSpPr txBox="1"/>
          <p:nvPr/>
        </p:nvSpPr>
        <p:spPr>
          <a:xfrm>
            <a:off x="7997011" y="2150252"/>
            <a:ext cx="2968897" cy="369332"/>
          </a:xfrm>
          <a:prstGeom prst="rect">
            <a:avLst/>
          </a:prstGeom>
          <a:noFill/>
        </p:spPr>
        <p:txBody>
          <a:bodyPr wrap="square" rtlCol="0">
            <a:spAutoFit/>
          </a:bodyPr>
          <a:lstStyle/>
          <a:p>
            <a:r>
              <a:rPr lang="en-US" b="1">
                <a:cs typeface="+mn-ea"/>
                <a:sym typeface="+mn-lt"/>
              </a:rPr>
              <a:t>Title text demo</a:t>
            </a:r>
            <a:endParaRPr lang="ru-RU" b="1">
              <a:cs typeface="+mn-ea"/>
              <a:sym typeface="+mn-lt"/>
            </a:endParaRPr>
          </a:p>
        </p:txBody>
      </p:sp>
      <p:sp>
        <p:nvSpPr>
          <p:cNvPr id="27" name="TextBox 7"/>
          <p:cNvSpPr txBox="1"/>
          <p:nvPr/>
        </p:nvSpPr>
        <p:spPr>
          <a:xfrm>
            <a:off x="7997011" y="4038312"/>
            <a:ext cx="2968897" cy="369332"/>
          </a:xfrm>
          <a:prstGeom prst="rect">
            <a:avLst/>
          </a:prstGeom>
          <a:noFill/>
        </p:spPr>
        <p:txBody>
          <a:bodyPr wrap="square" rtlCol="0">
            <a:spAutoFit/>
          </a:bodyPr>
          <a:lstStyle/>
          <a:p>
            <a:r>
              <a:rPr lang="en-US" b="1">
                <a:cs typeface="+mn-ea"/>
                <a:sym typeface="+mn-lt"/>
              </a:rPr>
              <a:t>Title text demo</a:t>
            </a:r>
            <a:endParaRPr lang="ru-RU" b="1">
              <a:cs typeface="+mn-ea"/>
              <a:sym typeface="+mn-lt"/>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58180" y="2239297"/>
            <a:ext cx="7875639" cy="237940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文本框 13"/>
          <p:cNvSpPr txBox="1"/>
          <p:nvPr/>
        </p:nvSpPr>
        <p:spPr>
          <a:xfrm>
            <a:off x="4772561" y="3153297"/>
            <a:ext cx="264687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FFFF"/>
                </a:solidFill>
                <a:effectLst/>
                <a:uLnTx/>
                <a:uFillTx/>
                <a:cs typeface="+mn-ea"/>
                <a:sym typeface="+mn-lt"/>
              </a:rPr>
              <a:t>输入标题内容</a:t>
            </a:r>
          </a:p>
        </p:txBody>
      </p:sp>
      <p:sp>
        <p:nvSpPr>
          <p:cNvPr id="15" name="矩形 1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103084" y="3710469"/>
            <a:ext cx="5985832" cy="46166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accent1"/>
                </a:solidFill>
                <a:effectLst/>
                <a:uLnTx/>
                <a:uFillTx/>
                <a:cs typeface="+mn-ea"/>
                <a:sym typeface="+mn-lt"/>
              </a:rPr>
              <a:t>Lorem ipsum dolor sit amet, consectetur adipiscing elit. Ut efficitur ipsum vitae tortor accumsan, a pulvinar lorem lacinia. </a:t>
            </a:r>
          </a:p>
        </p:txBody>
      </p:sp>
      <p:sp>
        <p:nvSpPr>
          <p:cNvPr id="16" name="矩形 15"/>
          <p:cNvSpPr/>
          <p:nvPr/>
        </p:nvSpPr>
        <p:spPr>
          <a:xfrm>
            <a:off x="5488236" y="2587457"/>
            <a:ext cx="1215526" cy="461665"/>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accent1"/>
                </a:solidFill>
                <a:effectLst/>
                <a:uLnTx/>
                <a:uFillTx/>
                <a:cs typeface="+mn-ea"/>
                <a:sym typeface="+mn-lt"/>
              </a:rPr>
              <a:t>PART 02</a:t>
            </a:r>
            <a:endParaRPr kumimoji="0" lang="zh-CN" altLang="en-US" sz="2400" b="0" i="0" u="none" strike="noStrike" kern="1200" cap="none" spc="0" normalizeH="0" baseline="0" noProof="0">
              <a:ln>
                <a:noFill/>
              </a:ln>
              <a:solidFill>
                <a:schemeClr val="accent1"/>
              </a:solidFill>
              <a:effectLst/>
              <a:uLnTx/>
              <a:uFillTx/>
              <a:cs typeface="+mn-ea"/>
              <a:sym typeface="+mn-lt"/>
            </a:endParaRPr>
          </a:p>
        </p:txBody>
      </p:sp>
      <p:cxnSp>
        <p:nvCxnSpPr>
          <p:cNvPr id="17" name="直接连接符 16"/>
          <p:cNvCxnSpPr/>
          <p:nvPr/>
        </p:nvCxnSpPr>
        <p:spPr>
          <a:xfrm>
            <a:off x="5842552" y="3088878"/>
            <a:ext cx="50689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09300" y="449847"/>
            <a:ext cx="3381672" cy="750963"/>
          </a:xfrm>
          <a:prstGeom prst="rect">
            <a:avLst/>
          </a:prstGeom>
          <a:noFill/>
        </p:spPr>
        <p:txBody>
          <a:bodyPr wrap="none" lIns="121908" tIns="60954" rIns="121908" bIns="60954" rtlCol="0">
            <a:spAutoFit/>
          </a:bodyPr>
          <a:lstStyle/>
          <a:p>
            <a:pPr algn="ctr"/>
            <a:r>
              <a:rPr lang="zh-CN" altLang="en-US" sz="4080">
                <a:cs typeface="+mn-ea"/>
                <a:sym typeface="+mn-lt"/>
              </a:rPr>
              <a:t>输入标题内容</a:t>
            </a:r>
            <a:endParaRPr lang="en-US" sz="4080">
              <a:cs typeface="+mn-ea"/>
              <a:sym typeface="+mn-lt"/>
            </a:endParaRPr>
          </a:p>
        </p:txBody>
      </p:sp>
      <p:sp>
        <p:nvSpPr>
          <p:cNvPr id="5" name="TextBox 4"/>
          <p:cNvSpPr txBox="1"/>
          <p:nvPr/>
        </p:nvSpPr>
        <p:spPr>
          <a:xfrm>
            <a:off x="2204595" y="1000764"/>
            <a:ext cx="7782812" cy="400097"/>
          </a:xfrm>
          <a:prstGeom prst="rect">
            <a:avLst/>
          </a:prstGeom>
          <a:noFill/>
        </p:spPr>
        <p:txBody>
          <a:bodyPr wrap="none" lIns="121908" tIns="60954" rIns="121908" bIns="60954" rtlCol="0">
            <a:spAutoFit/>
          </a:bodyPr>
          <a:lstStyle/>
          <a:p>
            <a:pPr algn="ctr"/>
            <a:r>
              <a:rPr lang="en-US">
                <a:cs typeface="+mn-ea"/>
                <a:sym typeface="+mn-lt"/>
              </a:rPr>
              <a:t>Lorem ipsum dolor sit amet, consectetur adipiscing elit, sed do eiusmod tempor </a:t>
            </a:r>
          </a:p>
        </p:txBody>
      </p:sp>
      <p:pic>
        <p:nvPicPr>
          <p:cNvPr id="3" name="图片占位符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066" r="19066"/>
          <a:stretch>
            <a:fillRect/>
          </a:stretch>
        </p:blipFill>
        <p:spPr/>
      </p:pic>
      <p:pic>
        <p:nvPicPr>
          <p:cNvPr id="13" name="图片占位符 1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3497" r="23497"/>
          <a:stretch>
            <a:fillRect/>
          </a:stretch>
        </p:blipFill>
        <p:spPr/>
      </p:pic>
      <p:pic>
        <p:nvPicPr>
          <p:cNvPr id="2" name="图片占位符 1"/>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3957" r="13957"/>
          <a:stretch>
            <a:fillRect/>
          </a:stretch>
        </p:blipFill>
        <p:spPr/>
      </p:pic>
      <p:sp>
        <p:nvSpPr>
          <p:cNvPr id="9" name="Прямоугольник 8"/>
          <p:cNvSpPr/>
          <p:nvPr/>
        </p:nvSpPr>
        <p:spPr>
          <a:xfrm>
            <a:off x="3503712" y="3947458"/>
            <a:ext cx="2246650" cy="2073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160">
              <a:cs typeface="+mn-ea"/>
              <a:sym typeface="+mn-lt"/>
            </a:endParaRPr>
          </a:p>
        </p:txBody>
      </p:sp>
      <p:sp>
        <p:nvSpPr>
          <p:cNvPr id="10" name="Прямоугольник 9"/>
          <p:cNvSpPr/>
          <p:nvPr/>
        </p:nvSpPr>
        <p:spPr>
          <a:xfrm>
            <a:off x="911424" y="1700808"/>
            <a:ext cx="2246650" cy="20738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160">
              <a:cs typeface="+mn-ea"/>
              <a:sym typeface="+mn-lt"/>
            </a:endParaRPr>
          </a:p>
        </p:txBody>
      </p:sp>
      <p:sp>
        <p:nvSpPr>
          <p:cNvPr id="11" name="TextBox 10"/>
          <p:cNvSpPr txBox="1"/>
          <p:nvPr/>
        </p:nvSpPr>
        <p:spPr>
          <a:xfrm>
            <a:off x="1084243" y="1873627"/>
            <a:ext cx="1987421" cy="1643527"/>
          </a:xfrm>
          <a:prstGeom prst="rect">
            <a:avLst/>
          </a:prstGeom>
          <a:noFill/>
        </p:spPr>
        <p:txBody>
          <a:bodyPr wrap="square" rtlCol="0">
            <a:spAutoFit/>
          </a:bodyPr>
          <a:lstStyle/>
          <a:p>
            <a:r>
              <a:rPr lang="en-US" sz="1440">
                <a:solidFill>
                  <a:schemeClr val="bg1"/>
                </a:solidFill>
                <a:cs typeface="+mn-ea"/>
                <a:sym typeface="+mn-lt"/>
              </a:rPr>
              <a:t>Lorem ipsum dolor sit amet, consectetur adipisicing elit,</a:t>
            </a:r>
            <a:endParaRPr lang="ru-RU" sz="1440">
              <a:solidFill>
                <a:schemeClr val="bg1"/>
              </a:solidFill>
              <a:cs typeface="+mn-ea"/>
              <a:sym typeface="+mn-lt"/>
            </a:endParaRPr>
          </a:p>
          <a:p>
            <a:r>
              <a:rPr lang="en-US" sz="1440">
                <a:solidFill>
                  <a:schemeClr val="bg1"/>
                </a:solidFill>
                <a:cs typeface="+mn-ea"/>
                <a:sym typeface="+mn-lt"/>
              </a:rPr>
              <a:t> sed do eiusmod tempor incididunt ut labore et dolore magna aliqua</a:t>
            </a:r>
            <a:r>
              <a:rPr lang="ru-RU" sz="1440">
                <a:solidFill>
                  <a:schemeClr val="bg1"/>
                </a:solidFill>
                <a:cs typeface="+mn-ea"/>
                <a:sym typeface="+mn-lt"/>
              </a:rPr>
              <a:t>.</a:t>
            </a:r>
          </a:p>
        </p:txBody>
      </p:sp>
      <p:sp>
        <p:nvSpPr>
          <p:cNvPr id="12" name="TextBox 11"/>
          <p:cNvSpPr txBox="1"/>
          <p:nvPr/>
        </p:nvSpPr>
        <p:spPr>
          <a:xfrm>
            <a:off x="3676531" y="4120277"/>
            <a:ext cx="1987421" cy="1643527"/>
          </a:xfrm>
          <a:prstGeom prst="rect">
            <a:avLst/>
          </a:prstGeom>
          <a:noFill/>
        </p:spPr>
        <p:txBody>
          <a:bodyPr wrap="square" rtlCol="0">
            <a:spAutoFit/>
          </a:bodyPr>
          <a:lstStyle/>
          <a:p>
            <a:r>
              <a:rPr lang="en-US" sz="1440">
                <a:solidFill>
                  <a:schemeClr val="bg1"/>
                </a:solidFill>
                <a:cs typeface="+mn-ea"/>
                <a:sym typeface="+mn-lt"/>
              </a:rPr>
              <a:t>Lorem ipsum dolor sit amet, consectetur adipisicing elit,</a:t>
            </a:r>
            <a:endParaRPr lang="ru-RU" sz="1440">
              <a:solidFill>
                <a:schemeClr val="bg1"/>
              </a:solidFill>
              <a:cs typeface="+mn-ea"/>
              <a:sym typeface="+mn-lt"/>
            </a:endParaRPr>
          </a:p>
          <a:p>
            <a:r>
              <a:rPr lang="en-US" sz="1440">
                <a:solidFill>
                  <a:schemeClr val="bg1"/>
                </a:solidFill>
                <a:cs typeface="+mn-ea"/>
                <a:sym typeface="+mn-lt"/>
              </a:rPr>
              <a:t> sed do eiusmod tempor incididunt ut labore et dolore magna aliqua</a:t>
            </a:r>
            <a:r>
              <a:rPr lang="ru-RU" sz="1440">
                <a:solidFill>
                  <a:schemeClr val="bg1"/>
                </a:solidFill>
                <a:cs typeface="+mn-ea"/>
                <a:sym typeface="+mn-lt"/>
              </a:rPr>
              <a:t>.</a:t>
            </a:r>
          </a:p>
        </p:txBody>
      </p:sp>
    </p:spTree>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Тема Office">
  <a:themeElements>
    <a:clrScheme name="自定义 958">
      <a:dk1>
        <a:srgbClr val="4B5050"/>
      </a:dk1>
      <a:lt1>
        <a:srgbClr val="FFFFFF"/>
      </a:lt1>
      <a:dk2>
        <a:srgbClr val="4B5050"/>
      </a:dk2>
      <a:lt2>
        <a:srgbClr val="FFFFFF"/>
      </a:lt2>
      <a:accent1>
        <a:srgbClr val="0085F1"/>
      </a:accent1>
      <a:accent2>
        <a:srgbClr val="00397E"/>
      </a:accent2>
      <a:accent3>
        <a:srgbClr val="4B5050"/>
      </a:accent3>
      <a:accent4>
        <a:srgbClr val="71B1FF"/>
      </a:accent4>
      <a:accent5>
        <a:srgbClr val="0085F1"/>
      </a:accent5>
      <a:accent6>
        <a:srgbClr val="00397E"/>
      </a:accent6>
      <a:hlink>
        <a:srgbClr val="229F82"/>
      </a:hlink>
      <a:folHlink>
        <a:srgbClr val="6AE9D0"/>
      </a:folHlink>
    </a:clrScheme>
    <a:fontScheme name="Temp">
      <a:majorFont>
        <a:latin typeface="Calibri"/>
        <a:ea typeface="微软雅黑"/>
        <a:cs typeface="Arial"/>
      </a:majorFont>
      <a:minorFont>
        <a:latin typeface="Calibri"/>
        <a:ea typeface="微软雅黑"/>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1840</Words>
  <Application>Microsoft Office PowerPoint</Application>
  <PresentationFormat>宽屏</PresentationFormat>
  <Paragraphs>149</Paragraphs>
  <Slides>23</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23</vt:i4>
      </vt:variant>
    </vt:vector>
  </HeadingPairs>
  <TitlesOfParts>
    <vt:vector size="27" baseType="lpstr">
      <vt:lpstr>等线</vt:lpstr>
      <vt:lpstr>Arial</vt:lpstr>
      <vt:lpstr>Calibri</vt:lpstr>
      <vt:lpstr>Тема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35</cp:revision>
  <dcterms:created xsi:type="dcterms:W3CDTF">2016-12-13T08:41:00Z</dcterms:created>
  <dcterms:modified xsi:type="dcterms:W3CDTF">2021-01-05T01:55:21Z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