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76" r:id="rId2"/>
    <p:sldId id="274" r:id="rId3"/>
    <p:sldId id="275" r:id="rId4"/>
    <p:sldId id="258" r:id="rId5"/>
    <p:sldId id="260" r:id="rId6"/>
    <p:sldId id="268" r:id="rId7"/>
    <p:sldId id="309" r:id="rId8"/>
    <p:sldId id="308" r:id="rId9"/>
    <p:sldId id="289" r:id="rId10"/>
    <p:sldId id="311" r:id="rId11"/>
    <p:sldId id="263" r:id="rId12"/>
    <p:sldId id="290" r:id="rId13"/>
    <p:sldId id="264" r:id="rId14"/>
    <p:sldId id="293" r:id="rId15"/>
    <p:sldId id="312" r:id="rId16"/>
    <p:sldId id="294" r:id="rId17"/>
    <p:sldId id="267" r:id="rId18"/>
    <p:sldId id="265" r:id="rId19"/>
    <p:sldId id="295" r:id="rId20"/>
    <p:sldId id="297" r:id="rId21"/>
    <p:sldId id="298" r:id="rId22"/>
    <p:sldId id="307" r:id="rId23"/>
    <p:sldId id="299" r:id="rId24"/>
    <p:sldId id="261" r:id="rId25"/>
  </p:sldIdLst>
  <p:sldSz cx="12192000" cy="6858000"/>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63">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1314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41" autoAdjust="0"/>
    <p:restoredTop sz="96318" autoAdjust="0"/>
  </p:normalViewPr>
  <p:slideViewPr>
    <p:cSldViewPr snapToGrid="0">
      <p:cViewPr varScale="1">
        <p:scale>
          <a:sx n="109" d="100"/>
          <a:sy n="109" d="100"/>
        </p:scale>
        <p:origin x="744" y="78"/>
      </p:cViewPr>
      <p:guideLst>
        <p:guide pos="3863"/>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02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E0948D-3ABA-4C14-8A3F-A44A4BD785D2}"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F30AC6-05B8-418C-829E-3B8A9EA2CFB5}"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AF9FAD-7CAC-4022-B2D4-7FD28C9AB7F7}"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3BB09A-AF4C-4E42-800E-E0CCBD8AA2D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3BB09A-AF4C-4E42-800E-E0CCBD8AA2D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3BB09A-AF4C-4E42-800E-E0CCBD8AA2D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3BB09A-AF4C-4E42-800E-E0CCBD8AA2D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3BB09A-AF4C-4E42-800E-E0CCBD8AA2D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3BB09A-AF4C-4E42-800E-E0CCBD8AA2D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3BB09A-AF4C-4E42-800E-E0CCBD8AA2D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3BB09A-AF4C-4E42-800E-E0CCBD8AA2D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3BB09A-AF4C-4E42-800E-E0CCBD8AA2D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3BB09A-AF4C-4E42-800E-E0CCBD8AA2D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3BB09A-AF4C-4E42-800E-E0CCBD8AA2D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3BB09A-AF4C-4E42-800E-E0CCBD8AA2D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3BB09A-AF4C-4E42-800E-E0CCBD8AA2D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3BB09A-AF4C-4E42-800E-E0CCBD8AA2D6}"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3BB09A-AF4C-4E42-800E-E0CCBD8AA2D6}"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3BB09A-AF4C-4E42-800E-E0CCBD8AA2D6}"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3BB09A-AF4C-4E42-800E-E0CCBD8AA2D6}"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3BB09A-AF4C-4E42-800E-E0CCBD8AA2D6}"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3BB09A-AF4C-4E42-800E-E0CCBD8AA2D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3BB09A-AF4C-4E42-800E-E0CCBD8AA2D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3BB09A-AF4C-4E42-800E-E0CCBD8AA2D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3BB09A-AF4C-4E42-800E-E0CCBD8AA2D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3BB09A-AF4C-4E42-800E-E0CCBD8AA2D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3BB09A-AF4C-4E42-800E-E0CCBD8AA2D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3BB09A-AF4C-4E42-800E-E0CCBD8AA2D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462903" y="1990205"/>
            <a:ext cx="4230401" cy="2698763"/>
          </a:xfrm>
          <a:custGeom>
            <a:avLst/>
            <a:gdLst>
              <a:gd name="connsiteX0" fmla="*/ 0 w 4230401"/>
              <a:gd name="connsiteY0" fmla="*/ 0 h 2698763"/>
              <a:gd name="connsiteX1" fmla="*/ 4230401 w 4230401"/>
              <a:gd name="connsiteY1" fmla="*/ 0 h 2698763"/>
              <a:gd name="connsiteX2" fmla="*/ 4230401 w 4230401"/>
              <a:gd name="connsiteY2" fmla="*/ 2698763 h 2698763"/>
              <a:gd name="connsiteX3" fmla="*/ 0 w 4230401"/>
              <a:gd name="connsiteY3" fmla="*/ 2698763 h 2698763"/>
            </a:gdLst>
            <a:ahLst/>
            <a:cxnLst>
              <a:cxn ang="0">
                <a:pos x="connsiteX0" y="connsiteY0"/>
              </a:cxn>
              <a:cxn ang="0">
                <a:pos x="connsiteX1" y="connsiteY1"/>
              </a:cxn>
              <a:cxn ang="0">
                <a:pos x="connsiteX2" y="connsiteY2"/>
              </a:cxn>
              <a:cxn ang="0">
                <a:pos x="connsiteX3" y="connsiteY3"/>
              </a:cxn>
            </a:cxnLst>
            <a:rect l="l" t="t" r="r" b="b"/>
            <a:pathLst>
              <a:path w="4230401" h="2698763">
                <a:moveTo>
                  <a:pt x="0" y="0"/>
                </a:moveTo>
                <a:lnTo>
                  <a:pt x="4230401" y="0"/>
                </a:lnTo>
                <a:lnTo>
                  <a:pt x="4230401" y="2698763"/>
                </a:lnTo>
                <a:lnTo>
                  <a:pt x="0" y="2698763"/>
                </a:lnTo>
                <a:close/>
              </a:path>
            </a:pathLst>
          </a:custGeom>
        </p:spPr>
        <p:txBody>
          <a:bodyPr wrap="square">
            <a:noAutofit/>
          </a:bodyPr>
          <a:lstStyle/>
          <a:p>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9_Custom Layout">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0" y="0"/>
            <a:ext cx="5630863" cy="6858000"/>
          </a:xfrm>
        </p:spPr>
        <p:txBody>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1_Custom Layout">
    <p:spTree>
      <p:nvGrpSpPr>
        <p:cNvPr id="1" name=""/>
        <p:cNvGrpSpPr/>
        <p:nvPr/>
      </p:nvGrpSpPr>
      <p:grpSpPr>
        <a:xfrm>
          <a:off x="0" y="0"/>
          <a:ext cx="0" cy="0"/>
          <a:chOff x="0" y="0"/>
          <a:chExt cx="0" cy="0"/>
        </a:xfrm>
      </p:grpSpPr>
      <p:sp>
        <p:nvSpPr>
          <p:cNvPr id="6" name="Picture Placeholder 15"/>
          <p:cNvSpPr>
            <a:spLocks noGrp="1"/>
          </p:cNvSpPr>
          <p:nvPr>
            <p:ph type="pic" sz="quarter" idx="16"/>
          </p:nvPr>
        </p:nvSpPr>
        <p:spPr>
          <a:xfrm>
            <a:off x="5873174" y="330199"/>
            <a:ext cx="5690753" cy="6235700"/>
          </a:xfrm>
          <a:custGeom>
            <a:avLst/>
            <a:gdLst>
              <a:gd name="connsiteX0" fmla="*/ 1927513 w 5690753"/>
              <a:gd name="connsiteY0" fmla="*/ 5216070 h 6235700"/>
              <a:gd name="connsiteX1" fmla="*/ 3763240 w 5690753"/>
              <a:gd name="connsiteY1" fmla="*/ 5216070 h 6235700"/>
              <a:gd name="connsiteX2" fmla="*/ 3763240 w 5690753"/>
              <a:gd name="connsiteY2" fmla="*/ 6235699 h 6235700"/>
              <a:gd name="connsiteX3" fmla="*/ 1927513 w 5690753"/>
              <a:gd name="connsiteY3" fmla="*/ 6235699 h 6235700"/>
              <a:gd name="connsiteX4" fmla="*/ 0 w 5690753"/>
              <a:gd name="connsiteY4" fmla="*/ 5216070 h 6235700"/>
              <a:gd name="connsiteX5" fmla="*/ 1835727 w 5690753"/>
              <a:gd name="connsiteY5" fmla="*/ 5216070 h 6235700"/>
              <a:gd name="connsiteX6" fmla="*/ 1835727 w 5690753"/>
              <a:gd name="connsiteY6" fmla="*/ 6235699 h 6235700"/>
              <a:gd name="connsiteX7" fmla="*/ 0 w 5690753"/>
              <a:gd name="connsiteY7" fmla="*/ 6235699 h 6235700"/>
              <a:gd name="connsiteX8" fmla="*/ 3855026 w 5690753"/>
              <a:gd name="connsiteY8" fmla="*/ 4216400 h 6235700"/>
              <a:gd name="connsiteX9" fmla="*/ 5690753 w 5690753"/>
              <a:gd name="connsiteY9" fmla="*/ 4216400 h 6235700"/>
              <a:gd name="connsiteX10" fmla="*/ 5690753 w 5690753"/>
              <a:gd name="connsiteY10" fmla="*/ 6235700 h 6235700"/>
              <a:gd name="connsiteX11" fmla="*/ 3855026 w 5690753"/>
              <a:gd name="connsiteY11" fmla="*/ 6235700 h 6235700"/>
              <a:gd name="connsiteX12" fmla="*/ 3855026 w 5690753"/>
              <a:gd name="connsiteY12" fmla="*/ 2108200 h 6235700"/>
              <a:gd name="connsiteX13" fmla="*/ 5690753 w 5690753"/>
              <a:gd name="connsiteY13" fmla="*/ 2108200 h 6235700"/>
              <a:gd name="connsiteX14" fmla="*/ 5690753 w 5690753"/>
              <a:gd name="connsiteY14" fmla="*/ 4127500 h 6235700"/>
              <a:gd name="connsiteX15" fmla="*/ 3855026 w 5690753"/>
              <a:gd name="connsiteY15" fmla="*/ 4127500 h 6235700"/>
              <a:gd name="connsiteX16" fmla="*/ 3855026 w 5690753"/>
              <a:gd name="connsiteY16" fmla="*/ 0 h 6235700"/>
              <a:gd name="connsiteX17" fmla="*/ 5690753 w 5690753"/>
              <a:gd name="connsiteY17" fmla="*/ 0 h 6235700"/>
              <a:gd name="connsiteX18" fmla="*/ 5690753 w 5690753"/>
              <a:gd name="connsiteY18" fmla="*/ 2019300 h 6235700"/>
              <a:gd name="connsiteX19" fmla="*/ 3855026 w 5690753"/>
              <a:gd name="connsiteY19" fmla="*/ 2019300 h 6235700"/>
              <a:gd name="connsiteX20" fmla="*/ 1927513 w 5690753"/>
              <a:gd name="connsiteY20" fmla="*/ 0 h 6235700"/>
              <a:gd name="connsiteX21" fmla="*/ 3763240 w 5690753"/>
              <a:gd name="connsiteY21" fmla="*/ 0 h 6235700"/>
              <a:gd name="connsiteX22" fmla="*/ 3763240 w 5690753"/>
              <a:gd name="connsiteY22" fmla="*/ 1019629 h 6235700"/>
              <a:gd name="connsiteX23" fmla="*/ 1927513 w 5690753"/>
              <a:gd name="connsiteY23" fmla="*/ 1019629 h 6235700"/>
              <a:gd name="connsiteX24" fmla="*/ 0 w 5690753"/>
              <a:gd name="connsiteY24" fmla="*/ 0 h 6235700"/>
              <a:gd name="connsiteX25" fmla="*/ 1835727 w 5690753"/>
              <a:gd name="connsiteY25" fmla="*/ 0 h 6235700"/>
              <a:gd name="connsiteX26" fmla="*/ 1835727 w 5690753"/>
              <a:gd name="connsiteY26" fmla="*/ 1019629 h 6235700"/>
              <a:gd name="connsiteX27" fmla="*/ 0 w 5690753"/>
              <a:gd name="connsiteY27" fmla="*/ 1019629 h 623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90753" h="6235700">
                <a:moveTo>
                  <a:pt x="1927513" y="5216070"/>
                </a:moveTo>
                <a:lnTo>
                  <a:pt x="3763240" y="5216070"/>
                </a:lnTo>
                <a:lnTo>
                  <a:pt x="3763240" y="6235699"/>
                </a:lnTo>
                <a:lnTo>
                  <a:pt x="1927513" y="6235699"/>
                </a:lnTo>
                <a:close/>
                <a:moveTo>
                  <a:pt x="0" y="5216070"/>
                </a:moveTo>
                <a:lnTo>
                  <a:pt x="1835727" y="5216070"/>
                </a:lnTo>
                <a:lnTo>
                  <a:pt x="1835727" y="6235699"/>
                </a:lnTo>
                <a:lnTo>
                  <a:pt x="0" y="6235699"/>
                </a:lnTo>
                <a:close/>
                <a:moveTo>
                  <a:pt x="3855026" y="4216400"/>
                </a:moveTo>
                <a:lnTo>
                  <a:pt x="5690753" y="4216400"/>
                </a:lnTo>
                <a:lnTo>
                  <a:pt x="5690753" y="6235700"/>
                </a:lnTo>
                <a:lnTo>
                  <a:pt x="3855026" y="6235700"/>
                </a:lnTo>
                <a:close/>
                <a:moveTo>
                  <a:pt x="3855026" y="2108200"/>
                </a:moveTo>
                <a:lnTo>
                  <a:pt x="5690753" y="2108200"/>
                </a:lnTo>
                <a:lnTo>
                  <a:pt x="5690753" y="4127500"/>
                </a:lnTo>
                <a:lnTo>
                  <a:pt x="3855026" y="4127500"/>
                </a:lnTo>
                <a:close/>
                <a:moveTo>
                  <a:pt x="3855026" y="0"/>
                </a:moveTo>
                <a:lnTo>
                  <a:pt x="5690753" y="0"/>
                </a:lnTo>
                <a:lnTo>
                  <a:pt x="5690753" y="2019300"/>
                </a:lnTo>
                <a:lnTo>
                  <a:pt x="3855026" y="2019300"/>
                </a:lnTo>
                <a:close/>
                <a:moveTo>
                  <a:pt x="1927513" y="0"/>
                </a:moveTo>
                <a:lnTo>
                  <a:pt x="3763240" y="0"/>
                </a:lnTo>
                <a:lnTo>
                  <a:pt x="3763240" y="1019629"/>
                </a:lnTo>
                <a:lnTo>
                  <a:pt x="1927513" y="1019629"/>
                </a:lnTo>
                <a:close/>
                <a:moveTo>
                  <a:pt x="0" y="0"/>
                </a:moveTo>
                <a:lnTo>
                  <a:pt x="1835727" y="0"/>
                </a:lnTo>
                <a:lnTo>
                  <a:pt x="1835727" y="1019629"/>
                </a:lnTo>
                <a:lnTo>
                  <a:pt x="0" y="1019629"/>
                </a:lnTo>
                <a:close/>
              </a:path>
            </a:pathLst>
          </a:custGeom>
        </p:spPr>
        <p:txBody>
          <a:bodyPr wrap="square">
            <a:noAutofit/>
          </a:bodyPr>
          <a:lstStyle/>
          <a:p>
            <a:endParaRPr lang="id-ID" dirty="0"/>
          </a:p>
        </p:txBody>
      </p:sp>
      <p:sp>
        <p:nvSpPr>
          <p:cNvPr id="10" name="Freeform 9"/>
          <p:cNvSpPr>
            <a:spLocks noGrp="1"/>
          </p:cNvSpPr>
          <p:nvPr>
            <p:ph type="pic" sz="quarter" idx="17"/>
          </p:nvPr>
        </p:nvSpPr>
        <p:spPr>
          <a:xfrm>
            <a:off x="5873175" y="1480457"/>
            <a:ext cx="3720769" cy="3933372"/>
          </a:xfrm>
          <a:custGeom>
            <a:avLst/>
            <a:gdLst>
              <a:gd name="connsiteX0" fmla="*/ 0 w 3720769"/>
              <a:gd name="connsiteY0" fmla="*/ 0 h 3933372"/>
              <a:gd name="connsiteX1" fmla="*/ 3720769 w 3720769"/>
              <a:gd name="connsiteY1" fmla="*/ 0 h 3933372"/>
              <a:gd name="connsiteX2" fmla="*/ 3720769 w 3720769"/>
              <a:gd name="connsiteY2" fmla="*/ 3933372 h 3933372"/>
              <a:gd name="connsiteX3" fmla="*/ 0 w 3720769"/>
              <a:gd name="connsiteY3" fmla="*/ 3933372 h 3933372"/>
            </a:gdLst>
            <a:ahLst/>
            <a:cxnLst>
              <a:cxn ang="0">
                <a:pos x="connsiteX0" y="connsiteY0"/>
              </a:cxn>
              <a:cxn ang="0">
                <a:pos x="connsiteX1" y="connsiteY1"/>
              </a:cxn>
              <a:cxn ang="0">
                <a:pos x="connsiteX2" y="connsiteY2"/>
              </a:cxn>
              <a:cxn ang="0">
                <a:pos x="connsiteX3" y="connsiteY3"/>
              </a:cxn>
            </a:cxnLst>
            <a:rect l="l" t="t" r="r" b="b"/>
            <a:pathLst>
              <a:path w="3720769" h="3933372">
                <a:moveTo>
                  <a:pt x="0" y="0"/>
                </a:moveTo>
                <a:lnTo>
                  <a:pt x="3720769" y="0"/>
                </a:lnTo>
                <a:lnTo>
                  <a:pt x="3720769" y="3933372"/>
                </a:lnTo>
                <a:lnTo>
                  <a:pt x="0" y="3933372"/>
                </a:lnTo>
                <a:close/>
              </a:path>
            </a:pathLst>
          </a:custGeom>
        </p:spPr>
        <p:txBody>
          <a:bodyPr wrap="square">
            <a:noAutofit/>
          </a:bodyPr>
          <a:lstStyle/>
          <a:p>
            <a:endParaRPr lang="id-I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313715" y="1770743"/>
            <a:ext cx="5196114" cy="3251200"/>
          </a:xfrm>
          <a:custGeom>
            <a:avLst/>
            <a:gdLst>
              <a:gd name="connsiteX0" fmla="*/ 0 w 5196114"/>
              <a:gd name="connsiteY0" fmla="*/ 0 h 3251200"/>
              <a:gd name="connsiteX1" fmla="*/ 5196114 w 5196114"/>
              <a:gd name="connsiteY1" fmla="*/ 0 h 3251200"/>
              <a:gd name="connsiteX2" fmla="*/ 5196114 w 5196114"/>
              <a:gd name="connsiteY2" fmla="*/ 3251200 h 3251200"/>
              <a:gd name="connsiteX3" fmla="*/ 0 w 5196114"/>
              <a:gd name="connsiteY3" fmla="*/ 3251200 h 3251200"/>
            </a:gdLst>
            <a:ahLst/>
            <a:cxnLst>
              <a:cxn ang="0">
                <a:pos x="connsiteX0" y="connsiteY0"/>
              </a:cxn>
              <a:cxn ang="0">
                <a:pos x="connsiteX1" y="connsiteY1"/>
              </a:cxn>
              <a:cxn ang="0">
                <a:pos x="connsiteX2" y="connsiteY2"/>
              </a:cxn>
              <a:cxn ang="0">
                <a:pos x="connsiteX3" y="connsiteY3"/>
              </a:cxn>
            </a:cxnLst>
            <a:rect l="l" t="t" r="r" b="b"/>
            <a:pathLst>
              <a:path w="5196114" h="3251200">
                <a:moveTo>
                  <a:pt x="0" y="0"/>
                </a:moveTo>
                <a:lnTo>
                  <a:pt x="5196114" y="0"/>
                </a:lnTo>
                <a:lnTo>
                  <a:pt x="5196114" y="3251200"/>
                </a:lnTo>
                <a:lnTo>
                  <a:pt x="0" y="3251200"/>
                </a:lnTo>
                <a:close/>
              </a:path>
            </a:pathLst>
          </a:custGeom>
        </p:spPr>
        <p:txBody>
          <a:bodyPr wrap="square">
            <a:noAutofit/>
          </a:bodyPr>
          <a:lstStyle/>
          <a:p>
            <a:endParaRPr lang="id-I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4262907" cy="6858000"/>
          </a:xfrm>
          <a:custGeom>
            <a:avLst/>
            <a:gdLst>
              <a:gd name="connsiteX0" fmla="*/ 0 w 4262907"/>
              <a:gd name="connsiteY0" fmla="*/ 0 h 6858000"/>
              <a:gd name="connsiteX1" fmla="*/ 4262907 w 4262907"/>
              <a:gd name="connsiteY1" fmla="*/ 0 h 6858000"/>
              <a:gd name="connsiteX2" fmla="*/ 4262907 w 4262907"/>
              <a:gd name="connsiteY2" fmla="*/ 6858000 h 6858000"/>
              <a:gd name="connsiteX3" fmla="*/ 0 w 42629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2907" h="6858000">
                <a:moveTo>
                  <a:pt x="0" y="0"/>
                </a:moveTo>
                <a:lnTo>
                  <a:pt x="4262907" y="0"/>
                </a:lnTo>
                <a:lnTo>
                  <a:pt x="4262907" y="6858000"/>
                </a:lnTo>
                <a:lnTo>
                  <a:pt x="0" y="6858000"/>
                </a:lnTo>
                <a:close/>
              </a:path>
            </a:pathLst>
          </a:custGeom>
        </p:spPr>
        <p:txBody>
          <a:bodyPr wrap="square">
            <a:noAutofit/>
          </a:bodyPr>
          <a:lstStyle/>
          <a:p>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74742F3E-182A-4E42-99A7-A84D607325D2}"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21F91D6-B666-4B05-8BB0-A162590E5748}"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416800" y="1117601"/>
            <a:ext cx="3541486" cy="4644571"/>
          </a:xfrm>
          <a:custGeom>
            <a:avLst/>
            <a:gdLst>
              <a:gd name="connsiteX0" fmla="*/ 0 w 3541486"/>
              <a:gd name="connsiteY0" fmla="*/ 0 h 4644571"/>
              <a:gd name="connsiteX1" fmla="*/ 3541486 w 3541486"/>
              <a:gd name="connsiteY1" fmla="*/ 0 h 4644571"/>
              <a:gd name="connsiteX2" fmla="*/ 3541486 w 3541486"/>
              <a:gd name="connsiteY2" fmla="*/ 4644571 h 4644571"/>
              <a:gd name="connsiteX3" fmla="*/ 0 w 3541486"/>
              <a:gd name="connsiteY3" fmla="*/ 4644571 h 4644571"/>
            </a:gdLst>
            <a:ahLst/>
            <a:cxnLst>
              <a:cxn ang="0">
                <a:pos x="connsiteX0" y="connsiteY0"/>
              </a:cxn>
              <a:cxn ang="0">
                <a:pos x="connsiteX1" y="connsiteY1"/>
              </a:cxn>
              <a:cxn ang="0">
                <a:pos x="connsiteX2" y="connsiteY2"/>
              </a:cxn>
              <a:cxn ang="0">
                <a:pos x="connsiteX3" y="connsiteY3"/>
              </a:cxn>
            </a:cxnLst>
            <a:rect l="l" t="t" r="r" b="b"/>
            <a:pathLst>
              <a:path w="3541486" h="4644571">
                <a:moveTo>
                  <a:pt x="0" y="0"/>
                </a:moveTo>
                <a:lnTo>
                  <a:pt x="3541486" y="0"/>
                </a:lnTo>
                <a:lnTo>
                  <a:pt x="3541486" y="4644571"/>
                </a:lnTo>
                <a:lnTo>
                  <a:pt x="0" y="4644571"/>
                </a:lnTo>
                <a:close/>
              </a:path>
            </a:pathLst>
          </a:custGeom>
        </p:spPr>
        <p:txBody>
          <a:bodyPr wrap="square">
            <a:noAutofit/>
          </a:bodyPr>
          <a:lstStyle/>
          <a:p>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103086" y="1815193"/>
            <a:ext cx="2133600" cy="3672114"/>
          </a:xfrm>
          <a:custGeom>
            <a:avLst/>
            <a:gdLst>
              <a:gd name="connsiteX0" fmla="*/ 0 w 2133600"/>
              <a:gd name="connsiteY0" fmla="*/ 0 h 3672114"/>
              <a:gd name="connsiteX1" fmla="*/ 2133600 w 2133600"/>
              <a:gd name="connsiteY1" fmla="*/ 0 h 3672114"/>
              <a:gd name="connsiteX2" fmla="*/ 2133600 w 2133600"/>
              <a:gd name="connsiteY2" fmla="*/ 3672114 h 3672114"/>
              <a:gd name="connsiteX3" fmla="*/ 0 w 2133600"/>
              <a:gd name="connsiteY3" fmla="*/ 3672114 h 3672114"/>
            </a:gdLst>
            <a:ahLst/>
            <a:cxnLst>
              <a:cxn ang="0">
                <a:pos x="connsiteX0" y="connsiteY0"/>
              </a:cxn>
              <a:cxn ang="0">
                <a:pos x="connsiteX1" y="connsiteY1"/>
              </a:cxn>
              <a:cxn ang="0">
                <a:pos x="connsiteX2" y="connsiteY2"/>
              </a:cxn>
              <a:cxn ang="0">
                <a:pos x="connsiteX3" y="connsiteY3"/>
              </a:cxn>
            </a:cxnLst>
            <a:rect l="l" t="t" r="r" b="b"/>
            <a:pathLst>
              <a:path w="2133600" h="3672114">
                <a:moveTo>
                  <a:pt x="0" y="0"/>
                </a:moveTo>
                <a:lnTo>
                  <a:pt x="2133600" y="0"/>
                </a:lnTo>
                <a:lnTo>
                  <a:pt x="2133600" y="3672114"/>
                </a:lnTo>
                <a:lnTo>
                  <a:pt x="0" y="3672114"/>
                </a:lnTo>
                <a:close/>
              </a:path>
            </a:pathLst>
          </a:custGeom>
        </p:spPr>
        <p:txBody>
          <a:bodyPr wrap="square">
            <a:noAutofit/>
          </a:bodyPr>
          <a:lstStyle/>
          <a:p>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717143" y="1582058"/>
            <a:ext cx="2046514" cy="3675951"/>
          </a:xfrm>
          <a:custGeom>
            <a:avLst/>
            <a:gdLst>
              <a:gd name="connsiteX0" fmla="*/ 0 w 2046514"/>
              <a:gd name="connsiteY0" fmla="*/ 0 h 3675951"/>
              <a:gd name="connsiteX1" fmla="*/ 2046514 w 2046514"/>
              <a:gd name="connsiteY1" fmla="*/ 0 h 3675951"/>
              <a:gd name="connsiteX2" fmla="*/ 2046514 w 2046514"/>
              <a:gd name="connsiteY2" fmla="*/ 3675951 h 3675951"/>
              <a:gd name="connsiteX3" fmla="*/ 0 w 2046514"/>
              <a:gd name="connsiteY3" fmla="*/ 3675951 h 3675951"/>
            </a:gdLst>
            <a:ahLst/>
            <a:cxnLst>
              <a:cxn ang="0">
                <a:pos x="connsiteX0" y="connsiteY0"/>
              </a:cxn>
              <a:cxn ang="0">
                <a:pos x="connsiteX1" y="connsiteY1"/>
              </a:cxn>
              <a:cxn ang="0">
                <a:pos x="connsiteX2" y="connsiteY2"/>
              </a:cxn>
              <a:cxn ang="0">
                <a:pos x="connsiteX3" y="connsiteY3"/>
              </a:cxn>
            </a:cxnLst>
            <a:rect l="l" t="t" r="r" b="b"/>
            <a:pathLst>
              <a:path w="2046514" h="3675951">
                <a:moveTo>
                  <a:pt x="0" y="0"/>
                </a:moveTo>
                <a:lnTo>
                  <a:pt x="2046514" y="0"/>
                </a:lnTo>
                <a:lnTo>
                  <a:pt x="2046514" y="3675951"/>
                </a:lnTo>
                <a:lnTo>
                  <a:pt x="0" y="3675951"/>
                </a:lnTo>
                <a:close/>
              </a:path>
            </a:pathLst>
          </a:custGeom>
        </p:spPr>
        <p:txBody>
          <a:bodyPr wrap="square">
            <a:noAutofit/>
          </a:bodyPr>
          <a:lstStyle/>
          <a:p>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51543" y="1915886"/>
            <a:ext cx="3976914" cy="5312228"/>
          </a:xfrm>
          <a:custGeom>
            <a:avLst/>
            <a:gdLst>
              <a:gd name="connsiteX0" fmla="*/ 0 w 3976914"/>
              <a:gd name="connsiteY0" fmla="*/ 0 h 5312228"/>
              <a:gd name="connsiteX1" fmla="*/ 3976914 w 3976914"/>
              <a:gd name="connsiteY1" fmla="*/ 0 h 5312228"/>
              <a:gd name="connsiteX2" fmla="*/ 3976914 w 3976914"/>
              <a:gd name="connsiteY2" fmla="*/ 5312228 h 5312228"/>
              <a:gd name="connsiteX3" fmla="*/ 0 w 3976914"/>
              <a:gd name="connsiteY3" fmla="*/ 5312228 h 5312228"/>
            </a:gdLst>
            <a:ahLst/>
            <a:cxnLst>
              <a:cxn ang="0">
                <a:pos x="connsiteX0" y="connsiteY0"/>
              </a:cxn>
              <a:cxn ang="0">
                <a:pos x="connsiteX1" y="connsiteY1"/>
              </a:cxn>
              <a:cxn ang="0">
                <a:pos x="connsiteX2" y="connsiteY2"/>
              </a:cxn>
              <a:cxn ang="0">
                <a:pos x="connsiteX3" y="connsiteY3"/>
              </a:cxn>
            </a:cxnLst>
            <a:rect l="l" t="t" r="r" b="b"/>
            <a:pathLst>
              <a:path w="3976914" h="5312228">
                <a:moveTo>
                  <a:pt x="0" y="0"/>
                </a:moveTo>
                <a:lnTo>
                  <a:pt x="3976914" y="0"/>
                </a:lnTo>
                <a:lnTo>
                  <a:pt x="3976914" y="5312228"/>
                </a:lnTo>
                <a:lnTo>
                  <a:pt x="0" y="5312228"/>
                </a:lnTo>
                <a:close/>
              </a:path>
            </a:pathLst>
          </a:custGeom>
        </p:spPr>
        <p:txBody>
          <a:bodyPr wrap="square">
            <a:noAutofit/>
          </a:bodyPr>
          <a:lstStyle/>
          <a:p>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3141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742F3E-182A-4E42-99A7-A84D607325D2}" type="datetimeFigureOut">
              <a:rPr lang="zh-CN" altLang="en-US" smtClean="0"/>
              <a:t>2021/1/5</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1F91D6-B666-4B05-8BB0-A162590E5748}" type="slidenum">
              <a:rPr lang="zh-CN" altLang="en-US" smtClean="0"/>
              <a:t>‹#›</a:t>
            </a:fld>
            <a:endParaRPr lang="zh-CN" altLang="en-US"/>
          </a:p>
        </p:txBody>
      </p:sp>
      <p:sp>
        <p:nvSpPr>
          <p:cNvPr id="7" name="矩形 6"/>
          <p:cNvSpPr/>
          <p:nvPr userDrawn="1"/>
        </p:nvSpPr>
        <p:spPr>
          <a:xfrm>
            <a:off x="0" y="0"/>
            <a:ext cx="12192000" cy="6858000"/>
          </a:xfrm>
          <a:prstGeom prst="rect">
            <a:avLst/>
          </a:prstGeom>
          <a:gradFill flip="none" rotWithShape="1">
            <a:gsLst>
              <a:gs pos="0">
                <a:schemeClr val="accent4">
                  <a:lumMod val="0"/>
                  <a:lumOff val="100000"/>
                  <a:alpha val="82000"/>
                </a:schemeClr>
              </a:gs>
              <a:gs pos="21000">
                <a:schemeClr val="accent4">
                  <a:lumMod val="0"/>
                  <a:lumOff val="100000"/>
                  <a:alpha val="43000"/>
                </a:schemeClr>
              </a:gs>
              <a:gs pos="100000">
                <a:schemeClr val="tx1">
                  <a:alpha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124960" y="6187522"/>
            <a:ext cx="3942080" cy="337185"/>
          </a:xfrm>
          <a:prstGeom prst="rect">
            <a:avLst/>
          </a:prstGeom>
        </p:spPr>
        <p:txBody>
          <a:bodyPr wrap="none">
            <a:spAutoFit/>
          </a:bodyPr>
          <a:lstStyle/>
          <a:p>
            <a:pPr algn="ctr"/>
            <a:r>
              <a:rPr lang="zh-CN" altLang="en-US" sz="1600">
                <a:solidFill>
                  <a:schemeClr val="bg1">
                    <a:lumMod val="50000"/>
                  </a:schemeClr>
                </a:solidFill>
                <a:latin typeface="思源黑体" panose="020B0400000000000000" pitchFamily="34" charset="-122"/>
                <a:ea typeface="思源黑体" panose="020B0400000000000000" pitchFamily="34" charset="-122"/>
                <a:sym typeface="思源黑体" panose="020B0400000000000000" pitchFamily="34" charset="-122"/>
              </a:rPr>
              <a:t>汇报时间：</a:t>
            </a:r>
            <a:r>
              <a:rPr lang="en-US" altLang="zh-CN" sz="1600">
                <a:solidFill>
                  <a:schemeClr val="bg1">
                    <a:lumMod val="50000"/>
                  </a:schemeClr>
                </a:solidFill>
                <a:latin typeface="思源黑体" panose="020B0400000000000000" pitchFamily="34" charset="-122"/>
                <a:ea typeface="思源黑体" panose="020B0400000000000000" pitchFamily="34" charset="-122"/>
                <a:sym typeface="思源黑体" panose="020B0400000000000000" pitchFamily="34" charset="-122"/>
              </a:rPr>
              <a:t>xxxx</a:t>
            </a:r>
            <a:r>
              <a:rPr lang="zh-CN" altLang="en-US" sz="1600">
                <a:solidFill>
                  <a:schemeClr val="bg1">
                    <a:lumMod val="50000"/>
                  </a:schemeClr>
                </a:solidFill>
                <a:latin typeface="思源黑体" panose="020B0400000000000000" pitchFamily="34" charset="-122"/>
                <a:ea typeface="思源黑体" panose="020B0400000000000000" pitchFamily="34" charset="-122"/>
                <a:sym typeface="思源黑体" panose="020B0400000000000000" pitchFamily="34" charset="-122"/>
              </a:rPr>
              <a:t>年</a:t>
            </a:r>
            <a:r>
              <a:rPr lang="en-US" altLang="zh-CN" sz="1600">
                <a:solidFill>
                  <a:schemeClr val="bg1">
                    <a:lumMod val="50000"/>
                  </a:schemeClr>
                </a:solidFill>
                <a:latin typeface="思源黑体" panose="020B0400000000000000" pitchFamily="34" charset="-122"/>
                <a:ea typeface="思源黑体" panose="020B0400000000000000" pitchFamily="34" charset="-122"/>
                <a:sym typeface="思源黑体" panose="020B0400000000000000" pitchFamily="34" charset="-122"/>
              </a:rPr>
              <a:t>xxx</a:t>
            </a:r>
            <a:r>
              <a:rPr lang="zh-CN" altLang="en-US" sz="1600">
                <a:solidFill>
                  <a:schemeClr val="bg1">
                    <a:lumMod val="50000"/>
                  </a:schemeClr>
                </a:solidFill>
                <a:latin typeface="思源黑体" panose="020B0400000000000000" pitchFamily="34" charset="-122"/>
                <a:ea typeface="思源黑体" panose="020B0400000000000000" pitchFamily="34" charset="-122"/>
                <a:sym typeface="思源黑体" panose="020B0400000000000000" pitchFamily="34" charset="-122"/>
              </a:rPr>
              <a:t>月   汇报人：</a:t>
            </a:r>
            <a:r>
              <a:rPr lang="en-US" altLang="zh-CN" sz="1600">
                <a:solidFill>
                  <a:schemeClr val="bg1">
                    <a:lumMod val="50000"/>
                  </a:schemeClr>
                </a:solidFill>
                <a:latin typeface="思源黑体" panose="020B0400000000000000" pitchFamily="34" charset="-122"/>
                <a:ea typeface="思源黑体" panose="020B0400000000000000" pitchFamily="34" charset="-122"/>
                <a:sym typeface="思源黑体" panose="020B0400000000000000" pitchFamily="34" charset="-122"/>
              </a:rPr>
              <a:t>xiazaii</a:t>
            </a:r>
            <a:endParaRPr lang="zh-CN" altLang="en-US" sz="1600" dirty="0">
              <a:solidFill>
                <a:schemeClr val="bg1">
                  <a:lumMod val="50000"/>
                </a:schemeClr>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4" name="文本框 3"/>
          <p:cNvSpPr txBox="1"/>
          <p:nvPr/>
        </p:nvSpPr>
        <p:spPr>
          <a:xfrm>
            <a:off x="2192499" y="1645230"/>
            <a:ext cx="2377574" cy="1323439"/>
          </a:xfrm>
          <a:prstGeom prst="rect">
            <a:avLst/>
          </a:prstGeom>
          <a:noFill/>
        </p:spPr>
        <p:txBody>
          <a:bodyPr wrap="none" rtlCol="0">
            <a:spAutoFit/>
          </a:bodyPr>
          <a:lstStyle/>
          <a:p>
            <a:r>
              <a:rPr lang="en-US" altLang="zh-CN" sz="8000" dirty="0">
                <a:gradFill>
                  <a:gsLst>
                    <a:gs pos="36000">
                      <a:schemeClr val="bg1"/>
                    </a:gs>
                    <a:gs pos="100000">
                      <a:schemeClr val="tx1">
                        <a:lumMod val="50000"/>
                        <a:lumOff val="50000"/>
                      </a:schemeClr>
                    </a:gs>
                  </a:gsLst>
                  <a:lin ang="5400000" scaled="1"/>
                </a:gradFill>
                <a:latin typeface="思源黑体 CN Light" panose="020B0300000000000000" pitchFamily="34" charset="-122"/>
                <a:ea typeface="思源黑体 CN Light" panose="020B0300000000000000" pitchFamily="34" charset="-122"/>
              </a:rPr>
              <a:t>2020</a:t>
            </a:r>
            <a:endParaRPr lang="zh-CN" altLang="en-US" sz="8000" dirty="0">
              <a:gradFill>
                <a:gsLst>
                  <a:gs pos="36000">
                    <a:schemeClr val="bg1"/>
                  </a:gs>
                  <a:gs pos="100000">
                    <a:schemeClr val="tx1">
                      <a:lumMod val="50000"/>
                      <a:lumOff val="50000"/>
                    </a:schemeClr>
                  </a:gs>
                </a:gsLst>
                <a:lin ang="5400000" scaled="1"/>
              </a:gradFill>
              <a:latin typeface="思源黑体 CN Light" panose="020B0300000000000000" pitchFamily="34" charset="-122"/>
              <a:ea typeface="思源黑体 CN Light" panose="020B0300000000000000" pitchFamily="34" charset="-122"/>
            </a:endParaRPr>
          </a:p>
        </p:txBody>
      </p:sp>
      <p:cxnSp>
        <p:nvCxnSpPr>
          <p:cNvPr id="7" name="直接连接符 6"/>
          <p:cNvCxnSpPr/>
          <p:nvPr/>
        </p:nvCxnSpPr>
        <p:spPr>
          <a:xfrm>
            <a:off x="1676400" y="1714500"/>
            <a:ext cx="0" cy="3181350"/>
          </a:xfrm>
          <a:prstGeom prst="line">
            <a:avLst/>
          </a:prstGeom>
          <a:ln>
            <a:gradFill>
              <a:gsLst>
                <a:gs pos="885">
                  <a:schemeClr val="tx1"/>
                </a:gs>
                <a:gs pos="59000">
                  <a:schemeClr val="accent1">
                    <a:lumMod val="5000"/>
                    <a:lumOff val="9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2192500" y="2939345"/>
            <a:ext cx="5742132" cy="923330"/>
          </a:xfrm>
          <a:prstGeom prst="rect">
            <a:avLst/>
          </a:prstGeom>
          <a:noFill/>
        </p:spPr>
        <p:txBody>
          <a:bodyPr wrap="square">
            <a:spAutoFit/>
          </a:bodyPr>
          <a:lstStyle/>
          <a:p>
            <a:pPr defTabSz="914400">
              <a:spcBef>
                <a:spcPct val="0"/>
              </a:spcBef>
            </a:pPr>
            <a:r>
              <a:rPr lang="zh-CN" altLang="en-US" sz="5400" spc="-150" dirty="0">
                <a:solidFill>
                  <a:schemeClr val="bg1"/>
                </a:solidFill>
                <a:latin typeface="思源黑体 CN Heavy" panose="020B0A00000000000000" pitchFamily="34" charset="-122"/>
                <a:ea typeface="思源黑体 CN Heavy" panose="020B0A00000000000000" pitchFamily="34" charset="-122"/>
                <a:cs typeface="+mj-cs"/>
              </a:rPr>
              <a:t>BUSINESS </a:t>
            </a:r>
            <a:r>
              <a:rPr lang="zh-CN" altLang="en-US" sz="5400" spc="-150" dirty="0">
                <a:solidFill>
                  <a:schemeClr val="accent1">
                    <a:lumMod val="100000"/>
                  </a:schemeClr>
                </a:solidFill>
                <a:latin typeface="思源黑体 CN Heavy" panose="020B0A00000000000000" pitchFamily="34" charset="-122"/>
                <a:ea typeface="思源黑体 CN Heavy" panose="020B0A00000000000000" pitchFamily="34" charset="-122"/>
                <a:cs typeface="+mj-cs"/>
              </a:rPr>
              <a:t>PLAN</a:t>
            </a:r>
          </a:p>
        </p:txBody>
      </p:sp>
      <p:sp>
        <p:nvSpPr>
          <p:cNvPr id="28" name="矩形 27"/>
          <p:cNvSpPr/>
          <p:nvPr/>
        </p:nvSpPr>
        <p:spPr>
          <a:xfrm>
            <a:off x="2192500" y="3693485"/>
            <a:ext cx="5742132" cy="369332"/>
          </a:xfrm>
          <a:prstGeom prst="rect">
            <a:avLst/>
          </a:prstGeom>
          <a:noFill/>
        </p:spPr>
        <p:txBody>
          <a:bodyPr wrap="square">
            <a:spAutoFit/>
          </a:bodyPr>
          <a:lstStyle/>
          <a:p>
            <a:pPr defTabSz="914400">
              <a:spcBef>
                <a:spcPct val="0"/>
              </a:spcBef>
            </a:pPr>
            <a:r>
              <a:rPr lang="zh-CN" altLang="en-US" dirty="0">
                <a:solidFill>
                  <a:schemeClr val="bg1">
                    <a:lumMod val="50000"/>
                  </a:schemeClr>
                </a:solidFill>
              </a:rPr>
              <a:t>极简风产品发布会</a:t>
            </a:r>
            <a:r>
              <a:rPr lang="en-US" altLang="zh-CN" dirty="0">
                <a:solidFill>
                  <a:schemeClr val="bg1">
                    <a:lumMod val="50000"/>
                  </a:schemeClr>
                </a:solidFill>
              </a:rPr>
              <a:t>PPT</a:t>
            </a:r>
            <a:r>
              <a:rPr lang="zh-CN" altLang="en-US" dirty="0">
                <a:solidFill>
                  <a:schemeClr val="bg1">
                    <a:lumMod val="50000"/>
                  </a:schemeClr>
                </a:solidFill>
              </a:rPr>
              <a:t>模板</a:t>
            </a:r>
          </a:p>
        </p:txBody>
      </p:sp>
      <p:cxnSp>
        <p:nvCxnSpPr>
          <p:cNvPr id="25" name="直接连接符 24"/>
          <p:cNvCxnSpPr/>
          <p:nvPr/>
        </p:nvCxnSpPr>
        <p:spPr>
          <a:xfrm flipH="1">
            <a:off x="9372952" y="2303261"/>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9859367" y="1015703"/>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8571974" y="1871208"/>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9482350" y="3693485"/>
            <a:ext cx="2066499" cy="3212500"/>
          </a:xfrm>
          <a:prstGeom prst="line">
            <a:avLst/>
          </a:prstGeom>
          <a:ln>
            <a:gradFill>
              <a:gsLst>
                <a:gs pos="885">
                  <a:schemeClr val="tx1"/>
                </a:gs>
                <a:gs pos="59000">
                  <a:schemeClr val="accent1">
                    <a:lumMod val="5000"/>
                    <a:lumOff val="95000"/>
                    <a:alpha val="10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sp>
        <p:nvSpPr>
          <p:cNvPr id="34" name="任意多边形: 形状 33"/>
          <p:cNvSpPr/>
          <p:nvPr/>
        </p:nvSpPr>
        <p:spPr>
          <a:xfrm rot="2008142">
            <a:off x="9426391" y="2544303"/>
            <a:ext cx="319543" cy="1071380"/>
          </a:xfrm>
          <a:custGeom>
            <a:avLst/>
            <a:gdLst>
              <a:gd name="connsiteX0" fmla="*/ 278285 w 319543"/>
              <a:gd name="connsiteY0" fmla="*/ 0 h 1071380"/>
              <a:gd name="connsiteX1" fmla="*/ 319543 w 319543"/>
              <a:gd name="connsiteY1" fmla="*/ 0 h 1071380"/>
              <a:gd name="connsiteX2" fmla="*/ 319543 w 319543"/>
              <a:gd name="connsiteY2" fmla="*/ 601405 h 1071380"/>
              <a:gd name="connsiteX3" fmla="*/ 0 w 319543"/>
              <a:gd name="connsiteY3" fmla="*/ 1071380 h 1071380"/>
              <a:gd name="connsiteX4" fmla="*/ 0 w 319543"/>
              <a:gd name="connsiteY4" fmla="*/ 409295 h 107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543" h="1071380">
                <a:moveTo>
                  <a:pt x="278285" y="0"/>
                </a:moveTo>
                <a:lnTo>
                  <a:pt x="319543" y="0"/>
                </a:lnTo>
                <a:lnTo>
                  <a:pt x="319543" y="601405"/>
                </a:lnTo>
                <a:lnTo>
                  <a:pt x="0" y="1071380"/>
                </a:lnTo>
                <a:lnTo>
                  <a:pt x="0" y="409295"/>
                </a:lnTo>
                <a:close/>
              </a:path>
            </a:pathLst>
          </a:custGeom>
          <a:solidFill>
            <a:schemeClr val="bg2">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形状 34"/>
          <p:cNvSpPr/>
          <p:nvPr/>
        </p:nvSpPr>
        <p:spPr>
          <a:xfrm rot="2008142">
            <a:off x="9652222" y="3288896"/>
            <a:ext cx="319543" cy="1071380"/>
          </a:xfrm>
          <a:custGeom>
            <a:avLst/>
            <a:gdLst>
              <a:gd name="connsiteX0" fmla="*/ 278285 w 319543"/>
              <a:gd name="connsiteY0" fmla="*/ 0 h 1071380"/>
              <a:gd name="connsiteX1" fmla="*/ 319543 w 319543"/>
              <a:gd name="connsiteY1" fmla="*/ 0 h 1071380"/>
              <a:gd name="connsiteX2" fmla="*/ 319543 w 319543"/>
              <a:gd name="connsiteY2" fmla="*/ 601405 h 1071380"/>
              <a:gd name="connsiteX3" fmla="*/ 0 w 319543"/>
              <a:gd name="connsiteY3" fmla="*/ 1071380 h 1071380"/>
              <a:gd name="connsiteX4" fmla="*/ 0 w 319543"/>
              <a:gd name="connsiteY4" fmla="*/ 409295 h 107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543" h="1071380">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形状 35"/>
          <p:cNvSpPr/>
          <p:nvPr/>
        </p:nvSpPr>
        <p:spPr>
          <a:xfrm rot="2008142">
            <a:off x="11028339" y="2250510"/>
            <a:ext cx="193348" cy="648266"/>
          </a:xfrm>
          <a:custGeom>
            <a:avLst/>
            <a:gdLst>
              <a:gd name="connsiteX0" fmla="*/ 278285 w 319543"/>
              <a:gd name="connsiteY0" fmla="*/ 0 h 1071380"/>
              <a:gd name="connsiteX1" fmla="*/ 319543 w 319543"/>
              <a:gd name="connsiteY1" fmla="*/ 0 h 1071380"/>
              <a:gd name="connsiteX2" fmla="*/ 319543 w 319543"/>
              <a:gd name="connsiteY2" fmla="*/ 601405 h 1071380"/>
              <a:gd name="connsiteX3" fmla="*/ 0 w 319543"/>
              <a:gd name="connsiteY3" fmla="*/ 1071380 h 1071380"/>
              <a:gd name="connsiteX4" fmla="*/ 0 w 319543"/>
              <a:gd name="connsiteY4" fmla="*/ 409295 h 107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543" h="1071380">
                <a:moveTo>
                  <a:pt x="278285" y="0"/>
                </a:moveTo>
                <a:lnTo>
                  <a:pt x="319543" y="0"/>
                </a:lnTo>
                <a:lnTo>
                  <a:pt x="319543" y="601405"/>
                </a:lnTo>
                <a:lnTo>
                  <a:pt x="0" y="1071380"/>
                </a:lnTo>
                <a:lnTo>
                  <a:pt x="0" y="409295"/>
                </a:lnTo>
                <a:close/>
              </a:path>
            </a:pathLst>
          </a:cu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Rectangle 8"/>
          <p:cNvSpPr/>
          <p:nvPr/>
        </p:nvSpPr>
        <p:spPr>
          <a:xfrm>
            <a:off x="2300073" y="4179572"/>
            <a:ext cx="2612572" cy="380921"/>
          </a:xfrm>
          <a:prstGeom prst="rect">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CN Light" panose="020B0300000000000000" pitchFamily="34" charset="-122"/>
              <a:ea typeface="思源黑体 CN Light" panose="020B0300000000000000" pitchFamily="34" charset="-122"/>
            </a:endParaRPr>
          </a:p>
        </p:txBody>
      </p:sp>
      <p:sp>
        <p:nvSpPr>
          <p:cNvPr id="38" name="Subtitle 2"/>
          <p:cNvSpPr txBox="1"/>
          <p:nvPr/>
        </p:nvSpPr>
        <p:spPr>
          <a:xfrm>
            <a:off x="2422885" y="4188683"/>
            <a:ext cx="2049427" cy="3809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id-ID" sz="1800" spc="300" dirty="0">
                <a:solidFill>
                  <a:schemeClr val="bg2"/>
                </a:solidFill>
                <a:latin typeface="思源黑体 CN Light" panose="020B0300000000000000" pitchFamily="34" charset="-122"/>
                <a:ea typeface="思源黑体 CN Light" panose="020B0300000000000000" pitchFamily="34" charset="-122"/>
                <a:cs typeface="Lato Heavy" panose="020F0502020204030203" pitchFamily="34" charset="0"/>
              </a:rPr>
              <a:t>LEARN MORE</a:t>
            </a:r>
          </a:p>
        </p:txBody>
      </p:sp>
      <p:cxnSp>
        <p:nvCxnSpPr>
          <p:cNvPr id="39" name="Straight Arrow Connector 12"/>
          <p:cNvCxnSpPr/>
          <p:nvPr/>
        </p:nvCxnSpPr>
        <p:spPr>
          <a:xfrm>
            <a:off x="4267885" y="4371502"/>
            <a:ext cx="502277" cy="0"/>
          </a:xfrm>
          <a:prstGeom prst="straightConnector1">
            <a:avLst/>
          </a:prstGeom>
          <a:ln w="63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1+#ppt_w/2"/>
                                          </p:val>
                                        </p:tav>
                                        <p:tav tm="100000">
                                          <p:val>
                                            <p:strVal val="#ppt_x"/>
                                          </p:val>
                                        </p:tav>
                                      </p:tavLst>
                                    </p:anim>
                                    <p:anim calcmode="lin" valueType="num">
                                      <p:cBhvr additive="base">
                                        <p:cTn id="13" dur="500" fill="hold"/>
                                        <p:tgtEl>
                                          <p:spTgt spid="2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500" fill="hold"/>
                                        <p:tgtEl>
                                          <p:spTgt spid="37"/>
                                        </p:tgtEl>
                                        <p:attrNameLst>
                                          <p:attrName>ppt_x</p:attrName>
                                        </p:attrNameLst>
                                      </p:cBhvr>
                                      <p:tavLst>
                                        <p:tav tm="0">
                                          <p:val>
                                            <p:strVal val="1+#ppt_w/2"/>
                                          </p:val>
                                        </p:tav>
                                        <p:tav tm="100000">
                                          <p:val>
                                            <p:strVal val="#ppt_x"/>
                                          </p:val>
                                        </p:tav>
                                      </p:tavLst>
                                    </p:anim>
                                    <p:anim calcmode="lin" valueType="num">
                                      <p:cBhvr additive="base">
                                        <p:cTn id="23" dur="500" fill="hold"/>
                                        <p:tgtEl>
                                          <p:spTgt spid="3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1+#ppt_w/2"/>
                                          </p:val>
                                        </p:tav>
                                        <p:tav tm="100000">
                                          <p:val>
                                            <p:strVal val="#ppt_x"/>
                                          </p:val>
                                        </p:tav>
                                      </p:tavLst>
                                    </p:anim>
                                    <p:anim calcmode="lin" valueType="num">
                                      <p:cBhvr additive="base">
                                        <p:cTn id="28" dur="500" fill="hold"/>
                                        <p:tgtEl>
                                          <p:spTgt spid="3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1+#ppt_w/2"/>
                                          </p:val>
                                        </p:tav>
                                        <p:tav tm="100000">
                                          <p:val>
                                            <p:strVal val="#ppt_x"/>
                                          </p:val>
                                        </p:tav>
                                      </p:tavLst>
                                    </p:anim>
                                    <p:anim calcmode="lin" valueType="num">
                                      <p:cBhvr additive="base">
                                        <p:cTn id="33" dur="500" fill="hold"/>
                                        <p:tgtEl>
                                          <p:spTgt spid="39"/>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500"/>
                                        <p:tgtEl>
                                          <p:spTgt spid="29"/>
                                        </p:tgtEl>
                                      </p:cBhvr>
                                    </p:animEffect>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left)">
                                      <p:cBhvr>
                                        <p:cTn id="45" dur="500"/>
                                        <p:tgtEl>
                                          <p:spTgt spid="30"/>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left)">
                                      <p:cBhvr>
                                        <p:cTn id="49" dur="500"/>
                                        <p:tgtEl>
                                          <p:spTgt spid="31"/>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left)">
                                      <p:cBhvr>
                                        <p:cTn id="53" dur="500"/>
                                        <p:tgtEl>
                                          <p:spTgt spid="3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left)">
                                      <p:cBhvr>
                                        <p:cTn id="57" dur="500"/>
                                        <p:tgtEl>
                                          <p:spTgt spid="3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left)">
                                      <p:cBhvr>
                                        <p:cTn id="61" dur="500"/>
                                        <p:tgtEl>
                                          <p:spTgt spid="36"/>
                                        </p:tgtEl>
                                      </p:cBhvr>
                                    </p:animEffect>
                                  </p:childTnLst>
                                </p:cTn>
                              </p:par>
                            </p:childTnLst>
                          </p:cTn>
                        </p:par>
                        <p:par>
                          <p:cTn id="62" fill="hold">
                            <p:stCondLst>
                              <p:cond delay="6500"/>
                            </p:stCondLst>
                            <p:childTnLst>
                              <p:par>
                                <p:cTn id="63" presetID="22" presetClass="entr" presetSubtype="4"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down)">
                                      <p:cBhvr>
                                        <p:cTn id="65" dur="500"/>
                                        <p:tgtEl>
                                          <p:spTgt spid="7"/>
                                        </p:tgtEl>
                                      </p:cBhvr>
                                    </p:animEffect>
                                  </p:childTnLst>
                                </p:cTn>
                              </p:par>
                            </p:childTnLst>
                          </p:cTn>
                        </p:par>
                        <p:par>
                          <p:cTn id="66" fill="hold">
                            <p:stCondLst>
                              <p:cond delay="7000"/>
                            </p:stCondLst>
                            <p:childTnLst>
                              <p:par>
                                <p:cTn id="67" presetID="10" presetClass="entr" presetSubtype="0" fill="hold" grpId="0" nodeType="afterEffect">
                                  <p:stCondLst>
                                    <p:cond delay="0"/>
                                  </p:stCondLst>
                                  <p:childTnLst>
                                    <p:set>
                                      <p:cBhvr>
                                        <p:cTn id="68" dur="1" fill="hold">
                                          <p:stCondLst>
                                            <p:cond delay="0"/>
                                          </p:stCondLst>
                                        </p:cTn>
                                        <p:tgtEl>
                                          <p:spTgt spid="2"/>
                                        </p:tgtEl>
                                        <p:attrNameLst>
                                          <p:attrName>style.visibility</p:attrName>
                                        </p:attrNameLst>
                                      </p:cBhvr>
                                      <p:to>
                                        <p:strVal val="visible"/>
                                      </p:to>
                                    </p:set>
                                    <p:animEffect transition="in" filter="fade">
                                      <p:cBhvr>
                                        <p:cTn id="6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26" grpId="0"/>
      <p:bldP spid="28" grpId="0"/>
      <p:bldP spid="34" grpId="0" animBg="1"/>
      <p:bldP spid="35" grpId="0" animBg="1"/>
      <p:bldP spid="36" grpId="0" animBg="1"/>
      <p:bldP spid="37" grpId="0" animBg="1"/>
      <p:bldP spid="3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3680385" y="3335259"/>
            <a:ext cx="5419725" cy="895350"/>
          </a:xfrm>
        </p:spPr>
        <p:txBody>
          <a:bodyPr>
            <a:normAutofit/>
          </a:bodyPr>
          <a:lstStyle/>
          <a:p>
            <a:pPr algn="ctr"/>
            <a:r>
              <a:rPr lang="en-US" altLang="zh-CN" sz="3200" dirty="0">
                <a:solidFill>
                  <a:schemeClr val="accent1">
                    <a:lumMod val="100000"/>
                  </a:schemeClr>
                </a:solidFill>
                <a:latin typeface="思源黑体 CN Light" panose="020B0300000000000000" pitchFamily="34" charset="-122"/>
                <a:ea typeface="思源黑体 CN Light" panose="020B0300000000000000" pitchFamily="34" charset="-122"/>
                <a:sym typeface="思源黑体" panose="020B0400000000000000" pitchFamily="34" charset="-122"/>
              </a:rPr>
              <a:t>PART 02</a:t>
            </a:r>
            <a:endParaRPr lang="zh-CN" altLang="en-US" sz="3200" dirty="0">
              <a:solidFill>
                <a:schemeClr val="accent1">
                  <a:lumMod val="100000"/>
                </a:schemeClr>
              </a:solidFill>
              <a:latin typeface="思源黑体 CN Light" panose="020B0300000000000000" pitchFamily="34" charset="-122"/>
              <a:ea typeface="思源黑体 CN Light" panose="020B0300000000000000" pitchFamily="34" charset="-122"/>
              <a:sym typeface="思源黑体" panose="020B0400000000000000" pitchFamily="34" charset="-122"/>
            </a:endParaRPr>
          </a:p>
        </p:txBody>
      </p:sp>
      <p:sp>
        <p:nvSpPr>
          <p:cNvPr id="6" name="文本占位符 5"/>
          <p:cNvSpPr>
            <a:spLocks noGrp="1"/>
          </p:cNvSpPr>
          <p:nvPr>
            <p:ph type="body" idx="4294967295"/>
          </p:nvPr>
        </p:nvSpPr>
        <p:spPr>
          <a:xfrm>
            <a:off x="4128725" y="4230609"/>
            <a:ext cx="4675187" cy="1014413"/>
          </a:xfrm>
        </p:spPr>
        <p:txBody>
          <a:bodyPr>
            <a:normAutofit/>
          </a:bodyPr>
          <a:lstStyle/>
          <a:p>
            <a:pPr marL="0" lvl="0" indent="0" algn="ctr">
              <a:buNone/>
            </a:pPr>
            <a:r>
              <a:rPr lang="en-US" altLang="zh-CN" sz="1400" dirty="0">
                <a:solidFill>
                  <a:schemeClr val="bg2"/>
                </a:solidFill>
                <a:latin typeface="思源黑体 CN Light" panose="020B0300000000000000" pitchFamily="34" charset="-122"/>
                <a:ea typeface="思源黑体 CN Light" panose="020B0300000000000000" pitchFamily="34" charset="-122"/>
                <a:sym typeface="思源黑体" panose="020B0400000000000000" pitchFamily="34" charset="-122"/>
              </a:rPr>
              <a:t>Supporting text here.</a:t>
            </a:r>
          </a:p>
          <a:p>
            <a:pPr marL="0" lvl="0" indent="0" algn="ctr">
              <a:buNone/>
            </a:pPr>
            <a:r>
              <a:rPr lang="en-US" altLang="zh-CN" sz="1400" dirty="0">
                <a:solidFill>
                  <a:schemeClr val="bg2"/>
                </a:solidFill>
                <a:latin typeface="思源黑体 CN Light" panose="020B0300000000000000" pitchFamily="34" charset="-122"/>
                <a:ea typeface="思源黑体 CN Light" panose="020B0300000000000000" pitchFamily="34" charset="-122"/>
                <a:sym typeface="思源黑体" panose="020B0400000000000000" pitchFamily="34" charset="-122"/>
              </a:rPr>
              <a:t>When you copy &amp; paste, choose "keep text only" option.</a:t>
            </a:r>
            <a:endParaRPr lang="zh-CN" altLang="en-US" sz="1400" dirty="0">
              <a:solidFill>
                <a:schemeClr val="bg2"/>
              </a:solidFill>
              <a:latin typeface="思源黑体 CN Light" panose="020B0300000000000000" pitchFamily="34" charset="-122"/>
              <a:ea typeface="思源黑体 CN Light" panose="020B0300000000000000" pitchFamily="34" charset="-122"/>
              <a:sym typeface="思源黑体" panose="020B0400000000000000" pitchFamily="34" charset="-122"/>
            </a:endParaRPr>
          </a:p>
        </p:txBody>
      </p:sp>
      <p:sp>
        <p:nvSpPr>
          <p:cNvPr id="9" name="文本框 8"/>
          <p:cNvSpPr txBox="1"/>
          <p:nvPr/>
        </p:nvSpPr>
        <p:spPr>
          <a:xfrm>
            <a:off x="5442549" y="900634"/>
            <a:ext cx="1322798" cy="2646878"/>
          </a:xfrm>
          <a:prstGeom prst="rect">
            <a:avLst/>
          </a:prstGeom>
          <a:noFill/>
        </p:spPr>
        <p:txBody>
          <a:bodyPr wrap="none" rtlCol="0">
            <a:spAutoFit/>
          </a:bodyPr>
          <a:lstStyle>
            <a:defPPr>
              <a:defRPr lang="en-US"/>
            </a:defPPr>
            <a:lvl1pPr>
              <a:defRPr sz="8000">
                <a:gradFill>
                  <a:gsLst>
                    <a:gs pos="36000">
                      <a:schemeClr val="bg1"/>
                    </a:gs>
                    <a:gs pos="100000">
                      <a:schemeClr val="tx1">
                        <a:lumMod val="50000"/>
                        <a:lumOff val="50000"/>
                      </a:schemeClr>
                    </a:gs>
                  </a:gsLst>
                  <a:lin ang="5400000" scaled="1"/>
                </a:gradFill>
                <a:latin typeface="字魂5号-无外润黑体" panose="00000500000000000000" pitchFamily="2" charset="-122"/>
                <a:ea typeface="字魂5号-无外润黑体" panose="00000500000000000000" pitchFamily="2" charset="-122"/>
              </a:defRPr>
            </a:lvl1pPr>
          </a:lstStyle>
          <a:p>
            <a:r>
              <a:rPr lang="en-US" altLang="zh-CN" sz="1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rPr>
              <a:t>2</a:t>
            </a:r>
            <a:endParaRPr lang="zh-CN" altLang="en-US" sz="1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endParaRPr>
          </a:p>
        </p:txBody>
      </p:sp>
      <p:grpSp>
        <p:nvGrpSpPr>
          <p:cNvPr id="4" name="组合 3"/>
          <p:cNvGrpSpPr/>
          <p:nvPr/>
        </p:nvGrpSpPr>
        <p:grpSpPr>
          <a:xfrm rot="1279383">
            <a:off x="5337810" y="1303081"/>
            <a:ext cx="1881389" cy="2767558"/>
            <a:chOff x="5326021" y="1359499"/>
            <a:chExt cx="2273644" cy="3344573"/>
          </a:xfrm>
        </p:grpSpPr>
        <p:cxnSp>
          <p:nvCxnSpPr>
            <p:cNvPr id="8" name="直接连接符 7"/>
            <p:cNvCxnSpPr/>
            <p:nvPr/>
          </p:nvCxnSpPr>
          <p:spPr>
            <a:xfrm flipH="1">
              <a:off x="5533166" y="1359499"/>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0" name="任意多边形: 形状 9"/>
            <p:cNvSpPr/>
            <p:nvPr/>
          </p:nvSpPr>
          <p:spPr>
            <a:xfrm rot="2008142">
              <a:off x="5326021" y="3632692"/>
              <a:ext cx="319543" cy="1071380"/>
            </a:xfrm>
            <a:custGeom>
              <a:avLst/>
              <a:gdLst>
                <a:gd name="connsiteX0" fmla="*/ 278285 w 319543"/>
                <a:gd name="connsiteY0" fmla="*/ 0 h 1071380"/>
                <a:gd name="connsiteX1" fmla="*/ 319543 w 319543"/>
                <a:gd name="connsiteY1" fmla="*/ 0 h 1071380"/>
                <a:gd name="connsiteX2" fmla="*/ 319543 w 319543"/>
                <a:gd name="connsiteY2" fmla="*/ 601405 h 1071380"/>
                <a:gd name="connsiteX3" fmla="*/ 0 w 319543"/>
                <a:gd name="connsiteY3" fmla="*/ 1071380 h 1071380"/>
                <a:gd name="connsiteX4" fmla="*/ 0 w 319543"/>
                <a:gd name="connsiteY4" fmla="*/ 409295 h 107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543" h="1071380">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1000"/>
                                        <p:tgtEl>
                                          <p:spTgt spid="6">
                                            <p:txEl>
                                              <p:pRg st="1" end="1"/>
                                            </p:txEl>
                                          </p:spTgt>
                                        </p:tgtEl>
                                      </p:cBhvr>
                                    </p:animEffect>
                                    <p:anim calcmode="lin" valueType="num">
                                      <p:cBhvr>
                                        <p:cTn id="2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838200" y="1971301"/>
            <a:ext cx="1333500" cy="13335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5" name="椭圆 4"/>
          <p:cNvSpPr/>
          <p:nvPr/>
        </p:nvSpPr>
        <p:spPr>
          <a:xfrm>
            <a:off x="4343400" y="1971301"/>
            <a:ext cx="1333500" cy="1333500"/>
          </a:xfrm>
          <a:prstGeom prst="ellipse">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6" name="椭圆 5"/>
          <p:cNvSpPr/>
          <p:nvPr/>
        </p:nvSpPr>
        <p:spPr>
          <a:xfrm>
            <a:off x="6096000" y="1971301"/>
            <a:ext cx="1333500" cy="13335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7" name="椭圆 6"/>
          <p:cNvSpPr/>
          <p:nvPr/>
        </p:nvSpPr>
        <p:spPr>
          <a:xfrm>
            <a:off x="2590800" y="1971301"/>
            <a:ext cx="1333500" cy="13335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nvGrpSpPr>
          <p:cNvPr id="13319" name="组合 59"/>
          <p:cNvGrpSpPr/>
          <p:nvPr/>
        </p:nvGrpSpPr>
        <p:grpSpPr bwMode="auto">
          <a:xfrm flipH="1">
            <a:off x="4760913" y="4054101"/>
            <a:ext cx="6591300" cy="1333500"/>
            <a:chOff x="4760913" y="3918449"/>
            <a:chExt cx="6591300" cy="1333500"/>
          </a:xfrm>
        </p:grpSpPr>
        <p:sp>
          <p:nvSpPr>
            <p:cNvPr id="8" name="椭圆 7"/>
            <p:cNvSpPr/>
            <p:nvPr/>
          </p:nvSpPr>
          <p:spPr>
            <a:xfrm>
              <a:off x="4760913" y="3918449"/>
              <a:ext cx="1333500" cy="13335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9" name="椭圆 8"/>
            <p:cNvSpPr/>
            <p:nvPr/>
          </p:nvSpPr>
          <p:spPr>
            <a:xfrm>
              <a:off x="8266113" y="3918449"/>
              <a:ext cx="1333500" cy="1333500"/>
            </a:xfrm>
            <a:prstGeom prst="ellipse">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0" name="椭圆 9"/>
            <p:cNvSpPr/>
            <p:nvPr/>
          </p:nvSpPr>
          <p:spPr>
            <a:xfrm>
              <a:off x="10018713" y="3918449"/>
              <a:ext cx="1333500" cy="13335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1" name="椭圆 10"/>
            <p:cNvSpPr/>
            <p:nvPr/>
          </p:nvSpPr>
          <p:spPr>
            <a:xfrm>
              <a:off x="6513513" y="3918449"/>
              <a:ext cx="1333500" cy="13335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sp>
        <p:nvSpPr>
          <p:cNvPr id="13320" name="Freeform 77"/>
          <p:cNvSpPr>
            <a:spLocks noEditPoints="1"/>
          </p:cNvSpPr>
          <p:nvPr/>
        </p:nvSpPr>
        <p:spPr bwMode="auto">
          <a:xfrm>
            <a:off x="1085850" y="2212601"/>
            <a:ext cx="838200" cy="850900"/>
          </a:xfrm>
          <a:custGeom>
            <a:avLst/>
            <a:gdLst>
              <a:gd name="T0" fmla="*/ 2147483647 w 217"/>
              <a:gd name="T1" fmla="*/ 2147483647 h 219"/>
              <a:gd name="T2" fmla="*/ 2147483647 w 217"/>
              <a:gd name="T3" fmla="*/ 2147483647 h 219"/>
              <a:gd name="T4" fmla="*/ 2147483647 w 217"/>
              <a:gd name="T5" fmla="*/ 2147483647 h 219"/>
              <a:gd name="T6" fmla="*/ 2147483647 w 217"/>
              <a:gd name="T7" fmla="*/ 2147483647 h 219"/>
              <a:gd name="T8" fmla="*/ 2147483647 w 217"/>
              <a:gd name="T9" fmla="*/ 2147483647 h 219"/>
              <a:gd name="T10" fmla="*/ 2147483647 w 217"/>
              <a:gd name="T11" fmla="*/ 2147483647 h 219"/>
              <a:gd name="T12" fmla="*/ 2147483647 w 217"/>
              <a:gd name="T13" fmla="*/ 2147483647 h 219"/>
              <a:gd name="T14" fmla="*/ 2147483647 w 217"/>
              <a:gd name="T15" fmla="*/ 2147483647 h 219"/>
              <a:gd name="T16" fmla="*/ 2147483647 w 217"/>
              <a:gd name="T17" fmla="*/ 0 h 219"/>
              <a:gd name="T18" fmla="*/ 2147483647 w 217"/>
              <a:gd name="T19" fmla="*/ 2147483647 h 219"/>
              <a:gd name="T20" fmla="*/ 2147483647 w 217"/>
              <a:gd name="T21" fmla="*/ 2147483647 h 219"/>
              <a:gd name="T22" fmla="*/ 2147483647 w 217"/>
              <a:gd name="T23" fmla="*/ 2147483647 h 219"/>
              <a:gd name="T24" fmla="*/ 2147483647 w 217"/>
              <a:gd name="T25" fmla="*/ 2147483647 h 219"/>
              <a:gd name="T26" fmla="*/ 2147483647 w 217"/>
              <a:gd name="T27" fmla="*/ 2147483647 h 219"/>
              <a:gd name="T28" fmla="*/ 2147483647 w 217"/>
              <a:gd name="T29" fmla="*/ 2147483647 h 219"/>
              <a:gd name="T30" fmla="*/ 2147483647 w 217"/>
              <a:gd name="T31" fmla="*/ 2147483647 h 219"/>
              <a:gd name="T32" fmla="*/ 2147483647 w 217"/>
              <a:gd name="T33" fmla="*/ 2147483647 h 219"/>
              <a:gd name="T34" fmla="*/ 2147483647 w 217"/>
              <a:gd name="T35" fmla="*/ 2147483647 h 219"/>
              <a:gd name="T36" fmla="*/ 2147483647 w 217"/>
              <a:gd name="T37" fmla="*/ 2147483647 h 219"/>
              <a:gd name="T38" fmla="*/ 2147483647 w 217"/>
              <a:gd name="T39" fmla="*/ 2147483647 h 219"/>
              <a:gd name="T40" fmla="*/ 2147483647 w 217"/>
              <a:gd name="T41" fmla="*/ 2147483647 h 219"/>
              <a:gd name="T42" fmla="*/ 2147483647 w 217"/>
              <a:gd name="T43" fmla="*/ 2147483647 h 219"/>
              <a:gd name="T44" fmla="*/ 2147483647 w 217"/>
              <a:gd name="T45" fmla="*/ 2147483647 h 219"/>
              <a:gd name="T46" fmla="*/ 2147483647 w 217"/>
              <a:gd name="T47" fmla="*/ 2147483647 h 219"/>
              <a:gd name="T48" fmla="*/ 2147483647 w 217"/>
              <a:gd name="T49" fmla="*/ 2147483647 h 219"/>
              <a:gd name="T50" fmla="*/ 2147483647 w 217"/>
              <a:gd name="T51" fmla="*/ 2147483647 h 2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7" h="219">
                <a:moveTo>
                  <a:pt x="139" y="105"/>
                </a:moveTo>
                <a:cubicBezTo>
                  <a:pt x="139" y="105"/>
                  <a:pt x="134" y="103"/>
                  <a:pt x="134" y="93"/>
                </a:cubicBezTo>
                <a:cubicBezTo>
                  <a:pt x="134" y="84"/>
                  <a:pt x="134" y="52"/>
                  <a:pt x="134" y="42"/>
                </a:cubicBezTo>
                <a:cubicBezTo>
                  <a:pt x="137" y="40"/>
                  <a:pt x="139" y="37"/>
                  <a:pt x="139" y="35"/>
                </a:cubicBezTo>
                <a:cubicBezTo>
                  <a:pt x="141" y="35"/>
                  <a:pt x="141" y="35"/>
                  <a:pt x="141" y="35"/>
                </a:cubicBezTo>
                <a:cubicBezTo>
                  <a:pt x="141" y="12"/>
                  <a:pt x="141" y="12"/>
                  <a:pt x="141" y="12"/>
                </a:cubicBezTo>
                <a:cubicBezTo>
                  <a:pt x="139" y="12"/>
                  <a:pt x="139" y="12"/>
                  <a:pt x="139" y="12"/>
                </a:cubicBezTo>
                <a:cubicBezTo>
                  <a:pt x="139" y="12"/>
                  <a:pt x="139" y="12"/>
                  <a:pt x="139" y="12"/>
                </a:cubicBezTo>
                <a:cubicBezTo>
                  <a:pt x="139" y="5"/>
                  <a:pt x="126" y="0"/>
                  <a:pt x="108" y="0"/>
                </a:cubicBezTo>
                <a:cubicBezTo>
                  <a:pt x="91" y="0"/>
                  <a:pt x="77" y="5"/>
                  <a:pt x="77" y="12"/>
                </a:cubicBezTo>
                <a:cubicBezTo>
                  <a:pt x="77" y="12"/>
                  <a:pt x="77" y="12"/>
                  <a:pt x="77" y="12"/>
                </a:cubicBezTo>
                <a:cubicBezTo>
                  <a:pt x="77" y="12"/>
                  <a:pt x="77" y="12"/>
                  <a:pt x="77" y="12"/>
                </a:cubicBezTo>
                <a:cubicBezTo>
                  <a:pt x="77" y="35"/>
                  <a:pt x="77" y="35"/>
                  <a:pt x="77" y="35"/>
                </a:cubicBezTo>
                <a:cubicBezTo>
                  <a:pt x="77" y="35"/>
                  <a:pt x="77" y="35"/>
                  <a:pt x="77" y="35"/>
                </a:cubicBezTo>
                <a:cubicBezTo>
                  <a:pt x="78" y="38"/>
                  <a:pt x="80" y="40"/>
                  <a:pt x="86" y="42"/>
                </a:cubicBezTo>
                <a:cubicBezTo>
                  <a:pt x="86" y="53"/>
                  <a:pt x="86" y="85"/>
                  <a:pt x="86" y="93"/>
                </a:cubicBezTo>
                <a:cubicBezTo>
                  <a:pt x="86" y="103"/>
                  <a:pt x="79" y="105"/>
                  <a:pt x="79" y="105"/>
                </a:cubicBezTo>
                <a:cubicBezTo>
                  <a:pt x="68" y="112"/>
                  <a:pt x="0" y="180"/>
                  <a:pt x="30" y="200"/>
                </a:cubicBezTo>
                <a:cubicBezTo>
                  <a:pt x="56" y="219"/>
                  <a:pt x="100" y="218"/>
                  <a:pt x="109" y="218"/>
                </a:cubicBezTo>
                <a:cubicBezTo>
                  <a:pt x="118" y="218"/>
                  <a:pt x="161" y="219"/>
                  <a:pt x="188" y="200"/>
                </a:cubicBezTo>
                <a:cubicBezTo>
                  <a:pt x="217" y="180"/>
                  <a:pt x="151" y="112"/>
                  <a:pt x="139" y="105"/>
                </a:cubicBezTo>
                <a:close/>
                <a:moveTo>
                  <a:pt x="137" y="201"/>
                </a:moveTo>
                <a:cubicBezTo>
                  <a:pt x="137" y="201"/>
                  <a:pt x="171" y="195"/>
                  <a:pt x="172" y="177"/>
                </a:cubicBezTo>
                <a:cubicBezTo>
                  <a:pt x="174" y="159"/>
                  <a:pt x="142" y="126"/>
                  <a:pt x="142" y="126"/>
                </a:cubicBezTo>
                <a:cubicBezTo>
                  <a:pt x="142" y="126"/>
                  <a:pt x="183" y="158"/>
                  <a:pt x="183" y="179"/>
                </a:cubicBezTo>
                <a:cubicBezTo>
                  <a:pt x="183" y="201"/>
                  <a:pt x="137" y="201"/>
                  <a:pt x="137" y="20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nvGrpSpPr>
          <p:cNvPr id="13321" name="组合 12"/>
          <p:cNvGrpSpPr/>
          <p:nvPr/>
        </p:nvGrpSpPr>
        <p:grpSpPr bwMode="auto">
          <a:xfrm>
            <a:off x="3046413" y="2226889"/>
            <a:ext cx="422275" cy="822325"/>
            <a:chOff x="4230688" y="1919288"/>
            <a:chExt cx="198437" cy="385763"/>
          </a:xfrm>
        </p:grpSpPr>
        <p:sp>
          <p:nvSpPr>
            <p:cNvPr id="13360" name="Freeform 91"/>
            <p:cNvSpPr/>
            <p:nvPr/>
          </p:nvSpPr>
          <p:spPr bwMode="auto">
            <a:xfrm>
              <a:off x="4235450" y="1974851"/>
              <a:ext cx="69850" cy="296863"/>
            </a:xfrm>
            <a:custGeom>
              <a:avLst/>
              <a:gdLst>
                <a:gd name="T0" fmla="*/ 2147483647 w 44"/>
                <a:gd name="T1" fmla="*/ 2147483647 h 187"/>
                <a:gd name="T2" fmla="*/ 2147483647 w 44"/>
                <a:gd name="T3" fmla="*/ 2147483647 h 187"/>
                <a:gd name="T4" fmla="*/ 2147483647 w 44"/>
                <a:gd name="T5" fmla="*/ 2147483647 h 187"/>
                <a:gd name="T6" fmla="*/ 0 w 44"/>
                <a:gd name="T7" fmla="*/ 2147483647 h 187"/>
                <a:gd name="T8" fmla="*/ 0 w 44"/>
                <a:gd name="T9" fmla="*/ 0 h 187"/>
                <a:gd name="T10" fmla="*/ 2147483647 w 44"/>
                <a:gd name="T11" fmla="*/ 0 h 187"/>
                <a:gd name="T12" fmla="*/ 2147483647 w 44"/>
                <a:gd name="T13" fmla="*/ 2147483647 h 1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187">
                  <a:moveTo>
                    <a:pt x="44" y="150"/>
                  </a:moveTo>
                  <a:lnTo>
                    <a:pt x="30" y="187"/>
                  </a:lnTo>
                  <a:lnTo>
                    <a:pt x="13" y="187"/>
                  </a:lnTo>
                  <a:lnTo>
                    <a:pt x="0" y="150"/>
                  </a:lnTo>
                  <a:lnTo>
                    <a:pt x="0" y="0"/>
                  </a:lnTo>
                  <a:lnTo>
                    <a:pt x="44" y="0"/>
                  </a:lnTo>
                  <a:lnTo>
                    <a:pt x="44" y="15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61" name="Freeform 92"/>
            <p:cNvSpPr/>
            <p:nvPr/>
          </p:nvSpPr>
          <p:spPr bwMode="auto">
            <a:xfrm>
              <a:off x="4235450" y="1919288"/>
              <a:ext cx="69850" cy="85725"/>
            </a:xfrm>
            <a:custGeom>
              <a:avLst/>
              <a:gdLst>
                <a:gd name="T0" fmla="*/ 2147483647 w 44"/>
                <a:gd name="T1" fmla="*/ 2147483647 h 54"/>
                <a:gd name="T2" fmla="*/ 2147483647 w 44"/>
                <a:gd name="T3" fmla="*/ 2147483647 h 54"/>
                <a:gd name="T4" fmla="*/ 2147483647 w 44"/>
                <a:gd name="T5" fmla="*/ 2147483647 h 54"/>
                <a:gd name="T6" fmla="*/ 0 w 44"/>
                <a:gd name="T7" fmla="*/ 2147483647 h 54"/>
                <a:gd name="T8" fmla="*/ 0 w 44"/>
                <a:gd name="T9" fmla="*/ 2147483647 h 54"/>
                <a:gd name="T10" fmla="*/ 2147483647 w 44"/>
                <a:gd name="T11" fmla="*/ 2147483647 h 54"/>
                <a:gd name="T12" fmla="*/ 2147483647 w 44"/>
                <a:gd name="T13" fmla="*/ 2147483647 h 54"/>
                <a:gd name="T14" fmla="*/ 2147483647 w 44"/>
                <a:gd name="T15" fmla="*/ 2147483647 h 54"/>
                <a:gd name="T16" fmla="*/ 2147483647 w 44"/>
                <a:gd name="T17" fmla="*/ 2147483647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54">
                  <a:moveTo>
                    <a:pt x="44" y="32"/>
                  </a:moveTo>
                  <a:cubicBezTo>
                    <a:pt x="44" y="44"/>
                    <a:pt x="34" y="54"/>
                    <a:pt x="22" y="54"/>
                  </a:cubicBezTo>
                  <a:cubicBezTo>
                    <a:pt x="21" y="54"/>
                    <a:pt x="21" y="54"/>
                    <a:pt x="21" y="54"/>
                  </a:cubicBezTo>
                  <a:cubicBezTo>
                    <a:pt x="9" y="54"/>
                    <a:pt x="0" y="44"/>
                    <a:pt x="0" y="32"/>
                  </a:cubicBezTo>
                  <a:cubicBezTo>
                    <a:pt x="0" y="12"/>
                    <a:pt x="0" y="12"/>
                    <a:pt x="0" y="12"/>
                  </a:cubicBezTo>
                  <a:cubicBezTo>
                    <a:pt x="0" y="0"/>
                    <a:pt x="9" y="3"/>
                    <a:pt x="21" y="3"/>
                  </a:cubicBezTo>
                  <a:cubicBezTo>
                    <a:pt x="22" y="3"/>
                    <a:pt x="22" y="3"/>
                    <a:pt x="22" y="3"/>
                  </a:cubicBezTo>
                  <a:cubicBezTo>
                    <a:pt x="34" y="3"/>
                    <a:pt x="44" y="0"/>
                    <a:pt x="44" y="12"/>
                  </a:cubicBezTo>
                  <a:lnTo>
                    <a:pt x="44" y="32"/>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62" name="Rectangle 93"/>
            <p:cNvSpPr>
              <a:spLocks noChangeArrowheads="1"/>
            </p:cNvSpPr>
            <p:nvPr/>
          </p:nvSpPr>
          <p:spPr bwMode="auto">
            <a:xfrm>
              <a:off x="4230688" y="1954213"/>
              <a:ext cx="77787" cy="74613"/>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63" name="Freeform 94"/>
            <p:cNvSpPr/>
            <p:nvPr/>
          </p:nvSpPr>
          <p:spPr bwMode="auto">
            <a:xfrm>
              <a:off x="4256088" y="2262188"/>
              <a:ext cx="26987" cy="42863"/>
            </a:xfrm>
            <a:custGeom>
              <a:avLst/>
              <a:gdLst>
                <a:gd name="T0" fmla="*/ 0 w 17"/>
                <a:gd name="T1" fmla="*/ 2147483647 h 27"/>
                <a:gd name="T2" fmla="*/ 2147483647 w 17"/>
                <a:gd name="T3" fmla="*/ 2147483647 h 27"/>
                <a:gd name="T4" fmla="*/ 2147483647 w 17"/>
                <a:gd name="T5" fmla="*/ 2147483647 h 27"/>
                <a:gd name="T6" fmla="*/ 0 w 17"/>
                <a:gd name="T7" fmla="*/ 2147483647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7">
                  <a:moveTo>
                    <a:pt x="0" y="5"/>
                  </a:moveTo>
                  <a:cubicBezTo>
                    <a:pt x="0" y="5"/>
                    <a:pt x="4" y="17"/>
                    <a:pt x="6" y="21"/>
                  </a:cubicBezTo>
                  <a:cubicBezTo>
                    <a:pt x="8" y="24"/>
                    <a:pt x="10" y="27"/>
                    <a:pt x="17" y="6"/>
                  </a:cubicBezTo>
                  <a:cubicBezTo>
                    <a:pt x="17" y="6"/>
                    <a:pt x="10" y="0"/>
                    <a:pt x="0" y="5"/>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64" name="Freeform 103"/>
            <p:cNvSpPr/>
            <p:nvPr/>
          </p:nvSpPr>
          <p:spPr bwMode="auto">
            <a:xfrm>
              <a:off x="4340225" y="1974851"/>
              <a:ext cx="69850" cy="296863"/>
            </a:xfrm>
            <a:custGeom>
              <a:avLst/>
              <a:gdLst>
                <a:gd name="T0" fmla="*/ 2147483647 w 44"/>
                <a:gd name="T1" fmla="*/ 2147483647 h 187"/>
                <a:gd name="T2" fmla="*/ 2147483647 w 44"/>
                <a:gd name="T3" fmla="*/ 2147483647 h 187"/>
                <a:gd name="T4" fmla="*/ 2147483647 w 44"/>
                <a:gd name="T5" fmla="*/ 2147483647 h 187"/>
                <a:gd name="T6" fmla="*/ 0 w 44"/>
                <a:gd name="T7" fmla="*/ 2147483647 h 187"/>
                <a:gd name="T8" fmla="*/ 0 w 44"/>
                <a:gd name="T9" fmla="*/ 0 h 187"/>
                <a:gd name="T10" fmla="*/ 2147483647 w 44"/>
                <a:gd name="T11" fmla="*/ 0 h 187"/>
                <a:gd name="T12" fmla="*/ 2147483647 w 44"/>
                <a:gd name="T13" fmla="*/ 2147483647 h 1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187">
                  <a:moveTo>
                    <a:pt x="44" y="150"/>
                  </a:moveTo>
                  <a:lnTo>
                    <a:pt x="30" y="187"/>
                  </a:lnTo>
                  <a:lnTo>
                    <a:pt x="14" y="187"/>
                  </a:lnTo>
                  <a:lnTo>
                    <a:pt x="0" y="150"/>
                  </a:lnTo>
                  <a:lnTo>
                    <a:pt x="0" y="0"/>
                  </a:lnTo>
                  <a:lnTo>
                    <a:pt x="44" y="0"/>
                  </a:lnTo>
                  <a:lnTo>
                    <a:pt x="44" y="15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65" name="Freeform 104"/>
            <p:cNvSpPr/>
            <p:nvPr/>
          </p:nvSpPr>
          <p:spPr bwMode="auto">
            <a:xfrm>
              <a:off x="4340225" y="1919288"/>
              <a:ext cx="69850" cy="85725"/>
            </a:xfrm>
            <a:custGeom>
              <a:avLst/>
              <a:gdLst>
                <a:gd name="T0" fmla="*/ 2147483647 w 44"/>
                <a:gd name="T1" fmla="*/ 2147483647 h 54"/>
                <a:gd name="T2" fmla="*/ 2147483647 w 44"/>
                <a:gd name="T3" fmla="*/ 2147483647 h 54"/>
                <a:gd name="T4" fmla="*/ 2147483647 w 44"/>
                <a:gd name="T5" fmla="*/ 2147483647 h 54"/>
                <a:gd name="T6" fmla="*/ 0 w 44"/>
                <a:gd name="T7" fmla="*/ 2147483647 h 54"/>
                <a:gd name="T8" fmla="*/ 0 w 44"/>
                <a:gd name="T9" fmla="*/ 2147483647 h 54"/>
                <a:gd name="T10" fmla="*/ 2147483647 w 44"/>
                <a:gd name="T11" fmla="*/ 2147483647 h 54"/>
                <a:gd name="T12" fmla="*/ 2147483647 w 44"/>
                <a:gd name="T13" fmla="*/ 2147483647 h 54"/>
                <a:gd name="T14" fmla="*/ 2147483647 w 44"/>
                <a:gd name="T15" fmla="*/ 2147483647 h 54"/>
                <a:gd name="T16" fmla="*/ 2147483647 w 44"/>
                <a:gd name="T17" fmla="*/ 2147483647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54">
                  <a:moveTo>
                    <a:pt x="44" y="32"/>
                  </a:moveTo>
                  <a:cubicBezTo>
                    <a:pt x="44" y="44"/>
                    <a:pt x="34" y="54"/>
                    <a:pt x="22" y="54"/>
                  </a:cubicBezTo>
                  <a:cubicBezTo>
                    <a:pt x="22" y="54"/>
                    <a:pt x="22" y="54"/>
                    <a:pt x="22" y="54"/>
                  </a:cubicBezTo>
                  <a:cubicBezTo>
                    <a:pt x="9" y="54"/>
                    <a:pt x="0" y="44"/>
                    <a:pt x="0" y="32"/>
                  </a:cubicBezTo>
                  <a:cubicBezTo>
                    <a:pt x="0" y="12"/>
                    <a:pt x="0" y="12"/>
                    <a:pt x="0" y="12"/>
                  </a:cubicBezTo>
                  <a:cubicBezTo>
                    <a:pt x="0" y="0"/>
                    <a:pt x="9" y="3"/>
                    <a:pt x="22" y="3"/>
                  </a:cubicBezTo>
                  <a:cubicBezTo>
                    <a:pt x="22" y="3"/>
                    <a:pt x="22" y="3"/>
                    <a:pt x="22" y="3"/>
                  </a:cubicBezTo>
                  <a:cubicBezTo>
                    <a:pt x="34" y="3"/>
                    <a:pt x="44" y="0"/>
                    <a:pt x="44" y="12"/>
                  </a:cubicBezTo>
                  <a:lnTo>
                    <a:pt x="44" y="32"/>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66" name="Rectangle 105"/>
            <p:cNvSpPr>
              <a:spLocks noChangeArrowheads="1"/>
            </p:cNvSpPr>
            <p:nvPr/>
          </p:nvSpPr>
          <p:spPr bwMode="auto">
            <a:xfrm>
              <a:off x="4335463" y="1954213"/>
              <a:ext cx="77787" cy="74613"/>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67" name="Freeform 106"/>
            <p:cNvSpPr/>
            <p:nvPr/>
          </p:nvSpPr>
          <p:spPr bwMode="auto">
            <a:xfrm>
              <a:off x="4360863" y="2262188"/>
              <a:ext cx="26987" cy="42863"/>
            </a:xfrm>
            <a:custGeom>
              <a:avLst/>
              <a:gdLst>
                <a:gd name="T0" fmla="*/ 0 w 17"/>
                <a:gd name="T1" fmla="*/ 2147483647 h 27"/>
                <a:gd name="T2" fmla="*/ 2147483647 w 17"/>
                <a:gd name="T3" fmla="*/ 2147483647 h 27"/>
                <a:gd name="T4" fmla="*/ 2147483647 w 17"/>
                <a:gd name="T5" fmla="*/ 2147483647 h 27"/>
                <a:gd name="T6" fmla="*/ 0 w 17"/>
                <a:gd name="T7" fmla="*/ 2147483647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7">
                  <a:moveTo>
                    <a:pt x="0" y="5"/>
                  </a:moveTo>
                  <a:cubicBezTo>
                    <a:pt x="0" y="5"/>
                    <a:pt x="4" y="17"/>
                    <a:pt x="6" y="21"/>
                  </a:cubicBezTo>
                  <a:cubicBezTo>
                    <a:pt x="8" y="24"/>
                    <a:pt x="10" y="27"/>
                    <a:pt x="17" y="6"/>
                  </a:cubicBezTo>
                  <a:cubicBezTo>
                    <a:pt x="17" y="6"/>
                    <a:pt x="10" y="0"/>
                    <a:pt x="0" y="5"/>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68" name="Freeform 107"/>
            <p:cNvSpPr/>
            <p:nvPr/>
          </p:nvSpPr>
          <p:spPr bwMode="auto">
            <a:xfrm>
              <a:off x="4405313" y="1968501"/>
              <a:ext cx="23812" cy="150813"/>
            </a:xfrm>
            <a:custGeom>
              <a:avLst/>
              <a:gdLst>
                <a:gd name="T0" fmla="*/ 0 w 15"/>
                <a:gd name="T1" fmla="*/ 0 h 94"/>
                <a:gd name="T2" fmla="*/ 2147483647 w 15"/>
                <a:gd name="T3" fmla="*/ 2147483647 h 94"/>
                <a:gd name="T4" fmla="*/ 2147483647 w 15"/>
                <a:gd name="T5" fmla="*/ 2147483647 h 94"/>
                <a:gd name="T6" fmla="*/ 2147483647 w 15"/>
                <a:gd name="T7" fmla="*/ 2147483647 h 94"/>
                <a:gd name="T8" fmla="*/ 2147483647 w 15"/>
                <a:gd name="T9" fmla="*/ 2147483647 h 94"/>
                <a:gd name="T10" fmla="*/ 2147483647 w 15"/>
                <a:gd name="T11" fmla="*/ 2147483647 h 94"/>
                <a:gd name="T12" fmla="*/ 0 w 15"/>
                <a:gd name="T13" fmla="*/ 0 h 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94">
                  <a:moveTo>
                    <a:pt x="0" y="0"/>
                  </a:moveTo>
                  <a:cubicBezTo>
                    <a:pt x="0" y="0"/>
                    <a:pt x="12" y="6"/>
                    <a:pt x="13" y="11"/>
                  </a:cubicBezTo>
                  <a:cubicBezTo>
                    <a:pt x="14" y="15"/>
                    <a:pt x="14" y="89"/>
                    <a:pt x="14" y="89"/>
                  </a:cubicBezTo>
                  <a:cubicBezTo>
                    <a:pt x="14" y="89"/>
                    <a:pt x="15" y="94"/>
                    <a:pt x="9" y="94"/>
                  </a:cubicBezTo>
                  <a:cubicBezTo>
                    <a:pt x="9" y="33"/>
                    <a:pt x="9" y="33"/>
                    <a:pt x="9" y="33"/>
                  </a:cubicBezTo>
                  <a:cubicBezTo>
                    <a:pt x="4" y="26"/>
                    <a:pt x="4" y="26"/>
                    <a:pt x="4" y="26"/>
                  </a:cubicBezTo>
                  <a:cubicBezTo>
                    <a:pt x="0" y="0"/>
                    <a:pt x="0" y="0"/>
                    <a:pt x="0" y="0"/>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grpSp>
        <p:nvGrpSpPr>
          <p:cNvPr id="13322" name="组合 22"/>
          <p:cNvGrpSpPr/>
          <p:nvPr/>
        </p:nvGrpSpPr>
        <p:grpSpPr bwMode="auto">
          <a:xfrm>
            <a:off x="4719638" y="2206251"/>
            <a:ext cx="582612" cy="865188"/>
            <a:chOff x="5057775" y="2416176"/>
            <a:chExt cx="274637" cy="407988"/>
          </a:xfrm>
        </p:grpSpPr>
        <p:sp>
          <p:nvSpPr>
            <p:cNvPr id="13355" name="Oval 114"/>
            <p:cNvSpPr>
              <a:spLocks noChangeArrowheads="1"/>
            </p:cNvSpPr>
            <p:nvPr/>
          </p:nvSpPr>
          <p:spPr bwMode="auto">
            <a:xfrm>
              <a:off x="5153025" y="2451101"/>
              <a:ext cx="92075" cy="93663"/>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56" name="Freeform 115"/>
            <p:cNvSpPr/>
            <p:nvPr/>
          </p:nvSpPr>
          <p:spPr bwMode="auto">
            <a:xfrm>
              <a:off x="5184775" y="2520951"/>
              <a:ext cx="147637" cy="303213"/>
            </a:xfrm>
            <a:custGeom>
              <a:avLst/>
              <a:gdLst>
                <a:gd name="T0" fmla="*/ 0 w 92"/>
                <a:gd name="T1" fmla="*/ 2147483647 h 191"/>
                <a:gd name="T2" fmla="*/ 2147483647 w 92"/>
                <a:gd name="T3" fmla="*/ 2147483647 h 191"/>
                <a:gd name="T4" fmla="*/ 2147483647 w 92"/>
                <a:gd name="T5" fmla="*/ 2147483647 h 191"/>
                <a:gd name="T6" fmla="*/ 2147483647 w 92"/>
                <a:gd name="T7" fmla="*/ 0 h 191"/>
                <a:gd name="T8" fmla="*/ 0 w 92"/>
                <a:gd name="T9" fmla="*/ 2147483647 h 1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191">
                  <a:moveTo>
                    <a:pt x="0" y="5"/>
                  </a:moveTo>
                  <a:cubicBezTo>
                    <a:pt x="0" y="6"/>
                    <a:pt x="61" y="165"/>
                    <a:pt x="61" y="165"/>
                  </a:cubicBezTo>
                  <a:cubicBezTo>
                    <a:pt x="61" y="165"/>
                    <a:pt x="86" y="191"/>
                    <a:pt x="89" y="191"/>
                  </a:cubicBezTo>
                  <a:cubicBezTo>
                    <a:pt x="92" y="191"/>
                    <a:pt x="20" y="0"/>
                    <a:pt x="20" y="0"/>
                  </a:cubicBezTo>
                  <a:lnTo>
                    <a:pt x="0" y="5"/>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57" name="Freeform 116"/>
            <p:cNvSpPr/>
            <p:nvPr/>
          </p:nvSpPr>
          <p:spPr bwMode="auto">
            <a:xfrm>
              <a:off x="5057775" y="2520951"/>
              <a:ext cx="155575" cy="298450"/>
            </a:xfrm>
            <a:custGeom>
              <a:avLst/>
              <a:gdLst>
                <a:gd name="T0" fmla="*/ 2147483647 w 98"/>
                <a:gd name="T1" fmla="*/ 2147483647 h 188"/>
                <a:gd name="T2" fmla="*/ 2147483647 w 98"/>
                <a:gd name="T3" fmla="*/ 2147483647 h 188"/>
                <a:gd name="T4" fmla="*/ 0 w 98"/>
                <a:gd name="T5" fmla="*/ 2147483647 h 188"/>
                <a:gd name="T6" fmla="*/ 2147483647 w 98"/>
                <a:gd name="T7" fmla="*/ 2147483647 h 188"/>
                <a:gd name="T8" fmla="*/ 2147483647 w 98"/>
                <a:gd name="T9" fmla="*/ 0 h 188"/>
                <a:gd name="T10" fmla="*/ 2147483647 w 98"/>
                <a:gd name="T11" fmla="*/ 2147483647 h 188"/>
                <a:gd name="T12" fmla="*/ 2147483647 w 98"/>
                <a:gd name="T13" fmla="*/ 2147483647 h 1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 h="188">
                  <a:moveTo>
                    <a:pt x="97" y="9"/>
                  </a:moveTo>
                  <a:lnTo>
                    <a:pt x="26" y="162"/>
                  </a:lnTo>
                  <a:lnTo>
                    <a:pt x="0" y="188"/>
                  </a:lnTo>
                  <a:lnTo>
                    <a:pt x="7" y="153"/>
                  </a:lnTo>
                  <a:lnTo>
                    <a:pt x="76" y="0"/>
                  </a:lnTo>
                  <a:lnTo>
                    <a:pt x="98" y="7"/>
                  </a:lnTo>
                  <a:lnTo>
                    <a:pt x="97" y="9"/>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58" name="Freeform 117"/>
            <p:cNvSpPr/>
            <p:nvPr/>
          </p:nvSpPr>
          <p:spPr bwMode="auto">
            <a:xfrm>
              <a:off x="5057775" y="2520951"/>
              <a:ext cx="155575" cy="298450"/>
            </a:xfrm>
            <a:custGeom>
              <a:avLst/>
              <a:gdLst>
                <a:gd name="T0" fmla="*/ 2147483647 w 98"/>
                <a:gd name="T1" fmla="*/ 2147483647 h 188"/>
                <a:gd name="T2" fmla="*/ 2147483647 w 98"/>
                <a:gd name="T3" fmla="*/ 2147483647 h 188"/>
                <a:gd name="T4" fmla="*/ 0 w 98"/>
                <a:gd name="T5" fmla="*/ 2147483647 h 188"/>
                <a:gd name="T6" fmla="*/ 2147483647 w 98"/>
                <a:gd name="T7" fmla="*/ 2147483647 h 188"/>
                <a:gd name="T8" fmla="*/ 2147483647 w 98"/>
                <a:gd name="T9" fmla="*/ 0 h 188"/>
                <a:gd name="T10" fmla="*/ 2147483647 w 98"/>
                <a:gd name="T11" fmla="*/ 2147483647 h 1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 h="188">
                  <a:moveTo>
                    <a:pt x="97" y="9"/>
                  </a:moveTo>
                  <a:lnTo>
                    <a:pt x="26" y="162"/>
                  </a:lnTo>
                  <a:lnTo>
                    <a:pt x="0" y="188"/>
                  </a:lnTo>
                  <a:lnTo>
                    <a:pt x="7" y="153"/>
                  </a:lnTo>
                  <a:lnTo>
                    <a:pt x="76" y="0"/>
                  </a:lnTo>
                  <a:lnTo>
                    <a:pt x="98"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59" name="Freeform 118"/>
            <p:cNvSpPr/>
            <p:nvPr/>
          </p:nvSpPr>
          <p:spPr bwMode="auto">
            <a:xfrm>
              <a:off x="5194300" y="2416176"/>
              <a:ext cx="20637" cy="50800"/>
            </a:xfrm>
            <a:custGeom>
              <a:avLst/>
              <a:gdLst>
                <a:gd name="T0" fmla="*/ 2147483647 w 13"/>
                <a:gd name="T1" fmla="*/ 2147483647 h 32"/>
                <a:gd name="T2" fmla="*/ 2147483647 w 13"/>
                <a:gd name="T3" fmla="*/ 2147483647 h 32"/>
                <a:gd name="T4" fmla="*/ 2147483647 w 13"/>
                <a:gd name="T5" fmla="*/ 2147483647 h 32"/>
                <a:gd name="T6" fmla="*/ 0 w 13"/>
                <a:gd name="T7" fmla="*/ 2147483647 h 32"/>
                <a:gd name="T8" fmla="*/ 0 w 13"/>
                <a:gd name="T9" fmla="*/ 2147483647 h 32"/>
                <a:gd name="T10" fmla="*/ 2147483647 w 13"/>
                <a:gd name="T11" fmla="*/ 0 h 32"/>
                <a:gd name="T12" fmla="*/ 2147483647 w 13"/>
                <a:gd name="T13" fmla="*/ 0 h 32"/>
                <a:gd name="T14" fmla="*/ 2147483647 w 13"/>
                <a:gd name="T15" fmla="*/ 2147483647 h 32"/>
                <a:gd name="T16" fmla="*/ 2147483647 w 13"/>
                <a:gd name="T17" fmla="*/ 2147483647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32">
                  <a:moveTo>
                    <a:pt x="13" y="27"/>
                  </a:moveTo>
                  <a:cubicBezTo>
                    <a:pt x="13" y="30"/>
                    <a:pt x="11" y="32"/>
                    <a:pt x="8" y="32"/>
                  </a:cubicBezTo>
                  <a:cubicBezTo>
                    <a:pt x="6" y="32"/>
                    <a:pt x="6" y="32"/>
                    <a:pt x="6" y="32"/>
                  </a:cubicBezTo>
                  <a:cubicBezTo>
                    <a:pt x="3" y="32"/>
                    <a:pt x="0" y="30"/>
                    <a:pt x="0" y="27"/>
                  </a:cubicBezTo>
                  <a:cubicBezTo>
                    <a:pt x="0" y="6"/>
                    <a:pt x="0" y="6"/>
                    <a:pt x="0" y="6"/>
                  </a:cubicBezTo>
                  <a:cubicBezTo>
                    <a:pt x="0" y="3"/>
                    <a:pt x="3" y="0"/>
                    <a:pt x="6" y="0"/>
                  </a:cubicBezTo>
                  <a:cubicBezTo>
                    <a:pt x="8" y="0"/>
                    <a:pt x="8" y="0"/>
                    <a:pt x="8" y="0"/>
                  </a:cubicBezTo>
                  <a:cubicBezTo>
                    <a:pt x="11" y="0"/>
                    <a:pt x="13" y="3"/>
                    <a:pt x="13" y="6"/>
                  </a:cubicBezTo>
                  <a:lnTo>
                    <a:pt x="13" y="27"/>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grpSp>
        <p:nvGrpSpPr>
          <p:cNvPr id="13323" name="组合 2"/>
          <p:cNvGrpSpPr/>
          <p:nvPr/>
        </p:nvGrpSpPr>
        <p:grpSpPr bwMode="auto">
          <a:xfrm>
            <a:off x="6321425" y="2244351"/>
            <a:ext cx="882650" cy="788988"/>
            <a:chOff x="8716962" y="2763801"/>
            <a:chExt cx="666750" cy="595313"/>
          </a:xfrm>
        </p:grpSpPr>
        <p:sp>
          <p:nvSpPr>
            <p:cNvPr id="13353" name="Freeform 83"/>
            <p:cNvSpPr>
              <a:spLocks noEditPoints="1"/>
            </p:cNvSpPr>
            <p:nvPr/>
          </p:nvSpPr>
          <p:spPr bwMode="auto">
            <a:xfrm>
              <a:off x="8753475" y="2763801"/>
              <a:ext cx="593725" cy="595313"/>
            </a:xfrm>
            <a:custGeom>
              <a:avLst/>
              <a:gdLst>
                <a:gd name="T0" fmla="*/ 2147483647 w 373"/>
                <a:gd name="T1" fmla="*/ 0 h 374"/>
                <a:gd name="T2" fmla="*/ 0 w 373"/>
                <a:gd name="T3" fmla="*/ 2147483647 h 374"/>
                <a:gd name="T4" fmla="*/ 2147483647 w 373"/>
                <a:gd name="T5" fmla="*/ 2147483647 h 374"/>
                <a:gd name="T6" fmla="*/ 2147483647 w 373"/>
                <a:gd name="T7" fmla="*/ 2147483647 h 374"/>
                <a:gd name="T8" fmla="*/ 2147483647 w 373"/>
                <a:gd name="T9" fmla="*/ 0 h 374"/>
                <a:gd name="T10" fmla="*/ 2147483647 w 373"/>
                <a:gd name="T11" fmla="*/ 2147483647 h 374"/>
                <a:gd name="T12" fmla="*/ 2147483647 w 373"/>
                <a:gd name="T13" fmla="*/ 2147483647 h 374"/>
                <a:gd name="T14" fmla="*/ 2147483647 w 373"/>
                <a:gd name="T15" fmla="*/ 2147483647 h 374"/>
                <a:gd name="T16" fmla="*/ 2147483647 w 373"/>
                <a:gd name="T17" fmla="*/ 2147483647 h 374"/>
                <a:gd name="T18" fmla="*/ 2147483647 w 373"/>
                <a:gd name="T19" fmla="*/ 2147483647 h 3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3" h="374">
                  <a:moveTo>
                    <a:pt x="187" y="0"/>
                  </a:moveTo>
                  <a:cubicBezTo>
                    <a:pt x="83" y="0"/>
                    <a:pt x="0" y="84"/>
                    <a:pt x="0" y="187"/>
                  </a:cubicBezTo>
                  <a:cubicBezTo>
                    <a:pt x="0" y="290"/>
                    <a:pt x="83" y="374"/>
                    <a:pt x="187" y="374"/>
                  </a:cubicBezTo>
                  <a:cubicBezTo>
                    <a:pt x="290" y="374"/>
                    <a:pt x="373" y="290"/>
                    <a:pt x="373" y="187"/>
                  </a:cubicBezTo>
                  <a:cubicBezTo>
                    <a:pt x="373" y="84"/>
                    <a:pt x="290" y="0"/>
                    <a:pt x="187" y="0"/>
                  </a:cubicBezTo>
                  <a:close/>
                  <a:moveTo>
                    <a:pt x="187" y="365"/>
                  </a:moveTo>
                  <a:cubicBezTo>
                    <a:pt x="88" y="365"/>
                    <a:pt x="8" y="286"/>
                    <a:pt x="8" y="187"/>
                  </a:cubicBezTo>
                  <a:cubicBezTo>
                    <a:pt x="8" y="89"/>
                    <a:pt x="88" y="9"/>
                    <a:pt x="187" y="9"/>
                  </a:cubicBezTo>
                  <a:cubicBezTo>
                    <a:pt x="285" y="9"/>
                    <a:pt x="365" y="89"/>
                    <a:pt x="365" y="187"/>
                  </a:cubicBezTo>
                  <a:cubicBezTo>
                    <a:pt x="365" y="286"/>
                    <a:pt x="285" y="365"/>
                    <a:pt x="187" y="365"/>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54" name="Freeform 84"/>
            <p:cNvSpPr/>
            <p:nvPr/>
          </p:nvSpPr>
          <p:spPr bwMode="auto">
            <a:xfrm>
              <a:off x="8716962" y="2768563"/>
              <a:ext cx="666750" cy="585788"/>
            </a:xfrm>
            <a:custGeom>
              <a:avLst/>
              <a:gdLst>
                <a:gd name="T0" fmla="*/ 2147483647 w 419"/>
                <a:gd name="T1" fmla="*/ 2147483647 h 368"/>
                <a:gd name="T2" fmla="*/ 2147483647 w 419"/>
                <a:gd name="T3" fmla="*/ 2147483647 h 368"/>
                <a:gd name="T4" fmla="*/ 2147483647 w 419"/>
                <a:gd name="T5" fmla="*/ 2147483647 h 368"/>
                <a:gd name="T6" fmla="*/ 2147483647 w 419"/>
                <a:gd name="T7" fmla="*/ 2147483647 h 368"/>
                <a:gd name="T8" fmla="*/ 2147483647 w 419"/>
                <a:gd name="T9" fmla="*/ 2147483647 h 368"/>
                <a:gd name="T10" fmla="*/ 2147483647 w 419"/>
                <a:gd name="T11" fmla="*/ 2147483647 h 368"/>
                <a:gd name="T12" fmla="*/ 2147483647 w 419"/>
                <a:gd name="T13" fmla="*/ 2147483647 h 368"/>
                <a:gd name="T14" fmla="*/ 2147483647 w 419"/>
                <a:gd name="T15" fmla="*/ 2147483647 h 368"/>
                <a:gd name="T16" fmla="*/ 2147483647 w 419"/>
                <a:gd name="T17" fmla="*/ 2147483647 h 368"/>
                <a:gd name="T18" fmla="*/ 2147483647 w 419"/>
                <a:gd name="T19" fmla="*/ 2147483647 h 368"/>
                <a:gd name="T20" fmla="*/ 2147483647 w 419"/>
                <a:gd name="T21" fmla="*/ 2147483647 h 368"/>
                <a:gd name="T22" fmla="*/ 2147483647 w 419"/>
                <a:gd name="T23" fmla="*/ 2147483647 h 368"/>
                <a:gd name="T24" fmla="*/ 2147483647 w 419"/>
                <a:gd name="T25" fmla="*/ 2147483647 h 368"/>
                <a:gd name="T26" fmla="*/ 2147483647 w 419"/>
                <a:gd name="T27" fmla="*/ 2147483647 h 368"/>
                <a:gd name="T28" fmla="*/ 2147483647 w 419"/>
                <a:gd name="T29" fmla="*/ 2147483647 h 368"/>
                <a:gd name="T30" fmla="*/ 2147483647 w 419"/>
                <a:gd name="T31" fmla="*/ 2147483647 h 368"/>
                <a:gd name="T32" fmla="*/ 2147483647 w 419"/>
                <a:gd name="T33" fmla="*/ 2147483647 h 368"/>
                <a:gd name="T34" fmla="*/ 2147483647 w 419"/>
                <a:gd name="T35" fmla="*/ 2147483647 h 368"/>
                <a:gd name="T36" fmla="*/ 2147483647 w 419"/>
                <a:gd name="T37" fmla="*/ 2147483647 h 368"/>
                <a:gd name="T38" fmla="*/ 2147483647 w 419"/>
                <a:gd name="T39" fmla="*/ 2147483647 h 368"/>
                <a:gd name="T40" fmla="*/ 2147483647 w 419"/>
                <a:gd name="T41" fmla="*/ 2147483647 h 368"/>
                <a:gd name="T42" fmla="*/ 2147483647 w 419"/>
                <a:gd name="T43" fmla="*/ 2147483647 h 368"/>
                <a:gd name="T44" fmla="*/ 2147483647 w 419"/>
                <a:gd name="T45" fmla="*/ 2147483647 h 368"/>
                <a:gd name="T46" fmla="*/ 2147483647 w 419"/>
                <a:gd name="T47" fmla="*/ 2147483647 h 368"/>
                <a:gd name="T48" fmla="*/ 2147483647 w 419"/>
                <a:gd name="T49" fmla="*/ 2147483647 h 368"/>
                <a:gd name="T50" fmla="*/ 2147483647 w 419"/>
                <a:gd name="T51" fmla="*/ 2147483647 h 368"/>
                <a:gd name="T52" fmla="*/ 2147483647 w 419"/>
                <a:gd name="T53" fmla="*/ 2147483647 h 368"/>
                <a:gd name="T54" fmla="*/ 2147483647 w 419"/>
                <a:gd name="T55" fmla="*/ 2147483647 h 368"/>
                <a:gd name="T56" fmla="*/ 2147483647 w 419"/>
                <a:gd name="T57" fmla="*/ 2147483647 h 368"/>
                <a:gd name="T58" fmla="*/ 2147483647 w 419"/>
                <a:gd name="T59" fmla="*/ 2147483647 h 368"/>
                <a:gd name="T60" fmla="*/ 2147483647 w 419"/>
                <a:gd name="T61" fmla="*/ 2147483647 h 368"/>
                <a:gd name="T62" fmla="*/ 2147483647 w 419"/>
                <a:gd name="T63" fmla="*/ 2147483647 h 368"/>
                <a:gd name="T64" fmla="*/ 2147483647 w 419"/>
                <a:gd name="T65" fmla="*/ 2147483647 h 368"/>
                <a:gd name="T66" fmla="*/ 2147483647 w 419"/>
                <a:gd name="T67" fmla="*/ 2147483647 h 368"/>
                <a:gd name="T68" fmla="*/ 2147483647 w 419"/>
                <a:gd name="T69" fmla="*/ 2147483647 h 368"/>
                <a:gd name="T70" fmla="*/ 2147483647 w 419"/>
                <a:gd name="T71" fmla="*/ 2147483647 h 368"/>
                <a:gd name="T72" fmla="*/ 2147483647 w 419"/>
                <a:gd name="T73" fmla="*/ 2147483647 h 368"/>
                <a:gd name="T74" fmla="*/ 2147483647 w 419"/>
                <a:gd name="T75" fmla="*/ 2147483647 h 368"/>
                <a:gd name="T76" fmla="*/ 2147483647 w 419"/>
                <a:gd name="T77" fmla="*/ 2147483647 h 368"/>
                <a:gd name="T78" fmla="*/ 2147483647 w 419"/>
                <a:gd name="T79" fmla="*/ 2147483647 h 368"/>
                <a:gd name="T80" fmla="*/ 2147483647 w 419"/>
                <a:gd name="T81" fmla="*/ 2147483647 h 368"/>
                <a:gd name="T82" fmla="*/ 2147483647 w 419"/>
                <a:gd name="T83" fmla="*/ 2147483647 h 368"/>
                <a:gd name="T84" fmla="*/ 2147483647 w 419"/>
                <a:gd name="T85" fmla="*/ 2147483647 h 368"/>
                <a:gd name="T86" fmla="*/ 2147483647 w 419"/>
                <a:gd name="T87" fmla="*/ 2147483647 h 368"/>
                <a:gd name="T88" fmla="*/ 2147483647 w 419"/>
                <a:gd name="T89" fmla="*/ 2147483647 h 368"/>
                <a:gd name="T90" fmla="*/ 2147483647 w 419"/>
                <a:gd name="T91" fmla="*/ 2147483647 h 368"/>
                <a:gd name="T92" fmla="*/ 2147483647 w 419"/>
                <a:gd name="T93" fmla="*/ 2147483647 h 368"/>
                <a:gd name="T94" fmla="*/ 2147483647 w 419"/>
                <a:gd name="T95" fmla="*/ 2147483647 h 368"/>
                <a:gd name="T96" fmla="*/ 2147483647 w 419"/>
                <a:gd name="T97" fmla="*/ 2147483647 h 368"/>
                <a:gd name="T98" fmla="*/ 2147483647 w 419"/>
                <a:gd name="T99" fmla="*/ 2147483647 h 368"/>
                <a:gd name="T100" fmla="*/ 2147483647 w 419"/>
                <a:gd name="T101" fmla="*/ 2147483647 h 368"/>
                <a:gd name="T102" fmla="*/ 2147483647 w 419"/>
                <a:gd name="T103" fmla="*/ 2147483647 h 368"/>
                <a:gd name="T104" fmla="*/ 2147483647 w 419"/>
                <a:gd name="T105" fmla="*/ 2147483647 h 368"/>
                <a:gd name="T106" fmla="*/ 2147483647 w 419"/>
                <a:gd name="T107" fmla="*/ 2147483647 h 368"/>
                <a:gd name="T108" fmla="*/ 2147483647 w 419"/>
                <a:gd name="T109" fmla="*/ 2147483647 h 368"/>
                <a:gd name="T110" fmla="*/ 2147483647 w 419"/>
                <a:gd name="T111" fmla="*/ 2147483647 h 368"/>
                <a:gd name="T112" fmla="*/ 2147483647 w 419"/>
                <a:gd name="T113" fmla="*/ 2147483647 h 368"/>
                <a:gd name="T114" fmla="*/ 2147483647 w 419"/>
                <a:gd name="T115" fmla="*/ 2147483647 h 368"/>
                <a:gd name="T116" fmla="*/ 2147483647 w 419"/>
                <a:gd name="T117" fmla="*/ 2147483647 h 368"/>
                <a:gd name="T118" fmla="*/ 2147483647 w 419"/>
                <a:gd name="T119" fmla="*/ 2147483647 h 368"/>
                <a:gd name="T120" fmla="*/ 2147483647 w 419"/>
                <a:gd name="T121" fmla="*/ 2147483647 h 368"/>
                <a:gd name="T122" fmla="*/ 2147483647 w 419"/>
                <a:gd name="T123" fmla="*/ 214748364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19" h="368">
                  <a:moveTo>
                    <a:pt x="170" y="2"/>
                  </a:moveTo>
                  <a:cubicBezTo>
                    <a:pt x="170" y="2"/>
                    <a:pt x="107" y="10"/>
                    <a:pt x="64" y="59"/>
                  </a:cubicBezTo>
                  <a:cubicBezTo>
                    <a:pt x="64" y="59"/>
                    <a:pt x="97" y="25"/>
                    <a:pt x="117" y="25"/>
                  </a:cubicBezTo>
                  <a:cubicBezTo>
                    <a:pt x="122" y="27"/>
                    <a:pt x="122" y="27"/>
                    <a:pt x="122" y="27"/>
                  </a:cubicBezTo>
                  <a:cubicBezTo>
                    <a:pt x="122" y="27"/>
                    <a:pt x="121" y="29"/>
                    <a:pt x="121" y="29"/>
                  </a:cubicBezTo>
                  <a:cubicBezTo>
                    <a:pt x="120" y="30"/>
                    <a:pt x="117" y="33"/>
                    <a:pt x="117" y="34"/>
                  </a:cubicBezTo>
                  <a:cubicBezTo>
                    <a:pt x="117" y="35"/>
                    <a:pt x="118" y="38"/>
                    <a:pt x="118" y="38"/>
                  </a:cubicBezTo>
                  <a:cubicBezTo>
                    <a:pt x="116" y="40"/>
                    <a:pt x="116" y="40"/>
                    <a:pt x="116" y="40"/>
                  </a:cubicBezTo>
                  <a:cubicBezTo>
                    <a:pt x="116" y="40"/>
                    <a:pt x="115" y="40"/>
                    <a:pt x="114" y="41"/>
                  </a:cubicBezTo>
                  <a:cubicBezTo>
                    <a:pt x="114" y="42"/>
                    <a:pt x="113" y="42"/>
                    <a:pt x="113" y="43"/>
                  </a:cubicBezTo>
                  <a:cubicBezTo>
                    <a:pt x="113" y="45"/>
                    <a:pt x="113" y="47"/>
                    <a:pt x="113" y="47"/>
                  </a:cubicBezTo>
                  <a:cubicBezTo>
                    <a:pt x="114" y="51"/>
                    <a:pt x="114" y="51"/>
                    <a:pt x="114" y="51"/>
                  </a:cubicBezTo>
                  <a:cubicBezTo>
                    <a:pt x="112" y="53"/>
                    <a:pt x="112" y="53"/>
                    <a:pt x="112" y="53"/>
                  </a:cubicBezTo>
                  <a:cubicBezTo>
                    <a:pt x="110" y="54"/>
                    <a:pt x="110" y="54"/>
                    <a:pt x="110" y="54"/>
                  </a:cubicBezTo>
                  <a:cubicBezTo>
                    <a:pt x="110" y="54"/>
                    <a:pt x="106" y="55"/>
                    <a:pt x="105" y="54"/>
                  </a:cubicBezTo>
                  <a:cubicBezTo>
                    <a:pt x="104" y="54"/>
                    <a:pt x="103" y="51"/>
                    <a:pt x="103" y="51"/>
                  </a:cubicBezTo>
                  <a:cubicBezTo>
                    <a:pt x="107" y="49"/>
                    <a:pt x="107" y="49"/>
                    <a:pt x="107" y="49"/>
                  </a:cubicBezTo>
                  <a:cubicBezTo>
                    <a:pt x="107" y="49"/>
                    <a:pt x="108" y="48"/>
                    <a:pt x="106" y="48"/>
                  </a:cubicBezTo>
                  <a:cubicBezTo>
                    <a:pt x="105" y="47"/>
                    <a:pt x="106" y="45"/>
                    <a:pt x="104" y="45"/>
                  </a:cubicBezTo>
                  <a:cubicBezTo>
                    <a:pt x="102" y="46"/>
                    <a:pt x="99" y="48"/>
                    <a:pt x="99" y="48"/>
                  </a:cubicBezTo>
                  <a:cubicBezTo>
                    <a:pt x="96" y="50"/>
                    <a:pt x="96" y="50"/>
                    <a:pt x="96" y="50"/>
                  </a:cubicBezTo>
                  <a:cubicBezTo>
                    <a:pt x="96" y="50"/>
                    <a:pt x="94" y="54"/>
                    <a:pt x="95" y="54"/>
                  </a:cubicBezTo>
                  <a:cubicBezTo>
                    <a:pt x="95" y="54"/>
                    <a:pt x="97" y="55"/>
                    <a:pt x="97" y="55"/>
                  </a:cubicBezTo>
                  <a:cubicBezTo>
                    <a:pt x="97" y="55"/>
                    <a:pt x="97" y="56"/>
                    <a:pt x="97" y="57"/>
                  </a:cubicBezTo>
                  <a:cubicBezTo>
                    <a:pt x="97" y="58"/>
                    <a:pt x="96" y="61"/>
                    <a:pt x="96" y="61"/>
                  </a:cubicBezTo>
                  <a:cubicBezTo>
                    <a:pt x="96" y="61"/>
                    <a:pt x="96" y="62"/>
                    <a:pt x="94" y="61"/>
                  </a:cubicBezTo>
                  <a:cubicBezTo>
                    <a:pt x="91" y="61"/>
                    <a:pt x="90" y="60"/>
                    <a:pt x="88" y="60"/>
                  </a:cubicBezTo>
                  <a:cubicBezTo>
                    <a:pt x="87" y="60"/>
                    <a:pt x="86" y="59"/>
                    <a:pt x="84" y="59"/>
                  </a:cubicBezTo>
                  <a:cubicBezTo>
                    <a:pt x="83" y="60"/>
                    <a:pt x="83" y="60"/>
                    <a:pt x="82" y="61"/>
                  </a:cubicBezTo>
                  <a:cubicBezTo>
                    <a:pt x="82" y="61"/>
                    <a:pt x="78" y="64"/>
                    <a:pt x="78" y="64"/>
                  </a:cubicBezTo>
                  <a:cubicBezTo>
                    <a:pt x="78" y="64"/>
                    <a:pt x="76" y="65"/>
                    <a:pt x="76" y="66"/>
                  </a:cubicBezTo>
                  <a:cubicBezTo>
                    <a:pt x="76" y="66"/>
                    <a:pt x="75" y="70"/>
                    <a:pt x="75" y="70"/>
                  </a:cubicBezTo>
                  <a:cubicBezTo>
                    <a:pt x="75" y="70"/>
                    <a:pt x="74" y="71"/>
                    <a:pt x="71" y="72"/>
                  </a:cubicBezTo>
                  <a:cubicBezTo>
                    <a:pt x="68" y="72"/>
                    <a:pt x="67" y="73"/>
                    <a:pt x="67" y="73"/>
                  </a:cubicBezTo>
                  <a:cubicBezTo>
                    <a:pt x="66" y="76"/>
                    <a:pt x="66" y="76"/>
                    <a:pt x="66" y="76"/>
                  </a:cubicBezTo>
                  <a:cubicBezTo>
                    <a:pt x="66" y="76"/>
                    <a:pt x="64" y="78"/>
                    <a:pt x="62" y="80"/>
                  </a:cubicBezTo>
                  <a:cubicBezTo>
                    <a:pt x="61" y="82"/>
                    <a:pt x="56" y="85"/>
                    <a:pt x="56" y="85"/>
                  </a:cubicBezTo>
                  <a:cubicBezTo>
                    <a:pt x="55" y="85"/>
                    <a:pt x="53" y="87"/>
                    <a:pt x="53" y="89"/>
                  </a:cubicBezTo>
                  <a:cubicBezTo>
                    <a:pt x="52" y="91"/>
                    <a:pt x="52" y="93"/>
                    <a:pt x="51" y="94"/>
                  </a:cubicBezTo>
                  <a:cubicBezTo>
                    <a:pt x="51" y="95"/>
                    <a:pt x="50" y="97"/>
                    <a:pt x="50" y="99"/>
                  </a:cubicBezTo>
                  <a:cubicBezTo>
                    <a:pt x="50" y="101"/>
                    <a:pt x="48" y="103"/>
                    <a:pt x="48" y="104"/>
                  </a:cubicBezTo>
                  <a:cubicBezTo>
                    <a:pt x="47" y="104"/>
                    <a:pt x="45" y="106"/>
                    <a:pt x="45" y="106"/>
                  </a:cubicBezTo>
                  <a:cubicBezTo>
                    <a:pt x="44" y="106"/>
                    <a:pt x="40" y="107"/>
                    <a:pt x="39" y="108"/>
                  </a:cubicBezTo>
                  <a:cubicBezTo>
                    <a:pt x="38" y="109"/>
                    <a:pt x="37" y="111"/>
                    <a:pt x="37" y="112"/>
                  </a:cubicBezTo>
                  <a:cubicBezTo>
                    <a:pt x="37" y="112"/>
                    <a:pt x="39" y="114"/>
                    <a:pt x="40" y="114"/>
                  </a:cubicBezTo>
                  <a:cubicBezTo>
                    <a:pt x="40" y="114"/>
                    <a:pt x="42" y="115"/>
                    <a:pt x="42" y="115"/>
                  </a:cubicBezTo>
                  <a:cubicBezTo>
                    <a:pt x="42" y="115"/>
                    <a:pt x="42" y="118"/>
                    <a:pt x="42" y="119"/>
                  </a:cubicBezTo>
                  <a:cubicBezTo>
                    <a:pt x="42" y="119"/>
                    <a:pt x="41" y="122"/>
                    <a:pt x="42" y="122"/>
                  </a:cubicBezTo>
                  <a:cubicBezTo>
                    <a:pt x="44" y="122"/>
                    <a:pt x="46" y="123"/>
                    <a:pt x="46" y="123"/>
                  </a:cubicBezTo>
                  <a:cubicBezTo>
                    <a:pt x="49" y="124"/>
                    <a:pt x="49" y="124"/>
                    <a:pt x="49" y="124"/>
                  </a:cubicBezTo>
                  <a:cubicBezTo>
                    <a:pt x="52" y="126"/>
                    <a:pt x="52" y="126"/>
                    <a:pt x="52" y="126"/>
                  </a:cubicBezTo>
                  <a:cubicBezTo>
                    <a:pt x="54" y="127"/>
                    <a:pt x="54" y="127"/>
                    <a:pt x="54" y="127"/>
                  </a:cubicBezTo>
                  <a:cubicBezTo>
                    <a:pt x="54" y="127"/>
                    <a:pt x="53" y="129"/>
                    <a:pt x="53" y="130"/>
                  </a:cubicBezTo>
                  <a:cubicBezTo>
                    <a:pt x="53" y="130"/>
                    <a:pt x="52" y="132"/>
                    <a:pt x="51" y="131"/>
                  </a:cubicBezTo>
                  <a:cubicBezTo>
                    <a:pt x="50" y="131"/>
                    <a:pt x="51" y="131"/>
                    <a:pt x="50" y="130"/>
                  </a:cubicBezTo>
                  <a:cubicBezTo>
                    <a:pt x="49" y="128"/>
                    <a:pt x="50" y="128"/>
                    <a:pt x="48" y="127"/>
                  </a:cubicBezTo>
                  <a:cubicBezTo>
                    <a:pt x="47" y="127"/>
                    <a:pt x="45" y="128"/>
                    <a:pt x="44" y="128"/>
                  </a:cubicBezTo>
                  <a:cubicBezTo>
                    <a:pt x="44" y="127"/>
                    <a:pt x="43" y="127"/>
                    <a:pt x="42" y="126"/>
                  </a:cubicBezTo>
                  <a:cubicBezTo>
                    <a:pt x="41" y="125"/>
                    <a:pt x="40" y="127"/>
                    <a:pt x="41" y="125"/>
                  </a:cubicBezTo>
                  <a:cubicBezTo>
                    <a:pt x="41" y="123"/>
                    <a:pt x="42" y="122"/>
                    <a:pt x="41" y="122"/>
                  </a:cubicBezTo>
                  <a:cubicBezTo>
                    <a:pt x="41" y="121"/>
                    <a:pt x="39" y="119"/>
                    <a:pt x="39" y="119"/>
                  </a:cubicBezTo>
                  <a:cubicBezTo>
                    <a:pt x="38" y="119"/>
                    <a:pt x="39" y="121"/>
                    <a:pt x="38" y="119"/>
                  </a:cubicBezTo>
                  <a:cubicBezTo>
                    <a:pt x="36" y="117"/>
                    <a:pt x="36" y="116"/>
                    <a:pt x="35" y="117"/>
                  </a:cubicBezTo>
                  <a:cubicBezTo>
                    <a:pt x="34" y="117"/>
                    <a:pt x="33" y="117"/>
                    <a:pt x="33" y="116"/>
                  </a:cubicBezTo>
                  <a:cubicBezTo>
                    <a:pt x="33" y="115"/>
                    <a:pt x="34" y="113"/>
                    <a:pt x="34" y="112"/>
                  </a:cubicBezTo>
                  <a:cubicBezTo>
                    <a:pt x="34" y="111"/>
                    <a:pt x="35" y="109"/>
                    <a:pt x="35" y="108"/>
                  </a:cubicBezTo>
                  <a:cubicBezTo>
                    <a:pt x="35" y="107"/>
                    <a:pt x="36" y="102"/>
                    <a:pt x="36" y="102"/>
                  </a:cubicBezTo>
                  <a:cubicBezTo>
                    <a:pt x="36" y="102"/>
                    <a:pt x="30" y="113"/>
                    <a:pt x="28" y="122"/>
                  </a:cubicBezTo>
                  <a:cubicBezTo>
                    <a:pt x="28" y="122"/>
                    <a:pt x="30" y="122"/>
                    <a:pt x="30" y="123"/>
                  </a:cubicBezTo>
                  <a:cubicBezTo>
                    <a:pt x="30" y="124"/>
                    <a:pt x="31" y="126"/>
                    <a:pt x="30" y="127"/>
                  </a:cubicBezTo>
                  <a:cubicBezTo>
                    <a:pt x="30" y="129"/>
                    <a:pt x="30" y="128"/>
                    <a:pt x="30" y="133"/>
                  </a:cubicBezTo>
                  <a:cubicBezTo>
                    <a:pt x="30" y="138"/>
                    <a:pt x="31" y="139"/>
                    <a:pt x="31" y="140"/>
                  </a:cubicBezTo>
                  <a:cubicBezTo>
                    <a:pt x="30" y="142"/>
                    <a:pt x="29" y="144"/>
                    <a:pt x="29" y="145"/>
                  </a:cubicBezTo>
                  <a:cubicBezTo>
                    <a:pt x="29" y="147"/>
                    <a:pt x="30" y="151"/>
                    <a:pt x="31" y="152"/>
                  </a:cubicBezTo>
                  <a:cubicBezTo>
                    <a:pt x="31" y="153"/>
                    <a:pt x="31" y="153"/>
                    <a:pt x="32" y="154"/>
                  </a:cubicBezTo>
                  <a:cubicBezTo>
                    <a:pt x="33" y="155"/>
                    <a:pt x="31" y="158"/>
                    <a:pt x="33" y="155"/>
                  </a:cubicBezTo>
                  <a:cubicBezTo>
                    <a:pt x="35" y="152"/>
                    <a:pt x="36" y="150"/>
                    <a:pt x="36" y="150"/>
                  </a:cubicBezTo>
                  <a:cubicBezTo>
                    <a:pt x="38" y="148"/>
                    <a:pt x="38" y="148"/>
                    <a:pt x="38" y="148"/>
                  </a:cubicBezTo>
                  <a:cubicBezTo>
                    <a:pt x="38" y="148"/>
                    <a:pt x="38" y="146"/>
                    <a:pt x="40" y="147"/>
                  </a:cubicBezTo>
                  <a:cubicBezTo>
                    <a:pt x="43" y="147"/>
                    <a:pt x="44" y="147"/>
                    <a:pt x="44" y="148"/>
                  </a:cubicBezTo>
                  <a:cubicBezTo>
                    <a:pt x="45" y="149"/>
                    <a:pt x="43" y="152"/>
                    <a:pt x="45" y="152"/>
                  </a:cubicBezTo>
                  <a:cubicBezTo>
                    <a:pt x="46" y="152"/>
                    <a:pt x="50" y="150"/>
                    <a:pt x="52" y="151"/>
                  </a:cubicBezTo>
                  <a:cubicBezTo>
                    <a:pt x="53" y="151"/>
                    <a:pt x="54" y="151"/>
                    <a:pt x="55" y="153"/>
                  </a:cubicBezTo>
                  <a:cubicBezTo>
                    <a:pt x="55" y="155"/>
                    <a:pt x="56" y="158"/>
                    <a:pt x="57" y="159"/>
                  </a:cubicBezTo>
                  <a:cubicBezTo>
                    <a:pt x="58" y="159"/>
                    <a:pt x="58" y="162"/>
                    <a:pt x="59" y="164"/>
                  </a:cubicBezTo>
                  <a:cubicBezTo>
                    <a:pt x="59" y="165"/>
                    <a:pt x="63" y="166"/>
                    <a:pt x="64" y="166"/>
                  </a:cubicBezTo>
                  <a:cubicBezTo>
                    <a:pt x="65" y="166"/>
                    <a:pt x="69" y="167"/>
                    <a:pt x="70" y="168"/>
                  </a:cubicBezTo>
                  <a:cubicBezTo>
                    <a:pt x="71" y="168"/>
                    <a:pt x="70" y="170"/>
                    <a:pt x="72" y="171"/>
                  </a:cubicBezTo>
                  <a:cubicBezTo>
                    <a:pt x="75" y="171"/>
                    <a:pt x="75" y="176"/>
                    <a:pt x="75" y="176"/>
                  </a:cubicBezTo>
                  <a:cubicBezTo>
                    <a:pt x="75" y="176"/>
                    <a:pt x="76" y="180"/>
                    <a:pt x="76" y="181"/>
                  </a:cubicBezTo>
                  <a:cubicBezTo>
                    <a:pt x="75" y="182"/>
                    <a:pt x="75" y="184"/>
                    <a:pt x="77" y="184"/>
                  </a:cubicBezTo>
                  <a:cubicBezTo>
                    <a:pt x="78" y="185"/>
                    <a:pt x="82" y="185"/>
                    <a:pt x="82" y="185"/>
                  </a:cubicBezTo>
                  <a:cubicBezTo>
                    <a:pt x="82" y="185"/>
                    <a:pt x="80" y="188"/>
                    <a:pt x="83" y="189"/>
                  </a:cubicBezTo>
                  <a:cubicBezTo>
                    <a:pt x="86" y="190"/>
                    <a:pt x="89" y="191"/>
                    <a:pt x="90" y="192"/>
                  </a:cubicBezTo>
                  <a:cubicBezTo>
                    <a:pt x="91" y="193"/>
                    <a:pt x="88" y="195"/>
                    <a:pt x="92" y="195"/>
                  </a:cubicBezTo>
                  <a:cubicBezTo>
                    <a:pt x="96" y="195"/>
                    <a:pt x="99" y="194"/>
                    <a:pt x="101" y="195"/>
                  </a:cubicBezTo>
                  <a:cubicBezTo>
                    <a:pt x="102" y="197"/>
                    <a:pt x="101" y="199"/>
                    <a:pt x="106" y="201"/>
                  </a:cubicBezTo>
                  <a:cubicBezTo>
                    <a:pt x="110" y="204"/>
                    <a:pt x="112" y="205"/>
                    <a:pt x="113" y="205"/>
                  </a:cubicBezTo>
                  <a:cubicBezTo>
                    <a:pt x="114" y="206"/>
                    <a:pt x="116" y="206"/>
                    <a:pt x="116" y="209"/>
                  </a:cubicBezTo>
                  <a:cubicBezTo>
                    <a:pt x="115" y="213"/>
                    <a:pt x="114" y="215"/>
                    <a:pt x="113" y="216"/>
                  </a:cubicBezTo>
                  <a:cubicBezTo>
                    <a:pt x="111" y="218"/>
                    <a:pt x="109" y="222"/>
                    <a:pt x="108" y="224"/>
                  </a:cubicBezTo>
                  <a:cubicBezTo>
                    <a:pt x="106" y="225"/>
                    <a:pt x="105" y="228"/>
                    <a:pt x="106" y="230"/>
                  </a:cubicBezTo>
                  <a:cubicBezTo>
                    <a:pt x="108" y="232"/>
                    <a:pt x="109" y="235"/>
                    <a:pt x="109" y="236"/>
                  </a:cubicBezTo>
                  <a:cubicBezTo>
                    <a:pt x="109" y="238"/>
                    <a:pt x="110" y="242"/>
                    <a:pt x="109" y="244"/>
                  </a:cubicBezTo>
                  <a:cubicBezTo>
                    <a:pt x="108" y="245"/>
                    <a:pt x="106" y="249"/>
                    <a:pt x="106" y="249"/>
                  </a:cubicBezTo>
                  <a:cubicBezTo>
                    <a:pt x="106" y="249"/>
                    <a:pt x="109" y="251"/>
                    <a:pt x="107" y="253"/>
                  </a:cubicBezTo>
                  <a:cubicBezTo>
                    <a:pt x="105" y="256"/>
                    <a:pt x="101" y="258"/>
                    <a:pt x="100" y="259"/>
                  </a:cubicBezTo>
                  <a:cubicBezTo>
                    <a:pt x="98" y="259"/>
                    <a:pt x="94" y="263"/>
                    <a:pt x="94" y="263"/>
                  </a:cubicBezTo>
                  <a:cubicBezTo>
                    <a:pt x="94" y="263"/>
                    <a:pt x="95" y="270"/>
                    <a:pt x="94" y="271"/>
                  </a:cubicBezTo>
                  <a:cubicBezTo>
                    <a:pt x="94" y="273"/>
                    <a:pt x="88" y="284"/>
                    <a:pt x="90" y="286"/>
                  </a:cubicBezTo>
                  <a:cubicBezTo>
                    <a:pt x="92" y="289"/>
                    <a:pt x="92" y="292"/>
                    <a:pt x="92" y="294"/>
                  </a:cubicBezTo>
                  <a:cubicBezTo>
                    <a:pt x="91" y="295"/>
                    <a:pt x="90" y="295"/>
                    <a:pt x="90" y="296"/>
                  </a:cubicBezTo>
                  <a:cubicBezTo>
                    <a:pt x="89" y="298"/>
                    <a:pt x="85" y="297"/>
                    <a:pt x="88" y="301"/>
                  </a:cubicBezTo>
                  <a:cubicBezTo>
                    <a:pt x="90" y="305"/>
                    <a:pt x="92" y="306"/>
                    <a:pt x="93" y="308"/>
                  </a:cubicBezTo>
                  <a:cubicBezTo>
                    <a:pt x="94" y="310"/>
                    <a:pt x="94" y="311"/>
                    <a:pt x="95" y="313"/>
                  </a:cubicBezTo>
                  <a:cubicBezTo>
                    <a:pt x="97" y="316"/>
                    <a:pt x="98" y="318"/>
                    <a:pt x="100" y="320"/>
                  </a:cubicBezTo>
                  <a:cubicBezTo>
                    <a:pt x="102" y="321"/>
                    <a:pt x="104" y="322"/>
                    <a:pt x="104" y="324"/>
                  </a:cubicBezTo>
                  <a:cubicBezTo>
                    <a:pt x="104" y="326"/>
                    <a:pt x="108" y="331"/>
                    <a:pt x="103" y="328"/>
                  </a:cubicBezTo>
                  <a:cubicBezTo>
                    <a:pt x="98" y="324"/>
                    <a:pt x="103" y="327"/>
                    <a:pt x="96" y="322"/>
                  </a:cubicBezTo>
                  <a:cubicBezTo>
                    <a:pt x="90" y="316"/>
                    <a:pt x="88" y="319"/>
                    <a:pt x="85" y="315"/>
                  </a:cubicBezTo>
                  <a:cubicBezTo>
                    <a:pt x="82" y="312"/>
                    <a:pt x="86" y="324"/>
                    <a:pt x="81" y="310"/>
                  </a:cubicBezTo>
                  <a:cubicBezTo>
                    <a:pt x="76" y="295"/>
                    <a:pt x="74" y="297"/>
                    <a:pt x="73" y="294"/>
                  </a:cubicBezTo>
                  <a:cubicBezTo>
                    <a:pt x="71" y="291"/>
                    <a:pt x="72" y="294"/>
                    <a:pt x="68" y="287"/>
                  </a:cubicBezTo>
                  <a:cubicBezTo>
                    <a:pt x="64" y="280"/>
                    <a:pt x="68" y="285"/>
                    <a:pt x="64" y="280"/>
                  </a:cubicBezTo>
                  <a:cubicBezTo>
                    <a:pt x="61" y="275"/>
                    <a:pt x="61" y="282"/>
                    <a:pt x="59" y="273"/>
                  </a:cubicBezTo>
                  <a:cubicBezTo>
                    <a:pt x="57" y="265"/>
                    <a:pt x="57" y="271"/>
                    <a:pt x="55" y="261"/>
                  </a:cubicBezTo>
                  <a:cubicBezTo>
                    <a:pt x="52" y="252"/>
                    <a:pt x="56" y="251"/>
                    <a:pt x="51" y="247"/>
                  </a:cubicBezTo>
                  <a:cubicBezTo>
                    <a:pt x="46" y="242"/>
                    <a:pt x="46" y="245"/>
                    <a:pt x="45" y="241"/>
                  </a:cubicBezTo>
                  <a:cubicBezTo>
                    <a:pt x="43" y="238"/>
                    <a:pt x="45" y="241"/>
                    <a:pt x="41" y="233"/>
                  </a:cubicBezTo>
                  <a:cubicBezTo>
                    <a:pt x="36" y="225"/>
                    <a:pt x="30" y="222"/>
                    <a:pt x="30" y="208"/>
                  </a:cubicBezTo>
                  <a:cubicBezTo>
                    <a:pt x="30" y="195"/>
                    <a:pt x="30" y="192"/>
                    <a:pt x="30" y="192"/>
                  </a:cubicBezTo>
                  <a:cubicBezTo>
                    <a:pt x="30" y="192"/>
                    <a:pt x="24" y="187"/>
                    <a:pt x="26" y="179"/>
                  </a:cubicBezTo>
                  <a:cubicBezTo>
                    <a:pt x="28" y="171"/>
                    <a:pt x="29" y="174"/>
                    <a:pt x="28" y="171"/>
                  </a:cubicBezTo>
                  <a:cubicBezTo>
                    <a:pt x="27" y="168"/>
                    <a:pt x="27" y="169"/>
                    <a:pt x="24" y="166"/>
                  </a:cubicBezTo>
                  <a:cubicBezTo>
                    <a:pt x="22" y="163"/>
                    <a:pt x="22" y="163"/>
                    <a:pt x="21" y="161"/>
                  </a:cubicBezTo>
                  <a:cubicBezTo>
                    <a:pt x="21" y="159"/>
                    <a:pt x="20" y="155"/>
                    <a:pt x="20" y="155"/>
                  </a:cubicBezTo>
                  <a:cubicBezTo>
                    <a:pt x="18" y="156"/>
                    <a:pt x="18" y="156"/>
                    <a:pt x="18" y="156"/>
                  </a:cubicBezTo>
                  <a:cubicBezTo>
                    <a:pt x="18" y="156"/>
                    <a:pt x="0" y="336"/>
                    <a:pt x="179" y="363"/>
                  </a:cubicBezTo>
                  <a:cubicBezTo>
                    <a:pt x="179" y="363"/>
                    <a:pt x="138" y="354"/>
                    <a:pt x="134" y="346"/>
                  </a:cubicBezTo>
                  <a:cubicBezTo>
                    <a:pt x="134" y="346"/>
                    <a:pt x="134" y="338"/>
                    <a:pt x="135" y="338"/>
                  </a:cubicBezTo>
                  <a:cubicBezTo>
                    <a:pt x="137" y="338"/>
                    <a:pt x="140" y="339"/>
                    <a:pt x="142" y="337"/>
                  </a:cubicBezTo>
                  <a:cubicBezTo>
                    <a:pt x="145" y="335"/>
                    <a:pt x="148" y="333"/>
                    <a:pt x="148" y="333"/>
                  </a:cubicBezTo>
                  <a:cubicBezTo>
                    <a:pt x="148" y="336"/>
                    <a:pt x="148" y="336"/>
                    <a:pt x="148" y="336"/>
                  </a:cubicBezTo>
                  <a:cubicBezTo>
                    <a:pt x="148" y="336"/>
                    <a:pt x="146" y="336"/>
                    <a:pt x="154" y="335"/>
                  </a:cubicBezTo>
                  <a:cubicBezTo>
                    <a:pt x="162" y="334"/>
                    <a:pt x="162" y="335"/>
                    <a:pt x="165" y="333"/>
                  </a:cubicBezTo>
                  <a:cubicBezTo>
                    <a:pt x="168" y="332"/>
                    <a:pt x="171" y="326"/>
                    <a:pt x="173" y="330"/>
                  </a:cubicBezTo>
                  <a:cubicBezTo>
                    <a:pt x="175" y="333"/>
                    <a:pt x="171" y="332"/>
                    <a:pt x="175" y="333"/>
                  </a:cubicBezTo>
                  <a:cubicBezTo>
                    <a:pt x="179" y="335"/>
                    <a:pt x="186" y="333"/>
                    <a:pt x="186" y="333"/>
                  </a:cubicBezTo>
                  <a:cubicBezTo>
                    <a:pt x="186" y="333"/>
                    <a:pt x="198" y="333"/>
                    <a:pt x="200" y="332"/>
                  </a:cubicBezTo>
                  <a:cubicBezTo>
                    <a:pt x="201" y="331"/>
                    <a:pt x="201" y="329"/>
                    <a:pt x="203" y="329"/>
                  </a:cubicBezTo>
                  <a:cubicBezTo>
                    <a:pt x="205" y="330"/>
                    <a:pt x="206" y="333"/>
                    <a:pt x="206" y="333"/>
                  </a:cubicBezTo>
                  <a:cubicBezTo>
                    <a:pt x="200" y="337"/>
                    <a:pt x="200" y="337"/>
                    <a:pt x="200" y="337"/>
                  </a:cubicBezTo>
                  <a:cubicBezTo>
                    <a:pt x="193" y="342"/>
                    <a:pt x="193" y="342"/>
                    <a:pt x="193" y="342"/>
                  </a:cubicBezTo>
                  <a:cubicBezTo>
                    <a:pt x="193" y="342"/>
                    <a:pt x="190" y="342"/>
                    <a:pt x="193" y="344"/>
                  </a:cubicBezTo>
                  <a:cubicBezTo>
                    <a:pt x="195" y="345"/>
                    <a:pt x="197" y="345"/>
                    <a:pt x="200" y="345"/>
                  </a:cubicBezTo>
                  <a:cubicBezTo>
                    <a:pt x="203" y="345"/>
                    <a:pt x="210" y="351"/>
                    <a:pt x="212" y="348"/>
                  </a:cubicBezTo>
                  <a:cubicBezTo>
                    <a:pt x="213" y="344"/>
                    <a:pt x="214" y="344"/>
                    <a:pt x="215" y="342"/>
                  </a:cubicBezTo>
                  <a:cubicBezTo>
                    <a:pt x="216" y="339"/>
                    <a:pt x="216" y="337"/>
                    <a:pt x="219" y="337"/>
                  </a:cubicBezTo>
                  <a:cubicBezTo>
                    <a:pt x="222" y="337"/>
                    <a:pt x="225" y="338"/>
                    <a:pt x="225" y="338"/>
                  </a:cubicBezTo>
                  <a:cubicBezTo>
                    <a:pt x="222" y="343"/>
                    <a:pt x="222" y="343"/>
                    <a:pt x="222" y="343"/>
                  </a:cubicBezTo>
                  <a:cubicBezTo>
                    <a:pt x="222" y="343"/>
                    <a:pt x="227" y="343"/>
                    <a:pt x="229" y="343"/>
                  </a:cubicBezTo>
                  <a:cubicBezTo>
                    <a:pt x="232" y="343"/>
                    <a:pt x="232" y="346"/>
                    <a:pt x="235" y="343"/>
                  </a:cubicBezTo>
                  <a:cubicBezTo>
                    <a:pt x="238" y="340"/>
                    <a:pt x="238" y="340"/>
                    <a:pt x="241" y="340"/>
                  </a:cubicBezTo>
                  <a:cubicBezTo>
                    <a:pt x="244" y="339"/>
                    <a:pt x="249" y="338"/>
                    <a:pt x="250" y="339"/>
                  </a:cubicBezTo>
                  <a:cubicBezTo>
                    <a:pt x="251" y="339"/>
                    <a:pt x="254" y="339"/>
                    <a:pt x="255" y="339"/>
                  </a:cubicBezTo>
                  <a:cubicBezTo>
                    <a:pt x="256" y="339"/>
                    <a:pt x="263" y="344"/>
                    <a:pt x="264" y="343"/>
                  </a:cubicBezTo>
                  <a:cubicBezTo>
                    <a:pt x="265" y="342"/>
                    <a:pt x="273" y="343"/>
                    <a:pt x="273" y="343"/>
                  </a:cubicBezTo>
                  <a:cubicBezTo>
                    <a:pt x="273" y="343"/>
                    <a:pt x="252" y="362"/>
                    <a:pt x="208" y="363"/>
                  </a:cubicBezTo>
                  <a:cubicBezTo>
                    <a:pt x="208" y="363"/>
                    <a:pt x="307" y="368"/>
                    <a:pt x="363" y="271"/>
                  </a:cubicBezTo>
                  <a:cubicBezTo>
                    <a:pt x="419" y="174"/>
                    <a:pt x="380" y="49"/>
                    <a:pt x="252" y="6"/>
                  </a:cubicBezTo>
                  <a:cubicBezTo>
                    <a:pt x="252" y="6"/>
                    <a:pt x="348" y="41"/>
                    <a:pt x="373" y="133"/>
                  </a:cubicBezTo>
                  <a:cubicBezTo>
                    <a:pt x="372" y="134"/>
                    <a:pt x="372" y="134"/>
                    <a:pt x="372" y="134"/>
                  </a:cubicBezTo>
                  <a:cubicBezTo>
                    <a:pt x="370" y="132"/>
                    <a:pt x="370" y="133"/>
                    <a:pt x="368" y="129"/>
                  </a:cubicBezTo>
                  <a:cubicBezTo>
                    <a:pt x="366" y="125"/>
                    <a:pt x="367" y="125"/>
                    <a:pt x="366" y="122"/>
                  </a:cubicBezTo>
                  <a:cubicBezTo>
                    <a:pt x="364" y="119"/>
                    <a:pt x="364" y="122"/>
                    <a:pt x="362" y="119"/>
                  </a:cubicBezTo>
                  <a:cubicBezTo>
                    <a:pt x="360" y="116"/>
                    <a:pt x="360" y="116"/>
                    <a:pt x="358" y="114"/>
                  </a:cubicBezTo>
                  <a:cubicBezTo>
                    <a:pt x="356" y="113"/>
                    <a:pt x="354" y="107"/>
                    <a:pt x="353" y="105"/>
                  </a:cubicBezTo>
                  <a:cubicBezTo>
                    <a:pt x="352" y="104"/>
                    <a:pt x="348" y="103"/>
                    <a:pt x="346" y="103"/>
                  </a:cubicBezTo>
                  <a:cubicBezTo>
                    <a:pt x="345" y="102"/>
                    <a:pt x="345" y="100"/>
                    <a:pt x="345" y="102"/>
                  </a:cubicBezTo>
                  <a:cubicBezTo>
                    <a:pt x="344" y="104"/>
                    <a:pt x="347" y="108"/>
                    <a:pt x="347" y="108"/>
                  </a:cubicBezTo>
                  <a:cubicBezTo>
                    <a:pt x="347" y="115"/>
                    <a:pt x="347" y="115"/>
                    <a:pt x="347" y="115"/>
                  </a:cubicBezTo>
                  <a:cubicBezTo>
                    <a:pt x="347" y="115"/>
                    <a:pt x="350" y="121"/>
                    <a:pt x="350" y="123"/>
                  </a:cubicBezTo>
                  <a:cubicBezTo>
                    <a:pt x="350" y="125"/>
                    <a:pt x="348" y="129"/>
                    <a:pt x="348" y="129"/>
                  </a:cubicBezTo>
                  <a:cubicBezTo>
                    <a:pt x="348" y="129"/>
                    <a:pt x="347" y="134"/>
                    <a:pt x="345" y="135"/>
                  </a:cubicBezTo>
                  <a:cubicBezTo>
                    <a:pt x="343" y="136"/>
                    <a:pt x="333" y="138"/>
                    <a:pt x="333" y="138"/>
                  </a:cubicBezTo>
                  <a:cubicBezTo>
                    <a:pt x="333" y="138"/>
                    <a:pt x="330" y="134"/>
                    <a:pt x="329" y="131"/>
                  </a:cubicBezTo>
                  <a:cubicBezTo>
                    <a:pt x="327" y="128"/>
                    <a:pt x="322" y="128"/>
                    <a:pt x="321" y="126"/>
                  </a:cubicBezTo>
                  <a:cubicBezTo>
                    <a:pt x="320" y="125"/>
                    <a:pt x="322" y="122"/>
                    <a:pt x="319" y="119"/>
                  </a:cubicBezTo>
                  <a:cubicBezTo>
                    <a:pt x="317" y="116"/>
                    <a:pt x="319" y="116"/>
                    <a:pt x="316" y="113"/>
                  </a:cubicBezTo>
                  <a:cubicBezTo>
                    <a:pt x="313" y="110"/>
                    <a:pt x="313" y="110"/>
                    <a:pt x="313" y="110"/>
                  </a:cubicBezTo>
                  <a:cubicBezTo>
                    <a:pt x="313" y="110"/>
                    <a:pt x="305" y="108"/>
                    <a:pt x="307" y="112"/>
                  </a:cubicBezTo>
                  <a:cubicBezTo>
                    <a:pt x="310" y="116"/>
                    <a:pt x="307" y="121"/>
                    <a:pt x="309" y="122"/>
                  </a:cubicBezTo>
                  <a:cubicBezTo>
                    <a:pt x="311" y="122"/>
                    <a:pt x="313" y="120"/>
                    <a:pt x="314" y="124"/>
                  </a:cubicBezTo>
                  <a:cubicBezTo>
                    <a:pt x="316" y="128"/>
                    <a:pt x="316" y="130"/>
                    <a:pt x="318" y="131"/>
                  </a:cubicBezTo>
                  <a:cubicBezTo>
                    <a:pt x="319" y="132"/>
                    <a:pt x="319" y="138"/>
                    <a:pt x="321" y="138"/>
                  </a:cubicBezTo>
                  <a:cubicBezTo>
                    <a:pt x="323" y="139"/>
                    <a:pt x="327" y="138"/>
                    <a:pt x="327" y="140"/>
                  </a:cubicBezTo>
                  <a:cubicBezTo>
                    <a:pt x="327" y="143"/>
                    <a:pt x="324" y="146"/>
                    <a:pt x="327" y="146"/>
                  </a:cubicBezTo>
                  <a:cubicBezTo>
                    <a:pt x="330" y="147"/>
                    <a:pt x="330" y="149"/>
                    <a:pt x="332" y="148"/>
                  </a:cubicBezTo>
                  <a:cubicBezTo>
                    <a:pt x="334" y="148"/>
                    <a:pt x="333" y="149"/>
                    <a:pt x="336" y="147"/>
                  </a:cubicBezTo>
                  <a:cubicBezTo>
                    <a:pt x="339" y="146"/>
                    <a:pt x="342" y="146"/>
                    <a:pt x="342" y="146"/>
                  </a:cubicBezTo>
                  <a:cubicBezTo>
                    <a:pt x="342" y="146"/>
                    <a:pt x="346" y="149"/>
                    <a:pt x="346" y="150"/>
                  </a:cubicBezTo>
                  <a:cubicBezTo>
                    <a:pt x="346" y="152"/>
                    <a:pt x="345" y="159"/>
                    <a:pt x="345" y="159"/>
                  </a:cubicBezTo>
                  <a:cubicBezTo>
                    <a:pt x="341" y="166"/>
                    <a:pt x="341" y="166"/>
                    <a:pt x="341" y="166"/>
                  </a:cubicBezTo>
                  <a:cubicBezTo>
                    <a:pt x="341" y="166"/>
                    <a:pt x="342" y="179"/>
                    <a:pt x="339" y="179"/>
                  </a:cubicBezTo>
                  <a:cubicBezTo>
                    <a:pt x="337" y="179"/>
                    <a:pt x="335" y="185"/>
                    <a:pt x="333" y="185"/>
                  </a:cubicBezTo>
                  <a:cubicBezTo>
                    <a:pt x="332" y="186"/>
                    <a:pt x="332" y="195"/>
                    <a:pt x="332" y="195"/>
                  </a:cubicBezTo>
                  <a:cubicBezTo>
                    <a:pt x="328" y="199"/>
                    <a:pt x="328" y="199"/>
                    <a:pt x="328" y="199"/>
                  </a:cubicBezTo>
                  <a:cubicBezTo>
                    <a:pt x="328" y="199"/>
                    <a:pt x="327" y="206"/>
                    <a:pt x="328" y="208"/>
                  </a:cubicBezTo>
                  <a:cubicBezTo>
                    <a:pt x="328" y="209"/>
                    <a:pt x="329" y="216"/>
                    <a:pt x="328" y="220"/>
                  </a:cubicBezTo>
                  <a:cubicBezTo>
                    <a:pt x="327" y="223"/>
                    <a:pt x="323" y="226"/>
                    <a:pt x="323" y="226"/>
                  </a:cubicBezTo>
                  <a:cubicBezTo>
                    <a:pt x="323" y="226"/>
                    <a:pt x="329" y="232"/>
                    <a:pt x="326" y="233"/>
                  </a:cubicBezTo>
                  <a:cubicBezTo>
                    <a:pt x="322" y="234"/>
                    <a:pt x="319" y="239"/>
                    <a:pt x="318" y="241"/>
                  </a:cubicBezTo>
                  <a:cubicBezTo>
                    <a:pt x="317" y="242"/>
                    <a:pt x="318" y="244"/>
                    <a:pt x="316" y="245"/>
                  </a:cubicBezTo>
                  <a:cubicBezTo>
                    <a:pt x="313" y="245"/>
                    <a:pt x="310" y="246"/>
                    <a:pt x="310" y="247"/>
                  </a:cubicBezTo>
                  <a:cubicBezTo>
                    <a:pt x="310" y="248"/>
                    <a:pt x="310" y="253"/>
                    <a:pt x="310" y="253"/>
                  </a:cubicBezTo>
                  <a:cubicBezTo>
                    <a:pt x="303" y="263"/>
                    <a:pt x="303" y="263"/>
                    <a:pt x="303" y="263"/>
                  </a:cubicBezTo>
                  <a:cubicBezTo>
                    <a:pt x="295" y="270"/>
                    <a:pt x="295" y="270"/>
                    <a:pt x="295" y="270"/>
                  </a:cubicBezTo>
                  <a:cubicBezTo>
                    <a:pt x="295" y="270"/>
                    <a:pt x="295" y="275"/>
                    <a:pt x="293" y="275"/>
                  </a:cubicBezTo>
                  <a:cubicBezTo>
                    <a:pt x="290" y="276"/>
                    <a:pt x="282" y="279"/>
                    <a:pt x="280" y="280"/>
                  </a:cubicBezTo>
                  <a:cubicBezTo>
                    <a:pt x="279" y="282"/>
                    <a:pt x="273" y="285"/>
                    <a:pt x="271" y="285"/>
                  </a:cubicBezTo>
                  <a:cubicBezTo>
                    <a:pt x="268" y="285"/>
                    <a:pt x="272" y="291"/>
                    <a:pt x="268" y="285"/>
                  </a:cubicBezTo>
                  <a:cubicBezTo>
                    <a:pt x="265" y="279"/>
                    <a:pt x="268" y="282"/>
                    <a:pt x="265" y="276"/>
                  </a:cubicBezTo>
                  <a:cubicBezTo>
                    <a:pt x="262" y="269"/>
                    <a:pt x="262" y="274"/>
                    <a:pt x="262" y="269"/>
                  </a:cubicBezTo>
                  <a:cubicBezTo>
                    <a:pt x="262" y="264"/>
                    <a:pt x="262" y="268"/>
                    <a:pt x="262" y="264"/>
                  </a:cubicBezTo>
                  <a:cubicBezTo>
                    <a:pt x="261" y="259"/>
                    <a:pt x="263" y="262"/>
                    <a:pt x="260" y="257"/>
                  </a:cubicBezTo>
                  <a:cubicBezTo>
                    <a:pt x="258" y="251"/>
                    <a:pt x="258" y="253"/>
                    <a:pt x="255" y="250"/>
                  </a:cubicBezTo>
                  <a:cubicBezTo>
                    <a:pt x="251" y="246"/>
                    <a:pt x="249" y="250"/>
                    <a:pt x="251" y="244"/>
                  </a:cubicBezTo>
                  <a:cubicBezTo>
                    <a:pt x="253" y="238"/>
                    <a:pt x="252" y="244"/>
                    <a:pt x="253" y="238"/>
                  </a:cubicBezTo>
                  <a:cubicBezTo>
                    <a:pt x="254" y="233"/>
                    <a:pt x="253" y="232"/>
                    <a:pt x="256" y="229"/>
                  </a:cubicBezTo>
                  <a:cubicBezTo>
                    <a:pt x="259" y="227"/>
                    <a:pt x="262" y="226"/>
                    <a:pt x="262" y="223"/>
                  </a:cubicBezTo>
                  <a:cubicBezTo>
                    <a:pt x="262" y="220"/>
                    <a:pt x="262" y="218"/>
                    <a:pt x="261" y="216"/>
                  </a:cubicBezTo>
                  <a:cubicBezTo>
                    <a:pt x="260" y="214"/>
                    <a:pt x="256" y="211"/>
                    <a:pt x="256" y="209"/>
                  </a:cubicBezTo>
                  <a:cubicBezTo>
                    <a:pt x="256" y="208"/>
                    <a:pt x="256" y="209"/>
                    <a:pt x="253" y="205"/>
                  </a:cubicBezTo>
                  <a:cubicBezTo>
                    <a:pt x="250" y="201"/>
                    <a:pt x="249" y="199"/>
                    <a:pt x="249" y="199"/>
                  </a:cubicBezTo>
                  <a:cubicBezTo>
                    <a:pt x="249" y="199"/>
                    <a:pt x="248" y="190"/>
                    <a:pt x="248" y="187"/>
                  </a:cubicBezTo>
                  <a:cubicBezTo>
                    <a:pt x="248" y="183"/>
                    <a:pt x="247" y="189"/>
                    <a:pt x="248" y="183"/>
                  </a:cubicBezTo>
                  <a:cubicBezTo>
                    <a:pt x="249" y="178"/>
                    <a:pt x="250" y="174"/>
                    <a:pt x="250" y="174"/>
                  </a:cubicBezTo>
                  <a:cubicBezTo>
                    <a:pt x="250" y="174"/>
                    <a:pt x="243" y="170"/>
                    <a:pt x="241" y="170"/>
                  </a:cubicBezTo>
                  <a:cubicBezTo>
                    <a:pt x="238" y="171"/>
                    <a:pt x="238" y="175"/>
                    <a:pt x="235" y="172"/>
                  </a:cubicBezTo>
                  <a:cubicBezTo>
                    <a:pt x="231" y="169"/>
                    <a:pt x="232" y="167"/>
                    <a:pt x="230" y="166"/>
                  </a:cubicBezTo>
                  <a:cubicBezTo>
                    <a:pt x="229" y="165"/>
                    <a:pt x="226" y="164"/>
                    <a:pt x="224" y="166"/>
                  </a:cubicBezTo>
                  <a:cubicBezTo>
                    <a:pt x="222" y="168"/>
                    <a:pt x="218" y="168"/>
                    <a:pt x="214" y="170"/>
                  </a:cubicBezTo>
                  <a:cubicBezTo>
                    <a:pt x="210" y="171"/>
                    <a:pt x="209" y="171"/>
                    <a:pt x="203" y="171"/>
                  </a:cubicBezTo>
                  <a:cubicBezTo>
                    <a:pt x="198" y="171"/>
                    <a:pt x="192" y="173"/>
                    <a:pt x="188" y="170"/>
                  </a:cubicBezTo>
                  <a:cubicBezTo>
                    <a:pt x="185" y="168"/>
                    <a:pt x="184" y="171"/>
                    <a:pt x="182" y="167"/>
                  </a:cubicBezTo>
                  <a:cubicBezTo>
                    <a:pt x="181" y="163"/>
                    <a:pt x="182" y="163"/>
                    <a:pt x="179" y="161"/>
                  </a:cubicBezTo>
                  <a:cubicBezTo>
                    <a:pt x="175" y="159"/>
                    <a:pt x="174" y="161"/>
                    <a:pt x="173" y="157"/>
                  </a:cubicBezTo>
                  <a:cubicBezTo>
                    <a:pt x="173" y="153"/>
                    <a:pt x="175" y="154"/>
                    <a:pt x="172" y="150"/>
                  </a:cubicBezTo>
                  <a:cubicBezTo>
                    <a:pt x="169" y="147"/>
                    <a:pt x="174" y="152"/>
                    <a:pt x="169" y="147"/>
                  </a:cubicBezTo>
                  <a:cubicBezTo>
                    <a:pt x="164" y="142"/>
                    <a:pt x="163" y="146"/>
                    <a:pt x="164" y="142"/>
                  </a:cubicBezTo>
                  <a:cubicBezTo>
                    <a:pt x="166" y="137"/>
                    <a:pt x="167" y="140"/>
                    <a:pt x="167" y="135"/>
                  </a:cubicBezTo>
                  <a:cubicBezTo>
                    <a:pt x="167" y="130"/>
                    <a:pt x="175" y="137"/>
                    <a:pt x="170" y="127"/>
                  </a:cubicBezTo>
                  <a:cubicBezTo>
                    <a:pt x="166" y="116"/>
                    <a:pt x="165" y="119"/>
                    <a:pt x="169" y="111"/>
                  </a:cubicBezTo>
                  <a:cubicBezTo>
                    <a:pt x="173" y="103"/>
                    <a:pt x="179" y="101"/>
                    <a:pt x="180" y="99"/>
                  </a:cubicBezTo>
                  <a:cubicBezTo>
                    <a:pt x="181" y="97"/>
                    <a:pt x="182" y="93"/>
                    <a:pt x="184" y="92"/>
                  </a:cubicBezTo>
                  <a:cubicBezTo>
                    <a:pt x="186" y="90"/>
                    <a:pt x="185" y="89"/>
                    <a:pt x="188" y="90"/>
                  </a:cubicBezTo>
                  <a:cubicBezTo>
                    <a:pt x="192" y="90"/>
                    <a:pt x="197" y="88"/>
                    <a:pt x="199" y="86"/>
                  </a:cubicBezTo>
                  <a:cubicBezTo>
                    <a:pt x="202" y="83"/>
                    <a:pt x="205" y="79"/>
                    <a:pt x="207" y="79"/>
                  </a:cubicBezTo>
                  <a:cubicBezTo>
                    <a:pt x="209" y="78"/>
                    <a:pt x="208" y="79"/>
                    <a:pt x="212" y="78"/>
                  </a:cubicBezTo>
                  <a:cubicBezTo>
                    <a:pt x="215" y="78"/>
                    <a:pt x="216" y="77"/>
                    <a:pt x="219" y="77"/>
                  </a:cubicBezTo>
                  <a:cubicBezTo>
                    <a:pt x="221" y="77"/>
                    <a:pt x="216" y="78"/>
                    <a:pt x="223" y="77"/>
                  </a:cubicBezTo>
                  <a:cubicBezTo>
                    <a:pt x="231" y="75"/>
                    <a:pt x="229" y="75"/>
                    <a:pt x="231" y="75"/>
                  </a:cubicBezTo>
                  <a:cubicBezTo>
                    <a:pt x="232" y="75"/>
                    <a:pt x="232" y="76"/>
                    <a:pt x="235" y="76"/>
                  </a:cubicBezTo>
                  <a:cubicBezTo>
                    <a:pt x="238" y="77"/>
                    <a:pt x="237" y="70"/>
                    <a:pt x="238" y="77"/>
                  </a:cubicBezTo>
                  <a:cubicBezTo>
                    <a:pt x="238" y="83"/>
                    <a:pt x="235" y="86"/>
                    <a:pt x="240" y="87"/>
                  </a:cubicBezTo>
                  <a:cubicBezTo>
                    <a:pt x="245" y="87"/>
                    <a:pt x="240" y="87"/>
                    <a:pt x="245" y="87"/>
                  </a:cubicBezTo>
                  <a:cubicBezTo>
                    <a:pt x="250" y="87"/>
                    <a:pt x="249" y="88"/>
                    <a:pt x="252" y="89"/>
                  </a:cubicBezTo>
                  <a:cubicBezTo>
                    <a:pt x="254" y="90"/>
                    <a:pt x="256" y="92"/>
                    <a:pt x="259" y="92"/>
                  </a:cubicBezTo>
                  <a:cubicBezTo>
                    <a:pt x="263" y="92"/>
                    <a:pt x="258" y="98"/>
                    <a:pt x="263" y="92"/>
                  </a:cubicBezTo>
                  <a:cubicBezTo>
                    <a:pt x="269" y="87"/>
                    <a:pt x="259" y="86"/>
                    <a:pt x="269" y="87"/>
                  </a:cubicBezTo>
                  <a:cubicBezTo>
                    <a:pt x="279" y="87"/>
                    <a:pt x="280" y="90"/>
                    <a:pt x="282" y="89"/>
                  </a:cubicBezTo>
                  <a:cubicBezTo>
                    <a:pt x="283" y="88"/>
                    <a:pt x="284" y="90"/>
                    <a:pt x="288" y="87"/>
                  </a:cubicBezTo>
                  <a:cubicBezTo>
                    <a:pt x="292" y="85"/>
                    <a:pt x="293" y="85"/>
                    <a:pt x="295" y="86"/>
                  </a:cubicBezTo>
                  <a:cubicBezTo>
                    <a:pt x="296" y="87"/>
                    <a:pt x="296" y="91"/>
                    <a:pt x="298" y="87"/>
                  </a:cubicBezTo>
                  <a:cubicBezTo>
                    <a:pt x="300" y="83"/>
                    <a:pt x="303" y="84"/>
                    <a:pt x="298" y="82"/>
                  </a:cubicBezTo>
                  <a:cubicBezTo>
                    <a:pt x="293" y="79"/>
                    <a:pt x="291" y="82"/>
                    <a:pt x="290" y="79"/>
                  </a:cubicBezTo>
                  <a:cubicBezTo>
                    <a:pt x="289" y="75"/>
                    <a:pt x="295" y="76"/>
                    <a:pt x="289" y="75"/>
                  </a:cubicBezTo>
                  <a:cubicBezTo>
                    <a:pt x="284" y="75"/>
                    <a:pt x="285" y="75"/>
                    <a:pt x="281" y="73"/>
                  </a:cubicBezTo>
                  <a:cubicBezTo>
                    <a:pt x="277" y="72"/>
                    <a:pt x="274" y="77"/>
                    <a:pt x="272" y="73"/>
                  </a:cubicBezTo>
                  <a:cubicBezTo>
                    <a:pt x="271" y="69"/>
                    <a:pt x="264" y="76"/>
                    <a:pt x="271" y="69"/>
                  </a:cubicBezTo>
                  <a:cubicBezTo>
                    <a:pt x="278" y="63"/>
                    <a:pt x="275" y="60"/>
                    <a:pt x="280" y="62"/>
                  </a:cubicBezTo>
                  <a:cubicBezTo>
                    <a:pt x="285" y="63"/>
                    <a:pt x="283" y="67"/>
                    <a:pt x="286" y="65"/>
                  </a:cubicBezTo>
                  <a:cubicBezTo>
                    <a:pt x="289" y="62"/>
                    <a:pt x="295" y="60"/>
                    <a:pt x="289" y="57"/>
                  </a:cubicBezTo>
                  <a:cubicBezTo>
                    <a:pt x="284" y="53"/>
                    <a:pt x="288" y="54"/>
                    <a:pt x="282" y="52"/>
                  </a:cubicBezTo>
                  <a:cubicBezTo>
                    <a:pt x="277" y="49"/>
                    <a:pt x="271" y="62"/>
                    <a:pt x="269" y="60"/>
                  </a:cubicBezTo>
                  <a:cubicBezTo>
                    <a:pt x="266" y="58"/>
                    <a:pt x="265" y="57"/>
                    <a:pt x="263" y="58"/>
                  </a:cubicBezTo>
                  <a:cubicBezTo>
                    <a:pt x="262" y="59"/>
                    <a:pt x="262" y="63"/>
                    <a:pt x="261" y="67"/>
                  </a:cubicBezTo>
                  <a:cubicBezTo>
                    <a:pt x="261" y="70"/>
                    <a:pt x="264" y="71"/>
                    <a:pt x="259" y="69"/>
                  </a:cubicBezTo>
                  <a:cubicBezTo>
                    <a:pt x="253" y="66"/>
                    <a:pt x="265" y="67"/>
                    <a:pt x="252" y="63"/>
                  </a:cubicBezTo>
                  <a:cubicBezTo>
                    <a:pt x="240" y="58"/>
                    <a:pt x="235" y="59"/>
                    <a:pt x="234" y="61"/>
                  </a:cubicBezTo>
                  <a:cubicBezTo>
                    <a:pt x="232" y="63"/>
                    <a:pt x="229" y="62"/>
                    <a:pt x="228" y="63"/>
                  </a:cubicBezTo>
                  <a:cubicBezTo>
                    <a:pt x="227" y="65"/>
                    <a:pt x="232" y="68"/>
                    <a:pt x="227" y="65"/>
                  </a:cubicBezTo>
                  <a:cubicBezTo>
                    <a:pt x="222" y="62"/>
                    <a:pt x="217" y="66"/>
                    <a:pt x="217" y="66"/>
                  </a:cubicBezTo>
                  <a:cubicBezTo>
                    <a:pt x="217" y="66"/>
                    <a:pt x="215" y="66"/>
                    <a:pt x="213" y="67"/>
                  </a:cubicBezTo>
                  <a:cubicBezTo>
                    <a:pt x="211" y="69"/>
                    <a:pt x="206" y="70"/>
                    <a:pt x="204" y="69"/>
                  </a:cubicBezTo>
                  <a:cubicBezTo>
                    <a:pt x="201" y="69"/>
                    <a:pt x="196" y="70"/>
                    <a:pt x="200" y="64"/>
                  </a:cubicBezTo>
                  <a:cubicBezTo>
                    <a:pt x="205" y="58"/>
                    <a:pt x="202" y="62"/>
                    <a:pt x="209" y="59"/>
                  </a:cubicBezTo>
                  <a:cubicBezTo>
                    <a:pt x="216" y="56"/>
                    <a:pt x="227" y="55"/>
                    <a:pt x="218" y="53"/>
                  </a:cubicBezTo>
                  <a:cubicBezTo>
                    <a:pt x="208" y="51"/>
                    <a:pt x="223" y="51"/>
                    <a:pt x="210" y="45"/>
                  </a:cubicBezTo>
                  <a:cubicBezTo>
                    <a:pt x="198" y="39"/>
                    <a:pt x="197" y="47"/>
                    <a:pt x="198" y="39"/>
                  </a:cubicBezTo>
                  <a:cubicBezTo>
                    <a:pt x="198" y="31"/>
                    <a:pt x="197" y="30"/>
                    <a:pt x="194" y="31"/>
                  </a:cubicBezTo>
                  <a:cubicBezTo>
                    <a:pt x="192" y="31"/>
                    <a:pt x="184" y="33"/>
                    <a:pt x="181" y="33"/>
                  </a:cubicBezTo>
                  <a:cubicBezTo>
                    <a:pt x="178" y="34"/>
                    <a:pt x="182" y="36"/>
                    <a:pt x="176" y="33"/>
                  </a:cubicBezTo>
                  <a:cubicBezTo>
                    <a:pt x="170" y="30"/>
                    <a:pt x="168" y="35"/>
                    <a:pt x="170" y="30"/>
                  </a:cubicBezTo>
                  <a:cubicBezTo>
                    <a:pt x="173" y="24"/>
                    <a:pt x="173" y="24"/>
                    <a:pt x="176" y="21"/>
                  </a:cubicBezTo>
                  <a:cubicBezTo>
                    <a:pt x="180" y="18"/>
                    <a:pt x="179" y="6"/>
                    <a:pt x="188" y="11"/>
                  </a:cubicBezTo>
                  <a:cubicBezTo>
                    <a:pt x="196" y="15"/>
                    <a:pt x="193" y="14"/>
                    <a:pt x="200" y="14"/>
                  </a:cubicBezTo>
                  <a:cubicBezTo>
                    <a:pt x="206" y="15"/>
                    <a:pt x="209" y="13"/>
                    <a:pt x="209" y="12"/>
                  </a:cubicBezTo>
                  <a:cubicBezTo>
                    <a:pt x="209" y="11"/>
                    <a:pt x="202" y="7"/>
                    <a:pt x="202" y="7"/>
                  </a:cubicBezTo>
                  <a:cubicBezTo>
                    <a:pt x="202" y="7"/>
                    <a:pt x="199" y="8"/>
                    <a:pt x="200" y="6"/>
                  </a:cubicBezTo>
                  <a:cubicBezTo>
                    <a:pt x="201" y="5"/>
                    <a:pt x="203" y="3"/>
                    <a:pt x="203" y="3"/>
                  </a:cubicBezTo>
                  <a:cubicBezTo>
                    <a:pt x="200" y="0"/>
                    <a:pt x="200" y="0"/>
                    <a:pt x="200" y="0"/>
                  </a:cubicBezTo>
                  <a:cubicBezTo>
                    <a:pt x="200" y="0"/>
                    <a:pt x="176" y="0"/>
                    <a:pt x="170" y="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grpSp>
        <p:nvGrpSpPr>
          <p:cNvPr id="13324" name="组合 54"/>
          <p:cNvGrpSpPr/>
          <p:nvPr/>
        </p:nvGrpSpPr>
        <p:grpSpPr bwMode="auto">
          <a:xfrm>
            <a:off x="8710613" y="4423989"/>
            <a:ext cx="444500" cy="593725"/>
            <a:chOff x="4486275" y="5214938"/>
            <a:chExt cx="377826" cy="503238"/>
          </a:xfrm>
        </p:grpSpPr>
        <p:sp>
          <p:nvSpPr>
            <p:cNvPr id="13347" name="Line 7"/>
            <p:cNvSpPr>
              <a:spLocks noChangeShapeType="1"/>
            </p:cNvSpPr>
            <p:nvPr/>
          </p:nvSpPr>
          <p:spPr bwMode="auto">
            <a:xfrm>
              <a:off x="4770438" y="5214938"/>
              <a:ext cx="0" cy="93663"/>
            </a:xfrm>
            <a:prstGeom prst="line">
              <a:avLst/>
            </a:prstGeom>
            <a:noFill/>
            <a:ln w="34925"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48" name="Line 8"/>
            <p:cNvSpPr>
              <a:spLocks noChangeShapeType="1"/>
            </p:cNvSpPr>
            <p:nvPr/>
          </p:nvSpPr>
          <p:spPr bwMode="auto">
            <a:xfrm flipH="1">
              <a:off x="4770438" y="5308600"/>
              <a:ext cx="93663" cy="0"/>
            </a:xfrm>
            <a:prstGeom prst="line">
              <a:avLst/>
            </a:prstGeom>
            <a:noFill/>
            <a:ln w="34925"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49" name="Freeform 9"/>
            <p:cNvSpPr/>
            <p:nvPr/>
          </p:nvSpPr>
          <p:spPr bwMode="auto">
            <a:xfrm>
              <a:off x="4486275" y="5214938"/>
              <a:ext cx="377825" cy="503238"/>
            </a:xfrm>
            <a:custGeom>
              <a:avLst/>
              <a:gdLst>
                <a:gd name="T0" fmla="*/ 2147483647 w 238"/>
                <a:gd name="T1" fmla="*/ 0 h 317"/>
                <a:gd name="T2" fmla="*/ 0 w 238"/>
                <a:gd name="T3" fmla="*/ 0 h 317"/>
                <a:gd name="T4" fmla="*/ 0 w 238"/>
                <a:gd name="T5" fmla="*/ 2147483647 h 317"/>
                <a:gd name="T6" fmla="*/ 2147483647 w 238"/>
                <a:gd name="T7" fmla="*/ 2147483647 h 317"/>
                <a:gd name="T8" fmla="*/ 2147483647 w 238"/>
                <a:gd name="T9" fmla="*/ 2147483647 h 317"/>
                <a:gd name="T10" fmla="*/ 2147483647 w 238"/>
                <a:gd name="T11" fmla="*/ 0 h 3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8" h="317">
                  <a:moveTo>
                    <a:pt x="179" y="0"/>
                  </a:moveTo>
                  <a:lnTo>
                    <a:pt x="0" y="0"/>
                  </a:lnTo>
                  <a:lnTo>
                    <a:pt x="0" y="317"/>
                  </a:lnTo>
                  <a:lnTo>
                    <a:pt x="238" y="317"/>
                  </a:lnTo>
                  <a:lnTo>
                    <a:pt x="238" y="59"/>
                  </a:lnTo>
                  <a:lnTo>
                    <a:pt x="179" y="0"/>
                  </a:lnTo>
                  <a:close/>
                </a:path>
              </a:pathLst>
            </a:custGeom>
            <a:noFill/>
            <a:ln w="34925"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50" name="Line 10"/>
            <p:cNvSpPr>
              <a:spLocks noChangeShapeType="1"/>
            </p:cNvSpPr>
            <p:nvPr/>
          </p:nvSpPr>
          <p:spPr bwMode="auto">
            <a:xfrm>
              <a:off x="4581525" y="5372100"/>
              <a:ext cx="188913" cy="0"/>
            </a:xfrm>
            <a:prstGeom prst="line">
              <a:avLst/>
            </a:prstGeom>
            <a:noFill/>
            <a:ln w="34925"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51" name="Line 11"/>
            <p:cNvSpPr>
              <a:spLocks noChangeShapeType="1"/>
            </p:cNvSpPr>
            <p:nvPr/>
          </p:nvSpPr>
          <p:spPr bwMode="auto">
            <a:xfrm>
              <a:off x="4581525" y="5434013"/>
              <a:ext cx="188913" cy="0"/>
            </a:xfrm>
            <a:prstGeom prst="line">
              <a:avLst/>
            </a:prstGeom>
            <a:noFill/>
            <a:ln w="34925"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52" name="Line 12"/>
            <p:cNvSpPr>
              <a:spLocks noChangeShapeType="1"/>
            </p:cNvSpPr>
            <p:nvPr/>
          </p:nvSpPr>
          <p:spPr bwMode="auto">
            <a:xfrm>
              <a:off x="4581525" y="5497513"/>
              <a:ext cx="188913" cy="0"/>
            </a:xfrm>
            <a:prstGeom prst="line">
              <a:avLst/>
            </a:prstGeom>
            <a:noFill/>
            <a:ln w="34925"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grpSp>
        <p:nvGrpSpPr>
          <p:cNvPr id="13325" name="组合 56"/>
          <p:cNvGrpSpPr/>
          <p:nvPr/>
        </p:nvGrpSpPr>
        <p:grpSpPr bwMode="auto">
          <a:xfrm>
            <a:off x="6986588" y="4309689"/>
            <a:ext cx="388937" cy="823912"/>
            <a:chOff x="4541838" y="4130675"/>
            <a:chExt cx="263525" cy="558800"/>
          </a:xfrm>
        </p:grpSpPr>
        <p:sp>
          <p:nvSpPr>
            <p:cNvPr id="13344" name="Freeform 24"/>
            <p:cNvSpPr/>
            <p:nvPr/>
          </p:nvSpPr>
          <p:spPr bwMode="auto">
            <a:xfrm>
              <a:off x="4541838" y="4181475"/>
              <a:ext cx="263525" cy="492125"/>
            </a:xfrm>
            <a:custGeom>
              <a:avLst/>
              <a:gdLst>
                <a:gd name="T0" fmla="*/ 2147483647 w 302"/>
                <a:gd name="T1" fmla="*/ 2147483647 h 563"/>
                <a:gd name="T2" fmla="*/ 2147483647 w 302"/>
                <a:gd name="T3" fmla="*/ 2147483647 h 563"/>
                <a:gd name="T4" fmla="*/ 2147483647 w 302"/>
                <a:gd name="T5" fmla="*/ 2147483647 h 563"/>
                <a:gd name="T6" fmla="*/ 2147483647 w 302"/>
                <a:gd name="T7" fmla="*/ 2147483647 h 563"/>
                <a:gd name="T8" fmla="*/ 2147483647 w 302"/>
                <a:gd name="T9" fmla="*/ 2147483647 h 5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2" h="563">
                  <a:moveTo>
                    <a:pt x="241" y="243"/>
                  </a:moveTo>
                  <a:cubicBezTo>
                    <a:pt x="180" y="390"/>
                    <a:pt x="74" y="563"/>
                    <a:pt x="37" y="548"/>
                  </a:cubicBezTo>
                  <a:cubicBezTo>
                    <a:pt x="0" y="532"/>
                    <a:pt x="47" y="335"/>
                    <a:pt x="108" y="188"/>
                  </a:cubicBezTo>
                  <a:cubicBezTo>
                    <a:pt x="169" y="41"/>
                    <a:pt x="221" y="0"/>
                    <a:pt x="257" y="16"/>
                  </a:cubicBezTo>
                  <a:cubicBezTo>
                    <a:pt x="294" y="31"/>
                    <a:pt x="302" y="96"/>
                    <a:pt x="241" y="243"/>
                  </a:cubicBezTo>
                  <a:close/>
                </a:path>
              </a:pathLst>
            </a:custGeom>
            <a:noFill/>
            <a:ln w="34925"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45" name="Line 25"/>
            <p:cNvSpPr>
              <a:spLocks noChangeShapeType="1"/>
            </p:cNvSpPr>
            <p:nvPr/>
          </p:nvSpPr>
          <p:spPr bwMode="auto">
            <a:xfrm flipH="1">
              <a:off x="4560888" y="4660900"/>
              <a:ext cx="12700" cy="28575"/>
            </a:xfrm>
            <a:prstGeom prst="line">
              <a:avLst/>
            </a:prstGeom>
            <a:noFill/>
            <a:ln w="11113"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46" name="Freeform 26"/>
            <p:cNvSpPr/>
            <p:nvPr/>
          </p:nvSpPr>
          <p:spPr bwMode="auto">
            <a:xfrm>
              <a:off x="4729163" y="4130675"/>
              <a:ext cx="76200" cy="92075"/>
            </a:xfrm>
            <a:custGeom>
              <a:avLst/>
              <a:gdLst>
                <a:gd name="T0" fmla="*/ 2147483647 w 87"/>
                <a:gd name="T1" fmla="*/ 2147483647 h 107"/>
                <a:gd name="T2" fmla="*/ 2147483647 w 87"/>
                <a:gd name="T3" fmla="*/ 2147483647 h 107"/>
                <a:gd name="T4" fmla="*/ 2147483647 w 87"/>
                <a:gd name="T5" fmla="*/ 2147483647 h 107"/>
                <a:gd name="T6" fmla="*/ 2147483647 w 87"/>
                <a:gd name="T7" fmla="*/ 2147483647 h 107"/>
                <a:gd name="T8" fmla="*/ 2147483647 w 87"/>
                <a:gd name="T9" fmla="*/ 2147483647 h 1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107">
                  <a:moveTo>
                    <a:pt x="8" y="61"/>
                  </a:moveTo>
                  <a:cubicBezTo>
                    <a:pt x="0" y="79"/>
                    <a:pt x="23" y="67"/>
                    <a:pt x="41" y="75"/>
                  </a:cubicBezTo>
                  <a:cubicBezTo>
                    <a:pt x="60" y="82"/>
                    <a:pt x="67" y="107"/>
                    <a:pt x="75" y="88"/>
                  </a:cubicBezTo>
                  <a:cubicBezTo>
                    <a:pt x="82" y="70"/>
                    <a:pt x="87" y="16"/>
                    <a:pt x="69" y="8"/>
                  </a:cubicBezTo>
                  <a:cubicBezTo>
                    <a:pt x="51" y="0"/>
                    <a:pt x="16" y="42"/>
                    <a:pt x="8" y="61"/>
                  </a:cubicBezTo>
                  <a:close/>
                </a:path>
              </a:pathLst>
            </a:custGeom>
            <a:noFill/>
            <a:ln w="11113"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grpSp>
        <p:nvGrpSpPr>
          <p:cNvPr id="13326" name="组合 55"/>
          <p:cNvGrpSpPr/>
          <p:nvPr/>
        </p:nvGrpSpPr>
        <p:grpSpPr bwMode="auto">
          <a:xfrm>
            <a:off x="10372725" y="4485901"/>
            <a:ext cx="625475" cy="471488"/>
            <a:chOff x="3386138" y="4240213"/>
            <a:chExt cx="503238" cy="377825"/>
          </a:xfrm>
        </p:grpSpPr>
        <p:sp>
          <p:nvSpPr>
            <p:cNvPr id="13340" name="Freeform 28"/>
            <p:cNvSpPr/>
            <p:nvPr/>
          </p:nvSpPr>
          <p:spPr bwMode="auto">
            <a:xfrm>
              <a:off x="3386138" y="4240213"/>
              <a:ext cx="503238" cy="377825"/>
            </a:xfrm>
            <a:custGeom>
              <a:avLst/>
              <a:gdLst>
                <a:gd name="T0" fmla="*/ 2147483647 w 576"/>
                <a:gd name="T1" fmla="*/ 2147483647 h 432"/>
                <a:gd name="T2" fmla="*/ 2147483647 w 576"/>
                <a:gd name="T3" fmla="*/ 0 h 432"/>
                <a:gd name="T4" fmla="*/ 2147483647 w 576"/>
                <a:gd name="T5" fmla="*/ 0 h 432"/>
                <a:gd name="T6" fmla="*/ 0 w 576"/>
                <a:gd name="T7" fmla="*/ 2147483647 h 432"/>
                <a:gd name="T8" fmla="*/ 0 w 576"/>
                <a:gd name="T9" fmla="*/ 2147483647 h 432"/>
                <a:gd name="T10" fmla="*/ 2147483647 w 576"/>
                <a:gd name="T11" fmla="*/ 2147483647 h 432"/>
                <a:gd name="T12" fmla="*/ 2147483647 w 576"/>
                <a:gd name="T13" fmla="*/ 2147483647 h 432"/>
                <a:gd name="T14" fmla="*/ 2147483647 w 576"/>
                <a:gd name="T15" fmla="*/ 2147483647 h 432"/>
                <a:gd name="T16" fmla="*/ 2147483647 w 576"/>
                <a:gd name="T17" fmla="*/ 2147483647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6" h="432">
                  <a:moveTo>
                    <a:pt x="576" y="57"/>
                  </a:moveTo>
                  <a:cubicBezTo>
                    <a:pt x="576" y="26"/>
                    <a:pt x="550" y="0"/>
                    <a:pt x="519" y="0"/>
                  </a:cubicBezTo>
                  <a:cubicBezTo>
                    <a:pt x="57" y="0"/>
                    <a:pt x="57" y="0"/>
                    <a:pt x="57" y="0"/>
                  </a:cubicBezTo>
                  <a:cubicBezTo>
                    <a:pt x="26" y="0"/>
                    <a:pt x="0" y="26"/>
                    <a:pt x="0" y="57"/>
                  </a:cubicBezTo>
                  <a:cubicBezTo>
                    <a:pt x="0" y="375"/>
                    <a:pt x="0" y="375"/>
                    <a:pt x="0" y="375"/>
                  </a:cubicBezTo>
                  <a:cubicBezTo>
                    <a:pt x="0" y="406"/>
                    <a:pt x="26" y="432"/>
                    <a:pt x="57" y="432"/>
                  </a:cubicBezTo>
                  <a:cubicBezTo>
                    <a:pt x="519" y="432"/>
                    <a:pt x="519" y="432"/>
                    <a:pt x="519" y="432"/>
                  </a:cubicBezTo>
                  <a:cubicBezTo>
                    <a:pt x="550" y="432"/>
                    <a:pt x="576" y="406"/>
                    <a:pt x="576" y="375"/>
                  </a:cubicBezTo>
                  <a:lnTo>
                    <a:pt x="576" y="57"/>
                  </a:lnTo>
                  <a:close/>
                </a:path>
              </a:pathLst>
            </a:custGeom>
            <a:noFill/>
            <a:ln w="34925"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41" name="Line 29"/>
            <p:cNvSpPr>
              <a:spLocks noChangeShapeType="1"/>
            </p:cNvSpPr>
            <p:nvPr/>
          </p:nvSpPr>
          <p:spPr bwMode="auto">
            <a:xfrm>
              <a:off x="3700463" y="4429125"/>
              <a:ext cx="157163" cy="157163"/>
            </a:xfrm>
            <a:prstGeom prst="line">
              <a:avLst/>
            </a:prstGeom>
            <a:noFill/>
            <a:ln w="34925"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42" name="Line 30"/>
            <p:cNvSpPr>
              <a:spLocks noChangeShapeType="1"/>
            </p:cNvSpPr>
            <p:nvPr/>
          </p:nvSpPr>
          <p:spPr bwMode="auto">
            <a:xfrm flipV="1">
              <a:off x="3417888" y="4429125"/>
              <a:ext cx="157163" cy="157163"/>
            </a:xfrm>
            <a:prstGeom prst="line">
              <a:avLst/>
            </a:prstGeom>
            <a:noFill/>
            <a:ln w="34925"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43" name="Freeform 31"/>
            <p:cNvSpPr/>
            <p:nvPr/>
          </p:nvSpPr>
          <p:spPr bwMode="auto">
            <a:xfrm>
              <a:off x="3417888" y="4271963"/>
              <a:ext cx="439738" cy="219075"/>
            </a:xfrm>
            <a:custGeom>
              <a:avLst/>
              <a:gdLst>
                <a:gd name="T0" fmla="*/ 2147483647 w 277"/>
                <a:gd name="T1" fmla="*/ 2147483647 h 138"/>
                <a:gd name="T2" fmla="*/ 2147483647 w 277"/>
                <a:gd name="T3" fmla="*/ 2147483647 h 138"/>
                <a:gd name="T4" fmla="*/ 0 w 277"/>
                <a:gd name="T5" fmla="*/ 0 h 138"/>
                <a:gd name="T6" fmla="*/ 0 60000 65536"/>
                <a:gd name="T7" fmla="*/ 0 60000 65536"/>
                <a:gd name="T8" fmla="*/ 0 60000 65536"/>
              </a:gdLst>
              <a:ahLst/>
              <a:cxnLst>
                <a:cxn ang="T6">
                  <a:pos x="T0" y="T1"/>
                </a:cxn>
                <a:cxn ang="T7">
                  <a:pos x="T2" y="T3"/>
                </a:cxn>
                <a:cxn ang="T8">
                  <a:pos x="T4" y="T5"/>
                </a:cxn>
              </a:cxnLst>
              <a:rect l="0" t="0" r="r" b="b"/>
              <a:pathLst>
                <a:path w="277" h="138">
                  <a:moveTo>
                    <a:pt x="277" y="1"/>
                  </a:moveTo>
                  <a:lnTo>
                    <a:pt x="139" y="138"/>
                  </a:lnTo>
                  <a:lnTo>
                    <a:pt x="0" y="0"/>
                  </a:lnTo>
                </a:path>
              </a:pathLst>
            </a:custGeom>
            <a:noFill/>
            <a:ln w="34925"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grpSp>
        <p:nvGrpSpPr>
          <p:cNvPr id="13327" name="组合 53"/>
          <p:cNvGrpSpPr/>
          <p:nvPr/>
        </p:nvGrpSpPr>
        <p:grpSpPr bwMode="auto">
          <a:xfrm>
            <a:off x="5276850" y="4308101"/>
            <a:ext cx="301625" cy="827088"/>
            <a:chOff x="1473200" y="4184650"/>
            <a:chExt cx="180975" cy="495300"/>
          </a:xfrm>
        </p:grpSpPr>
        <p:sp>
          <p:nvSpPr>
            <p:cNvPr id="13330" name="Freeform 38"/>
            <p:cNvSpPr/>
            <p:nvPr/>
          </p:nvSpPr>
          <p:spPr bwMode="auto">
            <a:xfrm>
              <a:off x="1473200" y="4184650"/>
              <a:ext cx="180975" cy="495300"/>
            </a:xfrm>
            <a:custGeom>
              <a:avLst/>
              <a:gdLst>
                <a:gd name="T0" fmla="*/ 2147483647 w 208"/>
                <a:gd name="T1" fmla="*/ 2147483647 h 568"/>
                <a:gd name="T2" fmla="*/ 2147483647 w 208"/>
                <a:gd name="T3" fmla="*/ 2147483647 h 568"/>
                <a:gd name="T4" fmla="*/ 2147483647 w 208"/>
                <a:gd name="T5" fmla="*/ 2147483647 h 568"/>
                <a:gd name="T6" fmla="*/ 2147483647 w 208"/>
                <a:gd name="T7" fmla="*/ 2147483647 h 568"/>
                <a:gd name="T8" fmla="*/ 0 w 208"/>
                <a:gd name="T9" fmla="*/ 2147483647 h 568"/>
                <a:gd name="T10" fmla="*/ 2147483647 w 208"/>
                <a:gd name="T11" fmla="*/ 2147483647 h 568"/>
                <a:gd name="T12" fmla="*/ 2147483647 w 208"/>
                <a:gd name="T13" fmla="*/ 2147483647 h 568"/>
                <a:gd name="T14" fmla="*/ 2147483647 w 208"/>
                <a:gd name="T15" fmla="*/ 0 h 568"/>
                <a:gd name="T16" fmla="*/ 2147483647 w 208"/>
                <a:gd name="T17" fmla="*/ 2147483647 h 5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8" h="568">
                  <a:moveTo>
                    <a:pt x="173" y="72"/>
                  </a:moveTo>
                  <a:cubicBezTo>
                    <a:pt x="173" y="385"/>
                    <a:pt x="173" y="385"/>
                    <a:pt x="173" y="385"/>
                  </a:cubicBezTo>
                  <a:cubicBezTo>
                    <a:pt x="195" y="405"/>
                    <a:pt x="208" y="432"/>
                    <a:pt x="208" y="464"/>
                  </a:cubicBezTo>
                  <a:cubicBezTo>
                    <a:pt x="208" y="521"/>
                    <a:pt x="162" y="568"/>
                    <a:pt x="104" y="568"/>
                  </a:cubicBezTo>
                  <a:cubicBezTo>
                    <a:pt x="46" y="568"/>
                    <a:pt x="0" y="521"/>
                    <a:pt x="0" y="464"/>
                  </a:cubicBezTo>
                  <a:cubicBezTo>
                    <a:pt x="0" y="432"/>
                    <a:pt x="13" y="405"/>
                    <a:pt x="35" y="385"/>
                  </a:cubicBezTo>
                  <a:cubicBezTo>
                    <a:pt x="35" y="72"/>
                    <a:pt x="35" y="72"/>
                    <a:pt x="35" y="72"/>
                  </a:cubicBezTo>
                  <a:cubicBezTo>
                    <a:pt x="35" y="35"/>
                    <a:pt x="64" y="0"/>
                    <a:pt x="102" y="0"/>
                  </a:cubicBezTo>
                  <a:cubicBezTo>
                    <a:pt x="140" y="0"/>
                    <a:pt x="173" y="35"/>
                    <a:pt x="173" y="72"/>
                  </a:cubicBezTo>
                  <a:close/>
                </a:path>
              </a:pathLst>
            </a:custGeom>
            <a:noFill/>
            <a:ln w="11113" cap="flat">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31" name="Oval 39"/>
            <p:cNvSpPr>
              <a:spLocks noChangeArrowheads="1"/>
            </p:cNvSpPr>
            <p:nvPr/>
          </p:nvSpPr>
          <p:spPr bwMode="auto">
            <a:xfrm>
              <a:off x="1509713" y="4535488"/>
              <a:ext cx="107950" cy="1079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32" name="Line 40"/>
            <p:cNvSpPr>
              <a:spLocks noChangeShapeType="1"/>
            </p:cNvSpPr>
            <p:nvPr/>
          </p:nvSpPr>
          <p:spPr bwMode="auto">
            <a:xfrm flipV="1">
              <a:off x="1563688" y="4408488"/>
              <a:ext cx="0" cy="180975"/>
            </a:xfrm>
            <a:prstGeom prst="line">
              <a:avLst/>
            </a:prstGeom>
            <a:noFill/>
            <a:ln w="34925"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33" name="Line 41"/>
            <p:cNvSpPr>
              <a:spLocks noChangeShapeType="1"/>
            </p:cNvSpPr>
            <p:nvPr/>
          </p:nvSpPr>
          <p:spPr bwMode="auto">
            <a:xfrm>
              <a:off x="1503363" y="4271963"/>
              <a:ext cx="14288" cy="0"/>
            </a:xfrm>
            <a:prstGeom prst="line">
              <a:avLst/>
            </a:prstGeom>
            <a:noFill/>
            <a:ln w="11113"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34" name="Line 42"/>
            <p:cNvSpPr>
              <a:spLocks noChangeShapeType="1"/>
            </p:cNvSpPr>
            <p:nvPr/>
          </p:nvSpPr>
          <p:spPr bwMode="auto">
            <a:xfrm>
              <a:off x="1503363" y="4303713"/>
              <a:ext cx="14288" cy="0"/>
            </a:xfrm>
            <a:prstGeom prst="line">
              <a:avLst/>
            </a:prstGeom>
            <a:noFill/>
            <a:ln w="11113"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35" name="Line 43"/>
            <p:cNvSpPr>
              <a:spLocks noChangeShapeType="1"/>
            </p:cNvSpPr>
            <p:nvPr/>
          </p:nvSpPr>
          <p:spPr bwMode="auto">
            <a:xfrm>
              <a:off x="1503363" y="4333875"/>
              <a:ext cx="28575" cy="0"/>
            </a:xfrm>
            <a:prstGeom prst="line">
              <a:avLst/>
            </a:prstGeom>
            <a:noFill/>
            <a:ln w="11113"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36" name="Line 44"/>
            <p:cNvSpPr>
              <a:spLocks noChangeShapeType="1"/>
            </p:cNvSpPr>
            <p:nvPr/>
          </p:nvSpPr>
          <p:spPr bwMode="auto">
            <a:xfrm>
              <a:off x="1503363" y="4365625"/>
              <a:ext cx="14288" cy="0"/>
            </a:xfrm>
            <a:prstGeom prst="line">
              <a:avLst/>
            </a:prstGeom>
            <a:noFill/>
            <a:ln w="11113"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37" name="Line 45"/>
            <p:cNvSpPr>
              <a:spLocks noChangeShapeType="1"/>
            </p:cNvSpPr>
            <p:nvPr/>
          </p:nvSpPr>
          <p:spPr bwMode="auto">
            <a:xfrm>
              <a:off x="1503363" y="4397375"/>
              <a:ext cx="14288" cy="0"/>
            </a:xfrm>
            <a:prstGeom prst="line">
              <a:avLst/>
            </a:prstGeom>
            <a:noFill/>
            <a:ln w="11113"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38" name="Line 46"/>
            <p:cNvSpPr>
              <a:spLocks noChangeShapeType="1"/>
            </p:cNvSpPr>
            <p:nvPr/>
          </p:nvSpPr>
          <p:spPr bwMode="auto">
            <a:xfrm>
              <a:off x="1503363" y="4429125"/>
              <a:ext cx="28575" cy="0"/>
            </a:xfrm>
            <a:prstGeom prst="line">
              <a:avLst/>
            </a:prstGeom>
            <a:noFill/>
            <a:ln w="11113"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39" name="Line 47"/>
            <p:cNvSpPr>
              <a:spLocks noChangeShapeType="1"/>
            </p:cNvSpPr>
            <p:nvPr/>
          </p:nvSpPr>
          <p:spPr bwMode="auto">
            <a:xfrm>
              <a:off x="1503363" y="4460875"/>
              <a:ext cx="14288" cy="0"/>
            </a:xfrm>
            <a:prstGeom prst="line">
              <a:avLst/>
            </a:prstGeom>
            <a:noFill/>
            <a:ln w="11113"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sp>
        <p:nvSpPr>
          <p:cNvPr id="13328" name="矩形 57"/>
          <p:cNvSpPr>
            <a:spLocks noChangeArrowheads="1"/>
          </p:cNvSpPr>
          <p:nvPr/>
        </p:nvSpPr>
        <p:spPr bwMode="auto">
          <a:xfrm>
            <a:off x="923925" y="3700089"/>
            <a:ext cx="372586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a:solidFill>
                  <a:schemeClr val="bg2"/>
                </a:solidFill>
                <a:latin typeface="思源黑体" panose="020B0400000000000000" pitchFamily="34" charset="-122"/>
                <a:ea typeface="思源黑体" panose="020B0400000000000000" pitchFamily="34" charset="-122"/>
                <a:sym typeface="思源黑体" panose="020B0400000000000000" pitchFamily="34" charset="-122"/>
              </a:rPr>
              <a:t>Vestibulum ante ipsum primis in faucibus orci luctus et ultrices posuere cubilia Curae; Donec velit neque, auctor sit amet aliquam velante ipsum primis in faucibus orci luctus et ultrices posuere cubilia Curae; Donec velit neque, auctor sit amet aliquam velante ipsum primis in faucibus orci luctus et ultrices posuere cubilia Curae; Donec velit neque, auctor sit amet aliquam vel</a:t>
            </a:r>
          </a:p>
        </p:txBody>
      </p:sp>
      <p:sp>
        <p:nvSpPr>
          <p:cNvPr id="13329" name="矩形 58"/>
          <p:cNvSpPr>
            <a:spLocks noChangeArrowheads="1"/>
          </p:cNvSpPr>
          <p:nvPr/>
        </p:nvSpPr>
        <p:spPr bwMode="auto">
          <a:xfrm>
            <a:off x="7678738" y="1944314"/>
            <a:ext cx="372745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a:solidFill>
                  <a:schemeClr val="bg2"/>
                </a:solidFill>
                <a:latin typeface="思源黑体" panose="020B0400000000000000" pitchFamily="34" charset="-122"/>
                <a:ea typeface="思源黑体" panose="020B0400000000000000" pitchFamily="34" charset="-122"/>
                <a:sym typeface="思源黑体" panose="020B0400000000000000" pitchFamily="34" charset="-122"/>
              </a:rPr>
              <a:t>Estibulum ante ipsum primis in faucibus orci luctus et ultrices posuere cubilia curae; donec velit neque, auctor sit amet aliquam velante ipsum primis in faucibus orci luctus et ultrices posuere cubilia curae; donec velit neque, auctor sit amet aliquam velante ipsum primis in</a:t>
            </a:r>
          </a:p>
        </p:txBody>
      </p:sp>
      <p:grpSp>
        <p:nvGrpSpPr>
          <p:cNvPr id="63" name="组合 62"/>
          <p:cNvGrpSpPr/>
          <p:nvPr/>
        </p:nvGrpSpPr>
        <p:grpSpPr>
          <a:xfrm>
            <a:off x="1208876" y="369288"/>
            <a:ext cx="7658100" cy="735806"/>
            <a:chOff x="1208876" y="369288"/>
            <a:chExt cx="7658100" cy="735806"/>
          </a:xfrm>
        </p:grpSpPr>
        <p:sp>
          <p:nvSpPr>
            <p:cNvPr id="64" name="文本框 63"/>
            <p:cNvSpPr txBox="1"/>
            <p:nvPr/>
          </p:nvSpPr>
          <p:spPr>
            <a:xfrm>
              <a:off x="1208876" y="369288"/>
              <a:ext cx="7658100" cy="461665"/>
            </a:xfrm>
            <a:prstGeom prst="rect">
              <a:avLst/>
            </a:prstGeom>
            <a:noFill/>
          </p:spPr>
          <p:txBody>
            <a:bodyPr wrap="square" rtlCol="0">
              <a:spAutoFit/>
            </a:bodyPr>
            <a:lstStyle/>
            <a:p>
              <a:r>
                <a:rPr lang="zh-CN" altLang="en-US" sz="2400" dirty="0">
                  <a:gradFill>
                    <a:gsLst>
                      <a:gs pos="885">
                        <a:schemeClr val="accent1">
                          <a:alpha val="10000"/>
                        </a:schemeClr>
                      </a:gs>
                      <a:gs pos="75000">
                        <a:schemeClr val="accent1">
                          <a:alpha val="73000"/>
                        </a:schemeClr>
                      </a:gs>
                    </a:gsLst>
                    <a:lin ang="5400000" scaled="1"/>
                  </a:gradFill>
                  <a:latin typeface="思源黑体" panose="020B0400000000000000" pitchFamily="34" charset="-122"/>
                  <a:ea typeface="思源黑体" panose="020B0400000000000000" pitchFamily="34" charset="-122"/>
                  <a:sym typeface="思源黑体" panose="020B0400000000000000" pitchFamily="34" charset="-122"/>
                </a:rPr>
                <a:t>在此输入标题内容</a:t>
              </a:r>
              <a:endParaRPr lang="zh-CN" altLang="en-US" sz="2400" dirty="0">
                <a:gradFill>
                  <a:gsLst>
                    <a:gs pos="885">
                      <a:schemeClr val="accent1">
                        <a:alpha val="10000"/>
                      </a:schemeClr>
                    </a:gs>
                    <a:gs pos="75000">
                      <a:schemeClr val="accent1">
                        <a:alpha val="73000"/>
                      </a:schemeClr>
                    </a:gs>
                  </a:gsLst>
                  <a:lin ang="5400000" scaled="1"/>
                </a:gradFill>
              </a:endParaRPr>
            </a:p>
          </p:txBody>
        </p:sp>
        <p:sp>
          <p:nvSpPr>
            <p:cNvPr id="65" name="文本框 64"/>
            <p:cNvSpPr txBox="1"/>
            <p:nvPr/>
          </p:nvSpPr>
          <p:spPr>
            <a:xfrm>
              <a:off x="1208876" y="797317"/>
              <a:ext cx="7658100" cy="307777"/>
            </a:xfrm>
            <a:prstGeom prst="rect">
              <a:avLst/>
            </a:prstGeom>
            <a:noFill/>
          </p:spPr>
          <p:txBody>
            <a:bodyPr wrap="square" rtlCol="0">
              <a:spAutoFit/>
            </a:bodyPr>
            <a:lstStyle/>
            <a:p>
              <a:r>
                <a:rPr lang="en-US" altLang="zh-CN" sz="1400" dirty="0">
                  <a:solidFill>
                    <a:schemeClr val="bg2"/>
                  </a:solidFill>
                  <a:latin typeface="思源黑体" panose="020B0400000000000000" pitchFamily="34" charset="-122"/>
                  <a:ea typeface="思源黑体" panose="020B0400000000000000" pitchFamily="34" charset="-122"/>
                  <a:sym typeface="思源黑体" panose="020B0400000000000000" pitchFamily="34" charset="-122"/>
                </a:rPr>
                <a:t>Use "Title Only" Layout</a:t>
              </a:r>
              <a:endParaRPr lang="zh-CN" altLang="en-US" sz="1400" dirty="0">
                <a:solidFill>
                  <a:schemeClr val="bg2"/>
                </a:solidFill>
              </a:endParaRPr>
            </a:p>
          </p:txBody>
        </p:sp>
      </p:grpSp>
      <p:grpSp>
        <p:nvGrpSpPr>
          <p:cNvPr id="66" name="组合 65"/>
          <p:cNvGrpSpPr/>
          <p:nvPr/>
        </p:nvGrpSpPr>
        <p:grpSpPr>
          <a:xfrm>
            <a:off x="538226" y="153800"/>
            <a:ext cx="811275" cy="1299746"/>
            <a:chOff x="538226" y="153800"/>
            <a:chExt cx="811275" cy="1299746"/>
          </a:xfrm>
        </p:grpSpPr>
        <p:sp>
          <p:nvSpPr>
            <p:cNvPr id="67" name="文本框 66"/>
            <p:cNvSpPr txBox="1"/>
            <p:nvPr/>
          </p:nvSpPr>
          <p:spPr>
            <a:xfrm>
              <a:off x="538226" y="153800"/>
              <a:ext cx="567647" cy="1107996"/>
            </a:xfrm>
            <a:prstGeom prst="rect">
              <a:avLst/>
            </a:prstGeom>
            <a:noFill/>
          </p:spPr>
          <p:txBody>
            <a:bodyPr wrap="square" rtlCol="0">
              <a:spAutoFit/>
            </a:bodyPr>
            <a:lstStyle>
              <a:defPPr>
                <a:defRPr lang="en-US"/>
              </a:defPPr>
              <a:lvl1pPr>
                <a:defRPr sz="8000">
                  <a:gradFill>
                    <a:gsLst>
                      <a:gs pos="36000">
                        <a:schemeClr val="bg1"/>
                      </a:gs>
                      <a:gs pos="100000">
                        <a:schemeClr val="tx1">
                          <a:lumMod val="50000"/>
                          <a:lumOff val="50000"/>
                        </a:schemeClr>
                      </a:gs>
                    </a:gsLst>
                    <a:lin ang="5400000" scaled="1"/>
                  </a:gradFill>
                  <a:latin typeface="字魂5号-无外润黑体" panose="00000500000000000000" pitchFamily="2" charset="-122"/>
                  <a:ea typeface="字魂5号-无外润黑体" panose="00000500000000000000" pitchFamily="2" charset="-122"/>
                </a:defRPr>
              </a:lvl1pPr>
            </a:lstStyle>
            <a:p>
              <a:r>
                <a:rPr lang="en-US" altLang="zh-CN"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rPr>
                <a:t>2</a:t>
              </a:r>
              <a:endParaRPr lang="zh-CN" altLang="en-US"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endParaRPr>
            </a:p>
          </p:txBody>
        </p:sp>
        <p:grpSp>
          <p:nvGrpSpPr>
            <p:cNvPr id="68" name="组合 67"/>
            <p:cNvGrpSpPr/>
            <p:nvPr/>
          </p:nvGrpSpPr>
          <p:grpSpPr>
            <a:xfrm rot="1279383">
              <a:off x="538418" y="260428"/>
              <a:ext cx="811083" cy="1193118"/>
              <a:chOff x="5326021" y="1359499"/>
              <a:chExt cx="2273644" cy="3344573"/>
            </a:xfrm>
          </p:grpSpPr>
          <p:cxnSp>
            <p:nvCxnSpPr>
              <p:cNvPr id="69" name="直接连接符 68"/>
              <p:cNvCxnSpPr/>
              <p:nvPr/>
            </p:nvCxnSpPr>
            <p:spPr>
              <a:xfrm flipH="1">
                <a:off x="5533166" y="1359499"/>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70" name="任意多边形: 形状 69"/>
              <p:cNvSpPr/>
              <p:nvPr/>
            </p:nvSpPr>
            <p:spPr>
              <a:xfrm rot="2008142">
                <a:off x="5326021" y="3632692"/>
                <a:ext cx="319543" cy="1071380"/>
              </a:xfrm>
              <a:custGeom>
                <a:avLst/>
                <a:gdLst>
                  <a:gd name="connsiteX0" fmla="*/ 278285 w 319543"/>
                  <a:gd name="connsiteY0" fmla="*/ 0 h 1071380"/>
                  <a:gd name="connsiteX1" fmla="*/ 319543 w 319543"/>
                  <a:gd name="connsiteY1" fmla="*/ 0 h 1071380"/>
                  <a:gd name="connsiteX2" fmla="*/ 319543 w 319543"/>
                  <a:gd name="connsiteY2" fmla="*/ 601405 h 1071380"/>
                  <a:gd name="connsiteX3" fmla="*/ 0 w 319543"/>
                  <a:gd name="connsiteY3" fmla="*/ 1071380 h 1071380"/>
                  <a:gd name="connsiteX4" fmla="*/ 0 w 319543"/>
                  <a:gd name="connsiteY4" fmla="*/ 409295 h 107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543" h="1071380">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319"/>
                                        </p:tgtEl>
                                        <p:attrNameLst>
                                          <p:attrName>style.visibility</p:attrName>
                                        </p:attrNameLst>
                                      </p:cBhvr>
                                      <p:to>
                                        <p:strVal val="visible"/>
                                      </p:to>
                                    </p:set>
                                    <p:animEffect transition="in" filter="fade">
                                      <p:cBhvr>
                                        <p:cTn id="23" dur="500"/>
                                        <p:tgtEl>
                                          <p:spTgt spid="1331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3320"/>
                                        </p:tgtEl>
                                        <p:attrNameLst>
                                          <p:attrName>style.visibility</p:attrName>
                                        </p:attrNameLst>
                                      </p:cBhvr>
                                      <p:to>
                                        <p:strVal val="visible"/>
                                      </p:to>
                                    </p:set>
                                    <p:animEffect transition="in" filter="fade">
                                      <p:cBhvr>
                                        <p:cTn id="27" dur="500"/>
                                        <p:tgtEl>
                                          <p:spTgt spid="1332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3321"/>
                                        </p:tgtEl>
                                        <p:attrNameLst>
                                          <p:attrName>style.visibility</p:attrName>
                                        </p:attrNameLst>
                                      </p:cBhvr>
                                      <p:to>
                                        <p:strVal val="visible"/>
                                      </p:to>
                                    </p:set>
                                    <p:animEffect transition="in" filter="fade">
                                      <p:cBhvr>
                                        <p:cTn id="31" dur="500"/>
                                        <p:tgtEl>
                                          <p:spTgt spid="13321"/>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3322"/>
                                        </p:tgtEl>
                                        <p:attrNameLst>
                                          <p:attrName>style.visibility</p:attrName>
                                        </p:attrNameLst>
                                      </p:cBhvr>
                                      <p:to>
                                        <p:strVal val="visible"/>
                                      </p:to>
                                    </p:set>
                                    <p:animEffect transition="in" filter="fade">
                                      <p:cBhvr>
                                        <p:cTn id="35" dur="500"/>
                                        <p:tgtEl>
                                          <p:spTgt spid="1332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3323"/>
                                        </p:tgtEl>
                                        <p:attrNameLst>
                                          <p:attrName>style.visibility</p:attrName>
                                        </p:attrNameLst>
                                      </p:cBhvr>
                                      <p:to>
                                        <p:strVal val="visible"/>
                                      </p:to>
                                    </p:set>
                                    <p:animEffect transition="in" filter="fade">
                                      <p:cBhvr>
                                        <p:cTn id="39" dur="500"/>
                                        <p:tgtEl>
                                          <p:spTgt spid="13323"/>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3324"/>
                                        </p:tgtEl>
                                        <p:attrNameLst>
                                          <p:attrName>style.visibility</p:attrName>
                                        </p:attrNameLst>
                                      </p:cBhvr>
                                      <p:to>
                                        <p:strVal val="visible"/>
                                      </p:to>
                                    </p:set>
                                    <p:animEffect transition="in" filter="fade">
                                      <p:cBhvr>
                                        <p:cTn id="43" dur="500"/>
                                        <p:tgtEl>
                                          <p:spTgt spid="13324"/>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3325"/>
                                        </p:tgtEl>
                                        <p:attrNameLst>
                                          <p:attrName>style.visibility</p:attrName>
                                        </p:attrNameLst>
                                      </p:cBhvr>
                                      <p:to>
                                        <p:strVal val="visible"/>
                                      </p:to>
                                    </p:set>
                                    <p:animEffect transition="in" filter="fade">
                                      <p:cBhvr>
                                        <p:cTn id="47" dur="500"/>
                                        <p:tgtEl>
                                          <p:spTgt spid="13325"/>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3326"/>
                                        </p:tgtEl>
                                        <p:attrNameLst>
                                          <p:attrName>style.visibility</p:attrName>
                                        </p:attrNameLst>
                                      </p:cBhvr>
                                      <p:to>
                                        <p:strVal val="visible"/>
                                      </p:to>
                                    </p:set>
                                    <p:animEffect transition="in" filter="fade">
                                      <p:cBhvr>
                                        <p:cTn id="51" dur="500"/>
                                        <p:tgtEl>
                                          <p:spTgt spid="13326"/>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3327"/>
                                        </p:tgtEl>
                                        <p:attrNameLst>
                                          <p:attrName>style.visibility</p:attrName>
                                        </p:attrNameLst>
                                      </p:cBhvr>
                                      <p:to>
                                        <p:strVal val="visible"/>
                                      </p:to>
                                    </p:set>
                                    <p:animEffect transition="in" filter="fade">
                                      <p:cBhvr>
                                        <p:cTn id="55" dur="500"/>
                                        <p:tgtEl>
                                          <p:spTgt spid="13327"/>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3328"/>
                                        </p:tgtEl>
                                        <p:attrNameLst>
                                          <p:attrName>style.visibility</p:attrName>
                                        </p:attrNameLst>
                                      </p:cBhvr>
                                      <p:to>
                                        <p:strVal val="visible"/>
                                      </p:to>
                                    </p:set>
                                    <p:animEffect transition="in" filter="fade">
                                      <p:cBhvr>
                                        <p:cTn id="59" dur="500"/>
                                        <p:tgtEl>
                                          <p:spTgt spid="13328"/>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3329"/>
                                        </p:tgtEl>
                                        <p:attrNameLst>
                                          <p:attrName>style.visibility</p:attrName>
                                        </p:attrNameLst>
                                      </p:cBhvr>
                                      <p:to>
                                        <p:strVal val="visible"/>
                                      </p:to>
                                    </p:set>
                                    <p:animEffect transition="in" filter="fade">
                                      <p:cBhvr>
                                        <p:cTn id="63" dur="500"/>
                                        <p:tgtEl>
                                          <p:spTgt spid="13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13320" grpId="0" animBg="1"/>
      <p:bldP spid="13328" grpId="0"/>
      <p:bldP spid="133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240965" y="0"/>
            <a:ext cx="30016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400000000000000" pitchFamily="34" charset="-122"/>
              <a:ea typeface="思源黑体" panose="020B0400000000000000" pitchFamily="34" charset="-122"/>
              <a:sym typeface="思源黑体" panose="020B0400000000000000" pitchFamily="34" charset="-122"/>
            </a:endParaRPr>
          </a:p>
        </p:txBody>
      </p:sp>
      <p:pic>
        <p:nvPicPr>
          <p:cNvPr id="2" name="Picture 1" descr="iPhone6_mockup_front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0673" y="738019"/>
            <a:ext cx="3440748" cy="5381962"/>
          </a:xfrm>
          <a:prstGeom prst="rect">
            <a:avLst/>
          </a:prstGeom>
        </p:spPr>
      </p:pic>
      <p:sp>
        <p:nvSpPr>
          <p:cNvPr id="3" name="Rectangle 2"/>
          <p:cNvSpPr/>
          <p:nvPr/>
        </p:nvSpPr>
        <p:spPr>
          <a:xfrm>
            <a:off x="1376730" y="4542427"/>
            <a:ext cx="1958738" cy="882486"/>
          </a:xfrm>
          <a:prstGeom prst="rect">
            <a:avLst/>
          </a:prstGeom>
        </p:spPr>
        <p:txBody>
          <a:bodyPr wrap="square">
            <a:spAutoFit/>
          </a:bodyPr>
          <a:lstStyle/>
          <a:p>
            <a:pPr>
              <a:lnSpc>
                <a:spcPct val="150000"/>
              </a:lnSpc>
            </a:pPr>
            <a:r>
              <a:rPr lang="id-ID" sz="900" i="0" dirty="0">
                <a:solidFill>
                  <a:schemeClr val="bg2"/>
                </a:solidFill>
                <a:effectLst/>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Lorem ipsum dolor sit amet, lacus nulla ac netus nibh aliquet, porttitor ligula justo libero vivamus</a:t>
            </a:r>
            <a:endParaRPr lang="id-ID" sz="900" dirty="0">
              <a:solidFill>
                <a:schemeClr val="bg2"/>
              </a:solidFill>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endParaRPr>
          </a:p>
        </p:txBody>
      </p:sp>
      <p:sp>
        <p:nvSpPr>
          <p:cNvPr id="4" name="Rectangle 3"/>
          <p:cNvSpPr/>
          <p:nvPr/>
        </p:nvSpPr>
        <p:spPr>
          <a:xfrm>
            <a:off x="1437946" y="3239262"/>
            <a:ext cx="1718534" cy="882486"/>
          </a:xfrm>
          <a:prstGeom prst="rect">
            <a:avLst/>
          </a:prstGeom>
        </p:spPr>
        <p:txBody>
          <a:bodyPr wrap="square">
            <a:spAutoFit/>
          </a:bodyPr>
          <a:lstStyle/>
          <a:p>
            <a:pPr>
              <a:lnSpc>
                <a:spcPct val="150000"/>
              </a:lnSpc>
            </a:pPr>
            <a:r>
              <a:rPr lang="id-ID" sz="900" i="0" dirty="0">
                <a:solidFill>
                  <a:schemeClr val="bg2"/>
                </a:solidFill>
                <a:effectLst/>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Lorem ipsum dolor sit amet, lacus nulla ac netus nibh aliquet, porttitor ligula justo libero vivamus</a:t>
            </a:r>
            <a:endParaRPr lang="id-ID" sz="900" dirty="0">
              <a:solidFill>
                <a:schemeClr val="bg2"/>
              </a:solidFill>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endParaRPr>
          </a:p>
        </p:txBody>
      </p:sp>
      <p:sp>
        <p:nvSpPr>
          <p:cNvPr id="5" name="Rectangle 4"/>
          <p:cNvSpPr/>
          <p:nvPr/>
        </p:nvSpPr>
        <p:spPr>
          <a:xfrm>
            <a:off x="1422548" y="1936100"/>
            <a:ext cx="1958738" cy="882486"/>
          </a:xfrm>
          <a:prstGeom prst="rect">
            <a:avLst/>
          </a:prstGeom>
        </p:spPr>
        <p:txBody>
          <a:bodyPr wrap="square">
            <a:spAutoFit/>
          </a:bodyPr>
          <a:lstStyle/>
          <a:p>
            <a:pPr>
              <a:lnSpc>
                <a:spcPct val="150000"/>
              </a:lnSpc>
            </a:pPr>
            <a:r>
              <a:rPr lang="id-ID" sz="900" i="0" dirty="0">
                <a:solidFill>
                  <a:schemeClr val="bg2"/>
                </a:solidFill>
                <a:effectLst/>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Lorem ipsum dolor sit amet, lacus nulla ac netus nibh aliquet,. Sapien nam suspendisse, tincidunt</a:t>
            </a:r>
            <a:endParaRPr lang="id-ID" sz="900" dirty="0">
              <a:solidFill>
                <a:schemeClr val="bg2"/>
              </a:solidFill>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endParaRPr>
          </a:p>
        </p:txBody>
      </p:sp>
      <p:sp>
        <p:nvSpPr>
          <p:cNvPr id="6" name="Rectangle 5"/>
          <p:cNvSpPr/>
          <p:nvPr/>
        </p:nvSpPr>
        <p:spPr>
          <a:xfrm>
            <a:off x="8182278" y="3192937"/>
            <a:ext cx="2603514" cy="2336730"/>
          </a:xfrm>
          <a:prstGeom prst="rect">
            <a:avLst/>
          </a:prstGeom>
        </p:spPr>
        <p:txBody>
          <a:bodyPr wrap="square">
            <a:spAutoFit/>
          </a:bodyPr>
          <a:lstStyle/>
          <a:p>
            <a:pPr algn="just">
              <a:lnSpc>
                <a:spcPct val="150000"/>
              </a:lnSpc>
            </a:pPr>
            <a:r>
              <a:rPr lang="id-ID" sz="900" i="0" dirty="0">
                <a:solidFill>
                  <a:schemeClr val="bg2"/>
                </a:solidFill>
                <a:effectLst/>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Lorem ipsum dolor sit amet, lacus nulla ac netus nibh aliquet, porttitor ligula justo libero vivamus porttitor dolor, conubia mollit. Sapien nam suspendisse, tincidunt eget ante tincidunt, eros in auctor fringilla praesent at diam. In et quam est eget mi. Pellentesque nunc orci eu enim, eget in fringilla vitae, et eros praesent dolor porttitor. Lacinia lectus nonummy, accumsan mauris in sed </a:t>
            </a:r>
            <a:r>
              <a:rPr lang="id-ID" sz="900" dirty="0">
                <a:solidFill>
                  <a:schemeClr val="bg2"/>
                </a:solidFill>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justotincidunt, eros in auctor fringilla praesent at diam. </a:t>
            </a:r>
          </a:p>
        </p:txBody>
      </p:sp>
      <p:sp>
        <p:nvSpPr>
          <p:cNvPr id="14" name="Subtitle 2"/>
          <p:cNvSpPr txBox="1"/>
          <p:nvPr/>
        </p:nvSpPr>
        <p:spPr>
          <a:xfrm>
            <a:off x="8120808" y="2067850"/>
            <a:ext cx="4661742" cy="92042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sz="3200" b="1" dirty="0">
                <a:solidFill>
                  <a:schemeClr val="accent1"/>
                </a:solidFill>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PHONE DEVICE MOCKUP SLIDE</a:t>
            </a:r>
          </a:p>
        </p:txBody>
      </p:sp>
      <p:pic>
        <p:nvPicPr>
          <p:cNvPr id="9" name="图片占位符 8"/>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717143" y="1583692"/>
            <a:ext cx="2046514" cy="3672683"/>
          </a:xfrm>
        </p:spPr>
      </p:pic>
      <p:grpSp>
        <p:nvGrpSpPr>
          <p:cNvPr id="12" name="组合 11"/>
          <p:cNvGrpSpPr/>
          <p:nvPr/>
        </p:nvGrpSpPr>
        <p:grpSpPr>
          <a:xfrm>
            <a:off x="1208876" y="376638"/>
            <a:ext cx="7658100" cy="728456"/>
            <a:chOff x="1208876" y="376638"/>
            <a:chExt cx="7658100" cy="728456"/>
          </a:xfrm>
        </p:grpSpPr>
        <p:sp>
          <p:nvSpPr>
            <p:cNvPr id="13" name="文本框 12"/>
            <p:cNvSpPr txBox="1"/>
            <p:nvPr/>
          </p:nvSpPr>
          <p:spPr>
            <a:xfrm>
              <a:off x="1208876" y="376638"/>
              <a:ext cx="7658100" cy="461665"/>
            </a:xfrm>
            <a:prstGeom prst="rect">
              <a:avLst/>
            </a:prstGeom>
            <a:noFill/>
          </p:spPr>
          <p:txBody>
            <a:bodyPr wrap="square" rtlCol="0">
              <a:spAutoFit/>
            </a:bodyPr>
            <a:lstStyle/>
            <a:p>
              <a:r>
                <a:rPr lang="zh-CN" altLang="en-US" sz="2400" dirty="0">
                  <a:gradFill>
                    <a:gsLst>
                      <a:gs pos="885">
                        <a:schemeClr val="accent1">
                          <a:alpha val="10000"/>
                        </a:schemeClr>
                      </a:gs>
                      <a:gs pos="75000">
                        <a:schemeClr val="accent1">
                          <a:alpha val="73000"/>
                        </a:schemeClr>
                      </a:gs>
                    </a:gsLst>
                    <a:lin ang="5400000" scaled="1"/>
                  </a:gradFill>
                  <a:latin typeface="思源黑体" panose="020B0400000000000000" pitchFamily="34" charset="-122"/>
                  <a:ea typeface="思源黑体" panose="020B0400000000000000" pitchFamily="34" charset="-122"/>
                  <a:sym typeface="思源黑体" panose="020B0400000000000000" pitchFamily="34" charset="-122"/>
                </a:rPr>
                <a:t>在此输入标题内容</a:t>
              </a:r>
              <a:endParaRPr lang="zh-CN" altLang="en-US" sz="2400" dirty="0">
                <a:gradFill>
                  <a:gsLst>
                    <a:gs pos="885">
                      <a:schemeClr val="accent1">
                        <a:alpha val="10000"/>
                      </a:schemeClr>
                    </a:gs>
                    <a:gs pos="75000">
                      <a:schemeClr val="accent1">
                        <a:alpha val="73000"/>
                      </a:schemeClr>
                    </a:gs>
                  </a:gsLst>
                  <a:lin ang="5400000" scaled="1"/>
                </a:gradFill>
              </a:endParaRPr>
            </a:p>
          </p:txBody>
        </p:sp>
        <p:sp>
          <p:nvSpPr>
            <p:cNvPr id="15" name="文本框 14"/>
            <p:cNvSpPr txBox="1"/>
            <p:nvPr/>
          </p:nvSpPr>
          <p:spPr>
            <a:xfrm>
              <a:off x="1208876" y="797317"/>
              <a:ext cx="7658100" cy="307777"/>
            </a:xfrm>
            <a:prstGeom prst="rect">
              <a:avLst/>
            </a:prstGeom>
            <a:noFill/>
          </p:spPr>
          <p:txBody>
            <a:bodyPr wrap="square" rtlCol="0">
              <a:spAutoFit/>
            </a:bodyPr>
            <a:lstStyle/>
            <a:p>
              <a:r>
                <a:rPr lang="en-US" altLang="zh-CN" sz="1400" dirty="0">
                  <a:solidFill>
                    <a:schemeClr val="bg2"/>
                  </a:solidFill>
                  <a:latin typeface="思源黑体" panose="020B0400000000000000" pitchFamily="34" charset="-122"/>
                  <a:ea typeface="思源黑体" panose="020B0400000000000000" pitchFamily="34" charset="-122"/>
                  <a:sym typeface="思源黑体" panose="020B0400000000000000" pitchFamily="34" charset="-122"/>
                </a:rPr>
                <a:t>Use "Title Only" Layout</a:t>
              </a:r>
              <a:endParaRPr lang="zh-CN" altLang="en-US" sz="1400" dirty="0">
                <a:solidFill>
                  <a:schemeClr val="bg2"/>
                </a:solidFill>
              </a:endParaRPr>
            </a:p>
          </p:txBody>
        </p:sp>
      </p:grpSp>
      <p:grpSp>
        <p:nvGrpSpPr>
          <p:cNvPr id="16" name="组合 15"/>
          <p:cNvGrpSpPr/>
          <p:nvPr/>
        </p:nvGrpSpPr>
        <p:grpSpPr>
          <a:xfrm>
            <a:off x="538226" y="153800"/>
            <a:ext cx="811275" cy="1299746"/>
            <a:chOff x="538226" y="153800"/>
            <a:chExt cx="811275" cy="1299746"/>
          </a:xfrm>
        </p:grpSpPr>
        <p:sp>
          <p:nvSpPr>
            <p:cNvPr id="17" name="文本框 16"/>
            <p:cNvSpPr txBox="1"/>
            <p:nvPr/>
          </p:nvSpPr>
          <p:spPr>
            <a:xfrm>
              <a:off x="538226" y="153800"/>
              <a:ext cx="567647" cy="1107996"/>
            </a:xfrm>
            <a:prstGeom prst="rect">
              <a:avLst/>
            </a:prstGeom>
            <a:noFill/>
          </p:spPr>
          <p:txBody>
            <a:bodyPr wrap="square" rtlCol="0">
              <a:spAutoFit/>
            </a:bodyPr>
            <a:lstStyle>
              <a:defPPr>
                <a:defRPr lang="en-US"/>
              </a:defPPr>
              <a:lvl1pPr>
                <a:defRPr sz="8000">
                  <a:gradFill>
                    <a:gsLst>
                      <a:gs pos="36000">
                        <a:schemeClr val="bg1"/>
                      </a:gs>
                      <a:gs pos="100000">
                        <a:schemeClr val="tx1">
                          <a:lumMod val="50000"/>
                          <a:lumOff val="50000"/>
                        </a:schemeClr>
                      </a:gs>
                    </a:gsLst>
                    <a:lin ang="5400000" scaled="1"/>
                  </a:gradFill>
                  <a:latin typeface="字魂5号-无外润黑体" panose="00000500000000000000" pitchFamily="2" charset="-122"/>
                  <a:ea typeface="字魂5号-无外润黑体" panose="00000500000000000000" pitchFamily="2" charset="-122"/>
                </a:defRPr>
              </a:lvl1pPr>
            </a:lstStyle>
            <a:p>
              <a:r>
                <a:rPr lang="en-US" altLang="zh-CN"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rPr>
                <a:t>2</a:t>
              </a:r>
              <a:endParaRPr lang="zh-CN" altLang="en-US"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endParaRPr>
            </a:p>
          </p:txBody>
        </p:sp>
        <p:grpSp>
          <p:nvGrpSpPr>
            <p:cNvPr id="18" name="组合 17"/>
            <p:cNvGrpSpPr/>
            <p:nvPr/>
          </p:nvGrpSpPr>
          <p:grpSpPr>
            <a:xfrm rot="1279383">
              <a:off x="538418" y="260428"/>
              <a:ext cx="811083" cy="1193118"/>
              <a:chOff x="5326021" y="1359499"/>
              <a:chExt cx="2273644" cy="3344573"/>
            </a:xfrm>
          </p:grpSpPr>
          <p:cxnSp>
            <p:nvCxnSpPr>
              <p:cNvPr id="19" name="直接连接符 18"/>
              <p:cNvCxnSpPr/>
              <p:nvPr/>
            </p:nvCxnSpPr>
            <p:spPr>
              <a:xfrm flipH="1">
                <a:off x="5533166" y="1359499"/>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任意多边形: 形状 19"/>
              <p:cNvSpPr/>
              <p:nvPr/>
            </p:nvSpPr>
            <p:spPr>
              <a:xfrm rot="2008142">
                <a:off x="5326021" y="3632692"/>
                <a:ext cx="319543" cy="1071380"/>
              </a:xfrm>
              <a:custGeom>
                <a:avLst/>
                <a:gdLst>
                  <a:gd name="connsiteX0" fmla="*/ 278285 w 319543"/>
                  <a:gd name="connsiteY0" fmla="*/ 0 h 1071380"/>
                  <a:gd name="connsiteX1" fmla="*/ 319543 w 319543"/>
                  <a:gd name="connsiteY1" fmla="*/ 0 h 1071380"/>
                  <a:gd name="connsiteX2" fmla="*/ 319543 w 319543"/>
                  <a:gd name="connsiteY2" fmla="*/ 601405 h 1071380"/>
                  <a:gd name="connsiteX3" fmla="*/ 0 w 319543"/>
                  <a:gd name="connsiteY3" fmla="*/ 1071380 h 1071380"/>
                  <a:gd name="connsiteX4" fmla="*/ 0 w 319543"/>
                  <a:gd name="connsiteY4" fmla="*/ 409295 h 107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543" h="1071380">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a:spLocks noChangeAspect="1"/>
          </p:cNvSpPr>
          <p:nvPr/>
        </p:nvSpPr>
        <p:spPr>
          <a:xfrm>
            <a:off x="4661873" y="2178775"/>
            <a:ext cx="1800225" cy="18002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4339" name="KSO_Shape"/>
          <p:cNvSpPr/>
          <p:nvPr/>
        </p:nvSpPr>
        <p:spPr bwMode="auto">
          <a:xfrm>
            <a:off x="5279411" y="2674075"/>
            <a:ext cx="519112" cy="744537"/>
          </a:xfrm>
          <a:custGeom>
            <a:avLst/>
            <a:gdLst>
              <a:gd name="T0" fmla="*/ 2147483647 w 78"/>
              <a:gd name="T1" fmla="*/ 2147483647 h 112"/>
              <a:gd name="T2" fmla="*/ 2147483647 w 78"/>
              <a:gd name="T3" fmla="*/ 2147483647 h 112"/>
              <a:gd name="T4" fmla="*/ 2147483647 w 78"/>
              <a:gd name="T5" fmla="*/ 2147483647 h 112"/>
              <a:gd name="T6" fmla="*/ 2147483647 w 78"/>
              <a:gd name="T7" fmla="*/ 2147483647 h 112"/>
              <a:gd name="T8" fmla="*/ 2147483647 w 78"/>
              <a:gd name="T9" fmla="*/ 2147483647 h 112"/>
              <a:gd name="T10" fmla="*/ 2147483647 w 78"/>
              <a:gd name="T11" fmla="*/ 2147483647 h 112"/>
              <a:gd name="T12" fmla="*/ 2147483647 w 78"/>
              <a:gd name="T13" fmla="*/ 2147483647 h 112"/>
              <a:gd name="T14" fmla="*/ 2147483647 w 78"/>
              <a:gd name="T15" fmla="*/ 2147483647 h 112"/>
              <a:gd name="T16" fmla="*/ 2147483647 w 78"/>
              <a:gd name="T17" fmla="*/ 2147483647 h 112"/>
              <a:gd name="T18" fmla="*/ 2147483647 w 78"/>
              <a:gd name="T19" fmla="*/ 2147483647 h 112"/>
              <a:gd name="T20" fmla="*/ 2147483647 w 78"/>
              <a:gd name="T21" fmla="*/ 2147483647 h 112"/>
              <a:gd name="T22" fmla="*/ 2147483647 w 78"/>
              <a:gd name="T23" fmla="*/ 2147483647 h 112"/>
              <a:gd name="T24" fmla="*/ 2147483647 w 78"/>
              <a:gd name="T25" fmla="*/ 2147483647 h 112"/>
              <a:gd name="T26" fmla="*/ 2147483647 w 78"/>
              <a:gd name="T27" fmla="*/ 2147483647 h 112"/>
              <a:gd name="T28" fmla="*/ 2147483647 w 78"/>
              <a:gd name="T29" fmla="*/ 2147483647 h 112"/>
              <a:gd name="T30" fmla="*/ 2147483647 w 78"/>
              <a:gd name="T31" fmla="*/ 2147483647 h 112"/>
              <a:gd name="T32" fmla="*/ 2147483647 w 78"/>
              <a:gd name="T33" fmla="*/ 2147483647 h 112"/>
              <a:gd name="T34" fmla="*/ 2147483647 w 78"/>
              <a:gd name="T35" fmla="*/ 2147483647 h 112"/>
              <a:gd name="T36" fmla="*/ 2147483647 w 78"/>
              <a:gd name="T37" fmla="*/ 2147483647 h 112"/>
              <a:gd name="T38" fmla="*/ 2147483647 w 78"/>
              <a:gd name="T39" fmla="*/ 2147483647 h 112"/>
              <a:gd name="T40" fmla="*/ 2147483647 w 78"/>
              <a:gd name="T41" fmla="*/ 2147483647 h 112"/>
              <a:gd name="T42" fmla="*/ 2147483647 w 78"/>
              <a:gd name="T43" fmla="*/ 2147483647 h 112"/>
              <a:gd name="T44" fmla="*/ 2147483647 w 78"/>
              <a:gd name="T45" fmla="*/ 2147483647 h 112"/>
              <a:gd name="T46" fmla="*/ 2147483647 w 78"/>
              <a:gd name="T47" fmla="*/ 2147483647 h 112"/>
              <a:gd name="T48" fmla="*/ 2147483647 w 78"/>
              <a:gd name="T49" fmla="*/ 2147483647 h 112"/>
              <a:gd name="T50" fmla="*/ 2147483647 w 78"/>
              <a:gd name="T51" fmla="*/ 2147483647 h 112"/>
              <a:gd name="T52" fmla="*/ 2147483647 w 78"/>
              <a:gd name="T53" fmla="*/ 2147483647 h 112"/>
              <a:gd name="T54" fmla="*/ 2147483647 w 78"/>
              <a:gd name="T55" fmla="*/ 2147483647 h 112"/>
              <a:gd name="T56" fmla="*/ 2147483647 w 78"/>
              <a:gd name="T57" fmla="*/ 2147483647 h 112"/>
              <a:gd name="T58" fmla="*/ 2147483647 w 78"/>
              <a:gd name="T59" fmla="*/ 2147483647 h 112"/>
              <a:gd name="T60" fmla="*/ 2147483647 w 78"/>
              <a:gd name="T61" fmla="*/ 2147483647 h 112"/>
              <a:gd name="T62" fmla="*/ 2147483647 w 78"/>
              <a:gd name="T63" fmla="*/ 2147483647 h 112"/>
              <a:gd name="T64" fmla="*/ 2147483647 w 78"/>
              <a:gd name="T65" fmla="*/ 2147483647 h 112"/>
              <a:gd name="T66" fmla="*/ 2147483647 w 78"/>
              <a:gd name="T67" fmla="*/ 2147483647 h 112"/>
              <a:gd name="T68" fmla="*/ 2147483647 w 78"/>
              <a:gd name="T69" fmla="*/ 2147483647 h 112"/>
              <a:gd name="T70" fmla="*/ 2147483647 w 78"/>
              <a:gd name="T71" fmla="*/ 2147483647 h 112"/>
              <a:gd name="T72" fmla="*/ 2147483647 w 78"/>
              <a:gd name="T73" fmla="*/ 2147483647 h 112"/>
              <a:gd name="T74" fmla="*/ 2147483647 w 78"/>
              <a:gd name="T75" fmla="*/ 2147483647 h 112"/>
              <a:gd name="T76" fmla="*/ 2147483647 w 78"/>
              <a:gd name="T77" fmla="*/ 2147483647 h 1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8" h="112">
                <a:moveTo>
                  <a:pt x="21" y="36"/>
                </a:moveTo>
                <a:cubicBezTo>
                  <a:pt x="20" y="27"/>
                  <a:pt x="20" y="19"/>
                  <a:pt x="21" y="11"/>
                </a:cubicBezTo>
                <a:cubicBezTo>
                  <a:pt x="37" y="0"/>
                  <a:pt x="45" y="13"/>
                  <a:pt x="58" y="11"/>
                </a:cubicBezTo>
                <a:cubicBezTo>
                  <a:pt x="59" y="19"/>
                  <a:pt x="59" y="29"/>
                  <a:pt x="57" y="36"/>
                </a:cubicBezTo>
                <a:cubicBezTo>
                  <a:pt x="57" y="40"/>
                  <a:pt x="55" y="44"/>
                  <a:pt x="53" y="47"/>
                </a:cubicBezTo>
                <a:cubicBezTo>
                  <a:pt x="49" y="51"/>
                  <a:pt x="44" y="53"/>
                  <a:pt x="39" y="53"/>
                </a:cubicBezTo>
                <a:cubicBezTo>
                  <a:pt x="39" y="53"/>
                  <a:pt x="39" y="53"/>
                  <a:pt x="39" y="53"/>
                </a:cubicBezTo>
                <a:cubicBezTo>
                  <a:pt x="34" y="53"/>
                  <a:pt x="29" y="51"/>
                  <a:pt x="26" y="47"/>
                </a:cubicBezTo>
                <a:cubicBezTo>
                  <a:pt x="24" y="44"/>
                  <a:pt x="22" y="40"/>
                  <a:pt x="21" y="36"/>
                </a:cubicBezTo>
                <a:close/>
                <a:moveTo>
                  <a:pt x="13" y="107"/>
                </a:moveTo>
                <a:cubicBezTo>
                  <a:pt x="67" y="107"/>
                  <a:pt x="67" y="107"/>
                  <a:pt x="67" y="107"/>
                </a:cubicBezTo>
                <a:cubicBezTo>
                  <a:pt x="64" y="112"/>
                  <a:pt x="64" y="112"/>
                  <a:pt x="64" y="112"/>
                </a:cubicBezTo>
                <a:cubicBezTo>
                  <a:pt x="16" y="112"/>
                  <a:pt x="16" y="112"/>
                  <a:pt x="16" y="112"/>
                </a:cubicBezTo>
                <a:cubicBezTo>
                  <a:pt x="13" y="107"/>
                  <a:pt x="13" y="107"/>
                  <a:pt x="13" y="107"/>
                </a:cubicBezTo>
                <a:close/>
                <a:moveTo>
                  <a:pt x="70" y="67"/>
                </a:moveTo>
                <a:cubicBezTo>
                  <a:pt x="76" y="90"/>
                  <a:pt x="76" y="90"/>
                  <a:pt x="76" y="90"/>
                </a:cubicBezTo>
                <a:cubicBezTo>
                  <a:pt x="78" y="98"/>
                  <a:pt x="77" y="103"/>
                  <a:pt x="68" y="103"/>
                </a:cubicBezTo>
                <a:cubicBezTo>
                  <a:pt x="66" y="103"/>
                  <a:pt x="66" y="103"/>
                  <a:pt x="66" y="103"/>
                </a:cubicBezTo>
                <a:cubicBezTo>
                  <a:pt x="66" y="72"/>
                  <a:pt x="66" y="72"/>
                  <a:pt x="66" y="72"/>
                </a:cubicBezTo>
                <a:cubicBezTo>
                  <a:pt x="42" y="72"/>
                  <a:pt x="42" y="72"/>
                  <a:pt x="42" y="72"/>
                </a:cubicBezTo>
                <a:cubicBezTo>
                  <a:pt x="49" y="56"/>
                  <a:pt x="49" y="56"/>
                  <a:pt x="49" y="56"/>
                </a:cubicBezTo>
                <a:cubicBezTo>
                  <a:pt x="51" y="54"/>
                  <a:pt x="51" y="54"/>
                  <a:pt x="51" y="54"/>
                </a:cubicBezTo>
                <a:cubicBezTo>
                  <a:pt x="65" y="57"/>
                  <a:pt x="65" y="57"/>
                  <a:pt x="65" y="57"/>
                </a:cubicBezTo>
                <a:cubicBezTo>
                  <a:pt x="66" y="57"/>
                  <a:pt x="66" y="57"/>
                  <a:pt x="66" y="57"/>
                </a:cubicBezTo>
                <a:cubicBezTo>
                  <a:pt x="66" y="58"/>
                  <a:pt x="66" y="58"/>
                  <a:pt x="66" y="58"/>
                </a:cubicBezTo>
                <a:cubicBezTo>
                  <a:pt x="68" y="61"/>
                  <a:pt x="69" y="64"/>
                  <a:pt x="70" y="67"/>
                </a:cubicBezTo>
                <a:cubicBezTo>
                  <a:pt x="70" y="67"/>
                  <a:pt x="70" y="67"/>
                  <a:pt x="70" y="67"/>
                </a:cubicBezTo>
                <a:close/>
                <a:moveTo>
                  <a:pt x="14" y="103"/>
                </a:moveTo>
                <a:cubicBezTo>
                  <a:pt x="11" y="103"/>
                  <a:pt x="11" y="103"/>
                  <a:pt x="11" y="103"/>
                </a:cubicBezTo>
                <a:cubicBezTo>
                  <a:pt x="1" y="103"/>
                  <a:pt x="0" y="98"/>
                  <a:pt x="3" y="90"/>
                </a:cubicBezTo>
                <a:cubicBezTo>
                  <a:pt x="9" y="67"/>
                  <a:pt x="9" y="67"/>
                  <a:pt x="9" y="67"/>
                </a:cubicBezTo>
                <a:cubicBezTo>
                  <a:pt x="9" y="63"/>
                  <a:pt x="11" y="60"/>
                  <a:pt x="14" y="58"/>
                </a:cubicBezTo>
                <a:cubicBezTo>
                  <a:pt x="14" y="57"/>
                  <a:pt x="14" y="57"/>
                  <a:pt x="14" y="57"/>
                </a:cubicBezTo>
                <a:cubicBezTo>
                  <a:pt x="14" y="57"/>
                  <a:pt x="14" y="57"/>
                  <a:pt x="14" y="57"/>
                </a:cubicBezTo>
                <a:cubicBezTo>
                  <a:pt x="28" y="54"/>
                  <a:pt x="28" y="54"/>
                  <a:pt x="28" y="54"/>
                </a:cubicBezTo>
                <a:cubicBezTo>
                  <a:pt x="30" y="56"/>
                  <a:pt x="30" y="56"/>
                  <a:pt x="30" y="56"/>
                </a:cubicBezTo>
                <a:cubicBezTo>
                  <a:pt x="38" y="72"/>
                  <a:pt x="38" y="72"/>
                  <a:pt x="38" y="72"/>
                </a:cubicBezTo>
                <a:cubicBezTo>
                  <a:pt x="14" y="72"/>
                  <a:pt x="14" y="72"/>
                  <a:pt x="14" y="72"/>
                </a:cubicBezTo>
                <a:lnTo>
                  <a:pt x="14" y="10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5" name="椭圆 4"/>
          <p:cNvSpPr>
            <a:spLocks noChangeAspect="1"/>
          </p:cNvSpPr>
          <p:nvPr/>
        </p:nvSpPr>
        <p:spPr>
          <a:xfrm>
            <a:off x="5042873" y="3291612"/>
            <a:ext cx="1800225" cy="1800225"/>
          </a:xfrm>
          <a:prstGeom prst="ellipse">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2" name="弧形 1"/>
          <p:cNvSpPr/>
          <p:nvPr/>
        </p:nvSpPr>
        <p:spPr>
          <a:xfrm rot="18096577">
            <a:off x="7765435" y="2540725"/>
            <a:ext cx="1281113" cy="1677988"/>
          </a:xfrm>
          <a:prstGeom prst="arc">
            <a:avLst>
              <a:gd name="adj1" fmla="val 15669845"/>
              <a:gd name="adj2" fmla="val 126852"/>
            </a:avLst>
          </a:prstGeom>
          <a:ln>
            <a:solidFill>
              <a:schemeClr val="dk2"/>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4343" name="矩形 6"/>
          <p:cNvSpPr>
            <a:spLocks noChangeArrowheads="1"/>
          </p:cNvSpPr>
          <p:nvPr/>
        </p:nvSpPr>
        <p:spPr bwMode="auto">
          <a:xfrm>
            <a:off x="8494098" y="2859812"/>
            <a:ext cx="1696298" cy="338554"/>
          </a:xfrm>
          <a:prstGeom prst="rect">
            <a:avLst/>
          </a:prstGeom>
          <a:solidFill>
            <a:schemeClr val="dk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1600" b="1">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ADD YOUR TEXT</a:t>
            </a:r>
          </a:p>
        </p:txBody>
      </p:sp>
      <p:sp>
        <p:nvSpPr>
          <p:cNvPr id="14344" name="矩形 7"/>
          <p:cNvSpPr>
            <a:spLocks noChangeArrowheads="1"/>
          </p:cNvSpPr>
          <p:nvPr/>
        </p:nvSpPr>
        <p:spPr bwMode="auto">
          <a:xfrm>
            <a:off x="8406786" y="3229700"/>
            <a:ext cx="28733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a:solidFill>
                  <a:schemeClr val="bg2"/>
                </a:solidFill>
                <a:latin typeface="思源黑体" panose="020B0400000000000000" pitchFamily="34" charset="-122"/>
                <a:ea typeface="思源黑体" panose="020B0400000000000000" pitchFamily="34" charset="-122"/>
                <a:sym typeface="思源黑体" panose="020B0400000000000000" pitchFamily="34" charset="-122"/>
              </a:rPr>
              <a:t>Vestibulum ante ipsum primis in faucibus orci luctus et ultrices posuere cubilia Curae; Donec velit neque, auctor sit amet aliquam vel, ullamcorper sit amet ligula. Nulla</a:t>
            </a:r>
          </a:p>
        </p:txBody>
      </p:sp>
      <p:sp>
        <p:nvSpPr>
          <p:cNvPr id="14345" name="矩形 8"/>
          <p:cNvSpPr>
            <a:spLocks noChangeArrowheads="1"/>
          </p:cNvSpPr>
          <p:nvPr/>
        </p:nvSpPr>
        <p:spPr bwMode="auto">
          <a:xfrm>
            <a:off x="2007573" y="4167912"/>
            <a:ext cx="1696298" cy="3385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1600" b="1"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ADD YOUR TEXT</a:t>
            </a:r>
          </a:p>
        </p:txBody>
      </p:sp>
      <p:sp>
        <p:nvSpPr>
          <p:cNvPr id="14346" name="矩形 9"/>
          <p:cNvSpPr>
            <a:spLocks noChangeArrowheads="1"/>
          </p:cNvSpPr>
          <p:nvPr/>
        </p:nvSpPr>
        <p:spPr bwMode="auto">
          <a:xfrm>
            <a:off x="1105873" y="4506050"/>
            <a:ext cx="287496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r" eaLnBrk="1" hangingPunct="1"/>
            <a:r>
              <a:rPr lang="zh-CN" altLang="en-US" sz="1400" dirty="0">
                <a:solidFill>
                  <a:schemeClr val="bg2"/>
                </a:solidFill>
                <a:latin typeface="思源黑体" panose="020B0400000000000000" pitchFamily="34" charset="-122"/>
                <a:ea typeface="思源黑体" panose="020B0400000000000000" pitchFamily="34" charset="-122"/>
                <a:sym typeface="思源黑体" panose="020B0400000000000000" pitchFamily="34" charset="-122"/>
              </a:rPr>
              <a:t>Vestibulum ante ipsum primis in faucibus orci luctus et ultrices posuere cubilia Curae; Donec velit neque, auctor sit amet aliquam vel, ullamcorper sit amet ligula. Nulla</a:t>
            </a:r>
          </a:p>
        </p:txBody>
      </p:sp>
      <p:sp>
        <p:nvSpPr>
          <p:cNvPr id="14347" name="矩形 10"/>
          <p:cNvSpPr>
            <a:spLocks noChangeArrowheads="1"/>
          </p:cNvSpPr>
          <p:nvPr/>
        </p:nvSpPr>
        <p:spPr bwMode="auto">
          <a:xfrm>
            <a:off x="2007573" y="1689825"/>
            <a:ext cx="1696298" cy="3385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1600" b="1">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ADD YOUR TEXT</a:t>
            </a:r>
          </a:p>
        </p:txBody>
      </p:sp>
      <p:sp>
        <p:nvSpPr>
          <p:cNvPr id="14348" name="矩形 11"/>
          <p:cNvSpPr>
            <a:spLocks noChangeArrowheads="1"/>
          </p:cNvSpPr>
          <p:nvPr/>
        </p:nvSpPr>
        <p:spPr bwMode="auto">
          <a:xfrm>
            <a:off x="1105873" y="2029550"/>
            <a:ext cx="287496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r" eaLnBrk="1" hangingPunct="1"/>
            <a:r>
              <a:rPr lang="zh-CN" altLang="en-US" sz="1400">
                <a:solidFill>
                  <a:schemeClr val="bg2"/>
                </a:solidFill>
                <a:latin typeface="思源黑体" panose="020B0400000000000000" pitchFamily="34" charset="-122"/>
                <a:ea typeface="思源黑体" panose="020B0400000000000000" pitchFamily="34" charset="-122"/>
                <a:sym typeface="思源黑体" panose="020B0400000000000000" pitchFamily="34" charset="-122"/>
              </a:rPr>
              <a:t>Vestibulum ante ipsum primis in faucibus orci luctus et ultrices posuere cubilia Curae; Donec velit neque, auctor sit amet aliquam vel, ullamcorper sit amet ligula. Nulla</a:t>
            </a:r>
          </a:p>
        </p:txBody>
      </p:sp>
      <p:sp>
        <p:nvSpPr>
          <p:cNvPr id="14" name="弧形 13"/>
          <p:cNvSpPr/>
          <p:nvPr/>
        </p:nvSpPr>
        <p:spPr>
          <a:xfrm>
            <a:off x="3288686" y="1842225"/>
            <a:ext cx="1584325" cy="1495425"/>
          </a:xfrm>
          <a:prstGeom prst="arc">
            <a:avLst>
              <a:gd name="adj1" fmla="val 16200000"/>
              <a:gd name="adj2" fmla="val 21349829"/>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5" name="弧形 14"/>
          <p:cNvSpPr/>
          <p:nvPr/>
        </p:nvSpPr>
        <p:spPr>
          <a:xfrm rot="1188091" flipV="1">
            <a:off x="3599836" y="3532912"/>
            <a:ext cx="1585912" cy="1493838"/>
          </a:xfrm>
          <a:prstGeom prst="arc">
            <a:avLst>
              <a:gd name="adj1" fmla="val 15155280"/>
              <a:gd name="adj2" fmla="val 21349829"/>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4351" name="Freeform 91"/>
          <p:cNvSpPr/>
          <p:nvPr/>
        </p:nvSpPr>
        <p:spPr bwMode="auto">
          <a:xfrm>
            <a:off x="5674698" y="3859937"/>
            <a:ext cx="536575" cy="663575"/>
          </a:xfrm>
          <a:custGeom>
            <a:avLst/>
            <a:gdLst>
              <a:gd name="T0" fmla="*/ 2147483647 w 52"/>
              <a:gd name="T1" fmla="*/ 2147483647 h 64"/>
              <a:gd name="T2" fmla="*/ 2147483647 w 52"/>
              <a:gd name="T3" fmla="*/ 2147483647 h 64"/>
              <a:gd name="T4" fmla="*/ 2147483647 w 52"/>
              <a:gd name="T5" fmla="*/ 2147483647 h 64"/>
              <a:gd name="T6" fmla="*/ 2147483647 w 52"/>
              <a:gd name="T7" fmla="*/ 2147483647 h 64"/>
              <a:gd name="T8" fmla="*/ 2147483647 w 52"/>
              <a:gd name="T9" fmla="*/ 2147483647 h 64"/>
              <a:gd name="T10" fmla="*/ 2147483647 w 52"/>
              <a:gd name="T11" fmla="*/ 2147483647 h 64"/>
              <a:gd name="T12" fmla="*/ 2147483647 w 52"/>
              <a:gd name="T13" fmla="*/ 2147483647 h 64"/>
              <a:gd name="T14" fmla="*/ 2147483647 w 52"/>
              <a:gd name="T15" fmla="*/ 2147483647 h 64"/>
              <a:gd name="T16" fmla="*/ 2147483647 w 52"/>
              <a:gd name="T17" fmla="*/ 2147483647 h 64"/>
              <a:gd name="T18" fmla="*/ 2147483647 w 52"/>
              <a:gd name="T19" fmla="*/ 2147483647 h 64"/>
              <a:gd name="T20" fmla="*/ 2147483647 w 52"/>
              <a:gd name="T21" fmla="*/ 2147483647 h 64"/>
              <a:gd name="T22" fmla="*/ 2147483647 w 52"/>
              <a:gd name="T23" fmla="*/ 2147483647 h 64"/>
              <a:gd name="T24" fmla="*/ 2147483647 w 52"/>
              <a:gd name="T25" fmla="*/ 2147483647 h 64"/>
              <a:gd name="T26" fmla="*/ 2147483647 w 52"/>
              <a:gd name="T27" fmla="*/ 2147483647 h 64"/>
              <a:gd name="T28" fmla="*/ 2147483647 w 52"/>
              <a:gd name="T29" fmla="*/ 2147483647 h 64"/>
              <a:gd name="T30" fmla="*/ 2147483647 w 52"/>
              <a:gd name="T31" fmla="*/ 2147483647 h 64"/>
              <a:gd name="T32" fmla="*/ 2147483647 w 52"/>
              <a:gd name="T33" fmla="*/ 2147483647 h 64"/>
              <a:gd name="T34" fmla="*/ 0 w 52"/>
              <a:gd name="T35" fmla="*/ 0 h 64"/>
              <a:gd name="T36" fmla="*/ 2147483647 w 52"/>
              <a:gd name="T37" fmla="*/ 0 h 64"/>
              <a:gd name="T38" fmla="*/ 2147483647 w 52"/>
              <a:gd name="T39" fmla="*/ 2147483647 h 64"/>
              <a:gd name="T40" fmla="*/ 2147483647 w 52"/>
              <a:gd name="T41" fmla="*/ 2147483647 h 64"/>
              <a:gd name="T42" fmla="*/ 2147483647 w 52"/>
              <a:gd name="T43" fmla="*/ 2147483647 h 64"/>
              <a:gd name="T44" fmla="*/ 2147483647 w 52"/>
              <a:gd name="T45" fmla="*/ 2147483647 h 64"/>
              <a:gd name="T46" fmla="*/ 2147483647 w 52"/>
              <a:gd name="T47" fmla="*/ 0 h 64"/>
              <a:gd name="T48" fmla="*/ 2147483647 w 52"/>
              <a:gd name="T49" fmla="*/ 0 h 64"/>
              <a:gd name="T50" fmla="*/ 2147483647 w 52"/>
              <a:gd name="T51" fmla="*/ 2147483647 h 64"/>
              <a:gd name="T52" fmla="*/ 2147483647 w 52"/>
              <a:gd name="T53" fmla="*/ 2147483647 h 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2" h="64">
                <a:moveTo>
                  <a:pt x="47" y="29"/>
                </a:moveTo>
                <a:cubicBezTo>
                  <a:pt x="47" y="35"/>
                  <a:pt x="47" y="35"/>
                  <a:pt x="47" y="35"/>
                </a:cubicBezTo>
                <a:cubicBezTo>
                  <a:pt x="31" y="35"/>
                  <a:pt x="31" y="35"/>
                  <a:pt x="31" y="35"/>
                </a:cubicBezTo>
                <a:cubicBezTo>
                  <a:pt x="31" y="42"/>
                  <a:pt x="31" y="42"/>
                  <a:pt x="31" y="42"/>
                </a:cubicBezTo>
                <a:cubicBezTo>
                  <a:pt x="47" y="42"/>
                  <a:pt x="47" y="42"/>
                  <a:pt x="47" y="42"/>
                </a:cubicBezTo>
                <a:cubicBezTo>
                  <a:pt x="47" y="48"/>
                  <a:pt x="47" y="48"/>
                  <a:pt x="47" y="48"/>
                </a:cubicBezTo>
                <a:cubicBezTo>
                  <a:pt x="31" y="48"/>
                  <a:pt x="31" y="48"/>
                  <a:pt x="31" y="48"/>
                </a:cubicBezTo>
                <a:cubicBezTo>
                  <a:pt x="31" y="64"/>
                  <a:pt x="31" y="64"/>
                  <a:pt x="31" y="64"/>
                </a:cubicBezTo>
                <a:cubicBezTo>
                  <a:pt x="20" y="64"/>
                  <a:pt x="20" y="64"/>
                  <a:pt x="20" y="64"/>
                </a:cubicBezTo>
                <a:cubicBezTo>
                  <a:pt x="20" y="48"/>
                  <a:pt x="20" y="48"/>
                  <a:pt x="20" y="48"/>
                </a:cubicBezTo>
                <a:cubicBezTo>
                  <a:pt x="4" y="48"/>
                  <a:pt x="4" y="48"/>
                  <a:pt x="4" y="48"/>
                </a:cubicBezTo>
                <a:cubicBezTo>
                  <a:pt x="4" y="42"/>
                  <a:pt x="4" y="42"/>
                  <a:pt x="4" y="42"/>
                </a:cubicBezTo>
                <a:cubicBezTo>
                  <a:pt x="20" y="42"/>
                  <a:pt x="20" y="42"/>
                  <a:pt x="20" y="42"/>
                </a:cubicBezTo>
                <a:cubicBezTo>
                  <a:pt x="20" y="35"/>
                  <a:pt x="20" y="35"/>
                  <a:pt x="20" y="35"/>
                </a:cubicBezTo>
                <a:cubicBezTo>
                  <a:pt x="4" y="35"/>
                  <a:pt x="4" y="35"/>
                  <a:pt x="4" y="35"/>
                </a:cubicBezTo>
                <a:cubicBezTo>
                  <a:pt x="4" y="29"/>
                  <a:pt x="4" y="29"/>
                  <a:pt x="4" y="29"/>
                </a:cubicBezTo>
                <a:cubicBezTo>
                  <a:pt x="17" y="29"/>
                  <a:pt x="17" y="29"/>
                  <a:pt x="17" y="29"/>
                </a:cubicBezTo>
                <a:cubicBezTo>
                  <a:pt x="0" y="0"/>
                  <a:pt x="0" y="0"/>
                  <a:pt x="0" y="0"/>
                </a:cubicBezTo>
                <a:cubicBezTo>
                  <a:pt x="13" y="0"/>
                  <a:pt x="13" y="0"/>
                  <a:pt x="13" y="0"/>
                </a:cubicBezTo>
                <a:cubicBezTo>
                  <a:pt x="22" y="18"/>
                  <a:pt x="22" y="18"/>
                  <a:pt x="22" y="18"/>
                </a:cubicBezTo>
                <a:cubicBezTo>
                  <a:pt x="23" y="21"/>
                  <a:pt x="25" y="25"/>
                  <a:pt x="26" y="28"/>
                </a:cubicBezTo>
                <a:cubicBezTo>
                  <a:pt x="26" y="28"/>
                  <a:pt x="26" y="28"/>
                  <a:pt x="26" y="28"/>
                </a:cubicBezTo>
                <a:cubicBezTo>
                  <a:pt x="27" y="25"/>
                  <a:pt x="29" y="21"/>
                  <a:pt x="30" y="18"/>
                </a:cubicBezTo>
                <a:cubicBezTo>
                  <a:pt x="39" y="0"/>
                  <a:pt x="39" y="0"/>
                  <a:pt x="39" y="0"/>
                </a:cubicBezTo>
                <a:cubicBezTo>
                  <a:pt x="52" y="0"/>
                  <a:pt x="52" y="0"/>
                  <a:pt x="52" y="0"/>
                </a:cubicBezTo>
                <a:cubicBezTo>
                  <a:pt x="34" y="29"/>
                  <a:pt x="34" y="29"/>
                  <a:pt x="34" y="29"/>
                </a:cubicBezTo>
                <a:lnTo>
                  <a:pt x="47" y="2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6" name="椭圆 5"/>
          <p:cNvSpPr>
            <a:spLocks noChangeAspect="1"/>
          </p:cNvSpPr>
          <p:nvPr/>
        </p:nvSpPr>
        <p:spPr>
          <a:xfrm>
            <a:off x="5942986" y="2480400"/>
            <a:ext cx="1800225" cy="1800225"/>
          </a:xfrm>
          <a:prstGeom prst="ellipse">
            <a:avLst/>
          </a:prstGeom>
          <a:solidFill>
            <a:schemeClr val="dk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nvGrpSpPr>
          <p:cNvPr id="14353" name="组合 15"/>
          <p:cNvGrpSpPr/>
          <p:nvPr/>
        </p:nvGrpSpPr>
        <p:grpSpPr bwMode="auto">
          <a:xfrm>
            <a:off x="6497023" y="2929662"/>
            <a:ext cx="692150" cy="900113"/>
            <a:chOff x="4456113" y="3070225"/>
            <a:chExt cx="439738" cy="573088"/>
          </a:xfrm>
        </p:grpSpPr>
        <p:sp>
          <p:nvSpPr>
            <p:cNvPr id="14354" name="Freeform 49"/>
            <p:cNvSpPr/>
            <p:nvPr/>
          </p:nvSpPr>
          <p:spPr bwMode="auto">
            <a:xfrm>
              <a:off x="4456113" y="3476625"/>
              <a:ext cx="439738" cy="166688"/>
            </a:xfrm>
            <a:custGeom>
              <a:avLst/>
              <a:gdLst>
                <a:gd name="T0" fmla="*/ 2147483647 w 504"/>
                <a:gd name="T1" fmla="*/ 0 h 190"/>
                <a:gd name="T2" fmla="*/ 2147483647 w 504"/>
                <a:gd name="T3" fmla="*/ 2147483647 h 190"/>
                <a:gd name="T4" fmla="*/ 2147483647 w 504"/>
                <a:gd name="T5" fmla="*/ 2147483647 h 190"/>
                <a:gd name="T6" fmla="*/ 2147483647 w 504"/>
                <a:gd name="T7" fmla="*/ 2147483647 h 190"/>
                <a:gd name="T8" fmla="*/ 2147483647 w 504"/>
                <a:gd name="T9" fmla="*/ 0 h 190"/>
                <a:gd name="T10" fmla="*/ 0 w 504"/>
                <a:gd name="T11" fmla="*/ 2147483647 h 190"/>
                <a:gd name="T12" fmla="*/ 2147483647 w 504"/>
                <a:gd name="T13" fmla="*/ 2147483647 h 190"/>
                <a:gd name="T14" fmla="*/ 2147483647 w 504"/>
                <a:gd name="T15" fmla="*/ 2147483647 h 190"/>
                <a:gd name="T16" fmla="*/ 2147483647 w 504"/>
                <a:gd name="T17" fmla="*/ 0 h 1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4" h="190">
                  <a:moveTo>
                    <a:pt x="422" y="0"/>
                  </a:moveTo>
                  <a:cubicBezTo>
                    <a:pt x="420" y="2"/>
                    <a:pt x="418" y="5"/>
                    <a:pt x="416" y="7"/>
                  </a:cubicBezTo>
                  <a:cubicBezTo>
                    <a:pt x="374" y="60"/>
                    <a:pt x="314" y="90"/>
                    <a:pt x="252" y="90"/>
                  </a:cubicBezTo>
                  <a:cubicBezTo>
                    <a:pt x="190" y="90"/>
                    <a:pt x="130" y="60"/>
                    <a:pt x="88" y="7"/>
                  </a:cubicBezTo>
                  <a:cubicBezTo>
                    <a:pt x="86" y="5"/>
                    <a:pt x="84" y="2"/>
                    <a:pt x="82" y="0"/>
                  </a:cubicBezTo>
                  <a:cubicBezTo>
                    <a:pt x="29" y="43"/>
                    <a:pt x="0" y="96"/>
                    <a:pt x="0" y="118"/>
                  </a:cubicBezTo>
                  <a:cubicBezTo>
                    <a:pt x="0" y="158"/>
                    <a:pt x="93" y="190"/>
                    <a:pt x="252" y="190"/>
                  </a:cubicBezTo>
                  <a:cubicBezTo>
                    <a:pt x="411" y="190"/>
                    <a:pt x="504" y="158"/>
                    <a:pt x="504" y="118"/>
                  </a:cubicBezTo>
                  <a:cubicBezTo>
                    <a:pt x="504" y="96"/>
                    <a:pt x="475" y="43"/>
                    <a:pt x="422" y="0"/>
                  </a:cubicBezTo>
                  <a:close/>
                </a:path>
              </a:pathLst>
            </a:custGeom>
            <a:noFill/>
            <a:ln w="34925"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4355" name="Freeform 50"/>
            <p:cNvSpPr/>
            <p:nvPr/>
          </p:nvSpPr>
          <p:spPr bwMode="auto">
            <a:xfrm>
              <a:off x="4557713" y="3233738"/>
              <a:ext cx="241300" cy="252413"/>
            </a:xfrm>
            <a:custGeom>
              <a:avLst/>
              <a:gdLst>
                <a:gd name="T0" fmla="*/ 2147483647 w 276"/>
                <a:gd name="T1" fmla="*/ 0 h 288"/>
                <a:gd name="T2" fmla="*/ 0 w 276"/>
                <a:gd name="T3" fmla="*/ 2147483647 h 288"/>
                <a:gd name="T4" fmla="*/ 2147483647 w 276"/>
                <a:gd name="T5" fmla="*/ 2147483647 h 288"/>
                <a:gd name="T6" fmla="*/ 2147483647 w 276"/>
                <a:gd name="T7" fmla="*/ 2147483647 h 288"/>
                <a:gd name="T8" fmla="*/ 2147483647 w 276"/>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288">
                  <a:moveTo>
                    <a:pt x="207" y="0"/>
                  </a:moveTo>
                  <a:cubicBezTo>
                    <a:pt x="207" y="0"/>
                    <a:pt x="197" y="115"/>
                    <a:pt x="0" y="169"/>
                  </a:cubicBezTo>
                  <a:cubicBezTo>
                    <a:pt x="20" y="239"/>
                    <a:pt x="73" y="288"/>
                    <a:pt x="135" y="288"/>
                  </a:cubicBezTo>
                  <a:cubicBezTo>
                    <a:pt x="204" y="288"/>
                    <a:pt x="261" y="228"/>
                    <a:pt x="276" y="147"/>
                  </a:cubicBezTo>
                  <a:cubicBezTo>
                    <a:pt x="240" y="95"/>
                    <a:pt x="207" y="0"/>
                    <a:pt x="207" y="0"/>
                  </a:cubicBezTo>
                  <a:close/>
                </a:path>
              </a:pathLst>
            </a:custGeom>
            <a:noFill/>
            <a:ln w="34925"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4356" name="Freeform 51"/>
            <p:cNvSpPr/>
            <p:nvPr/>
          </p:nvSpPr>
          <p:spPr bwMode="auto">
            <a:xfrm>
              <a:off x="4518025" y="3070225"/>
              <a:ext cx="314325" cy="320675"/>
            </a:xfrm>
            <a:custGeom>
              <a:avLst/>
              <a:gdLst>
                <a:gd name="T0" fmla="*/ 0 w 360"/>
                <a:gd name="T1" fmla="*/ 2147483647 h 368"/>
                <a:gd name="T2" fmla="*/ 2147483647 w 360"/>
                <a:gd name="T3" fmla="*/ 2147483647 h 368"/>
                <a:gd name="T4" fmla="*/ 2147483647 w 360"/>
                <a:gd name="T5" fmla="*/ 2147483647 h 368"/>
                <a:gd name="T6" fmla="*/ 2147483647 w 360"/>
                <a:gd name="T7" fmla="*/ 2147483647 h 368"/>
                <a:gd name="T8" fmla="*/ 0 w 360"/>
                <a:gd name="T9" fmla="*/ 2147483647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 h="368">
                  <a:moveTo>
                    <a:pt x="0" y="368"/>
                  </a:moveTo>
                  <a:cubicBezTo>
                    <a:pt x="240" y="320"/>
                    <a:pt x="252" y="188"/>
                    <a:pt x="252" y="188"/>
                  </a:cubicBezTo>
                  <a:cubicBezTo>
                    <a:pt x="252" y="188"/>
                    <a:pt x="315" y="368"/>
                    <a:pt x="360" y="368"/>
                  </a:cubicBezTo>
                  <a:cubicBezTo>
                    <a:pt x="360" y="83"/>
                    <a:pt x="252" y="116"/>
                    <a:pt x="252" y="116"/>
                  </a:cubicBezTo>
                  <a:cubicBezTo>
                    <a:pt x="252" y="116"/>
                    <a:pt x="0" y="0"/>
                    <a:pt x="0" y="368"/>
                  </a:cubicBezTo>
                  <a:close/>
                </a:path>
              </a:pathLst>
            </a:custGeom>
            <a:noFill/>
            <a:ln w="34925"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grpSp>
        <p:nvGrpSpPr>
          <p:cNvPr id="23" name="组合 22"/>
          <p:cNvGrpSpPr/>
          <p:nvPr/>
        </p:nvGrpSpPr>
        <p:grpSpPr>
          <a:xfrm>
            <a:off x="1208876" y="369288"/>
            <a:ext cx="7658100" cy="735806"/>
            <a:chOff x="1208876" y="369288"/>
            <a:chExt cx="7658100" cy="735806"/>
          </a:xfrm>
        </p:grpSpPr>
        <p:sp>
          <p:nvSpPr>
            <p:cNvPr id="24" name="文本框 23"/>
            <p:cNvSpPr txBox="1"/>
            <p:nvPr/>
          </p:nvSpPr>
          <p:spPr>
            <a:xfrm>
              <a:off x="1208876" y="369288"/>
              <a:ext cx="7658100" cy="461665"/>
            </a:xfrm>
            <a:prstGeom prst="rect">
              <a:avLst/>
            </a:prstGeom>
            <a:noFill/>
          </p:spPr>
          <p:txBody>
            <a:bodyPr wrap="square" rtlCol="0">
              <a:spAutoFit/>
            </a:bodyPr>
            <a:lstStyle/>
            <a:p>
              <a:r>
                <a:rPr lang="zh-CN" altLang="en-US" sz="2400" dirty="0">
                  <a:gradFill>
                    <a:gsLst>
                      <a:gs pos="885">
                        <a:schemeClr val="accent1">
                          <a:alpha val="10000"/>
                        </a:schemeClr>
                      </a:gs>
                      <a:gs pos="75000">
                        <a:schemeClr val="accent1">
                          <a:alpha val="73000"/>
                        </a:schemeClr>
                      </a:gs>
                    </a:gsLst>
                    <a:lin ang="5400000" scaled="1"/>
                  </a:gradFill>
                  <a:latin typeface="思源黑体" panose="020B0400000000000000" pitchFamily="34" charset="-122"/>
                  <a:ea typeface="思源黑体" panose="020B0400000000000000" pitchFamily="34" charset="-122"/>
                  <a:sym typeface="思源黑体" panose="020B0400000000000000" pitchFamily="34" charset="-122"/>
                </a:rPr>
                <a:t>在此输入标题内容</a:t>
              </a:r>
              <a:endParaRPr lang="zh-CN" altLang="en-US" sz="2400" dirty="0">
                <a:gradFill>
                  <a:gsLst>
                    <a:gs pos="885">
                      <a:schemeClr val="accent1">
                        <a:alpha val="10000"/>
                      </a:schemeClr>
                    </a:gs>
                    <a:gs pos="75000">
                      <a:schemeClr val="accent1">
                        <a:alpha val="73000"/>
                      </a:schemeClr>
                    </a:gs>
                  </a:gsLst>
                  <a:lin ang="5400000" scaled="1"/>
                </a:gradFill>
              </a:endParaRPr>
            </a:p>
          </p:txBody>
        </p:sp>
        <p:sp>
          <p:nvSpPr>
            <p:cNvPr id="25" name="文本框 24"/>
            <p:cNvSpPr txBox="1"/>
            <p:nvPr/>
          </p:nvSpPr>
          <p:spPr>
            <a:xfrm>
              <a:off x="1208876" y="797317"/>
              <a:ext cx="7658100" cy="307777"/>
            </a:xfrm>
            <a:prstGeom prst="rect">
              <a:avLst/>
            </a:prstGeom>
            <a:noFill/>
          </p:spPr>
          <p:txBody>
            <a:bodyPr wrap="square" rtlCol="0">
              <a:spAutoFit/>
            </a:bodyPr>
            <a:lstStyle/>
            <a:p>
              <a:r>
                <a:rPr lang="en-US" altLang="zh-CN" sz="1400" dirty="0">
                  <a:solidFill>
                    <a:schemeClr val="bg2"/>
                  </a:solidFill>
                  <a:latin typeface="思源黑体" panose="020B0400000000000000" pitchFamily="34" charset="-122"/>
                  <a:ea typeface="思源黑体" panose="020B0400000000000000" pitchFamily="34" charset="-122"/>
                  <a:sym typeface="思源黑体" panose="020B0400000000000000" pitchFamily="34" charset="-122"/>
                </a:rPr>
                <a:t>Use "Title Only" Layout</a:t>
              </a:r>
              <a:endParaRPr lang="zh-CN" altLang="en-US" sz="1400" dirty="0">
                <a:solidFill>
                  <a:schemeClr val="bg2"/>
                </a:solidFill>
              </a:endParaRPr>
            </a:p>
          </p:txBody>
        </p:sp>
      </p:grpSp>
      <p:grpSp>
        <p:nvGrpSpPr>
          <p:cNvPr id="26" name="组合 25"/>
          <p:cNvGrpSpPr/>
          <p:nvPr/>
        </p:nvGrpSpPr>
        <p:grpSpPr>
          <a:xfrm>
            <a:off x="538226" y="153800"/>
            <a:ext cx="811275" cy="1299746"/>
            <a:chOff x="538226" y="153800"/>
            <a:chExt cx="811275" cy="1299746"/>
          </a:xfrm>
        </p:grpSpPr>
        <p:sp>
          <p:nvSpPr>
            <p:cNvPr id="27" name="文本框 26"/>
            <p:cNvSpPr txBox="1"/>
            <p:nvPr/>
          </p:nvSpPr>
          <p:spPr>
            <a:xfrm>
              <a:off x="538226" y="153800"/>
              <a:ext cx="567647" cy="1107996"/>
            </a:xfrm>
            <a:prstGeom prst="rect">
              <a:avLst/>
            </a:prstGeom>
            <a:noFill/>
          </p:spPr>
          <p:txBody>
            <a:bodyPr wrap="square" rtlCol="0">
              <a:spAutoFit/>
            </a:bodyPr>
            <a:lstStyle>
              <a:defPPr>
                <a:defRPr lang="en-US"/>
              </a:defPPr>
              <a:lvl1pPr>
                <a:defRPr sz="8000">
                  <a:gradFill>
                    <a:gsLst>
                      <a:gs pos="36000">
                        <a:schemeClr val="bg1"/>
                      </a:gs>
                      <a:gs pos="100000">
                        <a:schemeClr val="tx1">
                          <a:lumMod val="50000"/>
                          <a:lumOff val="50000"/>
                        </a:schemeClr>
                      </a:gs>
                    </a:gsLst>
                    <a:lin ang="5400000" scaled="1"/>
                  </a:gradFill>
                  <a:latin typeface="字魂5号-无外润黑体" panose="00000500000000000000" pitchFamily="2" charset="-122"/>
                  <a:ea typeface="字魂5号-无外润黑体" panose="00000500000000000000" pitchFamily="2" charset="-122"/>
                </a:defRPr>
              </a:lvl1pPr>
            </a:lstStyle>
            <a:p>
              <a:r>
                <a:rPr lang="en-US" altLang="zh-CN"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rPr>
                <a:t>2</a:t>
              </a:r>
              <a:endParaRPr lang="zh-CN" altLang="en-US"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endParaRPr>
            </a:p>
          </p:txBody>
        </p:sp>
        <p:grpSp>
          <p:nvGrpSpPr>
            <p:cNvPr id="28" name="组合 27"/>
            <p:cNvGrpSpPr/>
            <p:nvPr/>
          </p:nvGrpSpPr>
          <p:grpSpPr>
            <a:xfrm rot="1279383">
              <a:off x="538418" y="260428"/>
              <a:ext cx="811083" cy="1193118"/>
              <a:chOff x="5326021" y="1359499"/>
              <a:chExt cx="2273644" cy="3344573"/>
            </a:xfrm>
          </p:grpSpPr>
          <p:cxnSp>
            <p:nvCxnSpPr>
              <p:cNvPr id="29" name="直接连接符 28"/>
              <p:cNvCxnSpPr/>
              <p:nvPr/>
            </p:nvCxnSpPr>
            <p:spPr>
              <a:xfrm flipH="1">
                <a:off x="5533166" y="1359499"/>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0" name="任意多边形: 形状 29"/>
              <p:cNvSpPr/>
              <p:nvPr/>
            </p:nvSpPr>
            <p:spPr>
              <a:xfrm rot="2008142">
                <a:off x="5326021" y="3632692"/>
                <a:ext cx="319543" cy="1071380"/>
              </a:xfrm>
              <a:custGeom>
                <a:avLst/>
                <a:gdLst>
                  <a:gd name="connsiteX0" fmla="*/ 278285 w 319543"/>
                  <a:gd name="connsiteY0" fmla="*/ 0 h 1071380"/>
                  <a:gd name="connsiteX1" fmla="*/ 319543 w 319543"/>
                  <a:gd name="connsiteY1" fmla="*/ 0 h 1071380"/>
                  <a:gd name="connsiteX2" fmla="*/ 319543 w 319543"/>
                  <a:gd name="connsiteY2" fmla="*/ 601405 h 1071380"/>
                  <a:gd name="connsiteX3" fmla="*/ 0 w 319543"/>
                  <a:gd name="connsiteY3" fmla="*/ 1071380 h 1071380"/>
                  <a:gd name="connsiteX4" fmla="*/ 0 w 319543"/>
                  <a:gd name="connsiteY4" fmla="*/ 409295 h 107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543" h="1071380">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339"/>
                                        </p:tgtEl>
                                        <p:attrNameLst>
                                          <p:attrName>style.visibility</p:attrName>
                                        </p:attrNameLst>
                                      </p:cBhvr>
                                      <p:to>
                                        <p:strVal val="visible"/>
                                      </p:to>
                                    </p:set>
                                    <p:animEffect transition="in" filter="fade">
                                      <p:cBhvr>
                                        <p:cTn id="11" dur="500"/>
                                        <p:tgtEl>
                                          <p:spTgt spid="1433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343"/>
                                        </p:tgtEl>
                                        <p:attrNameLst>
                                          <p:attrName>style.visibility</p:attrName>
                                        </p:attrNameLst>
                                      </p:cBhvr>
                                      <p:to>
                                        <p:strVal val="visible"/>
                                      </p:to>
                                    </p:set>
                                    <p:animEffect transition="in" filter="fade">
                                      <p:cBhvr>
                                        <p:cTn id="23" dur="500"/>
                                        <p:tgtEl>
                                          <p:spTgt spid="1434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344"/>
                                        </p:tgtEl>
                                        <p:attrNameLst>
                                          <p:attrName>style.visibility</p:attrName>
                                        </p:attrNameLst>
                                      </p:cBhvr>
                                      <p:to>
                                        <p:strVal val="visible"/>
                                      </p:to>
                                    </p:set>
                                    <p:animEffect transition="in" filter="fade">
                                      <p:cBhvr>
                                        <p:cTn id="27" dur="500"/>
                                        <p:tgtEl>
                                          <p:spTgt spid="1434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4345"/>
                                        </p:tgtEl>
                                        <p:attrNameLst>
                                          <p:attrName>style.visibility</p:attrName>
                                        </p:attrNameLst>
                                      </p:cBhvr>
                                      <p:to>
                                        <p:strVal val="visible"/>
                                      </p:to>
                                    </p:set>
                                    <p:animEffect transition="in" filter="fade">
                                      <p:cBhvr>
                                        <p:cTn id="31" dur="500"/>
                                        <p:tgtEl>
                                          <p:spTgt spid="1434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4346"/>
                                        </p:tgtEl>
                                        <p:attrNameLst>
                                          <p:attrName>style.visibility</p:attrName>
                                        </p:attrNameLst>
                                      </p:cBhvr>
                                      <p:to>
                                        <p:strVal val="visible"/>
                                      </p:to>
                                    </p:set>
                                    <p:animEffect transition="in" filter="fade">
                                      <p:cBhvr>
                                        <p:cTn id="35" dur="500"/>
                                        <p:tgtEl>
                                          <p:spTgt spid="1434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4347"/>
                                        </p:tgtEl>
                                        <p:attrNameLst>
                                          <p:attrName>style.visibility</p:attrName>
                                        </p:attrNameLst>
                                      </p:cBhvr>
                                      <p:to>
                                        <p:strVal val="visible"/>
                                      </p:to>
                                    </p:set>
                                    <p:animEffect transition="in" filter="fade">
                                      <p:cBhvr>
                                        <p:cTn id="39" dur="500"/>
                                        <p:tgtEl>
                                          <p:spTgt spid="1434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4348"/>
                                        </p:tgtEl>
                                        <p:attrNameLst>
                                          <p:attrName>style.visibility</p:attrName>
                                        </p:attrNameLst>
                                      </p:cBhvr>
                                      <p:to>
                                        <p:strVal val="visible"/>
                                      </p:to>
                                    </p:set>
                                    <p:animEffect transition="in" filter="fade">
                                      <p:cBhvr>
                                        <p:cTn id="43" dur="500"/>
                                        <p:tgtEl>
                                          <p:spTgt spid="14348"/>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4351"/>
                                        </p:tgtEl>
                                        <p:attrNameLst>
                                          <p:attrName>style.visibility</p:attrName>
                                        </p:attrNameLst>
                                      </p:cBhvr>
                                      <p:to>
                                        <p:strVal val="visible"/>
                                      </p:to>
                                    </p:set>
                                    <p:animEffect transition="in" filter="fade">
                                      <p:cBhvr>
                                        <p:cTn id="55" dur="500"/>
                                        <p:tgtEl>
                                          <p:spTgt spid="14351"/>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500"/>
                                        <p:tgtEl>
                                          <p:spTgt spid="6"/>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4353"/>
                                        </p:tgtEl>
                                        <p:attrNameLst>
                                          <p:attrName>style.visibility</p:attrName>
                                        </p:attrNameLst>
                                      </p:cBhvr>
                                      <p:to>
                                        <p:strVal val="visible"/>
                                      </p:to>
                                    </p:set>
                                    <p:animEffect transition="in" filter="fade">
                                      <p:cBhvr>
                                        <p:cTn id="63" dur="500"/>
                                        <p:tgtEl>
                                          <p:spTgt spid="14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339" grpId="0" animBg="1"/>
      <p:bldP spid="5" grpId="0" animBg="1"/>
      <p:bldP spid="2" grpId="0" animBg="1"/>
      <p:bldP spid="14343" grpId="0" animBg="1"/>
      <p:bldP spid="14344" grpId="0"/>
      <p:bldP spid="14345" grpId="0" animBg="1"/>
      <p:bldP spid="14346" grpId="0"/>
      <p:bldP spid="14347" grpId="0" animBg="1"/>
      <p:bldP spid="14348" grpId="0"/>
      <p:bldP spid="14" grpId="0" animBg="1"/>
      <p:bldP spid="15" grpId="0" animBg="1"/>
      <p:bldP spid="14351"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70681" y="0"/>
            <a:ext cx="45870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400000000000000" pitchFamily="34" charset="-122"/>
              <a:ea typeface="思源黑体" panose="020B0400000000000000" pitchFamily="34" charset="-122"/>
              <a:sym typeface="思源黑体" panose="020B0400000000000000" pitchFamily="34" charset="-122"/>
            </a:endParaRPr>
          </a:p>
        </p:txBody>
      </p:sp>
      <p:pic>
        <p:nvPicPr>
          <p:cNvPr id="2" name="Picture 1" descr="iPad Air White wo Shadow.png"/>
          <p:cNvPicPr>
            <a:picLocks noChangeAspect="1"/>
          </p:cNvPicPr>
          <p:nvPr/>
        </p:nvPicPr>
        <p:blipFill rotWithShape="1">
          <a:blip r:embed="rId3" cstate="print">
            <a:extLst>
              <a:ext uri="{28A0092B-C50C-407E-A947-70E740481C1C}">
                <a14:useLocalDpi xmlns:a14="http://schemas.microsoft.com/office/drawing/2010/main" val="0"/>
              </a:ext>
            </a:extLst>
          </a:blip>
          <a:srcRect t="5027" r="3035"/>
          <a:stretch>
            <a:fillRect/>
          </a:stretch>
        </p:blipFill>
        <p:spPr>
          <a:xfrm>
            <a:off x="-154693" y="1128191"/>
            <a:ext cx="5196255" cy="7518627"/>
          </a:xfrm>
          <a:prstGeom prst="rect">
            <a:avLst/>
          </a:prstGeom>
        </p:spPr>
      </p:pic>
      <p:sp>
        <p:nvSpPr>
          <p:cNvPr id="6" name="Subtitle 2"/>
          <p:cNvSpPr txBox="1"/>
          <p:nvPr/>
        </p:nvSpPr>
        <p:spPr>
          <a:xfrm>
            <a:off x="6445205" y="2177068"/>
            <a:ext cx="3250338" cy="10342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sz="3200" b="1" dirty="0">
                <a:solidFill>
                  <a:schemeClr val="accent1"/>
                </a:solidFill>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TABLETDEVICE MOCKUP SLIDE</a:t>
            </a:r>
          </a:p>
        </p:txBody>
      </p:sp>
      <p:sp>
        <p:nvSpPr>
          <p:cNvPr id="7" name="Rectangle 6"/>
          <p:cNvSpPr/>
          <p:nvPr/>
        </p:nvSpPr>
        <p:spPr>
          <a:xfrm>
            <a:off x="6445205" y="3481300"/>
            <a:ext cx="2199613" cy="2579104"/>
          </a:xfrm>
          <a:prstGeom prst="rect">
            <a:avLst/>
          </a:prstGeom>
        </p:spPr>
        <p:txBody>
          <a:bodyPr wrap="square">
            <a:spAutoFit/>
          </a:bodyPr>
          <a:lstStyle/>
          <a:p>
            <a:pPr algn="just">
              <a:lnSpc>
                <a:spcPct val="150000"/>
              </a:lnSpc>
            </a:pPr>
            <a:r>
              <a:rPr lang="id-ID" sz="1050" i="0" dirty="0">
                <a:solidFill>
                  <a:schemeClr val="bg2"/>
                </a:solidFill>
                <a:effectLst/>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Lorem ipsum dolor sit amet,</a:t>
            </a:r>
            <a:r>
              <a:rPr lang="id-ID" sz="900" i="0" dirty="0">
                <a:solidFill>
                  <a:schemeClr val="bg2"/>
                </a:solidFill>
                <a:effectLst/>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 lacus nulla ac netus nibh aliquet, porttitor ligula justo libero vivamus porttitor dolor, conubia mollit. Sapien nam suspendisse, tincidunt eget ante tincidunt, eros in auctor fringilla praesent at diam. In et quam est eget mi. Pellentesque nunc orci eu enim, eget in fringilla vitae, et eros praesent dolor porttitor. Lacinia lectus nonummy, accumsan mauris in sed justo</a:t>
            </a:r>
            <a:endParaRPr lang="id-ID" sz="900" dirty="0">
              <a:solidFill>
                <a:schemeClr val="bg2"/>
              </a:solidFill>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endParaRPr>
          </a:p>
        </p:txBody>
      </p:sp>
      <p:sp>
        <p:nvSpPr>
          <p:cNvPr id="8" name="Rectangle 7"/>
          <p:cNvSpPr/>
          <p:nvPr/>
        </p:nvSpPr>
        <p:spPr>
          <a:xfrm>
            <a:off x="8698919" y="3481300"/>
            <a:ext cx="1649364" cy="1990481"/>
          </a:xfrm>
          <a:prstGeom prst="rect">
            <a:avLst/>
          </a:prstGeom>
        </p:spPr>
        <p:txBody>
          <a:bodyPr wrap="square">
            <a:spAutoFit/>
          </a:bodyPr>
          <a:lstStyle/>
          <a:p>
            <a:pPr algn="just">
              <a:lnSpc>
                <a:spcPct val="150000"/>
              </a:lnSpc>
            </a:pPr>
            <a:r>
              <a:rPr lang="id-ID" sz="1050" i="0" dirty="0">
                <a:solidFill>
                  <a:schemeClr val="bg2"/>
                </a:solidFill>
                <a:effectLst/>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Lorem ipsum dolor sit amet,</a:t>
            </a:r>
            <a:r>
              <a:rPr lang="id-ID" sz="900" i="0" dirty="0">
                <a:solidFill>
                  <a:schemeClr val="bg2"/>
                </a:solidFill>
                <a:effectLst/>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 lacus nulla ac netus nibh aliquet, porttitor ligula justo libero vivamus porttitor dolor, conubia mollit. Sapien nam suspendisse, tincidunt eget ante tincidunt, eros in auctor</a:t>
            </a:r>
            <a:endParaRPr lang="id-ID" sz="900" dirty="0">
              <a:solidFill>
                <a:schemeClr val="bg2"/>
              </a:solidFill>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endParaRPr>
          </a:p>
        </p:txBody>
      </p:sp>
      <p:cxnSp>
        <p:nvCxnSpPr>
          <p:cNvPr id="9" name="Straight Connector 8"/>
          <p:cNvCxnSpPr/>
          <p:nvPr/>
        </p:nvCxnSpPr>
        <p:spPr>
          <a:xfrm>
            <a:off x="6549111" y="3221717"/>
            <a:ext cx="378465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1582400" y="1433425"/>
            <a:ext cx="609600" cy="409575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400000000000000" pitchFamily="34" charset="-122"/>
              <a:ea typeface="思源黑体" panose="020B0400000000000000" pitchFamily="34" charset="-122"/>
              <a:sym typeface="思源黑体" panose="020B0400000000000000" pitchFamily="34" charset="-122"/>
            </a:endParaRPr>
          </a:p>
        </p:txBody>
      </p:sp>
      <p:pic>
        <p:nvPicPr>
          <p:cNvPr id="5" name="图片占位符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51543" y="1916664"/>
            <a:ext cx="3976914" cy="5310672"/>
          </a:xfr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p:bldP spid="7" grpId="0"/>
      <p:bldP spid="8"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3680385" y="3335259"/>
            <a:ext cx="5419725" cy="895350"/>
          </a:xfrm>
        </p:spPr>
        <p:txBody>
          <a:bodyPr>
            <a:normAutofit/>
          </a:bodyPr>
          <a:lstStyle/>
          <a:p>
            <a:pPr algn="ctr"/>
            <a:r>
              <a:rPr lang="en-US" altLang="zh-CN" sz="3200" dirty="0">
                <a:solidFill>
                  <a:schemeClr val="accent1">
                    <a:lumMod val="100000"/>
                  </a:schemeClr>
                </a:solidFill>
                <a:latin typeface="思源黑体 CN Light" panose="020B0300000000000000" pitchFamily="34" charset="-122"/>
                <a:ea typeface="思源黑体 CN Light" panose="020B0300000000000000" pitchFamily="34" charset="-122"/>
                <a:sym typeface="思源黑体" panose="020B0400000000000000" pitchFamily="34" charset="-122"/>
              </a:rPr>
              <a:t>PART 03</a:t>
            </a:r>
            <a:endParaRPr lang="zh-CN" altLang="en-US" sz="3200" dirty="0">
              <a:solidFill>
                <a:schemeClr val="accent1">
                  <a:lumMod val="100000"/>
                </a:schemeClr>
              </a:solidFill>
              <a:latin typeface="思源黑体 CN Light" panose="020B0300000000000000" pitchFamily="34" charset="-122"/>
              <a:ea typeface="思源黑体 CN Light" panose="020B0300000000000000" pitchFamily="34" charset="-122"/>
              <a:sym typeface="思源黑体" panose="020B0400000000000000" pitchFamily="34" charset="-122"/>
            </a:endParaRPr>
          </a:p>
        </p:txBody>
      </p:sp>
      <p:sp>
        <p:nvSpPr>
          <p:cNvPr id="6" name="文本占位符 5"/>
          <p:cNvSpPr>
            <a:spLocks noGrp="1"/>
          </p:cNvSpPr>
          <p:nvPr>
            <p:ph type="body" idx="4294967295"/>
          </p:nvPr>
        </p:nvSpPr>
        <p:spPr>
          <a:xfrm>
            <a:off x="4128725" y="4230609"/>
            <a:ext cx="4675187" cy="1014413"/>
          </a:xfrm>
        </p:spPr>
        <p:txBody>
          <a:bodyPr>
            <a:normAutofit/>
          </a:bodyPr>
          <a:lstStyle/>
          <a:p>
            <a:pPr marL="0" lvl="0" indent="0" algn="ctr">
              <a:buNone/>
            </a:pPr>
            <a:r>
              <a:rPr lang="en-US" altLang="zh-CN" sz="1400" dirty="0">
                <a:solidFill>
                  <a:schemeClr val="bg2"/>
                </a:solidFill>
                <a:latin typeface="思源黑体 CN Light" panose="020B0300000000000000" pitchFamily="34" charset="-122"/>
                <a:ea typeface="思源黑体 CN Light" panose="020B0300000000000000" pitchFamily="34" charset="-122"/>
                <a:sym typeface="思源黑体" panose="020B0400000000000000" pitchFamily="34" charset="-122"/>
              </a:rPr>
              <a:t>Supporting text here.</a:t>
            </a:r>
          </a:p>
          <a:p>
            <a:pPr marL="0" lvl="0" indent="0" algn="ctr">
              <a:buNone/>
            </a:pPr>
            <a:r>
              <a:rPr lang="en-US" altLang="zh-CN" sz="1400" dirty="0">
                <a:solidFill>
                  <a:schemeClr val="bg2"/>
                </a:solidFill>
                <a:latin typeface="思源黑体 CN Light" panose="020B0300000000000000" pitchFamily="34" charset="-122"/>
                <a:ea typeface="思源黑体 CN Light" panose="020B0300000000000000" pitchFamily="34" charset="-122"/>
                <a:sym typeface="思源黑体" panose="020B0400000000000000" pitchFamily="34" charset="-122"/>
              </a:rPr>
              <a:t>When you copy &amp; paste, choose "keep text only" option.</a:t>
            </a:r>
            <a:endParaRPr lang="zh-CN" altLang="en-US" sz="1400" dirty="0">
              <a:solidFill>
                <a:schemeClr val="bg2"/>
              </a:solidFill>
              <a:latin typeface="思源黑体 CN Light" panose="020B0300000000000000" pitchFamily="34" charset="-122"/>
              <a:ea typeface="思源黑体 CN Light" panose="020B0300000000000000" pitchFamily="34" charset="-122"/>
              <a:sym typeface="思源黑体" panose="020B0400000000000000" pitchFamily="34" charset="-122"/>
            </a:endParaRPr>
          </a:p>
        </p:txBody>
      </p:sp>
      <p:sp>
        <p:nvSpPr>
          <p:cNvPr id="9" name="文本框 8"/>
          <p:cNvSpPr txBox="1"/>
          <p:nvPr/>
        </p:nvSpPr>
        <p:spPr>
          <a:xfrm>
            <a:off x="5442549" y="900634"/>
            <a:ext cx="1322798" cy="2646878"/>
          </a:xfrm>
          <a:prstGeom prst="rect">
            <a:avLst/>
          </a:prstGeom>
          <a:noFill/>
        </p:spPr>
        <p:txBody>
          <a:bodyPr wrap="none" rtlCol="0">
            <a:spAutoFit/>
          </a:bodyPr>
          <a:lstStyle>
            <a:defPPr>
              <a:defRPr lang="en-US"/>
            </a:defPPr>
            <a:lvl1pPr>
              <a:defRPr sz="8000">
                <a:gradFill>
                  <a:gsLst>
                    <a:gs pos="36000">
                      <a:schemeClr val="bg1"/>
                    </a:gs>
                    <a:gs pos="100000">
                      <a:schemeClr val="tx1">
                        <a:lumMod val="50000"/>
                        <a:lumOff val="50000"/>
                      </a:schemeClr>
                    </a:gs>
                  </a:gsLst>
                  <a:lin ang="5400000" scaled="1"/>
                </a:gradFill>
                <a:latin typeface="字魂5号-无外润黑体" panose="00000500000000000000" pitchFamily="2" charset="-122"/>
                <a:ea typeface="字魂5号-无外润黑体" panose="00000500000000000000" pitchFamily="2" charset="-122"/>
              </a:defRPr>
            </a:lvl1pPr>
          </a:lstStyle>
          <a:p>
            <a:r>
              <a:rPr lang="en-US" altLang="zh-CN" sz="1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rPr>
              <a:t>3</a:t>
            </a:r>
            <a:endParaRPr lang="zh-CN" altLang="en-US" sz="1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endParaRPr>
          </a:p>
        </p:txBody>
      </p:sp>
      <p:grpSp>
        <p:nvGrpSpPr>
          <p:cNvPr id="4" name="组合 3"/>
          <p:cNvGrpSpPr/>
          <p:nvPr/>
        </p:nvGrpSpPr>
        <p:grpSpPr>
          <a:xfrm rot="1279383">
            <a:off x="5337810" y="1303081"/>
            <a:ext cx="1881389" cy="2767558"/>
            <a:chOff x="5326021" y="1359499"/>
            <a:chExt cx="2273644" cy="3344573"/>
          </a:xfrm>
        </p:grpSpPr>
        <p:cxnSp>
          <p:nvCxnSpPr>
            <p:cNvPr id="8" name="直接连接符 7"/>
            <p:cNvCxnSpPr/>
            <p:nvPr/>
          </p:nvCxnSpPr>
          <p:spPr>
            <a:xfrm flipH="1">
              <a:off x="5533166" y="1359499"/>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0" name="任意多边形: 形状 9"/>
            <p:cNvSpPr/>
            <p:nvPr/>
          </p:nvSpPr>
          <p:spPr>
            <a:xfrm rot="2008142">
              <a:off x="5326021" y="3632692"/>
              <a:ext cx="319543" cy="1071380"/>
            </a:xfrm>
            <a:custGeom>
              <a:avLst/>
              <a:gdLst>
                <a:gd name="connsiteX0" fmla="*/ 278285 w 319543"/>
                <a:gd name="connsiteY0" fmla="*/ 0 h 1071380"/>
                <a:gd name="connsiteX1" fmla="*/ 319543 w 319543"/>
                <a:gd name="connsiteY1" fmla="*/ 0 h 1071380"/>
                <a:gd name="connsiteX2" fmla="*/ 319543 w 319543"/>
                <a:gd name="connsiteY2" fmla="*/ 601405 h 1071380"/>
                <a:gd name="connsiteX3" fmla="*/ 0 w 319543"/>
                <a:gd name="connsiteY3" fmla="*/ 1071380 h 1071380"/>
                <a:gd name="connsiteX4" fmla="*/ 0 w 319543"/>
                <a:gd name="connsiteY4" fmla="*/ 409295 h 107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543" h="1071380">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1000"/>
                                        <p:tgtEl>
                                          <p:spTgt spid="6">
                                            <p:txEl>
                                              <p:pRg st="1" end="1"/>
                                            </p:txEl>
                                          </p:spTgt>
                                        </p:tgtEl>
                                      </p:cBhvr>
                                    </p:animEffect>
                                    <p:anim calcmode="lin" valueType="num">
                                      <p:cBhvr>
                                        <p:cTn id="2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17910" y="0"/>
            <a:ext cx="7074090" cy="6858000"/>
          </a:xfrm>
          <a:prstGeom prst="rect">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400000000000000" pitchFamily="34" charset="-122"/>
              <a:ea typeface="思源黑体" panose="020B0400000000000000" pitchFamily="34" charset="-122"/>
              <a:sym typeface="思源黑体" panose="020B0400000000000000" pitchFamily="34" charset="-122"/>
            </a:endParaRPr>
          </a:p>
        </p:txBody>
      </p:sp>
      <p:grpSp>
        <p:nvGrpSpPr>
          <p:cNvPr id="2" name="Group 1"/>
          <p:cNvGrpSpPr/>
          <p:nvPr/>
        </p:nvGrpSpPr>
        <p:grpSpPr>
          <a:xfrm>
            <a:off x="5593739" y="1781105"/>
            <a:ext cx="5995508" cy="3326926"/>
            <a:chOff x="1154113" y="2038815"/>
            <a:chExt cx="4040774" cy="2215331"/>
          </a:xfrm>
        </p:grpSpPr>
        <p:pic>
          <p:nvPicPr>
            <p:cNvPr id="3"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4113" y="2038815"/>
              <a:ext cx="4040774" cy="22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739900" y="2178050"/>
              <a:ext cx="2851150" cy="17970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思源黑体" panose="020B0400000000000000" pitchFamily="34" charset="-122"/>
                <a:ea typeface="思源黑体" panose="020B0400000000000000" pitchFamily="34" charset="-122"/>
                <a:sym typeface="思源黑体" panose="020B0400000000000000" pitchFamily="34" charset="-122"/>
              </a:endParaRPr>
            </a:p>
          </p:txBody>
        </p:sp>
      </p:grpSp>
      <p:sp>
        <p:nvSpPr>
          <p:cNvPr id="9" name="Rectangle 8"/>
          <p:cNvSpPr/>
          <p:nvPr/>
        </p:nvSpPr>
        <p:spPr>
          <a:xfrm>
            <a:off x="1267246" y="2452100"/>
            <a:ext cx="2177304" cy="2767296"/>
          </a:xfrm>
          <a:prstGeom prst="rect">
            <a:avLst/>
          </a:prstGeom>
        </p:spPr>
        <p:txBody>
          <a:bodyPr wrap="square">
            <a:spAutoFit/>
          </a:bodyPr>
          <a:lstStyle/>
          <a:p>
            <a:pPr algn="just">
              <a:lnSpc>
                <a:spcPct val="150000"/>
              </a:lnSpc>
            </a:pPr>
            <a:r>
              <a:rPr lang="id-ID" sz="900" i="0" dirty="0">
                <a:solidFill>
                  <a:schemeClr val="bg2"/>
                </a:solidFill>
                <a:effectLst/>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Lorem ipsum dolor sit amet, lacus nulla ac netus nibh aliquet, porttitor ligula justo libero vivamus porttitor dolor, conubia mollit. Sapien nam suspendisse, tincidunt eget ante tincidunt, eros in auctor fringilla praesent at diam. In et quam est eget mi. Pellentesque nunc orci eu enim, eget in fringilla vitae, et eros praesent dolor porttitor. Lacinia lectus nonummy, accumsan mauris in sed </a:t>
            </a:r>
            <a:r>
              <a:rPr lang="id-ID" sz="900" dirty="0">
                <a:solidFill>
                  <a:schemeClr val="bg2"/>
                </a:solidFill>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justotincidunt, eros in auctor fringilla praesent at diam. </a:t>
            </a:r>
          </a:p>
        </p:txBody>
      </p:sp>
      <p:sp>
        <p:nvSpPr>
          <p:cNvPr id="10" name="Subtitle 2"/>
          <p:cNvSpPr txBox="1"/>
          <p:nvPr/>
        </p:nvSpPr>
        <p:spPr>
          <a:xfrm>
            <a:off x="1267246" y="1417882"/>
            <a:ext cx="3097785" cy="10342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sz="3200" b="1" dirty="0">
                <a:solidFill>
                  <a:schemeClr val="accent1"/>
                </a:solidFill>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DEVICE MOCKUP SLIDE</a:t>
            </a:r>
          </a:p>
        </p:txBody>
      </p:sp>
      <p:cxnSp>
        <p:nvCxnSpPr>
          <p:cNvPr id="11" name="Straight Connector 10"/>
          <p:cNvCxnSpPr/>
          <p:nvPr/>
        </p:nvCxnSpPr>
        <p:spPr>
          <a:xfrm>
            <a:off x="0" y="5569132"/>
            <a:ext cx="12192000" cy="0"/>
          </a:xfrm>
          <a:prstGeom prst="line">
            <a:avLst/>
          </a:prstGeom>
          <a:ln w="38100">
            <a:solidFill>
              <a:srgbClr val="040404"/>
            </a:solidFill>
          </a:ln>
        </p:spPr>
        <p:style>
          <a:lnRef idx="1">
            <a:schemeClr val="accent1"/>
          </a:lnRef>
          <a:fillRef idx="0">
            <a:schemeClr val="accent1"/>
          </a:fillRef>
          <a:effectRef idx="0">
            <a:schemeClr val="accent1"/>
          </a:effectRef>
          <a:fontRef idx="minor">
            <a:schemeClr val="tx1"/>
          </a:fontRef>
        </p:style>
      </p:cxnSp>
      <p:pic>
        <p:nvPicPr>
          <p:cNvPr id="7" name="图片占位符 6"/>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6464174" y="1990205"/>
            <a:ext cx="4227858" cy="2698763"/>
          </a:xfrm>
        </p:spPr>
      </p:pic>
      <p:grpSp>
        <p:nvGrpSpPr>
          <p:cNvPr id="17" name="组合 16"/>
          <p:cNvGrpSpPr/>
          <p:nvPr/>
        </p:nvGrpSpPr>
        <p:grpSpPr>
          <a:xfrm>
            <a:off x="538226" y="153800"/>
            <a:ext cx="811275" cy="1299746"/>
            <a:chOff x="538226" y="153800"/>
            <a:chExt cx="811275" cy="1299746"/>
          </a:xfrm>
        </p:grpSpPr>
        <p:sp>
          <p:nvSpPr>
            <p:cNvPr id="18" name="文本框 17"/>
            <p:cNvSpPr txBox="1"/>
            <p:nvPr/>
          </p:nvSpPr>
          <p:spPr>
            <a:xfrm>
              <a:off x="538226" y="153800"/>
              <a:ext cx="567647" cy="1107996"/>
            </a:xfrm>
            <a:prstGeom prst="rect">
              <a:avLst/>
            </a:prstGeom>
            <a:noFill/>
          </p:spPr>
          <p:txBody>
            <a:bodyPr wrap="square" rtlCol="0">
              <a:spAutoFit/>
            </a:bodyPr>
            <a:lstStyle>
              <a:defPPr>
                <a:defRPr lang="en-US"/>
              </a:defPPr>
              <a:lvl1pPr>
                <a:defRPr sz="8000">
                  <a:gradFill>
                    <a:gsLst>
                      <a:gs pos="36000">
                        <a:schemeClr val="bg1"/>
                      </a:gs>
                      <a:gs pos="100000">
                        <a:schemeClr val="tx1">
                          <a:lumMod val="50000"/>
                          <a:lumOff val="50000"/>
                        </a:schemeClr>
                      </a:gs>
                    </a:gsLst>
                    <a:lin ang="5400000" scaled="1"/>
                  </a:gradFill>
                  <a:latin typeface="字魂5号-无外润黑体" panose="00000500000000000000" pitchFamily="2" charset="-122"/>
                  <a:ea typeface="字魂5号-无外润黑体" panose="00000500000000000000" pitchFamily="2" charset="-122"/>
                </a:defRPr>
              </a:lvl1pPr>
            </a:lstStyle>
            <a:p>
              <a:r>
                <a:rPr lang="en-US" altLang="zh-CN"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rPr>
                <a:t>3</a:t>
              </a:r>
              <a:endParaRPr lang="zh-CN" altLang="en-US"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endParaRPr>
            </a:p>
          </p:txBody>
        </p:sp>
        <p:grpSp>
          <p:nvGrpSpPr>
            <p:cNvPr id="19" name="组合 18"/>
            <p:cNvGrpSpPr/>
            <p:nvPr/>
          </p:nvGrpSpPr>
          <p:grpSpPr>
            <a:xfrm rot="1279383">
              <a:off x="538418" y="260428"/>
              <a:ext cx="811083" cy="1193118"/>
              <a:chOff x="5326021" y="1359499"/>
              <a:chExt cx="2273644" cy="3344573"/>
            </a:xfrm>
          </p:grpSpPr>
          <p:cxnSp>
            <p:nvCxnSpPr>
              <p:cNvPr id="20" name="直接连接符 19"/>
              <p:cNvCxnSpPr/>
              <p:nvPr/>
            </p:nvCxnSpPr>
            <p:spPr>
              <a:xfrm flipH="1">
                <a:off x="5533166" y="1359499"/>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1" name="任意多边形: 形状 20"/>
              <p:cNvSpPr/>
              <p:nvPr/>
            </p:nvSpPr>
            <p:spPr>
              <a:xfrm rot="2008142">
                <a:off x="5326021" y="3632692"/>
                <a:ext cx="319543" cy="1071380"/>
              </a:xfrm>
              <a:custGeom>
                <a:avLst/>
                <a:gdLst>
                  <a:gd name="connsiteX0" fmla="*/ 278285 w 319543"/>
                  <a:gd name="connsiteY0" fmla="*/ 0 h 1071380"/>
                  <a:gd name="connsiteX1" fmla="*/ 319543 w 319543"/>
                  <a:gd name="connsiteY1" fmla="*/ 0 h 1071380"/>
                  <a:gd name="connsiteX2" fmla="*/ 319543 w 319543"/>
                  <a:gd name="connsiteY2" fmla="*/ 601405 h 1071380"/>
                  <a:gd name="connsiteX3" fmla="*/ 0 w 319543"/>
                  <a:gd name="connsiteY3" fmla="*/ 1071380 h 1071380"/>
                  <a:gd name="connsiteX4" fmla="*/ 0 w 319543"/>
                  <a:gd name="connsiteY4" fmla="*/ 409295 h 107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543" h="1071380">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1" name="组合 1"/>
          <p:cNvGrpSpPr/>
          <p:nvPr/>
        </p:nvGrpSpPr>
        <p:grpSpPr bwMode="auto">
          <a:xfrm>
            <a:off x="4713288" y="1971675"/>
            <a:ext cx="3130550" cy="3548063"/>
            <a:chOff x="4714081" y="1971676"/>
            <a:chExt cx="3130550" cy="3548063"/>
          </a:xfrm>
        </p:grpSpPr>
        <p:sp>
          <p:nvSpPr>
            <p:cNvPr id="17419" name="Freeform 5"/>
            <p:cNvSpPr/>
            <p:nvPr/>
          </p:nvSpPr>
          <p:spPr bwMode="auto">
            <a:xfrm>
              <a:off x="6109493" y="3360738"/>
              <a:ext cx="631825" cy="923925"/>
            </a:xfrm>
            <a:custGeom>
              <a:avLst/>
              <a:gdLst>
                <a:gd name="T0" fmla="*/ 2147483647 w 433"/>
                <a:gd name="T1" fmla="*/ 2147483647 h 635"/>
                <a:gd name="T2" fmla="*/ 2147483647 w 433"/>
                <a:gd name="T3" fmla="*/ 2147483647 h 635"/>
                <a:gd name="T4" fmla="*/ 2147483647 w 433"/>
                <a:gd name="T5" fmla="*/ 2147483647 h 635"/>
                <a:gd name="T6" fmla="*/ 2147483647 w 433"/>
                <a:gd name="T7" fmla="*/ 2147483647 h 635"/>
                <a:gd name="T8" fmla="*/ 2147483647 w 433"/>
                <a:gd name="T9" fmla="*/ 0 h 635"/>
                <a:gd name="T10" fmla="*/ 0 w 433"/>
                <a:gd name="T11" fmla="*/ 0 h 635"/>
                <a:gd name="T12" fmla="*/ 0 w 433"/>
                <a:gd name="T13" fmla="*/ 2147483647 h 635"/>
                <a:gd name="T14" fmla="*/ 2147483647 w 433"/>
                <a:gd name="T15" fmla="*/ 2147483647 h 635"/>
                <a:gd name="T16" fmla="*/ 2147483647 w 433"/>
                <a:gd name="T17" fmla="*/ 2147483647 h 635"/>
                <a:gd name="T18" fmla="*/ 2147483647 w 433"/>
                <a:gd name="T19" fmla="*/ 2147483647 h 635"/>
                <a:gd name="T20" fmla="*/ 2147483647 w 433"/>
                <a:gd name="T21" fmla="*/ 2147483647 h 635"/>
                <a:gd name="T22" fmla="*/ 2147483647 w 433"/>
                <a:gd name="T23" fmla="*/ 2147483647 h 635"/>
                <a:gd name="T24" fmla="*/ 2147483647 w 433"/>
                <a:gd name="T25" fmla="*/ 2147483647 h 635"/>
                <a:gd name="T26" fmla="*/ 2147483647 w 433"/>
                <a:gd name="T27" fmla="*/ 2147483647 h 635"/>
                <a:gd name="T28" fmla="*/ 2147483647 w 433"/>
                <a:gd name="T29" fmla="*/ 2147483647 h 635"/>
                <a:gd name="T30" fmla="*/ 2147483647 w 433"/>
                <a:gd name="T31" fmla="*/ 2147483647 h 635"/>
                <a:gd name="T32" fmla="*/ 2147483647 w 433"/>
                <a:gd name="T33" fmla="*/ 2147483647 h 635"/>
                <a:gd name="T34" fmla="*/ 2147483647 w 433"/>
                <a:gd name="T35" fmla="*/ 2147483647 h 635"/>
                <a:gd name="T36" fmla="*/ 2147483647 w 433"/>
                <a:gd name="T37" fmla="*/ 2147483647 h 635"/>
                <a:gd name="T38" fmla="*/ 2147483647 w 433"/>
                <a:gd name="T39" fmla="*/ 2147483647 h 635"/>
                <a:gd name="T40" fmla="*/ 2147483647 w 433"/>
                <a:gd name="T41" fmla="*/ 2147483647 h 635"/>
                <a:gd name="T42" fmla="*/ 2147483647 w 433"/>
                <a:gd name="T43" fmla="*/ 2147483647 h 635"/>
                <a:gd name="T44" fmla="*/ 2147483647 w 433"/>
                <a:gd name="T45" fmla="*/ 2147483647 h 635"/>
                <a:gd name="T46" fmla="*/ 2147483647 w 433"/>
                <a:gd name="T47" fmla="*/ 2147483647 h 635"/>
                <a:gd name="T48" fmla="*/ 2147483647 w 433"/>
                <a:gd name="T49" fmla="*/ 2147483647 h 6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33" h="635">
                  <a:moveTo>
                    <a:pt x="293" y="94"/>
                  </a:moveTo>
                  <a:cubicBezTo>
                    <a:pt x="304" y="84"/>
                    <a:pt x="318" y="79"/>
                    <a:pt x="334" y="80"/>
                  </a:cubicBezTo>
                  <a:cubicBezTo>
                    <a:pt x="360" y="81"/>
                    <a:pt x="391" y="108"/>
                    <a:pt x="401" y="118"/>
                  </a:cubicBezTo>
                  <a:cubicBezTo>
                    <a:pt x="433" y="118"/>
                    <a:pt x="433" y="118"/>
                    <a:pt x="433" y="118"/>
                  </a:cubicBezTo>
                  <a:cubicBezTo>
                    <a:pt x="433" y="0"/>
                    <a:pt x="433" y="0"/>
                    <a:pt x="433" y="0"/>
                  </a:cubicBezTo>
                  <a:cubicBezTo>
                    <a:pt x="0" y="0"/>
                    <a:pt x="0" y="0"/>
                    <a:pt x="0" y="0"/>
                  </a:cubicBezTo>
                  <a:cubicBezTo>
                    <a:pt x="0" y="463"/>
                    <a:pt x="0" y="463"/>
                    <a:pt x="0" y="463"/>
                  </a:cubicBezTo>
                  <a:cubicBezTo>
                    <a:pt x="158" y="463"/>
                    <a:pt x="158" y="463"/>
                    <a:pt x="158" y="463"/>
                  </a:cubicBezTo>
                  <a:cubicBezTo>
                    <a:pt x="164" y="463"/>
                    <a:pt x="169" y="468"/>
                    <a:pt x="169" y="474"/>
                  </a:cubicBezTo>
                  <a:cubicBezTo>
                    <a:pt x="169" y="528"/>
                    <a:pt x="169" y="528"/>
                    <a:pt x="169" y="528"/>
                  </a:cubicBezTo>
                  <a:cubicBezTo>
                    <a:pt x="169" y="532"/>
                    <a:pt x="168" y="535"/>
                    <a:pt x="165" y="537"/>
                  </a:cubicBezTo>
                  <a:cubicBezTo>
                    <a:pt x="156" y="544"/>
                    <a:pt x="130" y="568"/>
                    <a:pt x="129" y="586"/>
                  </a:cubicBezTo>
                  <a:cubicBezTo>
                    <a:pt x="129" y="598"/>
                    <a:pt x="133" y="611"/>
                    <a:pt x="141" y="619"/>
                  </a:cubicBezTo>
                  <a:cubicBezTo>
                    <a:pt x="151" y="630"/>
                    <a:pt x="166" y="635"/>
                    <a:pt x="183" y="635"/>
                  </a:cubicBezTo>
                  <a:cubicBezTo>
                    <a:pt x="207" y="635"/>
                    <a:pt x="248" y="630"/>
                    <a:pt x="250" y="594"/>
                  </a:cubicBezTo>
                  <a:cubicBezTo>
                    <a:pt x="253" y="560"/>
                    <a:pt x="210" y="533"/>
                    <a:pt x="210" y="533"/>
                  </a:cubicBezTo>
                  <a:cubicBezTo>
                    <a:pt x="206" y="531"/>
                    <a:pt x="204" y="527"/>
                    <a:pt x="204" y="524"/>
                  </a:cubicBezTo>
                  <a:cubicBezTo>
                    <a:pt x="204" y="471"/>
                    <a:pt x="204" y="471"/>
                    <a:pt x="204" y="471"/>
                  </a:cubicBezTo>
                  <a:cubicBezTo>
                    <a:pt x="204" y="465"/>
                    <a:pt x="209" y="460"/>
                    <a:pt x="215" y="460"/>
                  </a:cubicBezTo>
                  <a:cubicBezTo>
                    <a:pt x="433" y="460"/>
                    <a:pt x="433" y="460"/>
                    <a:pt x="433" y="460"/>
                  </a:cubicBezTo>
                  <a:cubicBezTo>
                    <a:pt x="433" y="199"/>
                    <a:pt x="433" y="199"/>
                    <a:pt x="433" y="199"/>
                  </a:cubicBezTo>
                  <a:cubicBezTo>
                    <a:pt x="410" y="199"/>
                    <a:pt x="410" y="199"/>
                    <a:pt x="410" y="199"/>
                  </a:cubicBezTo>
                  <a:cubicBezTo>
                    <a:pt x="399" y="211"/>
                    <a:pt x="368" y="243"/>
                    <a:pt x="338" y="243"/>
                  </a:cubicBezTo>
                  <a:cubicBezTo>
                    <a:pt x="305" y="243"/>
                    <a:pt x="270" y="222"/>
                    <a:pt x="270" y="161"/>
                  </a:cubicBezTo>
                  <a:cubicBezTo>
                    <a:pt x="270" y="124"/>
                    <a:pt x="282" y="104"/>
                    <a:pt x="293" y="94"/>
                  </a:cubicBez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20" name="Freeform 6"/>
            <p:cNvSpPr/>
            <p:nvPr/>
          </p:nvSpPr>
          <p:spPr bwMode="auto">
            <a:xfrm>
              <a:off x="5444331" y="3360738"/>
              <a:ext cx="633413" cy="674688"/>
            </a:xfrm>
            <a:custGeom>
              <a:avLst/>
              <a:gdLst>
                <a:gd name="T0" fmla="*/ 2147483647 w 435"/>
                <a:gd name="T1" fmla="*/ 0 h 463"/>
                <a:gd name="T2" fmla="*/ 2147483647 w 435"/>
                <a:gd name="T3" fmla="*/ 0 h 463"/>
                <a:gd name="T4" fmla="*/ 2147483647 w 435"/>
                <a:gd name="T5" fmla="*/ 2147483647 h 463"/>
                <a:gd name="T6" fmla="*/ 2147483647 w 435"/>
                <a:gd name="T7" fmla="*/ 2147483647 h 463"/>
                <a:gd name="T8" fmla="*/ 2147483647 w 435"/>
                <a:gd name="T9" fmla="*/ 2147483647 h 463"/>
                <a:gd name="T10" fmla="*/ 2147483647 w 435"/>
                <a:gd name="T11" fmla="*/ 2147483647 h 463"/>
                <a:gd name="T12" fmla="*/ 2147483647 w 435"/>
                <a:gd name="T13" fmla="*/ 2147483647 h 463"/>
                <a:gd name="T14" fmla="*/ 2147483647 w 435"/>
                <a:gd name="T15" fmla="*/ 2147483647 h 463"/>
                <a:gd name="T16" fmla="*/ 2147483647 w 435"/>
                <a:gd name="T17" fmla="*/ 2147483647 h 463"/>
                <a:gd name="T18" fmla="*/ 0 w 435"/>
                <a:gd name="T19" fmla="*/ 2147483647 h 463"/>
                <a:gd name="T20" fmla="*/ 0 w 435"/>
                <a:gd name="T21" fmla="*/ 2147483647 h 463"/>
                <a:gd name="T22" fmla="*/ 2147483647 w 435"/>
                <a:gd name="T23" fmla="*/ 2147483647 h 463"/>
                <a:gd name="T24" fmla="*/ 2147483647 w 435"/>
                <a:gd name="T25" fmla="*/ 2147483647 h 463"/>
                <a:gd name="T26" fmla="*/ 2147483647 w 435"/>
                <a:gd name="T27" fmla="*/ 0 h 4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5" h="463">
                  <a:moveTo>
                    <a:pt x="435" y="0"/>
                  </a:moveTo>
                  <a:cubicBezTo>
                    <a:pt x="2" y="0"/>
                    <a:pt x="2" y="0"/>
                    <a:pt x="2" y="0"/>
                  </a:cubicBezTo>
                  <a:cubicBezTo>
                    <a:pt x="2" y="113"/>
                    <a:pt x="2" y="113"/>
                    <a:pt x="2" y="113"/>
                  </a:cubicBezTo>
                  <a:cubicBezTo>
                    <a:pt x="32" y="113"/>
                    <a:pt x="32" y="113"/>
                    <a:pt x="32" y="113"/>
                  </a:cubicBezTo>
                  <a:cubicBezTo>
                    <a:pt x="40" y="99"/>
                    <a:pt x="61" y="69"/>
                    <a:pt x="104" y="70"/>
                  </a:cubicBezTo>
                  <a:cubicBezTo>
                    <a:pt x="166" y="72"/>
                    <a:pt x="166" y="134"/>
                    <a:pt x="166" y="154"/>
                  </a:cubicBezTo>
                  <a:cubicBezTo>
                    <a:pt x="166" y="184"/>
                    <a:pt x="159" y="205"/>
                    <a:pt x="145" y="219"/>
                  </a:cubicBezTo>
                  <a:cubicBezTo>
                    <a:pt x="134" y="229"/>
                    <a:pt x="119" y="234"/>
                    <a:pt x="100" y="234"/>
                  </a:cubicBezTo>
                  <a:cubicBezTo>
                    <a:pt x="63" y="233"/>
                    <a:pt x="42" y="209"/>
                    <a:pt x="34" y="192"/>
                  </a:cubicBezTo>
                  <a:cubicBezTo>
                    <a:pt x="0" y="192"/>
                    <a:pt x="0" y="192"/>
                    <a:pt x="0" y="192"/>
                  </a:cubicBezTo>
                  <a:cubicBezTo>
                    <a:pt x="0" y="442"/>
                    <a:pt x="0" y="442"/>
                    <a:pt x="0" y="442"/>
                  </a:cubicBezTo>
                  <a:cubicBezTo>
                    <a:pt x="4" y="449"/>
                    <a:pt x="7" y="456"/>
                    <a:pt x="9" y="463"/>
                  </a:cubicBezTo>
                  <a:cubicBezTo>
                    <a:pt x="435" y="463"/>
                    <a:pt x="435" y="463"/>
                    <a:pt x="435" y="463"/>
                  </a:cubicBezTo>
                  <a:lnTo>
                    <a:pt x="435"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21" name="Freeform 7"/>
            <p:cNvSpPr/>
            <p:nvPr/>
          </p:nvSpPr>
          <p:spPr bwMode="auto">
            <a:xfrm>
              <a:off x="5447506" y="1971676"/>
              <a:ext cx="1622425" cy="896938"/>
            </a:xfrm>
            <a:custGeom>
              <a:avLst/>
              <a:gdLst>
                <a:gd name="T0" fmla="*/ 0 w 1114"/>
                <a:gd name="T1" fmla="*/ 2147483647 h 616"/>
                <a:gd name="T2" fmla="*/ 2147483647 w 1114"/>
                <a:gd name="T3" fmla="*/ 2147483647 h 616"/>
                <a:gd name="T4" fmla="*/ 2147483647 w 1114"/>
                <a:gd name="T5" fmla="*/ 2147483647 h 616"/>
                <a:gd name="T6" fmla="*/ 2147483647 w 1114"/>
                <a:gd name="T7" fmla="*/ 2147483647 h 616"/>
                <a:gd name="T8" fmla="*/ 2147483647 w 1114"/>
                <a:gd name="T9" fmla="*/ 2147483647 h 616"/>
                <a:gd name="T10" fmla="*/ 2147483647 w 1114"/>
                <a:gd name="T11" fmla="*/ 2147483647 h 616"/>
                <a:gd name="T12" fmla="*/ 2147483647 w 1114"/>
                <a:gd name="T13" fmla="*/ 2147483647 h 616"/>
                <a:gd name="T14" fmla="*/ 2147483647 w 1114"/>
                <a:gd name="T15" fmla="*/ 2147483647 h 616"/>
                <a:gd name="T16" fmla="*/ 2147483647 w 1114"/>
                <a:gd name="T17" fmla="*/ 2147483647 h 616"/>
                <a:gd name="T18" fmla="*/ 2147483647 w 1114"/>
                <a:gd name="T19" fmla="*/ 2147483647 h 616"/>
                <a:gd name="T20" fmla="*/ 2147483647 w 1114"/>
                <a:gd name="T21" fmla="*/ 2147483647 h 616"/>
                <a:gd name="T22" fmla="*/ 2147483647 w 1114"/>
                <a:gd name="T23" fmla="*/ 2147483647 h 616"/>
                <a:gd name="T24" fmla="*/ 2147483647 w 1114"/>
                <a:gd name="T25" fmla="*/ 2147483647 h 616"/>
                <a:gd name="T26" fmla="*/ 2147483647 w 1114"/>
                <a:gd name="T27" fmla="*/ 2147483647 h 616"/>
                <a:gd name="T28" fmla="*/ 2147483647 w 1114"/>
                <a:gd name="T29" fmla="*/ 2147483647 h 616"/>
                <a:gd name="T30" fmla="*/ 2147483647 w 1114"/>
                <a:gd name="T31" fmla="*/ 2147483647 h 616"/>
                <a:gd name="T32" fmla="*/ 2147483647 w 1114"/>
                <a:gd name="T33" fmla="*/ 2147483647 h 616"/>
                <a:gd name="T34" fmla="*/ 2147483647 w 1114"/>
                <a:gd name="T35" fmla="*/ 2147483647 h 616"/>
                <a:gd name="T36" fmla="*/ 2147483647 w 1114"/>
                <a:gd name="T37" fmla="*/ 2147483647 h 616"/>
                <a:gd name="T38" fmla="*/ 2147483647 w 1114"/>
                <a:gd name="T39" fmla="*/ 2147483647 h 616"/>
                <a:gd name="T40" fmla="*/ 2147483647 w 1114"/>
                <a:gd name="T41" fmla="*/ 2147483647 h 616"/>
                <a:gd name="T42" fmla="*/ 2147483647 w 1114"/>
                <a:gd name="T43" fmla="*/ 2147483647 h 616"/>
                <a:gd name="T44" fmla="*/ 0 w 1114"/>
                <a:gd name="T45" fmla="*/ 2147483647 h 616"/>
                <a:gd name="T46" fmla="*/ 0 w 1114"/>
                <a:gd name="T47" fmla="*/ 2147483647 h 6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14" h="616">
                  <a:moveTo>
                    <a:pt x="0" y="445"/>
                  </a:moveTo>
                  <a:cubicBezTo>
                    <a:pt x="186" y="445"/>
                    <a:pt x="186" y="445"/>
                    <a:pt x="186" y="445"/>
                  </a:cubicBezTo>
                  <a:cubicBezTo>
                    <a:pt x="192" y="445"/>
                    <a:pt x="197" y="449"/>
                    <a:pt x="197" y="456"/>
                  </a:cubicBezTo>
                  <a:cubicBezTo>
                    <a:pt x="197" y="511"/>
                    <a:pt x="197" y="511"/>
                    <a:pt x="197" y="511"/>
                  </a:cubicBezTo>
                  <a:cubicBezTo>
                    <a:pt x="197" y="515"/>
                    <a:pt x="196" y="519"/>
                    <a:pt x="192" y="521"/>
                  </a:cubicBezTo>
                  <a:cubicBezTo>
                    <a:pt x="184" y="526"/>
                    <a:pt x="161" y="546"/>
                    <a:pt x="161" y="565"/>
                  </a:cubicBezTo>
                  <a:cubicBezTo>
                    <a:pt x="161" y="591"/>
                    <a:pt x="179" y="616"/>
                    <a:pt x="213" y="616"/>
                  </a:cubicBezTo>
                  <a:cubicBezTo>
                    <a:pt x="249" y="616"/>
                    <a:pt x="278" y="597"/>
                    <a:pt x="279" y="571"/>
                  </a:cubicBezTo>
                  <a:cubicBezTo>
                    <a:pt x="280" y="534"/>
                    <a:pt x="240" y="519"/>
                    <a:pt x="240" y="519"/>
                  </a:cubicBezTo>
                  <a:cubicBezTo>
                    <a:pt x="235" y="517"/>
                    <a:pt x="232" y="513"/>
                    <a:pt x="233" y="508"/>
                  </a:cubicBezTo>
                  <a:cubicBezTo>
                    <a:pt x="234" y="458"/>
                    <a:pt x="234" y="458"/>
                    <a:pt x="234" y="458"/>
                  </a:cubicBezTo>
                  <a:cubicBezTo>
                    <a:pt x="234" y="452"/>
                    <a:pt x="239" y="448"/>
                    <a:pt x="245" y="448"/>
                  </a:cubicBezTo>
                  <a:cubicBezTo>
                    <a:pt x="647" y="448"/>
                    <a:pt x="647" y="448"/>
                    <a:pt x="647" y="448"/>
                  </a:cubicBezTo>
                  <a:cubicBezTo>
                    <a:pt x="647" y="412"/>
                    <a:pt x="647" y="412"/>
                    <a:pt x="647" y="412"/>
                  </a:cubicBezTo>
                  <a:cubicBezTo>
                    <a:pt x="634" y="404"/>
                    <a:pt x="605" y="380"/>
                    <a:pt x="605" y="339"/>
                  </a:cubicBezTo>
                  <a:cubicBezTo>
                    <a:pt x="605" y="298"/>
                    <a:pt x="646" y="279"/>
                    <a:pt x="683" y="279"/>
                  </a:cubicBezTo>
                  <a:cubicBezTo>
                    <a:pt x="722" y="279"/>
                    <a:pt x="767" y="294"/>
                    <a:pt x="767" y="338"/>
                  </a:cubicBezTo>
                  <a:cubicBezTo>
                    <a:pt x="767" y="378"/>
                    <a:pt x="739" y="404"/>
                    <a:pt x="728" y="413"/>
                  </a:cubicBezTo>
                  <a:cubicBezTo>
                    <a:pt x="728" y="446"/>
                    <a:pt x="728" y="446"/>
                    <a:pt x="728" y="446"/>
                  </a:cubicBezTo>
                  <a:cubicBezTo>
                    <a:pt x="1114" y="446"/>
                    <a:pt x="1114" y="446"/>
                    <a:pt x="1114" y="446"/>
                  </a:cubicBezTo>
                  <a:cubicBezTo>
                    <a:pt x="1078" y="356"/>
                    <a:pt x="1025" y="265"/>
                    <a:pt x="952" y="204"/>
                  </a:cubicBezTo>
                  <a:cubicBezTo>
                    <a:pt x="809" y="83"/>
                    <a:pt x="677" y="5"/>
                    <a:pt x="460" y="2"/>
                  </a:cubicBezTo>
                  <a:cubicBezTo>
                    <a:pt x="326" y="0"/>
                    <a:pt x="149" y="37"/>
                    <a:pt x="0" y="148"/>
                  </a:cubicBezTo>
                  <a:lnTo>
                    <a:pt x="0" y="44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22" name="Freeform 8"/>
            <p:cNvSpPr/>
            <p:nvPr/>
          </p:nvSpPr>
          <p:spPr bwMode="auto">
            <a:xfrm>
              <a:off x="6109493" y="2409826"/>
              <a:ext cx="869950" cy="919163"/>
            </a:xfrm>
            <a:custGeom>
              <a:avLst/>
              <a:gdLst>
                <a:gd name="T0" fmla="*/ 2147483647 w 597"/>
                <a:gd name="T1" fmla="*/ 2147483647 h 631"/>
                <a:gd name="T2" fmla="*/ 2147483647 w 597"/>
                <a:gd name="T3" fmla="*/ 2147483647 h 631"/>
                <a:gd name="T4" fmla="*/ 2147483647 w 597"/>
                <a:gd name="T5" fmla="*/ 2147483647 h 631"/>
                <a:gd name="T6" fmla="*/ 2147483647 w 597"/>
                <a:gd name="T7" fmla="*/ 2147483647 h 631"/>
                <a:gd name="T8" fmla="*/ 2147483647 w 597"/>
                <a:gd name="T9" fmla="*/ 2147483647 h 631"/>
                <a:gd name="T10" fmla="*/ 2147483647 w 597"/>
                <a:gd name="T11" fmla="*/ 2147483647 h 631"/>
                <a:gd name="T12" fmla="*/ 2147483647 w 597"/>
                <a:gd name="T13" fmla="*/ 2147483647 h 631"/>
                <a:gd name="T14" fmla="*/ 2147483647 w 597"/>
                <a:gd name="T15" fmla="*/ 2147483647 h 631"/>
                <a:gd name="T16" fmla="*/ 2147483647 w 597"/>
                <a:gd name="T17" fmla="*/ 2147483647 h 631"/>
                <a:gd name="T18" fmla="*/ 2147483647 w 597"/>
                <a:gd name="T19" fmla="*/ 2147483647 h 631"/>
                <a:gd name="T20" fmla="*/ 2147483647 w 597"/>
                <a:gd name="T21" fmla="*/ 2147483647 h 631"/>
                <a:gd name="T22" fmla="*/ 2147483647 w 597"/>
                <a:gd name="T23" fmla="*/ 2147483647 h 631"/>
                <a:gd name="T24" fmla="*/ 2147483647 w 597"/>
                <a:gd name="T25" fmla="*/ 2147483647 h 631"/>
                <a:gd name="T26" fmla="*/ 2147483647 w 597"/>
                <a:gd name="T27" fmla="*/ 2147483647 h 631"/>
                <a:gd name="T28" fmla="*/ 2147483647 w 597"/>
                <a:gd name="T29" fmla="*/ 2147483647 h 631"/>
                <a:gd name="T30" fmla="*/ 2147483647 w 597"/>
                <a:gd name="T31" fmla="*/ 2147483647 h 631"/>
                <a:gd name="T32" fmla="*/ 2147483647 w 597"/>
                <a:gd name="T33" fmla="*/ 2147483647 h 631"/>
                <a:gd name="T34" fmla="*/ 2147483647 w 597"/>
                <a:gd name="T35" fmla="*/ 0 h 631"/>
                <a:gd name="T36" fmla="*/ 2147483647 w 597"/>
                <a:gd name="T37" fmla="*/ 2147483647 h 631"/>
                <a:gd name="T38" fmla="*/ 2147483647 w 597"/>
                <a:gd name="T39" fmla="*/ 2147483647 h 631"/>
                <a:gd name="T40" fmla="*/ 2147483647 w 597"/>
                <a:gd name="T41" fmla="*/ 2147483647 h 631"/>
                <a:gd name="T42" fmla="*/ 2147483647 w 597"/>
                <a:gd name="T43" fmla="*/ 2147483647 h 631"/>
                <a:gd name="T44" fmla="*/ 2147483647 w 597"/>
                <a:gd name="T45" fmla="*/ 2147483647 h 631"/>
                <a:gd name="T46" fmla="*/ 0 w 597"/>
                <a:gd name="T47" fmla="*/ 2147483647 h 631"/>
                <a:gd name="T48" fmla="*/ 0 w 597"/>
                <a:gd name="T49" fmla="*/ 2147483647 h 631"/>
                <a:gd name="T50" fmla="*/ 2147483647 w 597"/>
                <a:gd name="T51" fmla="*/ 2147483647 h 631"/>
                <a:gd name="T52" fmla="*/ 2147483647 w 597"/>
                <a:gd name="T53" fmla="*/ 2147483647 h 63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97" h="631">
                  <a:moveTo>
                    <a:pt x="433" y="422"/>
                  </a:moveTo>
                  <a:cubicBezTo>
                    <a:pt x="433" y="416"/>
                    <a:pt x="438" y="411"/>
                    <a:pt x="445" y="411"/>
                  </a:cubicBezTo>
                  <a:cubicBezTo>
                    <a:pt x="492" y="411"/>
                    <a:pt x="492" y="411"/>
                    <a:pt x="492" y="411"/>
                  </a:cubicBezTo>
                  <a:cubicBezTo>
                    <a:pt x="496" y="411"/>
                    <a:pt x="499" y="413"/>
                    <a:pt x="501" y="415"/>
                  </a:cubicBezTo>
                  <a:cubicBezTo>
                    <a:pt x="509" y="425"/>
                    <a:pt x="533" y="451"/>
                    <a:pt x="556" y="451"/>
                  </a:cubicBezTo>
                  <a:cubicBezTo>
                    <a:pt x="587" y="451"/>
                    <a:pt x="597" y="419"/>
                    <a:pt x="597" y="389"/>
                  </a:cubicBezTo>
                  <a:cubicBezTo>
                    <a:pt x="597" y="356"/>
                    <a:pt x="583" y="336"/>
                    <a:pt x="557" y="334"/>
                  </a:cubicBezTo>
                  <a:cubicBezTo>
                    <a:pt x="540" y="333"/>
                    <a:pt x="513" y="358"/>
                    <a:pt x="499" y="374"/>
                  </a:cubicBezTo>
                  <a:cubicBezTo>
                    <a:pt x="497" y="376"/>
                    <a:pt x="494" y="377"/>
                    <a:pt x="491" y="377"/>
                  </a:cubicBezTo>
                  <a:cubicBezTo>
                    <a:pt x="441" y="377"/>
                    <a:pt x="441" y="377"/>
                    <a:pt x="441" y="377"/>
                  </a:cubicBezTo>
                  <a:cubicBezTo>
                    <a:pt x="435" y="377"/>
                    <a:pt x="430" y="372"/>
                    <a:pt x="430" y="366"/>
                  </a:cubicBezTo>
                  <a:cubicBezTo>
                    <a:pt x="430" y="167"/>
                    <a:pt x="430" y="167"/>
                    <a:pt x="430" y="167"/>
                  </a:cubicBezTo>
                  <a:cubicBezTo>
                    <a:pt x="261" y="167"/>
                    <a:pt x="261" y="167"/>
                    <a:pt x="261" y="167"/>
                  </a:cubicBezTo>
                  <a:cubicBezTo>
                    <a:pt x="255" y="167"/>
                    <a:pt x="250" y="162"/>
                    <a:pt x="250" y="156"/>
                  </a:cubicBezTo>
                  <a:cubicBezTo>
                    <a:pt x="250" y="107"/>
                    <a:pt x="250" y="107"/>
                    <a:pt x="250" y="107"/>
                  </a:cubicBezTo>
                  <a:cubicBezTo>
                    <a:pt x="250" y="103"/>
                    <a:pt x="252" y="100"/>
                    <a:pt x="256" y="98"/>
                  </a:cubicBezTo>
                  <a:cubicBezTo>
                    <a:pt x="256" y="97"/>
                    <a:pt x="290" y="75"/>
                    <a:pt x="290" y="37"/>
                  </a:cubicBezTo>
                  <a:cubicBezTo>
                    <a:pt x="290" y="2"/>
                    <a:pt x="238" y="0"/>
                    <a:pt x="228" y="0"/>
                  </a:cubicBezTo>
                  <a:cubicBezTo>
                    <a:pt x="207" y="0"/>
                    <a:pt x="172" y="8"/>
                    <a:pt x="172" y="38"/>
                  </a:cubicBezTo>
                  <a:cubicBezTo>
                    <a:pt x="172" y="76"/>
                    <a:pt x="206" y="95"/>
                    <a:pt x="208" y="96"/>
                  </a:cubicBezTo>
                  <a:cubicBezTo>
                    <a:pt x="211" y="97"/>
                    <a:pt x="214" y="101"/>
                    <a:pt x="214" y="105"/>
                  </a:cubicBezTo>
                  <a:cubicBezTo>
                    <a:pt x="214" y="158"/>
                    <a:pt x="214" y="158"/>
                    <a:pt x="214" y="158"/>
                  </a:cubicBezTo>
                  <a:cubicBezTo>
                    <a:pt x="214" y="164"/>
                    <a:pt x="209" y="169"/>
                    <a:pt x="203" y="169"/>
                  </a:cubicBezTo>
                  <a:cubicBezTo>
                    <a:pt x="0" y="169"/>
                    <a:pt x="0" y="169"/>
                    <a:pt x="0" y="169"/>
                  </a:cubicBezTo>
                  <a:cubicBezTo>
                    <a:pt x="0" y="631"/>
                    <a:pt x="0" y="631"/>
                    <a:pt x="0" y="631"/>
                  </a:cubicBezTo>
                  <a:cubicBezTo>
                    <a:pt x="433" y="631"/>
                    <a:pt x="433" y="631"/>
                    <a:pt x="433" y="631"/>
                  </a:cubicBezTo>
                  <a:lnTo>
                    <a:pt x="433" y="42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23" name="Freeform 9"/>
            <p:cNvSpPr/>
            <p:nvPr/>
          </p:nvSpPr>
          <p:spPr bwMode="auto">
            <a:xfrm>
              <a:off x="6534943" y="2655888"/>
              <a:ext cx="609600" cy="1319213"/>
            </a:xfrm>
            <a:custGeom>
              <a:avLst/>
              <a:gdLst>
                <a:gd name="T0" fmla="*/ 2147483647 w 418"/>
                <a:gd name="T1" fmla="*/ 0 h 906"/>
                <a:gd name="T2" fmla="*/ 2147483647 w 418"/>
                <a:gd name="T3" fmla="*/ 2147483647 h 906"/>
                <a:gd name="T4" fmla="*/ 2147483647 w 418"/>
                <a:gd name="T5" fmla="*/ 2147483647 h 906"/>
                <a:gd name="T6" fmla="*/ 2147483647 w 418"/>
                <a:gd name="T7" fmla="*/ 2147483647 h 906"/>
                <a:gd name="T8" fmla="*/ 2147483647 w 418"/>
                <a:gd name="T9" fmla="*/ 2147483647 h 906"/>
                <a:gd name="T10" fmla="*/ 2147483647 w 418"/>
                <a:gd name="T11" fmla="*/ 2147483647 h 906"/>
                <a:gd name="T12" fmla="*/ 2147483647 w 418"/>
                <a:gd name="T13" fmla="*/ 2147483647 h 906"/>
                <a:gd name="T14" fmla="*/ 2147483647 w 418"/>
                <a:gd name="T15" fmla="*/ 2147483647 h 906"/>
                <a:gd name="T16" fmla="*/ 2147483647 w 418"/>
                <a:gd name="T17" fmla="*/ 2147483647 h 906"/>
                <a:gd name="T18" fmla="*/ 2147483647 w 418"/>
                <a:gd name="T19" fmla="*/ 2147483647 h 906"/>
                <a:gd name="T20" fmla="*/ 2147483647 w 418"/>
                <a:gd name="T21" fmla="*/ 2147483647 h 906"/>
                <a:gd name="T22" fmla="*/ 2147483647 w 418"/>
                <a:gd name="T23" fmla="*/ 2147483647 h 906"/>
                <a:gd name="T24" fmla="*/ 2147483647 w 418"/>
                <a:gd name="T25" fmla="*/ 2147483647 h 906"/>
                <a:gd name="T26" fmla="*/ 2147483647 w 418"/>
                <a:gd name="T27" fmla="*/ 2147483647 h 906"/>
                <a:gd name="T28" fmla="*/ 0 w 418"/>
                <a:gd name="T29" fmla="*/ 2147483647 h 906"/>
                <a:gd name="T30" fmla="*/ 2147483647 w 418"/>
                <a:gd name="T31" fmla="*/ 2147483647 h 906"/>
                <a:gd name="T32" fmla="*/ 2147483647 w 418"/>
                <a:gd name="T33" fmla="*/ 2147483647 h 906"/>
                <a:gd name="T34" fmla="*/ 2147483647 w 418"/>
                <a:gd name="T35" fmla="*/ 2147483647 h 906"/>
                <a:gd name="T36" fmla="*/ 2147483647 w 418"/>
                <a:gd name="T37" fmla="*/ 2147483647 h 906"/>
                <a:gd name="T38" fmla="*/ 2147483647 w 418"/>
                <a:gd name="T39" fmla="*/ 2147483647 h 906"/>
                <a:gd name="T40" fmla="*/ 2147483647 w 418"/>
                <a:gd name="T41" fmla="*/ 2147483647 h 906"/>
                <a:gd name="T42" fmla="*/ 2147483647 w 418"/>
                <a:gd name="T43" fmla="*/ 2147483647 h 906"/>
                <a:gd name="T44" fmla="*/ 2147483647 w 418"/>
                <a:gd name="T45" fmla="*/ 2147483647 h 906"/>
                <a:gd name="T46" fmla="*/ 2147483647 w 418"/>
                <a:gd name="T47" fmla="*/ 0 h 906"/>
                <a:gd name="T48" fmla="*/ 2147483647 w 418"/>
                <a:gd name="T49" fmla="*/ 0 h 9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18" h="906">
                  <a:moveTo>
                    <a:pt x="160" y="0"/>
                  </a:moveTo>
                  <a:cubicBezTo>
                    <a:pt x="160" y="186"/>
                    <a:pt x="160" y="186"/>
                    <a:pt x="160" y="186"/>
                  </a:cubicBezTo>
                  <a:cubicBezTo>
                    <a:pt x="194" y="186"/>
                    <a:pt x="194" y="186"/>
                    <a:pt x="194" y="186"/>
                  </a:cubicBezTo>
                  <a:cubicBezTo>
                    <a:pt x="205" y="174"/>
                    <a:pt x="238" y="142"/>
                    <a:pt x="266" y="143"/>
                  </a:cubicBezTo>
                  <a:cubicBezTo>
                    <a:pt x="296" y="145"/>
                    <a:pt x="328" y="166"/>
                    <a:pt x="328" y="220"/>
                  </a:cubicBezTo>
                  <a:cubicBezTo>
                    <a:pt x="328" y="271"/>
                    <a:pt x="303" y="304"/>
                    <a:pt x="264" y="304"/>
                  </a:cubicBezTo>
                  <a:cubicBezTo>
                    <a:pt x="232" y="304"/>
                    <a:pt x="205" y="275"/>
                    <a:pt x="195" y="264"/>
                  </a:cubicBezTo>
                  <a:cubicBezTo>
                    <a:pt x="164" y="264"/>
                    <a:pt x="164" y="264"/>
                    <a:pt x="164" y="264"/>
                  </a:cubicBezTo>
                  <a:cubicBezTo>
                    <a:pt x="164" y="613"/>
                    <a:pt x="164" y="613"/>
                    <a:pt x="164" y="613"/>
                  </a:cubicBezTo>
                  <a:cubicBezTo>
                    <a:pt x="164" y="619"/>
                    <a:pt x="159" y="624"/>
                    <a:pt x="153" y="624"/>
                  </a:cubicBezTo>
                  <a:cubicBezTo>
                    <a:pt x="105" y="624"/>
                    <a:pt x="105" y="624"/>
                    <a:pt x="105" y="624"/>
                  </a:cubicBezTo>
                  <a:cubicBezTo>
                    <a:pt x="102" y="624"/>
                    <a:pt x="99" y="623"/>
                    <a:pt x="97" y="621"/>
                  </a:cubicBezTo>
                  <a:cubicBezTo>
                    <a:pt x="88" y="611"/>
                    <a:pt x="59" y="587"/>
                    <a:pt x="40" y="586"/>
                  </a:cubicBezTo>
                  <a:cubicBezTo>
                    <a:pt x="31" y="585"/>
                    <a:pt x="22" y="588"/>
                    <a:pt x="16" y="594"/>
                  </a:cubicBezTo>
                  <a:cubicBezTo>
                    <a:pt x="5" y="604"/>
                    <a:pt x="0" y="622"/>
                    <a:pt x="0" y="645"/>
                  </a:cubicBezTo>
                  <a:cubicBezTo>
                    <a:pt x="0" y="683"/>
                    <a:pt x="16" y="705"/>
                    <a:pt x="46" y="705"/>
                  </a:cubicBezTo>
                  <a:cubicBezTo>
                    <a:pt x="66" y="705"/>
                    <a:pt x="96" y="675"/>
                    <a:pt x="104" y="665"/>
                  </a:cubicBezTo>
                  <a:cubicBezTo>
                    <a:pt x="106" y="662"/>
                    <a:pt x="109" y="661"/>
                    <a:pt x="113" y="661"/>
                  </a:cubicBezTo>
                  <a:cubicBezTo>
                    <a:pt x="153" y="661"/>
                    <a:pt x="153" y="661"/>
                    <a:pt x="153" y="661"/>
                  </a:cubicBezTo>
                  <a:cubicBezTo>
                    <a:pt x="159" y="661"/>
                    <a:pt x="164" y="666"/>
                    <a:pt x="164" y="672"/>
                  </a:cubicBezTo>
                  <a:cubicBezTo>
                    <a:pt x="164" y="906"/>
                    <a:pt x="164" y="906"/>
                    <a:pt x="164" y="906"/>
                  </a:cubicBezTo>
                  <a:cubicBezTo>
                    <a:pt x="207" y="808"/>
                    <a:pt x="270" y="669"/>
                    <a:pt x="318" y="573"/>
                  </a:cubicBezTo>
                  <a:cubicBezTo>
                    <a:pt x="393" y="422"/>
                    <a:pt x="418" y="329"/>
                    <a:pt x="418" y="210"/>
                  </a:cubicBezTo>
                  <a:cubicBezTo>
                    <a:pt x="418" y="156"/>
                    <a:pt x="404" y="79"/>
                    <a:pt x="376" y="0"/>
                  </a:cubicBezTo>
                  <a:lnTo>
                    <a:pt x="160" y="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24" name="Freeform 10"/>
            <p:cNvSpPr/>
            <p:nvPr/>
          </p:nvSpPr>
          <p:spPr bwMode="auto">
            <a:xfrm>
              <a:off x="5471318" y="4062413"/>
              <a:ext cx="1263650" cy="520700"/>
            </a:xfrm>
            <a:custGeom>
              <a:avLst/>
              <a:gdLst>
                <a:gd name="T0" fmla="*/ 2147483647 w 868"/>
                <a:gd name="T1" fmla="*/ 0 h 358"/>
                <a:gd name="T2" fmla="*/ 2147483647 w 868"/>
                <a:gd name="T3" fmla="*/ 2147483647 h 358"/>
                <a:gd name="T4" fmla="*/ 2147483647 w 868"/>
                <a:gd name="T5" fmla="*/ 2147483647 h 358"/>
                <a:gd name="T6" fmla="*/ 2147483647 w 868"/>
                <a:gd name="T7" fmla="*/ 2147483647 h 358"/>
                <a:gd name="T8" fmla="*/ 2147483647 w 868"/>
                <a:gd name="T9" fmla="*/ 2147483647 h 358"/>
                <a:gd name="T10" fmla="*/ 2147483647 w 868"/>
                <a:gd name="T11" fmla="*/ 2147483647 h 358"/>
                <a:gd name="T12" fmla="*/ 2147483647 w 868"/>
                <a:gd name="T13" fmla="*/ 2147483647 h 358"/>
                <a:gd name="T14" fmla="*/ 2147483647 w 868"/>
                <a:gd name="T15" fmla="*/ 2147483647 h 358"/>
                <a:gd name="T16" fmla="*/ 0 w 868"/>
                <a:gd name="T17" fmla="*/ 2147483647 h 358"/>
                <a:gd name="T18" fmla="*/ 2147483647 w 868"/>
                <a:gd name="T19" fmla="*/ 2147483647 h 358"/>
                <a:gd name="T20" fmla="*/ 2147483647 w 868"/>
                <a:gd name="T21" fmla="*/ 2147483647 h 358"/>
                <a:gd name="T22" fmla="*/ 2147483647 w 868"/>
                <a:gd name="T23" fmla="*/ 2147483647 h 358"/>
                <a:gd name="T24" fmla="*/ 2147483647 w 868"/>
                <a:gd name="T25" fmla="*/ 2147483647 h 358"/>
                <a:gd name="T26" fmla="*/ 2147483647 w 868"/>
                <a:gd name="T27" fmla="*/ 2147483647 h 358"/>
                <a:gd name="T28" fmla="*/ 2147483647 w 868"/>
                <a:gd name="T29" fmla="*/ 0 h 358"/>
                <a:gd name="T30" fmla="*/ 2147483647 w 868"/>
                <a:gd name="T31" fmla="*/ 0 h 3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68" h="358">
                  <a:moveTo>
                    <a:pt x="665" y="0"/>
                  </a:moveTo>
                  <a:cubicBezTo>
                    <a:pt x="665" y="36"/>
                    <a:pt x="665" y="36"/>
                    <a:pt x="665" y="36"/>
                  </a:cubicBezTo>
                  <a:cubicBezTo>
                    <a:pt x="679" y="46"/>
                    <a:pt x="715" y="75"/>
                    <a:pt x="712" y="114"/>
                  </a:cubicBezTo>
                  <a:cubicBezTo>
                    <a:pt x="709" y="152"/>
                    <a:pt x="675" y="175"/>
                    <a:pt x="622" y="175"/>
                  </a:cubicBezTo>
                  <a:cubicBezTo>
                    <a:pt x="592" y="175"/>
                    <a:pt x="574" y="163"/>
                    <a:pt x="564" y="153"/>
                  </a:cubicBezTo>
                  <a:cubicBezTo>
                    <a:pt x="552" y="139"/>
                    <a:pt x="545" y="121"/>
                    <a:pt x="546" y="103"/>
                  </a:cubicBezTo>
                  <a:cubicBezTo>
                    <a:pt x="548" y="77"/>
                    <a:pt x="575" y="51"/>
                    <a:pt x="586" y="41"/>
                  </a:cubicBezTo>
                  <a:cubicBezTo>
                    <a:pt x="586" y="3"/>
                    <a:pt x="586" y="3"/>
                    <a:pt x="586" y="3"/>
                  </a:cubicBezTo>
                  <a:cubicBezTo>
                    <a:pt x="0" y="3"/>
                    <a:pt x="0" y="3"/>
                    <a:pt x="0" y="3"/>
                  </a:cubicBezTo>
                  <a:cubicBezTo>
                    <a:pt x="16" y="45"/>
                    <a:pt x="26" y="81"/>
                    <a:pt x="26" y="104"/>
                  </a:cubicBezTo>
                  <a:cubicBezTo>
                    <a:pt x="18" y="303"/>
                    <a:pt x="126" y="358"/>
                    <a:pt x="167" y="358"/>
                  </a:cubicBezTo>
                  <a:cubicBezTo>
                    <a:pt x="315" y="358"/>
                    <a:pt x="651" y="358"/>
                    <a:pt x="700" y="358"/>
                  </a:cubicBezTo>
                  <a:cubicBezTo>
                    <a:pt x="750" y="358"/>
                    <a:pt x="799" y="291"/>
                    <a:pt x="821" y="241"/>
                  </a:cubicBezTo>
                  <a:cubicBezTo>
                    <a:pt x="844" y="190"/>
                    <a:pt x="829" y="88"/>
                    <a:pt x="845" y="51"/>
                  </a:cubicBezTo>
                  <a:cubicBezTo>
                    <a:pt x="849" y="43"/>
                    <a:pt x="857" y="25"/>
                    <a:pt x="868" y="0"/>
                  </a:cubicBezTo>
                  <a:lnTo>
                    <a:pt x="665"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25" name="Freeform 11"/>
            <p:cNvSpPr/>
            <p:nvPr/>
          </p:nvSpPr>
          <p:spPr bwMode="auto">
            <a:xfrm>
              <a:off x="4926806" y="2211388"/>
              <a:ext cx="727075" cy="1720850"/>
            </a:xfrm>
            <a:custGeom>
              <a:avLst/>
              <a:gdLst>
                <a:gd name="T0" fmla="*/ 2147483647 w 500"/>
                <a:gd name="T1" fmla="*/ 2147483647 h 1182"/>
                <a:gd name="T2" fmla="*/ 2147483647 w 500"/>
                <a:gd name="T3" fmla="*/ 2147483647 h 1182"/>
                <a:gd name="T4" fmla="*/ 2147483647 w 500"/>
                <a:gd name="T5" fmla="*/ 2147483647 h 1182"/>
                <a:gd name="T6" fmla="*/ 2147483647 w 500"/>
                <a:gd name="T7" fmla="*/ 2147483647 h 1182"/>
                <a:gd name="T8" fmla="*/ 2147483647 w 500"/>
                <a:gd name="T9" fmla="*/ 2147483647 h 1182"/>
                <a:gd name="T10" fmla="*/ 2147483647 w 500"/>
                <a:gd name="T11" fmla="*/ 2147483647 h 1182"/>
                <a:gd name="T12" fmla="*/ 2147483647 w 500"/>
                <a:gd name="T13" fmla="*/ 2147483647 h 1182"/>
                <a:gd name="T14" fmla="*/ 2147483647 w 500"/>
                <a:gd name="T15" fmla="*/ 2147483647 h 1182"/>
                <a:gd name="T16" fmla="*/ 2147483647 w 500"/>
                <a:gd name="T17" fmla="*/ 2147483647 h 1182"/>
                <a:gd name="T18" fmla="*/ 2147483647 w 500"/>
                <a:gd name="T19" fmla="*/ 2147483647 h 1182"/>
                <a:gd name="T20" fmla="*/ 2147483647 w 500"/>
                <a:gd name="T21" fmla="*/ 2147483647 h 1182"/>
                <a:gd name="T22" fmla="*/ 2147483647 w 500"/>
                <a:gd name="T23" fmla="*/ 2147483647 h 1182"/>
                <a:gd name="T24" fmla="*/ 2147483647 w 500"/>
                <a:gd name="T25" fmla="*/ 2147483647 h 1182"/>
                <a:gd name="T26" fmla="*/ 2147483647 w 500"/>
                <a:gd name="T27" fmla="*/ 2147483647 h 1182"/>
                <a:gd name="T28" fmla="*/ 2147483647 w 500"/>
                <a:gd name="T29" fmla="*/ 2147483647 h 1182"/>
                <a:gd name="T30" fmla="*/ 2147483647 w 500"/>
                <a:gd name="T31" fmla="*/ 0 h 1182"/>
                <a:gd name="T32" fmla="*/ 2147483647 w 500"/>
                <a:gd name="T33" fmla="*/ 2147483647 h 1182"/>
                <a:gd name="T34" fmla="*/ 2147483647 w 500"/>
                <a:gd name="T35" fmla="*/ 2147483647 h 1182"/>
                <a:gd name="T36" fmla="*/ 2147483647 w 500"/>
                <a:gd name="T37" fmla="*/ 2147483647 h 1182"/>
                <a:gd name="T38" fmla="*/ 2147483647 w 500"/>
                <a:gd name="T39" fmla="*/ 2147483647 h 11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00" h="1182">
                  <a:moveTo>
                    <a:pt x="334" y="970"/>
                  </a:moveTo>
                  <a:cubicBezTo>
                    <a:pt x="334" y="964"/>
                    <a:pt x="339" y="959"/>
                    <a:pt x="345" y="959"/>
                  </a:cubicBezTo>
                  <a:cubicBezTo>
                    <a:pt x="398" y="959"/>
                    <a:pt x="398" y="959"/>
                    <a:pt x="398" y="959"/>
                  </a:cubicBezTo>
                  <a:cubicBezTo>
                    <a:pt x="403" y="959"/>
                    <a:pt x="407" y="963"/>
                    <a:pt x="409" y="967"/>
                  </a:cubicBezTo>
                  <a:cubicBezTo>
                    <a:pt x="409" y="969"/>
                    <a:pt x="418" y="999"/>
                    <a:pt x="457" y="1001"/>
                  </a:cubicBezTo>
                  <a:cubicBezTo>
                    <a:pt x="470" y="1001"/>
                    <a:pt x="479" y="998"/>
                    <a:pt x="486" y="992"/>
                  </a:cubicBezTo>
                  <a:cubicBezTo>
                    <a:pt x="495" y="983"/>
                    <a:pt x="500" y="966"/>
                    <a:pt x="500" y="943"/>
                  </a:cubicBezTo>
                  <a:cubicBezTo>
                    <a:pt x="500" y="907"/>
                    <a:pt x="493" y="882"/>
                    <a:pt x="460" y="881"/>
                  </a:cubicBezTo>
                  <a:cubicBezTo>
                    <a:pt x="420" y="880"/>
                    <a:pt x="406" y="916"/>
                    <a:pt x="405" y="917"/>
                  </a:cubicBezTo>
                  <a:cubicBezTo>
                    <a:pt x="403" y="921"/>
                    <a:pt x="399" y="924"/>
                    <a:pt x="395" y="924"/>
                  </a:cubicBezTo>
                  <a:cubicBezTo>
                    <a:pt x="347" y="924"/>
                    <a:pt x="347" y="924"/>
                    <a:pt x="347" y="924"/>
                  </a:cubicBezTo>
                  <a:cubicBezTo>
                    <a:pt x="341" y="924"/>
                    <a:pt x="336" y="919"/>
                    <a:pt x="336" y="913"/>
                  </a:cubicBezTo>
                  <a:cubicBezTo>
                    <a:pt x="336" y="783"/>
                    <a:pt x="336" y="783"/>
                    <a:pt x="336" y="783"/>
                  </a:cubicBezTo>
                  <a:cubicBezTo>
                    <a:pt x="335" y="782"/>
                    <a:pt x="334" y="780"/>
                    <a:pt x="334" y="778"/>
                  </a:cubicBezTo>
                  <a:cubicBezTo>
                    <a:pt x="334" y="776"/>
                    <a:pt x="335" y="774"/>
                    <a:pt x="336" y="772"/>
                  </a:cubicBezTo>
                  <a:cubicBezTo>
                    <a:pt x="336" y="0"/>
                    <a:pt x="336" y="0"/>
                    <a:pt x="336" y="0"/>
                  </a:cubicBezTo>
                  <a:cubicBezTo>
                    <a:pt x="254" y="67"/>
                    <a:pt x="182" y="159"/>
                    <a:pt x="134" y="281"/>
                  </a:cubicBezTo>
                  <a:cubicBezTo>
                    <a:pt x="0" y="619"/>
                    <a:pt x="191" y="899"/>
                    <a:pt x="221" y="959"/>
                  </a:cubicBezTo>
                  <a:cubicBezTo>
                    <a:pt x="238" y="992"/>
                    <a:pt x="290" y="1088"/>
                    <a:pt x="334" y="1182"/>
                  </a:cubicBezTo>
                  <a:lnTo>
                    <a:pt x="334" y="970"/>
                  </a:ln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26" name="Freeform 12"/>
            <p:cNvSpPr/>
            <p:nvPr/>
          </p:nvSpPr>
          <p:spPr bwMode="auto">
            <a:xfrm>
              <a:off x="5447506" y="2651126"/>
              <a:ext cx="630238" cy="677863"/>
            </a:xfrm>
            <a:custGeom>
              <a:avLst/>
              <a:gdLst>
                <a:gd name="T0" fmla="*/ 2147483647 w 433"/>
                <a:gd name="T1" fmla="*/ 2147483647 h 465"/>
                <a:gd name="T2" fmla="*/ 2147483647 w 433"/>
                <a:gd name="T3" fmla="*/ 2147483647 h 465"/>
                <a:gd name="T4" fmla="*/ 2147483647 w 433"/>
                <a:gd name="T5" fmla="*/ 2147483647 h 465"/>
                <a:gd name="T6" fmla="*/ 2147483647 w 433"/>
                <a:gd name="T7" fmla="*/ 2147483647 h 465"/>
                <a:gd name="T8" fmla="*/ 2147483647 w 433"/>
                <a:gd name="T9" fmla="*/ 2147483647 h 465"/>
                <a:gd name="T10" fmla="*/ 2147483647 w 433"/>
                <a:gd name="T11" fmla="*/ 2147483647 h 465"/>
                <a:gd name="T12" fmla="*/ 2147483647 w 433"/>
                <a:gd name="T13" fmla="*/ 2147483647 h 465"/>
                <a:gd name="T14" fmla="*/ 2147483647 w 433"/>
                <a:gd name="T15" fmla="*/ 0 h 465"/>
                <a:gd name="T16" fmla="*/ 0 w 433"/>
                <a:gd name="T17" fmla="*/ 0 h 465"/>
                <a:gd name="T18" fmla="*/ 0 w 433"/>
                <a:gd name="T19" fmla="*/ 2147483647 h 465"/>
                <a:gd name="T20" fmla="*/ 2147483647 w 433"/>
                <a:gd name="T21" fmla="*/ 2147483647 h 465"/>
                <a:gd name="T22" fmla="*/ 2147483647 w 433"/>
                <a:gd name="T23" fmla="*/ 2147483647 h 4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3" h="465">
                  <a:moveTo>
                    <a:pt x="433" y="3"/>
                  </a:moveTo>
                  <a:cubicBezTo>
                    <a:pt x="256" y="3"/>
                    <a:pt x="256" y="3"/>
                    <a:pt x="256" y="3"/>
                  </a:cubicBezTo>
                  <a:cubicBezTo>
                    <a:pt x="255" y="34"/>
                    <a:pt x="255" y="34"/>
                    <a:pt x="255" y="34"/>
                  </a:cubicBezTo>
                  <a:cubicBezTo>
                    <a:pt x="270" y="42"/>
                    <a:pt x="302" y="63"/>
                    <a:pt x="301" y="105"/>
                  </a:cubicBezTo>
                  <a:cubicBezTo>
                    <a:pt x="300" y="142"/>
                    <a:pt x="261" y="172"/>
                    <a:pt x="213" y="172"/>
                  </a:cubicBezTo>
                  <a:cubicBezTo>
                    <a:pt x="165" y="172"/>
                    <a:pt x="139" y="134"/>
                    <a:pt x="139" y="98"/>
                  </a:cubicBezTo>
                  <a:cubicBezTo>
                    <a:pt x="139" y="70"/>
                    <a:pt x="164" y="47"/>
                    <a:pt x="175" y="39"/>
                  </a:cubicBezTo>
                  <a:cubicBezTo>
                    <a:pt x="175" y="0"/>
                    <a:pt x="175" y="0"/>
                    <a:pt x="175" y="0"/>
                  </a:cubicBezTo>
                  <a:cubicBezTo>
                    <a:pt x="0" y="0"/>
                    <a:pt x="0" y="0"/>
                    <a:pt x="0" y="0"/>
                  </a:cubicBezTo>
                  <a:cubicBezTo>
                    <a:pt x="0" y="465"/>
                    <a:pt x="0" y="465"/>
                    <a:pt x="0" y="465"/>
                  </a:cubicBezTo>
                  <a:cubicBezTo>
                    <a:pt x="433" y="465"/>
                    <a:pt x="433" y="465"/>
                    <a:pt x="433" y="465"/>
                  </a:cubicBezTo>
                  <a:lnTo>
                    <a:pt x="433" y="3"/>
                  </a:lnTo>
                  <a:close/>
                </a:path>
              </a:pathLst>
            </a:custGeom>
            <a:solidFill>
              <a:schemeClr val="l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27" name="Freeform 13"/>
            <p:cNvSpPr>
              <a:spLocks noEditPoints="1"/>
            </p:cNvSpPr>
            <p:nvPr/>
          </p:nvSpPr>
          <p:spPr bwMode="auto">
            <a:xfrm>
              <a:off x="6214268" y="2792413"/>
              <a:ext cx="412750" cy="414338"/>
            </a:xfrm>
            <a:custGeom>
              <a:avLst/>
              <a:gdLst>
                <a:gd name="T0" fmla="*/ 2147483647 w 283"/>
                <a:gd name="T1" fmla="*/ 0 h 284"/>
                <a:gd name="T2" fmla="*/ 2147483647 w 283"/>
                <a:gd name="T3" fmla="*/ 2147483647 h 284"/>
                <a:gd name="T4" fmla="*/ 2147483647 w 283"/>
                <a:gd name="T5" fmla="*/ 2147483647 h 284"/>
                <a:gd name="T6" fmla="*/ 2147483647 w 283"/>
                <a:gd name="T7" fmla="*/ 2147483647 h 284"/>
                <a:gd name="T8" fmla="*/ 2147483647 w 283"/>
                <a:gd name="T9" fmla="*/ 2147483647 h 284"/>
                <a:gd name="T10" fmla="*/ 2147483647 w 283"/>
                <a:gd name="T11" fmla="*/ 2147483647 h 284"/>
                <a:gd name="T12" fmla="*/ 2147483647 w 283"/>
                <a:gd name="T13" fmla="*/ 2147483647 h 284"/>
                <a:gd name="T14" fmla="*/ 2147483647 w 283"/>
                <a:gd name="T15" fmla="*/ 2147483647 h 284"/>
                <a:gd name="T16" fmla="*/ 0 w 283"/>
                <a:gd name="T17" fmla="*/ 2147483647 h 284"/>
                <a:gd name="T18" fmla="*/ 2147483647 w 283"/>
                <a:gd name="T19" fmla="*/ 2147483647 h 284"/>
                <a:gd name="T20" fmla="*/ 2147483647 w 283"/>
                <a:gd name="T21" fmla="*/ 2147483647 h 284"/>
                <a:gd name="T22" fmla="*/ 2147483647 w 283"/>
                <a:gd name="T23" fmla="*/ 2147483647 h 284"/>
                <a:gd name="T24" fmla="*/ 2147483647 w 283"/>
                <a:gd name="T25" fmla="*/ 2147483647 h 284"/>
                <a:gd name="T26" fmla="*/ 2147483647 w 283"/>
                <a:gd name="T27" fmla="*/ 2147483647 h 284"/>
                <a:gd name="T28" fmla="*/ 2147483647 w 283"/>
                <a:gd name="T29" fmla="*/ 2147483647 h 284"/>
                <a:gd name="T30" fmla="*/ 2147483647 w 283"/>
                <a:gd name="T31" fmla="*/ 2147483647 h 284"/>
                <a:gd name="T32" fmla="*/ 2147483647 w 283"/>
                <a:gd name="T33" fmla="*/ 2147483647 h 284"/>
                <a:gd name="T34" fmla="*/ 2147483647 w 283"/>
                <a:gd name="T35" fmla="*/ 2147483647 h 284"/>
                <a:gd name="T36" fmla="*/ 2147483647 w 283"/>
                <a:gd name="T37" fmla="*/ 2147483647 h 284"/>
                <a:gd name="T38" fmla="*/ 2147483647 w 283"/>
                <a:gd name="T39" fmla="*/ 2147483647 h 284"/>
                <a:gd name="T40" fmla="*/ 2147483647 w 283"/>
                <a:gd name="T41" fmla="*/ 2147483647 h 284"/>
                <a:gd name="T42" fmla="*/ 2147483647 w 283"/>
                <a:gd name="T43" fmla="*/ 2147483647 h 284"/>
                <a:gd name="T44" fmla="*/ 2147483647 w 283"/>
                <a:gd name="T45" fmla="*/ 2147483647 h 284"/>
                <a:gd name="T46" fmla="*/ 2147483647 w 283"/>
                <a:gd name="T47" fmla="*/ 2147483647 h 284"/>
                <a:gd name="T48" fmla="*/ 2147483647 w 283"/>
                <a:gd name="T49" fmla="*/ 2147483647 h 284"/>
                <a:gd name="T50" fmla="*/ 2147483647 w 283"/>
                <a:gd name="T51" fmla="*/ 2147483647 h 284"/>
                <a:gd name="T52" fmla="*/ 2147483647 w 283"/>
                <a:gd name="T53" fmla="*/ 2147483647 h 284"/>
                <a:gd name="T54" fmla="*/ 2147483647 w 283"/>
                <a:gd name="T55" fmla="*/ 2147483647 h 284"/>
                <a:gd name="T56" fmla="*/ 2147483647 w 283"/>
                <a:gd name="T57" fmla="*/ 2147483647 h 284"/>
                <a:gd name="T58" fmla="*/ 2147483647 w 283"/>
                <a:gd name="T59" fmla="*/ 2147483647 h 284"/>
                <a:gd name="T60" fmla="*/ 2147483647 w 283"/>
                <a:gd name="T61" fmla="*/ 2147483647 h 284"/>
                <a:gd name="T62" fmla="*/ 2147483647 w 283"/>
                <a:gd name="T63" fmla="*/ 2147483647 h 284"/>
                <a:gd name="T64" fmla="*/ 2147483647 w 283"/>
                <a:gd name="T65" fmla="*/ 2147483647 h 284"/>
                <a:gd name="T66" fmla="*/ 2147483647 w 283"/>
                <a:gd name="T67" fmla="*/ 2147483647 h 284"/>
                <a:gd name="T68" fmla="*/ 2147483647 w 283"/>
                <a:gd name="T69" fmla="*/ 2147483647 h 284"/>
                <a:gd name="T70" fmla="*/ 2147483647 w 283"/>
                <a:gd name="T71" fmla="*/ 2147483647 h 284"/>
                <a:gd name="T72" fmla="*/ 2147483647 w 283"/>
                <a:gd name="T73" fmla="*/ 2147483647 h 284"/>
                <a:gd name="T74" fmla="*/ 2147483647 w 283"/>
                <a:gd name="T75" fmla="*/ 2147483647 h 284"/>
                <a:gd name="T76" fmla="*/ 2147483647 w 283"/>
                <a:gd name="T77" fmla="*/ 2147483647 h 284"/>
                <a:gd name="T78" fmla="*/ 2147483647 w 283"/>
                <a:gd name="T79" fmla="*/ 2147483647 h 284"/>
                <a:gd name="T80" fmla="*/ 2147483647 w 283"/>
                <a:gd name="T81" fmla="*/ 2147483647 h 284"/>
                <a:gd name="T82" fmla="*/ 2147483647 w 283"/>
                <a:gd name="T83" fmla="*/ 2147483647 h 284"/>
                <a:gd name="T84" fmla="*/ 2147483647 w 283"/>
                <a:gd name="T85" fmla="*/ 2147483647 h 284"/>
                <a:gd name="T86" fmla="*/ 2147483647 w 283"/>
                <a:gd name="T87" fmla="*/ 2147483647 h 284"/>
                <a:gd name="T88" fmla="*/ 2147483647 w 283"/>
                <a:gd name="T89" fmla="*/ 2147483647 h 284"/>
                <a:gd name="T90" fmla="*/ 2147483647 w 283"/>
                <a:gd name="T91" fmla="*/ 2147483647 h 284"/>
                <a:gd name="T92" fmla="*/ 2147483647 w 283"/>
                <a:gd name="T93" fmla="*/ 2147483647 h 284"/>
                <a:gd name="T94" fmla="*/ 2147483647 w 283"/>
                <a:gd name="T95" fmla="*/ 2147483647 h 284"/>
                <a:gd name="T96" fmla="*/ 2147483647 w 283"/>
                <a:gd name="T97" fmla="*/ 2147483647 h 284"/>
                <a:gd name="T98" fmla="*/ 2147483647 w 283"/>
                <a:gd name="T99" fmla="*/ 2147483647 h 284"/>
                <a:gd name="T100" fmla="*/ 2147483647 w 283"/>
                <a:gd name="T101" fmla="*/ 2147483647 h 284"/>
                <a:gd name="T102" fmla="*/ 2147483647 w 283"/>
                <a:gd name="T103" fmla="*/ 2147483647 h 284"/>
                <a:gd name="T104" fmla="*/ 2147483647 w 283"/>
                <a:gd name="T105" fmla="*/ 2147483647 h 284"/>
                <a:gd name="T106" fmla="*/ 2147483647 w 283"/>
                <a:gd name="T107" fmla="*/ 2147483647 h 284"/>
                <a:gd name="T108" fmla="*/ 2147483647 w 283"/>
                <a:gd name="T109" fmla="*/ 2147483647 h 284"/>
                <a:gd name="T110" fmla="*/ 2147483647 w 283"/>
                <a:gd name="T111" fmla="*/ 2147483647 h 284"/>
                <a:gd name="T112" fmla="*/ 2147483647 w 283"/>
                <a:gd name="T113" fmla="*/ 2147483647 h 284"/>
                <a:gd name="T114" fmla="*/ 2147483647 w 283"/>
                <a:gd name="T115" fmla="*/ 2147483647 h 284"/>
                <a:gd name="T116" fmla="*/ 2147483647 w 283"/>
                <a:gd name="T117" fmla="*/ 2147483647 h 28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3" h="284">
                  <a:moveTo>
                    <a:pt x="133" y="0"/>
                  </a:moveTo>
                  <a:cubicBezTo>
                    <a:pt x="139" y="0"/>
                    <a:pt x="144" y="0"/>
                    <a:pt x="150" y="0"/>
                  </a:cubicBezTo>
                  <a:cubicBezTo>
                    <a:pt x="154" y="1"/>
                    <a:pt x="157" y="1"/>
                    <a:pt x="161" y="2"/>
                  </a:cubicBezTo>
                  <a:cubicBezTo>
                    <a:pt x="189" y="6"/>
                    <a:pt x="214" y="17"/>
                    <a:pt x="235" y="36"/>
                  </a:cubicBezTo>
                  <a:cubicBezTo>
                    <a:pt x="260" y="58"/>
                    <a:pt x="275" y="85"/>
                    <a:pt x="281" y="118"/>
                  </a:cubicBezTo>
                  <a:cubicBezTo>
                    <a:pt x="282" y="123"/>
                    <a:pt x="283" y="129"/>
                    <a:pt x="283" y="134"/>
                  </a:cubicBezTo>
                  <a:cubicBezTo>
                    <a:pt x="283" y="139"/>
                    <a:pt x="283" y="145"/>
                    <a:pt x="283" y="151"/>
                  </a:cubicBezTo>
                  <a:cubicBezTo>
                    <a:pt x="283" y="151"/>
                    <a:pt x="283" y="152"/>
                    <a:pt x="283" y="153"/>
                  </a:cubicBezTo>
                  <a:cubicBezTo>
                    <a:pt x="282" y="159"/>
                    <a:pt x="282" y="164"/>
                    <a:pt x="281" y="169"/>
                  </a:cubicBezTo>
                  <a:cubicBezTo>
                    <a:pt x="275" y="197"/>
                    <a:pt x="263" y="221"/>
                    <a:pt x="242" y="242"/>
                  </a:cubicBezTo>
                  <a:cubicBezTo>
                    <a:pt x="221" y="263"/>
                    <a:pt x="196" y="277"/>
                    <a:pt x="166" y="282"/>
                  </a:cubicBezTo>
                  <a:cubicBezTo>
                    <a:pt x="161" y="283"/>
                    <a:pt x="155" y="283"/>
                    <a:pt x="150" y="284"/>
                  </a:cubicBezTo>
                  <a:cubicBezTo>
                    <a:pt x="144" y="284"/>
                    <a:pt x="139" y="284"/>
                    <a:pt x="133" y="284"/>
                  </a:cubicBezTo>
                  <a:cubicBezTo>
                    <a:pt x="129" y="284"/>
                    <a:pt x="126" y="283"/>
                    <a:pt x="122" y="283"/>
                  </a:cubicBezTo>
                  <a:cubicBezTo>
                    <a:pt x="94" y="279"/>
                    <a:pt x="69" y="268"/>
                    <a:pt x="48" y="249"/>
                  </a:cubicBezTo>
                  <a:cubicBezTo>
                    <a:pt x="23" y="227"/>
                    <a:pt x="8" y="199"/>
                    <a:pt x="2" y="167"/>
                  </a:cubicBezTo>
                  <a:cubicBezTo>
                    <a:pt x="1" y="161"/>
                    <a:pt x="0" y="156"/>
                    <a:pt x="0" y="151"/>
                  </a:cubicBezTo>
                  <a:cubicBezTo>
                    <a:pt x="0" y="145"/>
                    <a:pt x="0" y="139"/>
                    <a:pt x="0" y="134"/>
                  </a:cubicBezTo>
                  <a:cubicBezTo>
                    <a:pt x="0" y="133"/>
                    <a:pt x="0" y="132"/>
                    <a:pt x="0" y="131"/>
                  </a:cubicBezTo>
                  <a:cubicBezTo>
                    <a:pt x="1" y="126"/>
                    <a:pt x="1" y="121"/>
                    <a:pt x="2" y="116"/>
                  </a:cubicBezTo>
                  <a:cubicBezTo>
                    <a:pt x="8" y="87"/>
                    <a:pt x="20" y="63"/>
                    <a:pt x="41" y="43"/>
                  </a:cubicBezTo>
                  <a:cubicBezTo>
                    <a:pt x="62" y="21"/>
                    <a:pt x="87" y="8"/>
                    <a:pt x="117" y="3"/>
                  </a:cubicBezTo>
                  <a:cubicBezTo>
                    <a:pt x="122" y="2"/>
                    <a:pt x="128" y="1"/>
                    <a:pt x="133" y="0"/>
                  </a:cubicBezTo>
                  <a:close/>
                  <a:moveTo>
                    <a:pt x="168" y="263"/>
                  </a:moveTo>
                  <a:cubicBezTo>
                    <a:pt x="166" y="262"/>
                    <a:pt x="164" y="263"/>
                    <a:pt x="162" y="262"/>
                  </a:cubicBezTo>
                  <a:cubicBezTo>
                    <a:pt x="153" y="260"/>
                    <a:pt x="147" y="254"/>
                    <a:pt x="140" y="249"/>
                  </a:cubicBezTo>
                  <a:cubicBezTo>
                    <a:pt x="136" y="246"/>
                    <a:pt x="133" y="242"/>
                    <a:pt x="132" y="237"/>
                  </a:cubicBezTo>
                  <a:cubicBezTo>
                    <a:pt x="132" y="236"/>
                    <a:pt x="132" y="235"/>
                    <a:pt x="132" y="233"/>
                  </a:cubicBezTo>
                  <a:cubicBezTo>
                    <a:pt x="130" y="222"/>
                    <a:pt x="128" y="210"/>
                    <a:pt x="126" y="199"/>
                  </a:cubicBezTo>
                  <a:cubicBezTo>
                    <a:pt x="125" y="194"/>
                    <a:pt x="123" y="189"/>
                    <a:pt x="119" y="185"/>
                  </a:cubicBezTo>
                  <a:cubicBezTo>
                    <a:pt x="117" y="181"/>
                    <a:pt x="113" y="179"/>
                    <a:pt x="108" y="179"/>
                  </a:cubicBezTo>
                  <a:cubicBezTo>
                    <a:pt x="103" y="178"/>
                    <a:pt x="97" y="178"/>
                    <a:pt x="92" y="176"/>
                  </a:cubicBezTo>
                  <a:cubicBezTo>
                    <a:pt x="78" y="174"/>
                    <a:pt x="68" y="163"/>
                    <a:pt x="66" y="150"/>
                  </a:cubicBezTo>
                  <a:cubicBezTo>
                    <a:pt x="64" y="139"/>
                    <a:pt x="67" y="129"/>
                    <a:pt x="73" y="119"/>
                  </a:cubicBezTo>
                  <a:cubicBezTo>
                    <a:pt x="79" y="110"/>
                    <a:pt x="89" y="108"/>
                    <a:pt x="99" y="104"/>
                  </a:cubicBezTo>
                  <a:cubicBezTo>
                    <a:pt x="99" y="104"/>
                    <a:pt x="99" y="104"/>
                    <a:pt x="99" y="104"/>
                  </a:cubicBezTo>
                  <a:cubicBezTo>
                    <a:pt x="106" y="103"/>
                    <a:pt x="112" y="106"/>
                    <a:pt x="117" y="110"/>
                  </a:cubicBezTo>
                  <a:cubicBezTo>
                    <a:pt x="122" y="113"/>
                    <a:pt x="127" y="117"/>
                    <a:pt x="132" y="121"/>
                  </a:cubicBezTo>
                  <a:cubicBezTo>
                    <a:pt x="136" y="125"/>
                    <a:pt x="141" y="127"/>
                    <a:pt x="147" y="127"/>
                  </a:cubicBezTo>
                  <a:cubicBezTo>
                    <a:pt x="148" y="128"/>
                    <a:pt x="149" y="127"/>
                    <a:pt x="150" y="127"/>
                  </a:cubicBezTo>
                  <a:cubicBezTo>
                    <a:pt x="153" y="125"/>
                    <a:pt x="156" y="123"/>
                    <a:pt x="159" y="122"/>
                  </a:cubicBezTo>
                  <a:cubicBezTo>
                    <a:pt x="163" y="119"/>
                    <a:pt x="169" y="117"/>
                    <a:pt x="173" y="114"/>
                  </a:cubicBezTo>
                  <a:cubicBezTo>
                    <a:pt x="176" y="113"/>
                    <a:pt x="178" y="111"/>
                    <a:pt x="179" y="109"/>
                  </a:cubicBezTo>
                  <a:cubicBezTo>
                    <a:pt x="174" y="107"/>
                    <a:pt x="173" y="106"/>
                    <a:pt x="177" y="102"/>
                  </a:cubicBezTo>
                  <a:cubicBezTo>
                    <a:pt x="179" y="100"/>
                    <a:pt x="181" y="99"/>
                    <a:pt x="183" y="97"/>
                  </a:cubicBezTo>
                  <a:cubicBezTo>
                    <a:pt x="184" y="95"/>
                    <a:pt x="185" y="93"/>
                    <a:pt x="183" y="92"/>
                  </a:cubicBezTo>
                  <a:cubicBezTo>
                    <a:pt x="181" y="91"/>
                    <a:pt x="179" y="89"/>
                    <a:pt x="177" y="89"/>
                  </a:cubicBezTo>
                  <a:cubicBezTo>
                    <a:pt x="170" y="90"/>
                    <a:pt x="163" y="94"/>
                    <a:pt x="162" y="102"/>
                  </a:cubicBezTo>
                  <a:cubicBezTo>
                    <a:pt x="161" y="105"/>
                    <a:pt x="162" y="108"/>
                    <a:pt x="163" y="111"/>
                  </a:cubicBezTo>
                  <a:cubicBezTo>
                    <a:pt x="160" y="111"/>
                    <a:pt x="158" y="111"/>
                    <a:pt x="155" y="111"/>
                  </a:cubicBezTo>
                  <a:cubicBezTo>
                    <a:pt x="150" y="109"/>
                    <a:pt x="147" y="106"/>
                    <a:pt x="144" y="102"/>
                  </a:cubicBezTo>
                  <a:cubicBezTo>
                    <a:pt x="141" y="98"/>
                    <a:pt x="138" y="95"/>
                    <a:pt x="134" y="91"/>
                  </a:cubicBezTo>
                  <a:cubicBezTo>
                    <a:pt x="130" y="86"/>
                    <a:pt x="124" y="86"/>
                    <a:pt x="119" y="89"/>
                  </a:cubicBezTo>
                  <a:cubicBezTo>
                    <a:pt x="118" y="89"/>
                    <a:pt x="117" y="90"/>
                    <a:pt x="117" y="91"/>
                  </a:cubicBezTo>
                  <a:cubicBezTo>
                    <a:pt x="115" y="99"/>
                    <a:pt x="105" y="103"/>
                    <a:pt x="98" y="98"/>
                  </a:cubicBezTo>
                  <a:cubicBezTo>
                    <a:pt x="96" y="97"/>
                    <a:pt x="96" y="95"/>
                    <a:pt x="98" y="94"/>
                  </a:cubicBezTo>
                  <a:cubicBezTo>
                    <a:pt x="100" y="93"/>
                    <a:pt x="101" y="93"/>
                    <a:pt x="103" y="92"/>
                  </a:cubicBezTo>
                  <a:cubicBezTo>
                    <a:pt x="107" y="91"/>
                    <a:pt x="108" y="90"/>
                    <a:pt x="105" y="86"/>
                  </a:cubicBezTo>
                  <a:cubicBezTo>
                    <a:pt x="104" y="85"/>
                    <a:pt x="102" y="84"/>
                    <a:pt x="101" y="82"/>
                  </a:cubicBezTo>
                  <a:cubicBezTo>
                    <a:pt x="100" y="81"/>
                    <a:pt x="100" y="81"/>
                    <a:pt x="99" y="80"/>
                  </a:cubicBezTo>
                  <a:cubicBezTo>
                    <a:pt x="100" y="80"/>
                    <a:pt x="101" y="80"/>
                    <a:pt x="102" y="80"/>
                  </a:cubicBezTo>
                  <a:cubicBezTo>
                    <a:pt x="109" y="79"/>
                    <a:pt x="116" y="77"/>
                    <a:pt x="122" y="72"/>
                  </a:cubicBezTo>
                  <a:cubicBezTo>
                    <a:pt x="123" y="71"/>
                    <a:pt x="125" y="70"/>
                    <a:pt x="123" y="68"/>
                  </a:cubicBezTo>
                  <a:cubicBezTo>
                    <a:pt x="126" y="66"/>
                    <a:pt x="129" y="66"/>
                    <a:pt x="132" y="68"/>
                  </a:cubicBezTo>
                  <a:cubicBezTo>
                    <a:pt x="134" y="69"/>
                    <a:pt x="137" y="70"/>
                    <a:pt x="139" y="72"/>
                  </a:cubicBezTo>
                  <a:cubicBezTo>
                    <a:pt x="146" y="75"/>
                    <a:pt x="150" y="74"/>
                    <a:pt x="153" y="68"/>
                  </a:cubicBezTo>
                  <a:cubicBezTo>
                    <a:pt x="154" y="66"/>
                    <a:pt x="155" y="64"/>
                    <a:pt x="156" y="63"/>
                  </a:cubicBezTo>
                  <a:cubicBezTo>
                    <a:pt x="157" y="58"/>
                    <a:pt x="155" y="55"/>
                    <a:pt x="150" y="55"/>
                  </a:cubicBezTo>
                  <a:cubicBezTo>
                    <a:pt x="149" y="55"/>
                    <a:pt x="147" y="56"/>
                    <a:pt x="146" y="56"/>
                  </a:cubicBezTo>
                  <a:cubicBezTo>
                    <a:pt x="144" y="57"/>
                    <a:pt x="142" y="58"/>
                    <a:pt x="141" y="58"/>
                  </a:cubicBezTo>
                  <a:cubicBezTo>
                    <a:pt x="139" y="56"/>
                    <a:pt x="140" y="54"/>
                    <a:pt x="141" y="52"/>
                  </a:cubicBezTo>
                  <a:cubicBezTo>
                    <a:pt x="144" y="47"/>
                    <a:pt x="148" y="43"/>
                    <a:pt x="153" y="40"/>
                  </a:cubicBezTo>
                  <a:cubicBezTo>
                    <a:pt x="159" y="36"/>
                    <a:pt x="165" y="32"/>
                    <a:pt x="173" y="31"/>
                  </a:cubicBezTo>
                  <a:cubicBezTo>
                    <a:pt x="174" y="31"/>
                    <a:pt x="176" y="32"/>
                    <a:pt x="177" y="33"/>
                  </a:cubicBezTo>
                  <a:cubicBezTo>
                    <a:pt x="179" y="34"/>
                    <a:pt x="182" y="36"/>
                    <a:pt x="184" y="37"/>
                  </a:cubicBezTo>
                  <a:cubicBezTo>
                    <a:pt x="189" y="38"/>
                    <a:pt x="193" y="37"/>
                    <a:pt x="195" y="33"/>
                  </a:cubicBezTo>
                  <a:cubicBezTo>
                    <a:pt x="195" y="31"/>
                    <a:pt x="195" y="30"/>
                    <a:pt x="193" y="29"/>
                  </a:cubicBezTo>
                  <a:cubicBezTo>
                    <a:pt x="178" y="22"/>
                    <a:pt x="162" y="19"/>
                    <a:pt x="146" y="18"/>
                  </a:cubicBezTo>
                  <a:cubicBezTo>
                    <a:pt x="124" y="18"/>
                    <a:pt x="104" y="22"/>
                    <a:pt x="85" y="32"/>
                  </a:cubicBezTo>
                  <a:cubicBezTo>
                    <a:pt x="79" y="35"/>
                    <a:pt x="73" y="39"/>
                    <a:pt x="67" y="42"/>
                  </a:cubicBezTo>
                  <a:cubicBezTo>
                    <a:pt x="69" y="43"/>
                    <a:pt x="70" y="44"/>
                    <a:pt x="71" y="45"/>
                  </a:cubicBezTo>
                  <a:cubicBezTo>
                    <a:pt x="74" y="47"/>
                    <a:pt x="74" y="49"/>
                    <a:pt x="72" y="52"/>
                  </a:cubicBezTo>
                  <a:cubicBezTo>
                    <a:pt x="71" y="52"/>
                    <a:pt x="71" y="53"/>
                    <a:pt x="70" y="54"/>
                  </a:cubicBezTo>
                  <a:cubicBezTo>
                    <a:pt x="67" y="61"/>
                    <a:pt x="63" y="67"/>
                    <a:pt x="57" y="71"/>
                  </a:cubicBezTo>
                  <a:cubicBezTo>
                    <a:pt x="51" y="77"/>
                    <a:pt x="44" y="81"/>
                    <a:pt x="36" y="80"/>
                  </a:cubicBezTo>
                  <a:cubicBezTo>
                    <a:pt x="35" y="80"/>
                    <a:pt x="34" y="81"/>
                    <a:pt x="33" y="82"/>
                  </a:cubicBezTo>
                  <a:cubicBezTo>
                    <a:pt x="26" y="94"/>
                    <a:pt x="22" y="108"/>
                    <a:pt x="19" y="122"/>
                  </a:cubicBezTo>
                  <a:cubicBezTo>
                    <a:pt x="19" y="124"/>
                    <a:pt x="19" y="125"/>
                    <a:pt x="21" y="126"/>
                  </a:cubicBezTo>
                  <a:cubicBezTo>
                    <a:pt x="26" y="127"/>
                    <a:pt x="30" y="130"/>
                    <a:pt x="32" y="134"/>
                  </a:cubicBezTo>
                  <a:cubicBezTo>
                    <a:pt x="33" y="137"/>
                    <a:pt x="33" y="139"/>
                    <a:pt x="31" y="141"/>
                  </a:cubicBezTo>
                  <a:cubicBezTo>
                    <a:pt x="25" y="146"/>
                    <a:pt x="21" y="154"/>
                    <a:pt x="19" y="162"/>
                  </a:cubicBezTo>
                  <a:cubicBezTo>
                    <a:pt x="19" y="162"/>
                    <a:pt x="19" y="163"/>
                    <a:pt x="19" y="164"/>
                  </a:cubicBezTo>
                  <a:cubicBezTo>
                    <a:pt x="23" y="185"/>
                    <a:pt x="31" y="204"/>
                    <a:pt x="45" y="220"/>
                  </a:cubicBezTo>
                  <a:cubicBezTo>
                    <a:pt x="77" y="258"/>
                    <a:pt x="117" y="272"/>
                    <a:pt x="166" y="264"/>
                  </a:cubicBezTo>
                  <a:cubicBezTo>
                    <a:pt x="167" y="264"/>
                    <a:pt x="167" y="263"/>
                    <a:pt x="168" y="263"/>
                  </a:cubicBezTo>
                  <a:cubicBezTo>
                    <a:pt x="169" y="263"/>
                    <a:pt x="170" y="263"/>
                    <a:pt x="171" y="263"/>
                  </a:cubicBezTo>
                  <a:cubicBezTo>
                    <a:pt x="174" y="262"/>
                    <a:pt x="176" y="261"/>
                    <a:pt x="179" y="261"/>
                  </a:cubicBezTo>
                  <a:cubicBezTo>
                    <a:pt x="214" y="249"/>
                    <a:pt x="239" y="226"/>
                    <a:pt x="255" y="193"/>
                  </a:cubicBezTo>
                  <a:cubicBezTo>
                    <a:pt x="258" y="185"/>
                    <a:pt x="261" y="177"/>
                    <a:pt x="263" y="168"/>
                  </a:cubicBezTo>
                  <a:cubicBezTo>
                    <a:pt x="262" y="168"/>
                    <a:pt x="262" y="168"/>
                    <a:pt x="262" y="169"/>
                  </a:cubicBezTo>
                  <a:cubicBezTo>
                    <a:pt x="258" y="172"/>
                    <a:pt x="256" y="172"/>
                    <a:pt x="255" y="167"/>
                  </a:cubicBezTo>
                  <a:cubicBezTo>
                    <a:pt x="254" y="164"/>
                    <a:pt x="254" y="162"/>
                    <a:pt x="253" y="159"/>
                  </a:cubicBezTo>
                  <a:cubicBezTo>
                    <a:pt x="252" y="153"/>
                    <a:pt x="249" y="151"/>
                    <a:pt x="243" y="151"/>
                  </a:cubicBezTo>
                  <a:cubicBezTo>
                    <a:pt x="240" y="150"/>
                    <a:pt x="238" y="151"/>
                    <a:pt x="235" y="150"/>
                  </a:cubicBezTo>
                  <a:cubicBezTo>
                    <a:pt x="231" y="150"/>
                    <a:pt x="227" y="149"/>
                    <a:pt x="222" y="148"/>
                  </a:cubicBezTo>
                  <a:cubicBezTo>
                    <a:pt x="222" y="148"/>
                    <a:pt x="221" y="148"/>
                    <a:pt x="220" y="148"/>
                  </a:cubicBezTo>
                  <a:cubicBezTo>
                    <a:pt x="216" y="150"/>
                    <a:pt x="212" y="150"/>
                    <a:pt x="208" y="149"/>
                  </a:cubicBezTo>
                  <a:cubicBezTo>
                    <a:pt x="204" y="148"/>
                    <a:pt x="199" y="147"/>
                    <a:pt x="195" y="146"/>
                  </a:cubicBezTo>
                  <a:cubicBezTo>
                    <a:pt x="188" y="145"/>
                    <a:pt x="186" y="148"/>
                    <a:pt x="186" y="154"/>
                  </a:cubicBezTo>
                  <a:cubicBezTo>
                    <a:pt x="186" y="155"/>
                    <a:pt x="186" y="156"/>
                    <a:pt x="186" y="156"/>
                  </a:cubicBezTo>
                  <a:cubicBezTo>
                    <a:pt x="187" y="161"/>
                    <a:pt x="189" y="163"/>
                    <a:pt x="193" y="162"/>
                  </a:cubicBezTo>
                  <a:cubicBezTo>
                    <a:pt x="196" y="162"/>
                    <a:pt x="199" y="161"/>
                    <a:pt x="202" y="160"/>
                  </a:cubicBezTo>
                  <a:cubicBezTo>
                    <a:pt x="205" y="160"/>
                    <a:pt x="208" y="158"/>
                    <a:pt x="210" y="158"/>
                  </a:cubicBezTo>
                  <a:cubicBezTo>
                    <a:pt x="213" y="157"/>
                    <a:pt x="214" y="158"/>
                    <a:pt x="213" y="161"/>
                  </a:cubicBezTo>
                  <a:cubicBezTo>
                    <a:pt x="213" y="163"/>
                    <a:pt x="212" y="165"/>
                    <a:pt x="211" y="166"/>
                  </a:cubicBezTo>
                  <a:cubicBezTo>
                    <a:pt x="203" y="180"/>
                    <a:pt x="196" y="193"/>
                    <a:pt x="189" y="206"/>
                  </a:cubicBezTo>
                  <a:cubicBezTo>
                    <a:pt x="183" y="216"/>
                    <a:pt x="179" y="226"/>
                    <a:pt x="177" y="237"/>
                  </a:cubicBezTo>
                  <a:cubicBezTo>
                    <a:pt x="176" y="242"/>
                    <a:pt x="176" y="247"/>
                    <a:pt x="176" y="252"/>
                  </a:cubicBezTo>
                  <a:cubicBezTo>
                    <a:pt x="176" y="258"/>
                    <a:pt x="173" y="262"/>
                    <a:pt x="168" y="2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28" name="Freeform 14"/>
            <p:cNvSpPr>
              <a:spLocks noEditPoints="1"/>
            </p:cNvSpPr>
            <p:nvPr/>
          </p:nvSpPr>
          <p:spPr bwMode="auto">
            <a:xfrm>
              <a:off x="5147468" y="2992438"/>
              <a:ext cx="204788" cy="298450"/>
            </a:xfrm>
            <a:custGeom>
              <a:avLst/>
              <a:gdLst>
                <a:gd name="T0" fmla="*/ 2147483647 w 141"/>
                <a:gd name="T1" fmla="*/ 2147483647 h 205"/>
                <a:gd name="T2" fmla="*/ 2147483647 w 141"/>
                <a:gd name="T3" fmla="*/ 2147483647 h 205"/>
                <a:gd name="T4" fmla="*/ 2147483647 w 141"/>
                <a:gd name="T5" fmla="*/ 2147483647 h 205"/>
                <a:gd name="T6" fmla="*/ 2147483647 w 141"/>
                <a:gd name="T7" fmla="*/ 2147483647 h 205"/>
                <a:gd name="T8" fmla="*/ 2147483647 w 141"/>
                <a:gd name="T9" fmla="*/ 2147483647 h 205"/>
                <a:gd name="T10" fmla="*/ 2147483647 w 141"/>
                <a:gd name="T11" fmla="*/ 2147483647 h 205"/>
                <a:gd name="T12" fmla="*/ 2147483647 w 141"/>
                <a:gd name="T13" fmla="*/ 2147483647 h 205"/>
                <a:gd name="T14" fmla="*/ 2147483647 w 141"/>
                <a:gd name="T15" fmla="*/ 2147483647 h 205"/>
                <a:gd name="T16" fmla="*/ 2147483647 w 141"/>
                <a:gd name="T17" fmla="*/ 2147483647 h 205"/>
                <a:gd name="T18" fmla="*/ 2147483647 w 141"/>
                <a:gd name="T19" fmla="*/ 2147483647 h 205"/>
                <a:gd name="T20" fmla="*/ 2147483647 w 141"/>
                <a:gd name="T21" fmla="*/ 2147483647 h 205"/>
                <a:gd name="T22" fmla="*/ 2147483647 w 141"/>
                <a:gd name="T23" fmla="*/ 2147483647 h 205"/>
                <a:gd name="T24" fmla="*/ 2147483647 w 141"/>
                <a:gd name="T25" fmla="*/ 2147483647 h 205"/>
                <a:gd name="T26" fmla="*/ 2147483647 w 141"/>
                <a:gd name="T27" fmla="*/ 0 h 205"/>
                <a:gd name="T28" fmla="*/ 2147483647 w 141"/>
                <a:gd name="T29" fmla="*/ 2147483647 h 205"/>
                <a:gd name="T30" fmla="*/ 2147483647 w 141"/>
                <a:gd name="T31" fmla="*/ 2147483647 h 205"/>
                <a:gd name="T32" fmla="*/ 2147483647 w 141"/>
                <a:gd name="T33" fmla="*/ 2147483647 h 205"/>
                <a:gd name="T34" fmla="*/ 2147483647 w 141"/>
                <a:gd name="T35" fmla="*/ 2147483647 h 205"/>
                <a:gd name="T36" fmla="*/ 2147483647 w 141"/>
                <a:gd name="T37" fmla="*/ 2147483647 h 205"/>
                <a:gd name="T38" fmla="*/ 2147483647 w 141"/>
                <a:gd name="T39" fmla="*/ 2147483647 h 205"/>
                <a:gd name="T40" fmla="*/ 2147483647 w 141"/>
                <a:gd name="T41" fmla="*/ 2147483647 h 205"/>
                <a:gd name="T42" fmla="*/ 2147483647 w 141"/>
                <a:gd name="T43" fmla="*/ 2147483647 h 205"/>
                <a:gd name="T44" fmla="*/ 2147483647 w 141"/>
                <a:gd name="T45" fmla="*/ 2147483647 h 205"/>
                <a:gd name="T46" fmla="*/ 2147483647 w 141"/>
                <a:gd name="T47" fmla="*/ 2147483647 h 205"/>
                <a:gd name="T48" fmla="*/ 2147483647 w 141"/>
                <a:gd name="T49" fmla="*/ 2147483647 h 205"/>
                <a:gd name="T50" fmla="*/ 2147483647 w 141"/>
                <a:gd name="T51" fmla="*/ 2147483647 h 205"/>
                <a:gd name="T52" fmla="*/ 2147483647 w 141"/>
                <a:gd name="T53" fmla="*/ 2147483647 h 205"/>
                <a:gd name="T54" fmla="*/ 2147483647 w 141"/>
                <a:gd name="T55" fmla="*/ 2147483647 h 205"/>
                <a:gd name="T56" fmla="*/ 2147483647 w 141"/>
                <a:gd name="T57" fmla="*/ 2147483647 h 205"/>
                <a:gd name="T58" fmla="*/ 2147483647 w 141"/>
                <a:gd name="T59" fmla="*/ 2147483647 h 205"/>
                <a:gd name="T60" fmla="*/ 2147483647 w 141"/>
                <a:gd name="T61" fmla="*/ 2147483647 h 205"/>
                <a:gd name="T62" fmla="*/ 2147483647 w 141"/>
                <a:gd name="T63" fmla="*/ 2147483647 h 2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1" h="205">
                  <a:moveTo>
                    <a:pt x="74" y="0"/>
                  </a:moveTo>
                  <a:cubicBezTo>
                    <a:pt x="78" y="1"/>
                    <a:pt x="83" y="1"/>
                    <a:pt x="88" y="3"/>
                  </a:cubicBezTo>
                  <a:cubicBezTo>
                    <a:pt x="100" y="6"/>
                    <a:pt x="110" y="12"/>
                    <a:pt x="119" y="21"/>
                  </a:cubicBezTo>
                  <a:cubicBezTo>
                    <a:pt x="128" y="30"/>
                    <a:pt x="134" y="40"/>
                    <a:pt x="137" y="53"/>
                  </a:cubicBezTo>
                  <a:cubicBezTo>
                    <a:pt x="141" y="70"/>
                    <a:pt x="139" y="86"/>
                    <a:pt x="130" y="102"/>
                  </a:cubicBezTo>
                  <a:cubicBezTo>
                    <a:pt x="128" y="107"/>
                    <a:pt x="125" y="112"/>
                    <a:pt x="122" y="117"/>
                  </a:cubicBezTo>
                  <a:cubicBezTo>
                    <a:pt x="119" y="123"/>
                    <a:pt x="117" y="130"/>
                    <a:pt x="117" y="138"/>
                  </a:cubicBezTo>
                  <a:cubicBezTo>
                    <a:pt x="117" y="139"/>
                    <a:pt x="116" y="139"/>
                    <a:pt x="116" y="140"/>
                  </a:cubicBezTo>
                  <a:cubicBezTo>
                    <a:pt x="116" y="142"/>
                    <a:pt x="115" y="147"/>
                    <a:pt x="116" y="149"/>
                  </a:cubicBezTo>
                  <a:cubicBezTo>
                    <a:pt x="117" y="153"/>
                    <a:pt x="116" y="156"/>
                    <a:pt x="115" y="160"/>
                  </a:cubicBezTo>
                  <a:cubicBezTo>
                    <a:pt x="115" y="160"/>
                    <a:pt x="114" y="161"/>
                    <a:pt x="115" y="162"/>
                  </a:cubicBezTo>
                  <a:cubicBezTo>
                    <a:pt x="118" y="171"/>
                    <a:pt x="115" y="181"/>
                    <a:pt x="106" y="186"/>
                  </a:cubicBezTo>
                  <a:cubicBezTo>
                    <a:pt x="105" y="186"/>
                    <a:pt x="104" y="187"/>
                    <a:pt x="104" y="188"/>
                  </a:cubicBezTo>
                  <a:cubicBezTo>
                    <a:pt x="100" y="198"/>
                    <a:pt x="93" y="204"/>
                    <a:pt x="82" y="204"/>
                  </a:cubicBezTo>
                  <a:cubicBezTo>
                    <a:pt x="74" y="205"/>
                    <a:pt x="65" y="205"/>
                    <a:pt x="56" y="204"/>
                  </a:cubicBezTo>
                  <a:cubicBezTo>
                    <a:pt x="46" y="203"/>
                    <a:pt x="40" y="198"/>
                    <a:pt x="37" y="189"/>
                  </a:cubicBezTo>
                  <a:cubicBezTo>
                    <a:pt x="36" y="187"/>
                    <a:pt x="35" y="186"/>
                    <a:pt x="33" y="185"/>
                  </a:cubicBezTo>
                  <a:cubicBezTo>
                    <a:pt x="25" y="181"/>
                    <a:pt x="22" y="171"/>
                    <a:pt x="25" y="163"/>
                  </a:cubicBezTo>
                  <a:cubicBezTo>
                    <a:pt x="25" y="161"/>
                    <a:pt x="26" y="161"/>
                    <a:pt x="25" y="159"/>
                  </a:cubicBezTo>
                  <a:cubicBezTo>
                    <a:pt x="23" y="155"/>
                    <a:pt x="23" y="151"/>
                    <a:pt x="25" y="146"/>
                  </a:cubicBezTo>
                  <a:cubicBezTo>
                    <a:pt x="25" y="145"/>
                    <a:pt x="25" y="144"/>
                    <a:pt x="25" y="143"/>
                  </a:cubicBezTo>
                  <a:cubicBezTo>
                    <a:pt x="24" y="140"/>
                    <a:pt x="23" y="137"/>
                    <a:pt x="23" y="133"/>
                  </a:cubicBezTo>
                  <a:cubicBezTo>
                    <a:pt x="22" y="126"/>
                    <a:pt x="19" y="119"/>
                    <a:pt x="15" y="113"/>
                  </a:cubicBezTo>
                  <a:cubicBezTo>
                    <a:pt x="12" y="107"/>
                    <a:pt x="9" y="101"/>
                    <a:pt x="6" y="94"/>
                  </a:cubicBezTo>
                  <a:cubicBezTo>
                    <a:pt x="1" y="83"/>
                    <a:pt x="0" y="70"/>
                    <a:pt x="2" y="58"/>
                  </a:cubicBezTo>
                  <a:cubicBezTo>
                    <a:pt x="7" y="33"/>
                    <a:pt x="21" y="16"/>
                    <a:pt x="43" y="6"/>
                  </a:cubicBezTo>
                  <a:cubicBezTo>
                    <a:pt x="50" y="3"/>
                    <a:pt x="57" y="1"/>
                    <a:pt x="64" y="0"/>
                  </a:cubicBezTo>
                  <a:cubicBezTo>
                    <a:pt x="65" y="0"/>
                    <a:pt x="65" y="0"/>
                    <a:pt x="66" y="0"/>
                  </a:cubicBezTo>
                  <a:cubicBezTo>
                    <a:pt x="69" y="0"/>
                    <a:pt x="71" y="0"/>
                    <a:pt x="74" y="0"/>
                  </a:cubicBezTo>
                  <a:close/>
                  <a:moveTo>
                    <a:pt x="70" y="141"/>
                  </a:moveTo>
                  <a:cubicBezTo>
                    <a:pt x="79" y="141"/>
                    <a:pt x="88" y="141"/>
                    <a:pt x="97" y="141"/>
                  </a:cubicBezTo>
                  <a:cubicBezTo>
                    <a:pt x="102" y="141"/>
                    <a:pt x="103" y="140"/>
                    <a:pt x="104" y="135"/>
                  </a:cubicBezTo>
                  <a:cubicBezTo>
                    <a:pt x="105" y="129"/>
                    <a:pt x="106" y="123"/>
                    <a:pt x="108" y="118"/>
                  </a:cubicBezTo>
                  <a:cubicBezTo>
                    <a:pt x="111" y="110"/>
                    <a:pt x="115" y="104"/>
                    <a:pt x="118" y="97"/>
                  </a:cubicBezTo>
                  <a:cubicBezTo>
                    <a:pt x="122" y="90"/>
                    <a:pt x="125" y="82"/>
                    <a:pt x="126" y="74"/>
                  </a:cubicBezTo>
                  <a:cubicBezTo>
                    <a:pt x="127" y="55"/>
                    <a:pt x="120" y="38"/>
                    <a:pt x="105" y="26"/>
                  </a:cubicBezTo>
                  <a:cubicBezTo>
                    <a:pt x="86" y="10"/>
                    <a:pt x="61" y="9"/>
                    <a:pt x="40" y="21"/>
                  </a:cubicBezTo>
                  <a:cubicBezTo>
                    <a:pt x="21" y="34"/>
                    <a:pt x="11" y="56"/>
                    <a:pt x="15" y="80"/>
                  </a:cubicBezTo>
                  <a:cubicBezTo>
                    <a:pt x="16" y="88"/>
                    <a:pt x="20" y="95"/>
                    <a:pt x="24" y="102"/>
                  </a:cubicBezTo>
                  <a:cubicBezTo>
                    <a:pt x="30" y="113"/>
                    <a:pt x="35" y="124"/>
                    <a:pt x="36" y="136"/>
                  </a:cubicBezTo>
                  <a:cubicBezTo>
                    <a:pt x="36" y="140"/>
                    <a:pt x="38" y="141"/>
                    <a:pt x="42" y="141"/>
                  </a:cubicBezTo>
                  <a:cubicBezTo>
                    <a:pt x="52" y="141"/>
                    <a:pt x="61" y="141"/>
                    <a:pt x="70" y="141"/>
                  </a:cubicBezTo>
                  <a:close/>
                  <a:moveTo>
                    <a:pt x="70" y="147"/>
                  </a:moveTo>
                  <a:cubicBezTo>
                    <a:pt x="61" y="147"/>
                    <a:pt x="52" y="147"/>
                    <a:pt x="43" y="147"/>
                  </a:cubicBezTo>
                  <a:cubicBezTo>
                    <a:pt x="40" y="147"/>
                    <a:pt x="38" y="148"/>
                    <a:pt x="37" y="150"/>
                  </a:cubicBezTo>
                  <a:cubicBezTo>
                    <a:pt x="35" y="154"/>
                    <a:pt x="38" y="158"/>
                    <a:pt x="43" y="158"/>
                  </a:cubicBezTo>
                  <a:cubicBezTo>
                    <a:pt x="55" y="158"/>
                    <a:pt x="68" y="158"/>
                    <a:pt x="81" y="158"/>
                  </a:cubicBezTo>
                  <a:cubicBezTo>
                    <a:pt x="86" y="158"/>
                    <a:pt x="92" y="158"/>
                    <a:pt x="97" y="158"/>
                  </a:cubicBezTo>
                  <a:cubicBezTo>
                    <a:pt x="100" y="158"/>
                    <a:pt x="102" y="157"/>
                    <a:pt x="103" y="155"/>
                  </a:cubicBezTo>
                  <a:cubicBezTo>
                    <a:pt x="105" y="151"/>
                    <a:pt x="102" y="147"/>
                    <a:pt x="97" y="147"/>
                  </a:cubicBezTo>
                  <a:cubicBezTo>
                    <a:pt x="88" y="147"/>
                    <a:pt x="79" y="147"/>
                    <a:pt x="70" y="147"/>
                  </a:cubicBezTo>
                  <a:close/>
                  <a:moveTo>
                    <a:pt x="70" y="164"/>
                  </a:moveTo>
                  <a:cubicBezTo>
                    <a:pt x="61" y="164"/>
                    <a:pt x="52" y="164"/>
                    <a:pt x="43" y="164"/>
                  </a:cubicBezTo>
                  <a:cubicBezTo>
                    <a:pt x="40" y="164"/>
                    <a:pt x="38" y="165"/>
                    <a:pt x="37" y="167"/>
                  </a:cubicBezTo>
                  <a:cubicBezTo>
                    <a:pt x="35" y="171"/>
                    <a:pt x="38" y="175"/>
                    <a:pt x="43" y="175"/>
                  </a:cubicBezTo>
                  <a:cubicBezTo>
                    <a:pt x="55" y="175"/>
                    <a:pt x="68" y="175"/>
                    <a:pt x="81" y="175"/>
                  </a:cubicBezTo>
                  <a:cubicBezTo>
                    <a:pt x="86" y="175"/>
                    <a:pt x="92" y="175"/>
                    <a:pt x="97" y="175"/>
                  </a:cubicBezTo>
                  <a:cubicBezTo>
                    <a:pt x="100" y="175"/>
                    <a:pt x="102" y="174"/>
                    <a:pt x="103" y="171"/>
                  </a:cubicBezTo>
                  <a:cubicBezTo>
                    <a:pt x="105" y="168"/>
                    <a:pt x="102" y="164"/>
                    <a:pt x="97" y="164"/>
                  </a:cubicBezTo>
                  <a:cubicBezTo>
                    <a:pt x="88" y="164"/>
                    <a:pt x="79" y="164"/>
                    <a:pt x="70" y="164"/>
                  </a:cubicBezTo>
                  <a:close/>
                  <a:moveTo>
                    <a:pt x="48" y="181"/>
                  </a:moveTo>
                  <a:cubicBezTo>
                    <a:pt x="48" y="186"/>
                    <a:pt x="52" y="191"/>
                    <a:pt x="58" y="191"/>
                  </a:cubicBezTo>
                  <a:cubicBezTo>
                    <a:pt x="66" y="192"/>
                    <a:pt x="74" y="192"/>
                    <a:pt x="82" y="191"/>
                  </a:cubicBezTo>
                  <a:cubicBezTo>
                    <a:pt x="88" y="191"/>
                    <a:pt x="92" y="186"/>
                    <a:pt x="92" y="181"/>
                  </a:cubicBezTo>
                  <a:cubicBezTo>
                    <a:pt x="77" y="181"/>
                    <a:pt x="63" y="181"/>
                    <a:pt x="48" y="18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nvGrpSpPr>
            <p:cNvPr id="14" name="组合 13"/>
            <p:cNvGrpSpPr/>
            <p:nvPr/>
          </p:nvGrpSpPr>
          <p:grpSpPr>
            <a:xfrm>
              <a:off x="5704681" y="3705226"/>
              <a:ext cx="271463" cy="271462"/>
              <a:chOff x="5578476" y="3629026"/>
              <a:chExt cx="271463" cy="271462"/>
            </a:xfrm>
            <a:solidFill>
              <a:schemeClr val="bg1"/>
            </a:solidFill>
          </p:grpSpPr>
          <p:sp>
            <p:nvSpPr>
              <p:cNvPr id="15" name="Freeform 15"/>
              <p:cNvSpPr>
                <a:spLocks noEditPoints="1"/>
              </p:cNvSpPr>
              <p:nvPr/>
            </p:nvSpPr>
            <p:spPr bwMode="auto">
              <a:xfrm>
                <a:off x="5578476" y="3629026"/>
                <a:ext cx="271463" cy="195263"/>
              </a:xfrm>
              <a:custGeom>
                <a:avLst/>
                <a:gdLst>
                  <a:gd name="T0" fmla="*/ 177 w 186"/>
                  <a:gd name="T1" fmla="*/ 0 h 134"/>
                  <a:gd name="T2" fmla="*/ 185 w 186"/>
                  <a:gd name="T3" fmla="*/ 6 h 134"/>
                  <a:gd name="T4" fmla="*/ 186 w 186"/>
                  <a:gd name="T5" fmla="*/ 12 h 134"/>
                  <a:gd name="T6" fmla="*/ 186 w 186"/>
                  <a:gd name="T7" fmla="*/ 122 h 134"/>
                  <a:gd name="T8" fmla="*/ 174 w 186"/>
                  <a:gd name="T9" fmla="*/ 134 h 134"/>
                  <a:gd name="T10" fmla="*/ 13 w 186"/>
                  <a:gd name="T11" fmla="*/ 134 h 134"/>
                  <a:gd name="T12" fmla="*/ 1 w 186"/>
                  <a:gd name="T13" fmla="*/ 125 h 134"/>
                  <a:gd name="T14" fmla="*/ 0 w 186"/>
                  <a:gd name="T15" fmla="*/ 125 h 134"/>
                  <a:gd name="T16" fmla="*/ 0 w 186"/>
                  <a:gd name="T17" fmla="*/ 9 h 134"/>
                  <a:gd name="T18" fmla="*/ 1 w 186"/>
                  <a:gd name="T19" fmla="*/ 7 h 134"/>
                  <a:gd name="T20" fmla="*/ 9 w 186"/>
                  <a:gd name="T21" fmla="*/ 0 h 134"/>
                  <a:gd name="T22" fmla="*/ 177 w 186"/>
                  <a:gd name="T23" fmla="*/ 0 h 134"/>
                  <a:gd name="T24" fmla="*/ 174 w 186"/>
                  <a:gd name="T25" fmla="*/ 122 h 134"/>
                  <a:gd name="T26" fmla="*/ 174 w 186"/>
                  <a:gd name="T27" fmla="*/ 12 h 134"/>
                  <a:gd name="T28" fmla="*/ 12 w 186"/>
                  <a:gd name="T29" fmla="*/ 12 h 134"/>
                  <a:gd name="T30" fmla="*/ 12 w 186"/>
                  <a:gd name="T31" fmla="*/ 122 h 134"/>
                  <a:gd name="T32" fmla="*/ 174 w 186"/>
                  <a:gd name="T33" fmla="*/ 12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6" h="134">
                    <a:moveTo>
                      <a:pt x="177" y="0"/>
                    </a:moveTo>
                    <a:cubicBezTo>
                      <a:pt x="180" y="1"/>
                      <a:pt x="183" y="3"/>
                      <a:pt x="185" y="6"/>
                    </a:cubicBezTo>
                    <a:cubicBezTo>
                      <a:pt x="185" y="8"/>
                      <a:pt x="186" y="10"/>
                      <a:pt x="186" y="12"/>
                    </a:cubicBezTo>
                    <a:cubicBezTo>
                      <a:pt x="186" y="49"/>
                      <a:pt x="186" y="86"/>
                      <a:pt x="186" y="122"/>
                    </a:cubicBezTo>
                    <a:cubicBezTo>
                      <a:pt x="186" y="129"/>
                      <a:pt x="181" y="134"/>
                      <a:pt x="174" y="134"/>
                    </a:cubicBezTo>
                    <a:cubicBezTo>
                      <a:pt x="120" y="134"/>
                      <a:pt x="66" y="134"/>
                      <a:pt x="13" y="134"/>
                    </a:cubicBezTo>
                    <a:cubicBezTo>
                      <a:pt x="6" y="134"/>
                      <a:pt x="3" y="132"/>
                      <a:pt x="1" y="125"/>
                    </a:cubicBezTo>
                    <a:cubicBezTo>
                      <a:pt x="0" y="125"/>
                      <a:pt x="0" y="125"/>
                      <a:pt x="0" y="125"/>
                    </a:cubicBezTo>
                    <a:cubicBezTo>
                      <a:pt x="0" y="86"/>
                      <a:pt x="0" y="48"/>
                      <a:pt x="0" y="9"/>
                    </a:cubicBezTo>
                    <a:cubicBezTo>
                      <a:pt x="1" y="9"/>
                      <a:pt x="1" y="8"/>
                      <a:pt x="1" y="7"/>
                    </a:cubicBezTo>
                    <a:cubicBezTo>
                      <a:pt x="3" y="3"/>
                      <a:pt x="5" y="2"/>
                      <a:pt x="9" y="0"/>
                    </a:cubicBezTo>
                    <a:cubicBezTo>
                      <a:pt x="65" y="0"/>
                      <a:pt x="121" y="0"/>
                      <a:pt x="177" y="0"/>
                    </a:cubicBezTo>
                    <a:close/>
                    <a:moveTo>
                      <a:pt x="174" y="122"/>
                    </a:moveTo>
                    <a:cubicBezTo>
                      <a:pt x="174" y="85"/>
                      <a:pt x="174" y="49"/>
                      <a:pt x="174" y="12"/>
                    </a:cubicBezTo>
                    <a:cubicBezTo>
                      <a:pt x="120" y="12"/>
                      <a:pt x="66" y="12"/>
                      <a:pt x="12" y="12"/>
                    </a:cubicBezTo>
                    <a:cubicBezTo>
                      <a:pt x="12" y="49"/>
                      <a:pt x="12" y="85"/>
                      <a:pt x="12" y="122"/>
                    </a:cubicBezTo>
                    <a:cubicBezTo>
                      <a:pt x="66" y="122"/>
                      <a:pt x="120" y="122"/>
                      <a:pt x="174"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 name="Freeform 16"/>
              <p:cNvSpPr/>
              <p:nvPr/>
            </p:nvSpPr>
            <p:spPr bwMode="auto">
              <a:xfrm>
                <a:off x="5646738" y="3840163"/>
                <a:ext cx="134938" cy="60325"/>
              </a:xfrm>
              <a:custGeom>
                <a:avLst/>
                <a:gdLst>
                  <a:gd name="T0" fmla="*/ 29 w 92"/>
                  <a:gd name="T1" fmla="*/ 0 h 41"/>
                  <a:gd name="T2" fmla="*/ 63 w 92"/>
                  <a:gd name="T3" fmla="*/ 0 h 41"/>
                  <a:gd name="T4" fmla="*/ 63 w 92"/>
                  <a:gd name="T5" fmla="*/ 2 h 41"/>
                  <a:gd name="T6" fmla="*/ 63 w 92"/>
                  <a:gd name="T7" fmla="*/ 17 h 41"/>
                  <a:gd name="T8" fmla="*/ 76 w 92"/>
                  <a:gd name="T9" fmla="*/ 29 h 41"/>
                  <a:gd name="T10" fmla="*/ 86 w 92"/>
                  <a:gd name="T11" fmla="*/ 29 h 41"/>
                  <a:gd name="T12" fmla="*/ 92 w 92"/>
                  <a:gd name="T13" fmla="*/ 35 h 41"/>
                  <a:gd name="T14" fmla="*/ 86 w 92"/>
                  <a:gd name="T15" fmla="*/ 41 h 41"/>
                  <a:gd name="T16" fmla="*/ 6 w 92"/>
                  <a:gd name="T17" fmla="*/ 41 h 41"/>
                  <a:gd name="T18" fmla="*/ 0 w 92"/>
                  <a:gd name="T19" fmla="*/ 35 h 41"/>
                  <a:gd name="T20" fmla="*/ 6 w 92"/>
                  <a:gd name="T21" fmla="*/ 29 h 41"/>
                  <a:gd name="T22" fmla="*/ 17 w 92"/>
                  <a:gd name="T23" fmla="*/ 29 h 41"/>
                  <a:gd name="T24" fmla="*/ 29 w 92"/>
                  <a:gd name="T25" fmla="*/ 17 h 41"/>
                  <a:gd name="T26" fmla="*/ 29 w 92"/>
                  <a:gd name="T2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41">
                    <a:moveTo>
                      <a:pt x="29" y="0"/>
                    </a:moveTo>
                    <a:cubicBezTo>
                      <a:pt x="40" y="0"/>
                      <a:pt x="52" y="0"/>
                      <a:pt x="63" y="0"/>
                    </a:cubicBezTo>
                    <a:cubicBezTo>
                      <a:pt x="63" y="1"/>
                      <a:pt x="63" y="2"/>
                      <a:pt x="63" y="2"/>
                    </a:cubicBezTo>
                    <a:cubicBezTo>
                      <a:pt x="63" y="7"/>
                      <a:pt x="63" y="12"/>
                      <a:pt x="63" y="17"/>
                    </a:cubicBezTo>
                    <a:cubicBezTo>
                      <a:pt x="64" y="24"/>
                      <a:pt x="68" y="29"/>
                      <a:pt x="76" y="29"/>
                    </a:cubicBezTo>
                    <a:cubicBezTo>
                      <a:pt x="79" y="29"/>
                      <a:pt x="83" y="29"/>
                      <a:pt x="86" y="29"/>
                    </a:cubicBezTo>
                    <a:cubicBezTo>
                      <a:pt x="90" y="29"/>
                      <a:pt x="92" y="32"/>
                      <a:pt x="92" y="35"/>
                    </a:cubicBezTo>
                    <a:cubicBezTo>
                      <a:pt x="92" y="38"/>
                      <a:pt x="90" y="41"/>
                      <a:pt x="86" y="41"/>
                    </a:cubicBezTo>
                    <a:cubicBezTo>
                      <a:pt x="59" y="41"/>
                      <a:pt x="33" y="41"/>
                      <a:pt x="6" y="41"/>
                    </a:cubicBezTo>
                    <a:cubicBezTo>
                      <a:pt x="2" y="41"/>
                      <a:pt x="0" y="38"/>
                      <a:pt x="0" y="35"/>
                    </a:cubicBezTo>
                    <a:cubicBezTo>
                      <a:pt x="0" y="32"/>
                      <a:pt x="2" y="29"/>
                      <a:pt x="6" y="29"/>
                    </a:cubicBezTo>
                    <a:cubicBezTo>
                      <a:pt x="10" y="29"/>
                      <a:pt x="13" y="29"/>
                      <a:pt x="17" y="29"/>
                    </a:cubicBezTo>
                    <a:cubicBezTo>
                      <a:pt x="24" y="29"/>
                      <a:pt x="29" y="24"/>
                      <a:pt x="29" y="17"/>
                    </a:cubicBezTo>
                    <a:cubicBezTo>
                      <a:pt x="29" y="12"/>
                      <a:pt x="29" y="6"/>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sp>
          <p:nvSpPr>
            <p:cNvPr id="17430" name="Freeform 17"/>
            <p:cNvSpPr>
              <a:spLocks noEditPoints="1"/>
            </p:cNvSpPr>
            <p:nvPr/>
          </p:nvSpPr>
          <p:spPr bwMode="auto">
            <a:xfrm>
              <a:off x="5733256" y="4130676"/>
              <a:ext cx="220663" cy="355600"/>
            </a:xfrm>
            <a:custGeom>
              <a:avLst/>
              <a:gdLst>
                <a:gd name="T0" fmla="*/ 2147483647 w 152"/>
                <a:gd name="T1" fmla="*/ 0 h 244"/>
                <a:gd name="T2" fmla="*/ 2147483647 w 152"/>
                <a:gd name="T3" fmla="*/ 2147483647 h 244"/>
                <a:gd name="T4" fmla="*/ 2147483647 w 152"/>
                <a:gd name="T5" fmla="*/ 2147483647 h 244"/>
                <a:gd name="T6" fmla="*/ 2147483647 w 152"/>
                <a:gd name="T7" fmla="*/ 2147483647 h 244"/>
                <a:gd name="T8" fmla="*/ 2147483647 w 152"/>
                <a:gd name="T9" fmla="*/ 2147483647 h 244"/>
                <a:gd name="T10" fmla="*/ 2147483647 w 152"/>
                <a:gd name="T11" fmla="*/ 2147483647 h 244"/>
                <a:gd name="T12" fmla="*/ 2147483647 w 152"/>
                <a:gd name="T13" fmla="*/ 2147483647 h 244"/>
                <a:gd name="T14" fmla="*/ 0 w 152"/>
                <a:gd name="T15" fmla="*/ 2147483647 h 244"/>
                <a:gd name="T16" fmla="*/ 0 w 152"/>
                <a:gd name="T17" fmla="*/ 2147483647 h 244"/>
                <a:gd name="T18" fmla="*/ 2147483647 w 152"/>
                <a:gd name="T19" fmla="*/ 0 h 244"/>
                <a:gd name="T20" fmla="*/ 2147483647 w 152"/>
                <a:gd name="T21" fmla="*/ 0 h 244"/>
                <a:gd name="T22" fmla="*/ 2147483647 w 152"/>
                <a:gd name="T23" fmla="*/ 2147483647 h 244"/>
                <a:gd name="T24" fmla="*/ 2147483647 w 152"/>
                <a:gd name="T25" fmla="*/ 2147483647 h 244"/>
                <a:gd name="T26" fmla="*/ 2147483647 w 152"/>
                <a:gd name="T27" fmla="*/ 2147483647 h 244"/>
                <a:gd name="T28" fmla="*/ 2147483647 w 152"/>
                <a:gd name="T29" fmla="*/ 2147483647 h 244"/>
                <a:gd name="T30" fmla="*/ 2147483647 w 152"/>
                <a:gd name="T31" fmla="*/ 2147483647 h 244"/>
                <a:gd name="T32" fmla="*/ 2147483647 w 152"/>
                <a:gd name="T33" fmla="*/ 2147483647 h 244"/>
                <a:gd name="T34" fmla="*/ 2147483647 w 152"/>
                <a:gd name="T35" fmla="*/ 2147483647 h 244"/>
                <a:gd name="T36" fmla="*/ 2147483647 w 152"/>
                <a:gd name="T37" fmla="*/ 2147483647 h 244"/>
                <a:gd name="T38" fmla="*/ 2147483647 w 152"/>
                <a:gd name="T39" fmla="*/ 2147483647 h 244"/>
                <a:gd name="T40" fmla="*/ 2147483647 w 152"/>
                <a:gd name="T41" fmla="*/ 2147483647 h 244"/>
                <a:gd name="T42" fmla="*/ 2147483647 w 152"/>
                <a:gd name="T43" fmla="*/ 2147483647 h 244"/>
                <a:gd name="T44" fmla="*/ 2147483647 w 152"/>
                <a:gd name="T45" fmla="*/ 2147483647 h 244"/>
                <a:gd name="T46" fmla="*/ 2147483647 w 152"/>
                <a:gd name="T47" fmla="*/ 2147483647 h 244"/>
                <a:gd name="T48" fmla="*/ 2147483647 w 152"/>
                <a:gd name="T49" fmla="*/ 2147483647 h 244"/>
                <a:gd name="T50" fmla="*/ 2147483647 w 152"/>
                <a:gd name="T51" fmla="*/ 2147483647 h 244"/>
                <a:gd name="T52" fmla="*/ 2147483647 w 152"/>
                <a:gd name="T53" fmla="*/ 2147483647 h 244"/>
                <a:gd name="T54" fmla="*/ 2147483647 w 152"/>
                <a:gd name="T55" fmla="*/ 2147483647 h 244"/>
                <a:gd name="T56" fmla="*/ 2147483647 w 152"/>
                <a:gd name="T57" fmla="*/ 2147483647 h 244"/>
                <a:gd name="T58" fmla="*/ 2147483647 w 152"/>
                <a:gd name="T59" fmla="*/ 2147483647 h 244"/>
                <a:gd name="T60" fmla="*/ 2147483647 w 152"/>
                <a:gd name="T61" fmla="*/ 2147483647 h 244"/>
                <a:gd name="T62" fmla="*/ 2147483647 w 152"/>
                <a:gd name="T63" fmla="*/ 2147483647 h 244"/>
                <a:gd name="T64" fmla="*/ 2147483647 w 152"/>
                <a:gd name="T65" fmla="*/ 2147483647 h 2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2" h="244">
                  <a:moveTo>
                    <a:pt x="139" y="0"/>
                  </a:moveTo>
                  <a:cubicBezTo>
                    <a:pt x="144" y="2"/>
                    <a:pt x="148" y="4"/>
                    <a:pt x="150" y="9"/>
                  </a:cubicBezTo>
                  <a:cubicBezTo>
                    <a:pt x="151" y="11"/>
                    <a:pt x="152" y="14"/>
                    <a:pt x="152" y="17"/>
                  </a:cubicBezTo>
                  <a:cubicBezTo>
                    <a:pt x="152" y="58"/>
                    <a:pt x="152" y="100"/>
                    <a:pt x="152" y="141"/>
                  </a:cubicBezTo>
                  <a:cubicBezTo>
                    <a:pt x="152" y="170"/>
                    <a:pt x="152" y="198"/>
                    <a:pt x="152" y="227"/>
                  </a:cubicBezTo>
                  <a:cubicBezTo>
                    <a:pt x="152" y="238"/>
                    <a:pt x="146" y="244"/>
                    <a:pt x="135" y="244"/>
                  </a:cubicBezTo>
                  <a:cubicBezTo>
                    <a:pt x="96" y="244"/>
                    <a:pt x="56" y="244"/>
                    <a:pt x="17" y="244"/>
                  </a:cubicBezTo>
                  <a:cubicBezTo>
                    <a:pt x="6" y="244"/>
                    <a:pt x="0" y="238"/>
                    <a:pt x="0" y="227"/>
                  </a:cubicBezTo>
                  <a:cubicBezTo>
                    <a:pt x="0" y="158"/>
                    <a:pt x="0" y="89"/>
                    <a:pt x="0" y="19"/>
                  </a:cubicBezTo>
                  <a:cubicBezTo>
                    <a:pt x="0" y="8"/>
                    <a:pt x="2" y="4"/>
                    <a:pt x="12" y="0"/>
                  </a:cubicBezTo>
                  <a:cubicBezTo>
                    <a:pt x="55" y="0"/>
                    <a:pt x="97" y="0"/>
                    <a:pt x="139" y="0"/>
                  </a:cubicBezTo>
                  <a:close/>
                  <a:moveTo>
                    <a:pt x="137" y="206"/>
                  </a:moveTo>
                  <a:cubicBezTo>
                    <a:pt x="137" y="150"/>
                    <a:pt x="137" y="94"/>
                    <a:pt x="137" y="39"/>
                  </a:cubicBezTo>
                  <a:cubicBezTo>
                    <a:pt x="96" y="39"/>
                    <a:pt x="55" y="39"/>
                    <a:pt x="15" y="39"/>
                  </a:cubicBezTo>
                  <a:cubicBezTo>
                    <a:pt x="15" y="95"/>
                    <a:pt x="15" y="150"/>
                    <a:pt x="15" y="206"/>
                  </a:cubicBezTo>
                  <a:cubicBezTo>
                    <a:pt x="56" y="206"/>
                    <a:pt x="96" y="206"/>
                    <a:pt x="137" y="206"/>
                  </a:cubicBezTo>
                  <a:close/>
                  <a:moveTo>
                    <a:pt x="76" y="16"/>
                  </a:moveTo>
                  <a:cubicBezTo>
                    <a:pt x="68" y="16"/>
                    <a:pt x="60" y="16"/>
                    <a:pt x="52" y="16"/>
                  </a:cubicBezTo>
                  <a:cubicBezTo>
                    <a:pt x="51" y="16"/>
                    <a:pt x="50" y="16"/>
                    <a:pt x="49" y="16"/>
                  </a:cubicBezTo>
                  <a:cubicBezTo>
                    <a:pt x="47" y="16"/>
                    <a:pt x="45" y="17"/>
                    <a:pt x="45" y="19"/>
                  </a:cubicBezTo>
                  <a:cubicBezTo>
                    <a:pt x="45" y="21"/>
                    <a:pt x="47" y="23"/>
                    <a:pt x="49" y="23"/>
                  </a:cubicBezTo>
                  <a:cubicBezTo>
                    <a:pt x="50" y="23"/>
                    <a:pt x="50" y="23"/>
                    <a:pt x="51" y="23"/>
                  </a:cubicBezTo>
                  <a:cubicBezTo>
                    <a:pt x="68" y="23"/>
                    <a:pt x="84" y="23"/>
                    <a:pt x="101" y="23"/>
                  </a:cubicBezTo>
                  <a:cubicBezTo>
                    <a:pt x="102" y="23"/>
                    <a:pt x="103" y="23"/>
                    <a:pt x="103" y="23"/>
                  </a:cubicBezTo>
                  <a:cubicBezTo>
                    <a:pt x="105" y="23"/>
                    <a:pt x="106" y="21"/>
                    <a:pt x="106" y="19"/>
                  </a:cubicBezTo>
                  <a:cubicBezTo>
                    <a:pt x="106" y="18"/>
                    <a:pt x="105" y="16"/>
                    <a:pt x="103" y="16"/>
                  </a:cubicBezTo>
                  <a:cubicBezTo>
                    <a:pt x="103" y="16"/>
                    <a:pt x="102" y="16"/>
                    <a:pt x="101" y="16"/>
                  </a:cubicBezTo>
                  <a:cubicBezTo>
                    <a:pt x="92" y="16"/>
                    <a:pt x="84" y="16"/>
                    <a:pt x="76" y="16"/>
                  </a:cubicBezTo>
                  <a:close/>
                  <a:moveTo>
                    <a:pt x="87" y="225"/>
                  </a:moveTo>
                  <a:cubicBezTo>
                    <a:pt x="87" y="219"/>
                    <a:pt x="82" y="214"/>
                    <a:pt x="76" y="214"/>
                  </a:cubicBezTo>
                  <a:cubicBezTo>
                    <a:pt x="70" y="214"/>
                    <a:pt x="65" y="219"/>
                    <a:pt x="64" y="225"/>
                  </a:cubicBezTo>
                  <a:cubicBezTo>
                    <a:pt x="64" y="231"/>
                    <a:pt x="70" y="237"/>
                    <a:pt x="76" y="237"/>
                  </a:cubicBezTo>
                  <a:cubicBezTo>
                    <a:pt x="82" y="237"/>
                    <a:pt x="87" y="231"/>
                    <a:pt x="87" y="2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31" name="Freeform 18"/>
            <p:cNvSpPr/>
            <p:nvPr/>
          </p:nvSpPr>
          <p:spPr bwMode="auto">
            <a:xfrm>
              <a:off x="7284243" y="3573463"/>
              <a:ext cx="257175" cy="298450"/>
            </a:xfrm>
            <a:custGeom>
              <a:avLst/>
              <a:gdLst>
                <a:gd name="T0" fmla="*/ 2147483647 w 177"/>
                <a:gd name="T1" fmla="*/ 2147483647 h 205"/>
                <a:gd name="T2" fmla="*/ 2147483647 w 177"/>
                <a:gd name="T3" fmla="*/ 2147483647 h 205"/>
                <a:gd name="T4" fmla="*/ 2147483647 w 177"/>
                <a:gd name="T5" fmla="*/ 2147483647 h 205"/>
                <a:gd name="T6" fmla="*/ 2147483647 w 177"/>
                <a:gd name="T7" fmla="*/ 2147483647 h 205"/>
                <a:gd name="T8" fmla="*/ 2147483647 w 177"/>
                <a:gd name="T9" fmla="*/ 2147483647 h 205"/>
                <a:gd name="T10" fmla="*/ 2147483647 w 177"/>
                <a:gd name="T11" fmla="*/ 2147483647 h 205"/>
                <a:gd name="T12" fmla="*/ 2147483647 w 177"/>
                <a:gd name="T13" fmla="*/ 2147483647 h 205"/>
                <a:gd name="T14" fmla="*/ 2147483647 w 177"/>
                <a:gd name="T15" fmla="*/ 2147483647 h 205"/>
                <a:gd name="T16" fmla="*/ 2147483647 w 177"/>
                <a:gd name="T17" fmla="*/ 2147483647 h 205"/>
                <a:gd name="T18" fmla="*/ 2147483647 w 177"/>
                <a:gd name="T19" fmla="*/ 2147483647 h 205"/>
                <a:gd name="T20" fmla="*/ 2147483647 w 177"/>
                <a:gd name="T21" fmla="*/ 2147483647 h 205"/>
                <a:gd name="T22" fmla="*/ 2147483647 w 177"/>
                <a:gd name="T23" fmla="*/ 2147483647 h 205"/>
                <a:gd name="T24" fmla="*/ 2147483647 w 177"/>
                <a:gd name="T25" fmla="*/ 0 h 205"/>
                <a:gd name="T26" fmla="*/ 2147483647 w 177"/>
                <a:gd name="T27" fmla="*/ 0 h 205"/>
                <a:gd name="T28" fmla="*/ 2147483647 w 177"/>
                <a:gd name="T29" fmla="*/ 0 h 205"/>
                <a:gd name="T30" fmla="*/ 2147483647 w 177"/>
                <a:gd name="T31" fmla="*/ 0 h 205"/>
                <a:gd name="T32" fmla="*/ 2147483647 w 177"/>
                <a:gd name="T33" fmla="*/ 2147483647 h 205"/>
                <a:gd name="T34" fmla="*/ 2147483647 w 177"/>
                <a:gd name="T35" fmla="*/ 2147483647 h 205"/>
                <a:gd name="T36" fmla="*/ 0 w 177"/>
                <a:gd name="T37" fmla="*/ 2147483647 h 205"/>
                <a:gd name="T38" fmla="*/ 0 w 177"/>
                <a:gd name="T39" fmla="*/ 2147483647 h 205"/>
                <a:gd name="T40" fmla="*/ 0 w 177"/>
                <a:gd name="T41" fmla="*/ 2147483647 h 205"/>
                <a:gd name="T42" fmla="*/ 2147483647 w 177"/>
                <a:gd name="T43" fmla="*/ 2147483647 h 205"/>
                <a:gd name="T44" fmla="*/ 2147483647 w 177"/>
                <a:gd name="T45" fmla="*/ 2147483647 h 205"/>
                <a:gd name="T46" fmla="*/ 2147483647 w 177"/>
                <a:gd name="T47" fmla="*/ 2147483647 h 205"/>
                <a:gd name="T48" fmla="*/ 2147483647 w 177"/>
                <a:gd name="T49" fmla="*/ 2147483647 h 205"/>
                <a:gd name="T50" fmla="*/ 2147483647 w 177"/>
                <a:gd name="T51" fmla="*/ 2147483647 h 205"/>
                <a:gd name="T52" fmla="*/ 2147483647 w 177"/>
                <a:gd name="T53" fmla="*/ 2147483647 h 205"/>
                <a:gd name="T54" fmla="*/ 2147483647 w 177"/>
                <a:gd name="T55" fmla="*/ 2147483647 h 205"/>
                <a:gd name="T56" fmla="*/ 2147483647 w 177"/>
                <a:gd name="T57" fmla="*/ 2147483647 h 205"/>
                <a:gd name="T58" fmla="*/ 2147483647 w 177"/>
                <a:gd name="T59" fmla="*/ 2147483647 h 205"/>
                <a:gd name="T60" fmla="*/ 2147483647 w 177"/>
                <a:gd name="T61" fmla="*/ 2147483647 h 205"/>
                <a:gd name="T62" fmla="*/ 2147483647 w 177"/>
                <a:gd name="T63" fmla="*/ 2147483647 h 205"/>
                <a:gd name="T64" fmla="*/ 2147483647 w 177"/>
                <a:gd name="T65" fmla="*/ 2147483647 h 205"/>
                <a:gd name="T66" fmla="*/ 2147483647 w 177"/>
                <a:gd name="T67" fmla="*/ 2147483647 h 205"/>
                <a:gd name="T68" fmla="*/ 2147483647 w 177"/>
                <a:gd name="T69" fmla="*/ 2147483647 h 205"/>
                <a:gd name="T70" fmla="*/ 2147483647 w 177"/>
                <a:gd name="T71" fmla="*/ 2147483647 h 205"/>
                <a:gd name="T72" fmla="*/ 2147483647 w 177"/>
                <a:gd name="T73" fmla="*/ 2147483647 h 205"/>
                <a:gd name="T74" fmla="*/ 2147483647 w 177"/>
                <a:gd name="T75" fmla="*/ 2147483647 h 205"/>
                <a:gd name="T76" fmla="*/ 2147483647 w 177"/>
                <a:gd name="T77" fmla="*/ 2147483647 h 205"/>
                <a:gd name="T78" fmla="*/ 2147483647 w 177"/>
                <a:gd name="T79" fmla="*/ 2147483647 h 205"/>
                <a:gd name="T80" fmla="*/ 2147483647 w 177"/>
                <a:gd name="T81" fmla="*/ 2147483647 h 205"/>
                <a:gd name="T82" fmla="*/ 2147483647 w 177"/>
                <a:gd name="T83" fmla="*/ 2147483647 h 205"/>
                <a:gd name="T84" fmla="*/ 2147483647 w 177"/>
                <a:gd name="T85" fmla="*/ 2147483647 h 205"/>
                <a:gd name="T86" fmla="*/ 2147483647 w 177"/>
                <a:gd name="T87" fmla="*/ 2147483647 h 205"/>
                <a:gd name="T88" fmla="*/ 2147483647 w 177"/>
                <a:gd name="T89" fmla="*/ 2147483647 h 205"/>
                <a:gd name="T90" fmla="*/ 2147483647 w 177"/>
                <a:gd name="T91" fmla="*/ 2147483647 h 205"/>
                <a:gd name="T92" fmla="*/ 2147483647 w 177"/>
                <a:gd name="T93" fmla="*/ 2147483647 h 2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7" h="205">
                  <a:moveTo>
                    <a:pt x="176" y="113"/>
                  </a:moveTo>
                  <a:cubicBezTo>
                    <a:pt x="174" y="106"/>
                    <a:pt x="171" y="99"/>
                    <a:pt x="169" y="93"/>
                  </a:cubicBezTo>
                  <a:cubicBezTo>
                    <a:pt x="168" y="90"/>
                    <a:pt x="167" y="87"/>
                    <a:pt x="167" y="85"/>
                  </a:cubicBezTo>
                  <a:cubicBezTo>
                    <a:pt x="166" y="84"/>
                    <a:pt x="167" y="82"/>
                    <a:pt x="167" y="81"/>
                  </a:cubicBezTo>
                  <a:cubicBezTo>
                    <a:pt x="169" y="79"/>
                    <a:pt x="168" y="77"/>
                    <a:pt x="168" y="74"/>
                  </a:cubicBezTo>
                  <a:cubicBezTo>
                    <a:pt x="165" y="64"/>
                    <a:pt x="162" y="54"/>
                    <a:pt x="157" y="45"/>
                  </a:cubicBezTo>
                  <a:cubicBezTo>
                    <a:pt x="157" y="44"/>
                    <a:pt x="156" y="43"/>
                    <a:pt x="156" y="42"/>
                  </a:cubicBezTo>
                  <a:cubicBezTo>
                    <a:pt x="157" y="41"/>
                    <a:pt x="159" y="40"/>
                    <a:pt x="160" y="39"/>
                  </a:cubicBezTo>
                  <a:cubicBezTo>
                    <a:pt x="156" y="32"/>
                    <a:pt x="151" y="25"/>
                    <a:pt x="144" y="19"/>
                  </a:cubicBezTo>
                  <a:cubicBezTo>
                    <a:pt x="146" y="18"/>
                    <a:pt x="147" y="18"/>
                    <a:pt x="148" y="17"/>
                  </a:cubicBezTo>
                  <a:cubicBezTo>
                    <a:pt x="148" y="17"/>
                    <a:pt x="148" y="17"/>
                    <a:pt x="148" y="17"/>
                  </a:cubicBezTo>
                  <a:cubicBezTo>
                    <a:pt x="144" y="15"/>
                    <a:pt x="141" y="12"/>
                    <a:pt x="137" y="10"/>
                  </a:cubicBezTo>
                  <a:cubicBezTo>
                    <a:pt x="124" y="4"/>
                    <a:pt x="111" y="1"/>
                    <a:pt x="97" y="0"/>
                  </a:cubicBezTo>
                  <a:cubicBezTo>
                    <a:pt x="96" y="0"/>
                    <a:pt x="96" y="0"/>
                    <a:pt x="95" y="0"/>
                  </a:cubicBezTo>
                  <a:cubicBezTo>
                    <a:pt x="92" y="0"/>
                    <a:pt x="89" y="0"/>
                    <a:pt x="86" y="0"/>
                  </a:cubicBezTo>
                  <a:cubicBezTo>
                    <a:pt x="84" y="0"/>
                    <a:pt x="81" y="0"/>
                    <a:pt x="78" y="0"/>
                  </a:cubicBezTo>
                  <a:cubicBezTo>
                    <a:pt x="62" y="2"/>
                    <a:pt x="47" y="6"/>
                    <a:pt x="33" y="15"/>
                  </a:cubicBezTo>
                  <a:cubicBezTo>
                    <a:pt x="21" y="23"/>
                    <a:pt x="13" y="33"/>
                    <a:pt x="7" y="46"/>
                  </a:cubicBezTo>
                  <a:cubicBezTo>
                    <a:pt x="3" y="54"/>
                    <a:pt x="1" y="62"/>
                    <a:pt x="0" y="71"/>
                  </a:cubicBezTo>
                  <a:cubicBezTo>
                    <a:pt x="0" y="71"/>
                    <a:pt x="0" y="72"/>
                    <a:pt x="0" y="72"/>
                  </a:cubicBezTo>
                  <a:cubicBezTo>
                    <a:pt x="0" y="75"/>
                    <a:pt x="0" y="78"/>
                    <a:pt x="0" y="80"/>
                  </a:cubicBezTo>
                  <a:cubicBezTo>
                    <a:pt x="1" y="84"/>
                    <a:pt x="1" y="89"/>
                    <a:pt x="2" y="93"/>
                  </a:cubicBezTo>
                  <a:cubicBezTo>
                    <a:pt x="3" y="98"/>
                    <a:pt x="5" y="104"/>
                    <a:pt x="8" y="109"/>
                  </a:cubicBezTo>
                  <a:cubicBezTo>
                    <a:pt x="10" y="111"/>
                    <a:pt x="11" y="114"/>
                    <a:pt x="13" y="116"/>
                  </a:cubicBezTo>
                  <a:cubicBezTo>
                    <a:pt x="17" y="123"/>
                    <a:pt x="21" y="130"/>
                    <a:pt x="27" y="137"/>
                  </a:cubicBezTo>
                  <a:cubicBezTo>
                    <a:pt x="36" y="147"/>
                    <a:pt x="42" y="159"/>
                    <a:pt x="44" y="173"/>
                  </a:cubicBezTo>
                  <a:cubicBezTo>
                    <a:pt x="45" y="176"/>
                    <a:pt x="46" y="180"/>
                    <a:pt x="46" y="183"/>
                  </a:cubicBezTo>
                  <a:cubicBezTo>
                    <a:pt x="46" y="189"/>
                    <a:pt x="46" y="196"/>
                    <a:pt x="46" y="202"/>
                  </a:cubicBezTo>
                  <a:cubicBezTo>
                    <a:pt x="46" y="203"/>
                    <a:pt x="46" y="203"/>
                    <a:pt x="46" y="205"/>
                  </a:cubicBezTo>
                  <a:cubicBezTo>
                    <a:pt x="75" y="205"/>
                    <a:pt x="105" y="205"/>
                    <a:pt x="134" y="205"/>
                  </a:cubicBezTo>
                  <a:cubicBezTo>
                    <a:pt x="134" y="204"/>
                    <a:pt x="134" y="203"/>
                    <a:pt x="134" y="203"/>
                  </a:cubicBezTo>
                  <a:cubicBezTo>
                    <a:pt x="135" y="195"/>
                    <a:pt x="135" y="188"/>
                    <a:pt x="135" y="181"/>
                  </a:cubicBezTo>
                  <a:cubicBezTo>
                    <a:pt x="135" y="179"/>
                    <a:pt x="135" y="177"/>
                    <a:pt x="136" y="175"/>
                  </a:cubicBezTo>
                  <a:cubicBezTo>
                    <a:pt x="136" y="172"/>
                    <a:pt x="138" y="171"/>
                    <a:pt x="140" y="170"/>
                  </a:cubicBezTo>
                  <a:cubicBezTo>
                    <a:pt x="144" y="169"/>
                    <a:pt x="147" y="169"/>
                    <a:pt x="151" y="169"/>
                  </a:cubicBezTo>
                  <a:cubicBezTo>
                    <a:pt x="153" y="169"/>
                    <a:pt x="155" y="170"/>
                    <a:pt x="157" y="170"/>
                  </a:cubicBezTo>
                  <a:cubicBezTo>
                    <a:pt x="161" y="171"/>
                    <a:pt x="168" y="168"/>
                    <a:pt x="168" y="163"/>
                  </a:cubicBezTo>
                  <a:cubicBezTo>
                    <a:pt x="168" y="162"/>
                    <a:pt x="168" y="161"/>
                    <a:pt x="168" y="159"/>
                  </a:cubicBezTo>
                  <a:cubicBezTo>
                    <a:pt x="167" y="157"/>
                    <a:pt x="168" y="155"/>
                    <a:pt x="169" y="152"/>
                  </a:cubicBezTo>
                  <a:cubicBezTo>
                    <a:pt x="172" y="148"/>
                    <a:pt x="172" y="145"/>
                    <a:pt x="167" y="142"/>
                  </a:cubicBezTo>
                  <a:cubicBezTo>
                    <a:pt x="167" y="141"/>
                    <a:pt x="167" y="141"/>
                    <a:pt x="167" y="141"/>
                  </a:cubicBezTo>
                  <a:cubicBezTo>
                    <a:pt x="168" y="140"/>
                    <a:pt x="169" y="140"/>
                    <a:pt x="170" y="139"/>
                  </a:cubicBezTo>
                  <a:cubicBezTo>
                    <a:pt x="172" y="137"/>
                    <a:pt x="172" y="136"/>
                    <a:pt x="172" y="133"/>
                  </a:cubicBezTo>
                  <a:cubicBezTo>
                    <a:pt x="171" y="130"/>
                    <a:pt x="170" y="126"/>
                    <a:pt x="170" y="123"/>
                  </a:cubicBezTo>
                  <a:cubicBezTo>
                    <a:pt x="169" y="122"/>
                    <a:pt x="170" y="121"/>
                    <a:pt x="171" y="121"/>
                  </a:cubicBezTo>
                  <a:cubicBezTo>
                    <a:pt x="172" y="120"/>
                    <a:pt x="173" y="120"/>
                    <a:pt x="175" y="119"/>
                  </a:cubicBezTo>
                  <a:cubicBezTo>
                    <a:pt x="177" y="117"/>
                    <a:pt x="177" y="116"/>
                    <a:pt x="176" y="113"/>
                  </a:cubicBez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32" name="Freeform 19"/>
            <p:cNvSpPr/>
            <p:nvPr/>
          </p:nvSpPr>
          <p:spPr bwMode="auto">
            <a:xfrm>
              <a:off x="5050631" y="3970338"/>
              <a:ext cx="134938" cy="227013"/>
            </a:xfrm>
            <a:custGeom>
              <a:avLst/>
              <a:gdLst>
                <a:gd name="T0" fmla="*/ 2147483647 w 92"/>
                <a:gd name="T1" fmla="*/ 0 h 156"/>
                <a:gd name="T2" fmla="*/ 2147483647 w 92"/>
                <a:gd name="T3" fmla="*/ 2147483647 h 156"/>
                <a:gd name="T4" fmla="*/ 2147483647 w 92"/>
                <a:gd name="T5" fmla="*/ 2147483647 h 156"/>
                <a:gd name="T6" fmla="*/ 2147483647 w 92"/>
                <a:gd name="T7" fmla="*/ 2147483647 h 156"/>
                <a:gd name="T8" fmla="*/ 2147483647 w 92"/>
                <a:gd name="T9" fmla="*/ 2147483647 h 156"/>
                <a:gd name="T10" fmla="*/ 2147483647 w 92"/>
                <a:gd name="T11" fmla="*/ 2147483647 h 156"/>
                <a:gd name="T12" fmla="*/ 2147483647 w 92"/>
                <a:gd name="T13" fmla="*/ 2147483647 h 156"/>
                <a:gd name="T14" fmla="*/ 0 w 92"/>
                <a:gd name="T15" fmla="*/ 2147483647 h 156"/>
                <a:gd name="T16" fmla="*/ 0 w 92"/>
                <a:gd name="T17" fmla="*/ 2147483647 h 156"/>
                <a:gd name="T18" fmla="*/ 2147483647 w 92"/>
                <a:gd name="T19" fmla="*/ 2147483647 h 156"/>
                <a:gd name="T20" fmla="*/ 2147483647 w 92"/>
                <a:gd name="T21" fmla="*/ 2147483647 h 156"/>
                <a:gd name="T22" fmla="*/ 2147483647 w 92"/>
                <a:gd name="T23" fmla="*/ 2147483647 h 156"/>
                <a:gd name="T24" fmla="*/ 2147483647 w 92"/>
                <a:gd name="T25" fmla="*/ 0 h 156"/>
                <a:gd name="T26" fmla="*/ 2147483647 w 92"/>
                <a:gd name="T27" fmla="*/ 0 h 1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2" h="156">
                  <a:moveTo>
                    <a:pt x="92" y="0"/>
                  </a:moveTo>
                  <a:cubicBezTo>
                    <a:pt x="92" y="30"/>
                    <a:pt x="92" y="60"/>
                    <a:pt x="92" y="90"/>
                  </a:cubicBezTo>
                  <a:cubicBezTo>
                    <a:pt x="92" y="91"/>
                    <a:pt x="91" y="92"/>
                    <a:pt x="91" y="93"/>
                  </a:cubicBezTo>
                  <a:cubicBezTo>
                    <a:pt x="70" y="114"/>
                    <a:pt x="49" y="134"/>
                    <a:pt x="28" y="155"/>
                  </a:cubicBezTo>
                  <a:cubicBezTo>
                    <a:pt x="28" y="156"/>
                    <a:pt x="28" y="156"/>
                    <a:pt x="27" y="156"/>
                  </a:cubicBezTo>
                  <a:cubicBezTo>
                    <a:pt x="24" y="153"/>
                    <a:pt x="21" y="149"/>
                    <a:pt x="18" y="146"/>
                  </a:cubicBezTo>
                  <a:cubicBezTo>
                    <a:pt x="8" y="132"/>
                    <a:pt x="2" y="116"/>
                    <a:pt x="1" y="99"/>
                  </a:cubicBezTo>
                  <a:cubicBezTo>
                    <a:pt x="1" y="98"/>
                    <a:pt x="0" y="98"/>
                    <a:pt x="0" y="97"/>
                  </a:cubicBezTo>
                  <a:cubicBezTo>
                    <a:pt x="0" y="93"/>
                    <a:pt x="0" y="89"/>
                    <a:pt x="0" y="86"/>
                  </a:cubicBezTo>
                  <a:cubicBezTo>
                    <a:pt x="0" y="85"/>
                    <a:pt x="1" y="85"/>
                    <a:pt x="1" y="84"/>
                  </a:cubicBezTo>
                  <a:cubicBezTo>
                    <a:pt x="2" y="67"/>
                    <a:pt x="8" y="51"/>
                    <a:pt x="18" y="38"/>
                  </a:cubicBezTo>
                  <a:cubicBezTo>
                    <a:pt x="32" y="18"/>
                    <a:pt x="52" y="6"/>
                    <a:pt x="76" y="1"/>
                  </a:cubicBezTo>
                  <a:cubicBezTo>
                    <a:pt x="79" y="1"/>
                    <a:pt x="83" y="0"/>
                    <a:pt x="86" y="0"/>
                  </a:cubicBezTo>
                  <a:cubicBezTo>
                    <a:pt x="88" y="0"/>
                    <a:pt x="90" y="0"/>
                    <a:pt x="9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33" name="Freeform 20"/>
            <p:cNvSpPr/>
            <p:nvPr/>
          </p:nvSpPr>
          <p:spPr bwMode="auto">
            <a:xfrm>
              <a:off x="5203031" y="3970338"/>
              <a:ext cx="131763" cy="133350"/>
            </a:xfrm>
            <a:custGeom>
              <a:avLst/>
              <a:gdLst>
                <a:gd name="T0" fmla="*/ 2147483647 w 91"/>
                <a:gd name="T1" fmla="*/ 0 h 91"/>
                <a:gd name="T2" fmla="*/ 2147483647 w 91"/>
                <a:gd name="T3" fmla="*/ 2147483647 h 91"/>
                <a:gd name="T4" fmla="*/ 2147483647 w 91"/>
                <a:gd name="T5" fmla="*/ 2147483647 h 91"/>
                <a:gd name="T6" fmla="*/ 2147483647 w 91"/>
                <a:gd name="T7" fmla="*/ 2147483647 h 91"/>
                <a:gd name="T8" fmla="*/ 2147483647 w 91"/>
                <a:gd name="T9" fmla="*/ 2147483647 h 91"/>
                <a:gd name="T10" fmla="*/ 0 w 91"/>
                <a:gd name="T11" fmla="*/ 2147483647 h 91"/>
                <a:gd name="T12" fmla="*/ 0 w 91"/>
                <a:gd name="T13" fmla="*/ 0 h 91"/>
                <a:gd name="T14" fmla="*/ 2147483647 w 91"/>
                <a:gd name="T15" fmla="*/ 0 h 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1" h="91">
                  <a:moveTo>
                    <a:pt x="6" y="0"/>
                  </a:moveTo>
                  <a:cubicBezTo>
                    <a:pt x="9" y="0"/>
                    <a:pt x="13" y="1"/>
                    <a:pt x="16" y="1"/>
                  </a:cubicBezTo>
                  <a:cubicBezTo>
                    <a:pt x="43" y="7"/>
                    <a:pt x="64" y="21"/>
                    <a:pt x="79" y="45"/>
                  </a:cubicBezTo>
                  <a:cubicBezTo>
                    <a:pt x="87" y="58"/>
                    <a:pt x="91" y="73"/>
                    <a:pt x="91" y="89"/>
                  </a:cubicBezTo>
                  <a:cubicBezTo>
                    <a:pt x="91" y="90"/>
                    <a:pt x="91" y="91"/>
                    <a:pt x="91" y="91"/>
                  </a:cubicBezTo>
                  <a:cubicBezTo>
                    <a:pt x="61" y="91"/>
                    <a:pt x="31" y="91"/>
                    <a:pt x="0" y="91"/>
                  </a:cubicBezTo>
                  <a:cubicBezTo>
                    <a:pt x="0" y="61"/>
                    <a:pt x="0" y="30"/>
                    <a:pt x="0" y="0"/>
                  </a:cubicBezTo>
                  <a:cubicBezTo>
                    <a:pt x="2" y="0"/>
                    <a:pt x="4"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34" name="Freeform 21"/>
            <p:cNvSpPr/>
            <p:nvPr/>
          </p:nvSpPr>
          <p:spPr bwMode="auto">
            <a:xfrm>
              <a:off x="5103018" y="4119563"/>
              <a:ext cx="227013" cy="146050"/>
            </a:xfrm>
            <a:custGeom>
              <a:avLst/>
              <a:gdLst>
                <a:gd name="T0" fmla="*/ 2147483647 w 156"/>
                <a:gd name="T1" fmla="*/ 0 h 100"/>
                <a:gd name="T2" fmla="*/ 2147483647 w 156"/>
                <a:gd name="T3" fmla="*/ 2147483647 h 100"/>
                <a:gd name="T4" fmla="*/ 0 w 156"/>
                <a:gd name="T5" fmla="*/ 2147483647 h 100"/>
                <a:gd name="T6" fmla="*/ 2147483647 w 156"/>
                <a:gd name="T7" fmla="*/ 2147483647 h 100"/>
                <a:gd name="T8" fmla="*/ 2147483647 w 156"/>
                <a:gd name="T9" fmla="*/ 2147483647 h 100"/>
                <a:gd name="T10" fmla="*/ 2147483647 w 156"/>
                <a:gd name="T11" fmla="*/ 0 h 100"/>
                <a:gd name="T12" fmla="*/ 2147483647 w 156"/>
                <a:gd name="T13" fmla="*/ 0 h 100"/>
                <a:gd name="T14" fmla="*/ 2147483647 w 156"/>
                <a:gd name="T15" fmla="*/ 0 h 1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6" h="100">
                  <a:moveTo>
                    <a:pt x="156" y="0"/>
                  </a:moveTo>
                  <a:cubicBezTo>
                    <a:pt x="156" y="33"/>
                    <a:pt x="137" y="69"/>
                    <a:pt x="100" y="85"/>
                  </a:cubicBezTo>
                  <a:cubicBezTo>
                    <a:pt x="63" y="100"/>
                    <a:pt x="23" y="89"/>
                    <a:pt x="0" y="65"/>
                  </a:cubicBezTo>
                  <a:cubicBezTo>
                    <a:pt x="0" y="65"/>
                    <a:pt x="1" y="64"/>
                    <a:pt x="1" y="64"/>
                  </a:cubicBezTo>
                  <a:cubicBezTo>
                    <a:pt x="22" y="43"/>
                    <a:pt x="43" y="22"/>
                    <a:pt x="64" y="2"/>
                  </a:cubicBezTo>
                  <a:cubicBezTo>
                    <a:pt x="64" y="1"/>
                    <a:pt x="65" y="0"/>
                    <a:pt x="66" y="0"/>
                  </a:cubicBezTo>
                  <a:cubicBezTo>
                    <a:pt x="96" y="0"/>
                    <a:pt x="125" y="0"/>
                    <a:pt x="154" y="0"/>
                  </a:cubicBezTo>
                  <a:cubicBezTo>
                    <a:pt x="155" y="0"/>
                    <a:pt x="155" y="0"/>
                    <a:pt x="15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35" name="Freeform 22"/>
            <p:cNvSpPr>
              <a:spLocks noEditPoints="1"/>
            </p:cNvSpPr>
            <p:nvPr/>
          </p:nvSpPr>
          <p:spPr bwMode="auto">
            <a:xfrm>
              <a:off x="5171281" y="2727326"/>
              <a:ext cx="193675" cy="190500"/>
            </a:xfrm>
            <a:custGeom>
              <a:avLst/>
              <a:gdLst>
                <a:gd name="T0" fmla="*/ 2147483647 w 133"/>
                <a:gd name="T1" fmla="*/ 2147483647 h 131"/>
                <a:gd name="T2" fmla="*/ 2147483647 w 133"/>
                <a:gd name="T3" fmla="*/ 2147483647 h 131"/>
                <a:gd name="T4" fmla="*/ 2147483647 w 133"/>
                <a:gd name="T5" fmla="*/ 2147483647 h 131"/>
                <a:gd name="T6" fmla="*/ 2147483647 w 133"/>
                <a:gd name="T7" fmla="*/ 2147483647 h 131"/>
                <a:gd name="T8" fmla="*/ 2147483647 w 133"/>
                <a:gd name="T9" fmla="*/ 2147483647 h 131"/>
                <a:gd name="T10" fmla="*/ 0 w 133"/>
                <a:gd name="T11" fmla="*/ 2147483647 h 131"/>
                <a:gd name="T12" fmla="*/ 2147483647 w 133"/>
                <a:gd name="T13" fmla="*/ 2147483647 h 131"/>
                <a:gd name="T14" fmla="*/ 2147483647 w 133"/>
                <a:gd name="T15" fmla="*/ 2147483647 h 131"/>
                <a:gd name="T16" fmla="*/ 2147483647 w 133"/>
                <a:gd name="T17" fmla="*/ 2147483647 h 131"/>
                <a:gd name="T18" fmla="*/ 2147483647 w 133"/>
                <a:gd name="T19" fmla="*/ 2147483647 h 131"/>
                <a:gd name="T20" fmla="*/ 2147483647 w 133"/>
                <a:gd name="T21" fmla="*/ 0 h 131"/>
                <a:gd name="T22" fmla="*/ 2147483647 w 133"/>
                <a:gd name="T23" fmla="*/ 2147483647 h 131"/>
                <a:gd name="T24" fmla="*/ 2147483647 w 133"/>
                <a:gd name="T25" fmla="*/ 2147483647 h 131"/>
                <a:gd name="T26" fmla="*/ 2147483647 w 133"/>
                <a:gd name="T27" fmla="*/ 2147483647 h 131"/>
                <a:gd name="T28" fmla="*/ 2147483647 w 133"/>
                <a:gd name="T29" fmla="*/ 2147483647 h 131"/>
                <a:gd name="T30" fmla="*/ 2147483647 w 133"/>
                <a:gd name="T31" fmla="*/ 2147483647 h 131"/>
                <a:gd name="T32" fmla="*/ 2147483647 w 133"/>
                <a:gd name="T33" fmla="*/ 2147483647 h 131"/>
                <a:gd name="T34" fmla="*/ 2147483647 w 133"/>
                <a:gd name="T35" fmla="*/ 2147483647 h 131"/>
                <a:gd name="T36" fmla="*/ 2147483647 w 133"/>
                <a:gd name="T37" fmla="*/ 2147483647 h 131"/>
                <a:gd name="T38" fmla="*/ 2147483647 w 133"/>
                <a:gd name="T39" fmla="*/ 2147483647 h 131"/>
                <a:gd name="T40" fmla="*/ 2147483647 w 133"/>
                <a:gd name="T41" fmla="*/ 2147483647 h 131"/>
                <a:gd name="T42" fmla="*/ 2147483647 w 133"/>
                <a:gd name="T43" fmla="*/ 2147483647 h 131"/>
                <a:gd name="T44" fmla="*/ 2147483647 w 133"/>
                <a:gd name="T45" fmla="*/ 2147483647 h 131"/>
                <a:gd name="T46" fmla="*/ 2147483647 w 133"/>
                <a:gd name="T47" fmla="*/ 2147483647 h 131"/>
                <a:gd name="T48" fmla="*/ 2147483647 w 133"/>
                <a:gd name="T49" fmla="*/ 2147483647 h 131"/>
                <a:gd name="T50" fmla="*/ 2147483647 w 133"/>
                <a:gd name="T51" fmla="*/ 2147483647 h 131"/>
                <a:gd name="T52" fmla="*/ 2147483647 w 133"/>
                <a:gd name="T53" fmla="*/ 2147483647 h 131"/>
                <a:gd name="T54" fmla="*/ 2147483647 w 133"/>
                <a:gd name="T55" fmla="*/ 2147483647 h 131"/>
                <a:gd name="T56" fmla="*/ 2147483647 w 133"/>
                <a:gd name="T57" fmla="*/ 2147483647 h 131"/>
                <a:gd name="T58" fmla="*/ 2147483647 w 133"/>
                <a:gd name="T59" fmla="*/ 2147483647 h 131"/>
                <a:gd name="T60" fmla="*/ 2147483647 w 133"/>
                <a:gd name="T61" fmla="*/ 2147483647 h 131"/>
                <a:gd name="T62" fmla="*/ 2147483647 w 133"/>
                <a:gd name="T63" fmla="*/ 2147483647 h 131"/>
                <a:gd name="T64" fmla="*/ 2147483647 w 133"/>
                <a:gd name="T65" fmla="*/ 2147483647 h 131"/>
                <a:gd name="T66" fmla="*/ 2147483647 w 133"/>
                <a:gd name="T67" fmla="*/ 2147483647 h 131"/>
                <a:gd name="T68" fmla="*/ 2147483647 w 133"/>
                <a:gd name="T69" fmla="*/ 2147483647 h 131"/>
                <a:gd name="T70" fmla="*/ 2147483647 w 133"/>
                <a:gd name="T71" fmla="*/ 2147483647 h 131"/>
                <a:gd name="T72" fmla="*/ 2147483647 w 133"/>
                <a:gd name="T73" fmla="*/ 2147483647 h 131"/>
                <a:gd name="T74" fmla="*/ 2147483647 w 133"/>
                <a:gd name="T75" fmla="*/ 2147483647 h 131"/>
                <a:gd name="T76" fmla="*/ 2147483647 w 133"/>
                <a:gd name="T77" fmla="*/ 2147483647 h 131"/>
                <a:gd name="T78" fmla="*/ 2147483647 w 133"/>
                <a:gd name="T79" fmla="*/ 2147483647 h 131"/>
                <a:gd name="T80" fmla="*/ 2147483647 w 133"/>
                <a:gd name="T81" fmla="*/ 2147483647 h 131"/>
                <a:gd name="T82" fmla="*/ 2147483647 w 133"/>
                <a:gd name="T83" fmla="*/ 2147483647 h 131"/>
                <a:gd name="T84" fmla="*/ 2147483647 w 133"/>
                <a:gd name="T85" fmla="*/ 2147483647 h 1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3" h="131">
                  <a:moveTo>
                    <a:pt x="67" y="130"/>
                  </a:moveTo>
                  <a:cubicBezTo>
                    <a:pt x="65" y="130"/>
                    <a:pt x="63" y="130"/>
                    <a:pt x="60" y="130"/>
                  </a:cubicBezTo>
                  <a:cubicBezTo>
                    <a:pt x="59" y="130"/>
                    <a:pt x="58" y="130"/>
                    <a:pt x="57" y="128"/>
                  </a:cubicBezTo>
                  <a:cubicBezTo>
                    <a:pt x="56" y="126"/>
                    <a:pt x="55" y="124"/>
                    <a:pt x="54" y="122"/>
                  </a:cubicBezTo>
                  <a:cubicBezTo>
                    <a:pt x="52" y="119"/>
                    <a:pt x="51" y="117"/>
                    <a:pt x="50" y="114"/>
                  </a:cubicBezTo>
                  <a:cubicBezTo>
                    <a:pt x="50" y="113"/>
                    <a:pt x="49" y="113"/>
                    <a:pt x="48" y="112"/>
                  </a:cubicBezTo>
                  <a:cubicBezTo>
                    <a:pt x="46" y="111"/>
                    <a:pt x="44" y="111"/>
                    <a:pt x="41" y="112"/>
                  </a:cubicBezTo>
                  <a:cubicBezTo>
                    <a:pt x="37" y="114"/>
                    <a:pt x="33" y="115"/>
                    <a:pt x="29" y="117"/>
                  </a:cubicBezTo>
                  <a:cubicBezTo>
                    <a:pt x="27" y="118"/>
                    <a:pt x="26" y="117"/>
                    <a:pt x="24" y="116"/>
                  </a:cubicBezTo>
                  <a:cubicBezTo>
                    <a:pt x="21" y="113"/>
                    <a:pt x="18" y="110"/>
                    <a:pt x="15" y="107"/>
                  </a:cubicBezTo>
                  <a:cubicBezTo>
                    <a:pt x="14" y="106"/>
                    <a:pt x="14" y="105"/>
                    <a:pt x="14" y="103"/>
                  </a:cubicBezTo>
                  <a:cubicBezTo>
                    <a:pt x="15" y="101"/>
                    <a:pt x="16" y="98"/>
                    <a:pt x="17" y="96"/>
                  </a:cubicBezTo>
                  <a:cubicBezTo>
                    <a:pt x="18" y="93"/>
                    <a:pt x="19" y="91"/>
                    <a:pt x="20" y="88"/>
                  </a:cubicBezTo>
                  <a:cubicBezTo>
                    <a:pt x="20" y="87"/>
                    <a:pt x="20" y="86"/>
                    <a:pt x="20" y="86"/>
                  </a:cubicBezTo>
                  <a:cubicBezTo>
                    <a:pt x="19" y="83"/>
                    <a:pt x="18" y="82"/>
                    <a:pt x="15" y="81"/>
                  </a:cubicBezTo>
                  <a:cubicBezTo>
                    <a:pt x="11" y="80"/>
                    <a:pt x="7" y="78"/>
                    <a:pt x="4" y="76"/>
                  </a:cubicBezTo>
                  <a:cubicBezTo>
                    <a:pt x="1" y="75"/>
                    <a:pt x="0" y="74"/>
                    <a:pt x="0" y="71"/>
                  </a:cubicBezTo>
                  <a:cubicBezTo>
                    <a:pt x="1" y="67"/>
                    <a:pt x="0" y="63"/>
                    <a:pt x="0" y="59"/>
                  </a:cubicBezTo>
                  <a:cubicBezTo>
                    <a:pt x="0" y="57"/>
                    <a:pt x="1" y="56"/>
                    <a:pt x="2" y="56"/>
                  </a:cubicBezTo>
                  <a:cubicBezTo>
                    <a:pt x="4" y="54"/>
                    <a:pt x="6" y="53"/>
                    <a:pt x="9" y="52"/>
                  </a:cubicBezTo>
                  <a:cubicBezTo>
                    <a:pt x="11" y="51"/>
                    <a:pt x="14" y="50"/>
                    <a:pt x="17" y="49"/>
                  </a:cubicBezTo>
                  <a:cubicBezTo>
                    <a:pt x="18" y="49"/>
                    <a:pt x="18" y="48"/>
                    <a:pt x="19" y="47"/>
                  </a:cubicBezTo>
                  <a:cubicBezTo>
                    <a:pt x="20" y="45"/>
                    <a:pt x="20" y="43"/>
                    <a:pt x="19" y="41"/>
                  </a:cubicBezTo>
                  <a:cubicBezTo>
                    <a:pt x="17" y="37"/>
                    <a:pt x="16" y="33"/>
                    <a:pt x="14" y="29"/>
                  </a:cubicBezTo>
                  <a:cubicBezTo>
                    <a:pt x="13" y="27"/>
                    <a:pt x="14" y="25"/>
                    <a:pt x="15" y="24"/>
                  </a:cubicBezTo>
                  <a:cubicBezTo>
                    <a:pt x="18" y="21"/>
                    <a:pt x="21" y="18"/>
                    <a:pt x="24" y="15"/>
                  </a:cubicBezTo>
                  <a:cubicBezTo>
                    <a:pt x="25" y="14"/>
                    <a:pt x="27" y="13"/>
                    <a:pt x="29" y="14"/>
                  </a:cubicBezTo>
                  <a:cubicBezTo>
                    <a:pt x="34" y="16"/>
                    <a:pt x="38" y="18"/>
                    <a:pt x="43" y="19"/>
                  </a:cubicBezTo>
                  <a:cubicBezTo>
                    <a:pt x="44" y="20"/>
                    <a:pt x="45" y="20"/>
                    <a:pt x="46" y="19"/>
                  </a:cubicBezTo>
                  <a:cubicBezTo>
                    <a:pt x="49" y="19"/>
                    <a:pt x="50" y="17"/>
                    <a:pt x="51" y="15"/>
                  </a:cubicBezTo>
                  <a:cubicBezTo>
                    <a:pt x="52" y="11"/>
                    <a:pt x="54" y="7"/>
                    <a:pt x="56" y="3"/>
                  </a:cubicBezTo>
                  <a:cubicBezTo>
                    <a:pt x="56" y="1"/>
                    <a:pt x="58" y="0"/>
                    <a:pt x="61" y="0"/>
                  </a:cubicBezTo>
                  <a:cubicBezTo>
                    <a:pt x="65" y="0"/>
                    <a:pt x="69" y="0"/>
                    <a:pt x="73" y="0"/>
                  </a:cubicBezTo>
                  <a:cubicBezTo>
                    <a:pt x="75" y="0"/>
                    <a:pt x="76" y="1"/>
                    <a:pt x="77" y="3"/>
                  </a:cubicBezTo>
                  <a:cubicBezTo>
                    <a:pt x="78" y="5"/>
                    <a:pt x="79" y="8"/>
                    <a:pt x="80" y="10"/>
                  </a:cubicBezTo>
                  <a:cubicBezTo>
                    <a:pt x="81" y="12"/>
                    <a:pt x="82" y="15"/>
                    <a:pt x="83" y="17"/>
                  </a:cubicBezTo>
                  <a:cubicBezTo>
                    <a:pt x="84" y="17"/>
                    <a:pt x="84" y="18"/>
                    <a:pt x="85" y="18"/>
                  </a:cubicBezTo>
                  <a:cubicBezTo>
                    <a:pt x="87" y="20"/>
                    <a:pt x="89" y="20"/>
                    <a:pt x="92" y="18"/>
                  </a:cubicBezTo>
                  <a:cubicBezTo>
                    <a:pt x="96" y="17"/>
                    <a:pt x="100" y="15"/>
                    <a:pt x="104" y="14"/>
                  </a:cubicBezTo>
                  <a:cubicBezTo>
                    <a:pt x="106" y="13"/>
                    <a:pt x="108" y="13"/>
                    <a:pt x="109" y="15"/>
                  </a:cubicBezTo>
                  <a:cubicBezTo>
                    <a:pt x="112" y="18"/>
                    <a:pt x="115" y="20"/>
                    <a:pt x="118" y="23"/>
                  </a:cubicBezTo>
                  <a:cubicBezTo>
                    <a:pt x="119" y="25"/>
                    <a:pt x="120" y="26"/>
                    <a:pt x="119" y="29"/>
                  </a:cubicBezTo>
                  <a:cubicBezTo>
                    <a:pt x="117" y="33"/>
                    <a:pt x="116" y="37"/>
                    <a:pt x="114" y="42"/>
                  </a:cubicBezTo>
                  <a:cubicBezTo>
                    <a:pt x="113" y="43"/>
                    <a:pt x="113" y="44"/>
                    <a:pt x="114" y="46"/>
                  </a:cubicBezTo>
                  <a:cubicBezTo>
                    <a:pt x="114" y="48"/>
                    <a:pt x="115" y="49"/>
                    <a:pt x="117" y="49"/>
                  </a:cubicBezTo>
                  <a:cubicBezTo>
                    <a:pt x="122" y="51"/>
                    <a:pt x="126" y="53"/>
                    <a:pt x="130" y="54"/>
                  </a:cubicBezTo>
                  <a:cubicBezTo>
                    <a:pt x="132" y="55"/>
                    <a:pt x="133" y="57"/>
                    <a:pt x="133" y="59"/>
                  </a:cubicBezTo>
                  <a:cubicBezTo>
                    <a:pt x="133" y="63"/>
                    <a:pt x="133" y="68"/>
                    <a:pt x="133" y="72"/>
                  </a:cubicBezTo>
                  <a:cubicBezTo>
                    <a:pt x="133" y="73"/>
                    <a:pt x="132" y="74"/>
                    <a:pt x="131" y="75"/>
                  </a:cubicBezTo>
                  <a:cubicBezTo>
                    <a:pt x="129" y="76"/>
                    <a:pt x="127" y="77"/>
                    <a:pt x="125" y="78"/>
                  </a:cubicBezTo>
                  <a:cubicBezTo>
                    <a:pt x="122" y="79"/>
                    <a:pt x="119" y="81"/>
                    <a:pt x="116" y="82"/>
                  </a:cubicBezTo>
                  <a:cubicBezTo>
                    <a:pt x="115" y="82"/>
                    <a:pt x="115" y="83"/>
                    <a:pt x="114" y="83"/>
                  </a:cubicBezTo>
                  <a:cubicBezTo>
                    <a:pt x="113" y="86"/>
                    <a:pt x="113" y="88"/>
                    <a:pt x="114" y="90"/>
                  </a:cubicBezTo>
                  <a:cubicBezTo>
                    <a:pt x="116" y="94"/>
                    <a:pt x="118" y="98"/>
                    <a:pt x="119" y="101"/>
                  </a:cubicBezTo>
                  <a:cubicBezTo>
                    <a:pt x="120" y="104"/>
                    <a:pt x="120" y="105"/>
                    <a:pt x="118" y="107"/>
                  </a:cubicBezTo>
                  <a:cubicBezTo>
                    <a:pt x="115" y="110"/>
                    <a:pt x="112" y="112"/>
                    <a:pt x="110" y="115"/>
                  </a:cubicBezTo>
                  <a:cubicBezTo>
                    <a:pt x="108" y="117"/>
                    <a:pt x="106" y="117"/>
                    <a:pt x="104" y="117"/>
                  </a:cubicBezTo>
                  <a:cubicBezTo>
                    <a:pt x="99" y="115"/>
                    <a:pt x="95" y="113"/>
                    <a:pt x="90" y="111"/>
                  </a:cubicBezTo>
                  <a:cubicBezTo>
                    <a:pt x="89" y="111"/>
                    <a:pt x="88" y="111"/>
                    <a:pt x="87" y="111"/>
                  </a:cubicBezTo>
                  <a:cubicBezTo>
                    <a:pt x="85" y="112"/>
                    <a:pt x="83" y="113"/>
                    <a:pt x="83" y="116"/>
                  </a:cubicBezTo>
                  <a:cubicBezTo>
                    <a:pt x="81" y="120"/>
                    <a:pt x="79" y="124"/>
                    <a:pt x="78" y="127"/>
                  </a:cubicBezTo>
                  <a:cubicBezTo>
                    <a:pt x="77" y="129"/>
                    <a:pt x="75" y="131"/>
                    <a:pt x="73" y="130"/>
                  </a:cubicBezTo>
                  <a:cubicBezTo>
                    <a:pt x="71" y="130"/>
                    <a:pt x="69" y="130"/>
                    <a:pt x="67" y="130"/>
                  </a:cubicBezTo>
                  <a:close/>
                  <a:moveTo>
                    <a:pt x="112" y="28"/>
                  </a:moveTo>
                  <a:cubicBezTo>
                    <a:pt x="111" y="27"/>
                    <a:pt x="111" y="27"/>
                    <a:pt x="111" y="27"/>
                  </a:cubicBezTo>
                  <a:cubicBezTo>
                    <a:pt x="109" y="25"/>
                    <a:pt x="107" y="24"/>
                    <a:pt x="106" y="22"/>
                  </a:cubicBezTo>
                  <a:cubicBezTo>
                    <a:pt x="105" y="21"/>
                    <a:pt x="104" y="21"/>
                    <a:pt x="103" y="21"/>
                  </a:cubicBezTo>
                  <a:cubicBezTo>
                    <a:pt x="99" y="23"/>
                    <a:pt x="95" y="25"/>
                    <a:pt x="91" y="27"/>
                  </a:cubicBezTo>
                  <a:cubicBezTo>
                    <a:pt x="89" y="28"/>
                    <a:pt x="88" y="28"/>
                    <a:pt x="86" y="27"/>
                  </a:cubicBezTo>
                  <a:cubicBezTo>
                    <a:pt x="84" y="26"/>
                    <a:pt x="82" y="25"/>
                    <a:pt x="80" y="25"/>
                  </a:cubicBezTo>
                  <a:cubicBezTo>
                    <a:pt x="79" y="24"/>
                    <a:pt x="78" y="23"/>
                    <a:pt x="77" y="21"/>
                  </a:cubicBezTo>
                  <a:cubicBezTo>
                    <a:pt x="75" y="17"/>
                    <a:pt x="74" y="13"/>
                    <a:pt x="72" y="9"/>
                  </a:cubicBezTo>
                  <a:cubicBezTo>
                    <a:pt x="71" y="8"/>
                    <a:pt x="71" y="8"/>
                    <a:pt x="70" y="8"/>
                  </a:cubicBezTo>
                  <a:cubicBezTo>
                    <a:pt x="68" y="8"/>
                    <a:pt x="65" y="8"/>
                    <a:pt x="63" y="8"/>
                  </a:cubicBezTo>
                  <a:cubicBezTo>
                    <a:pt x="62" y="8"/>
                    <a:pt x="61" y="8"/>
                    <a:pt x="61" y="9"/>
                  </a:cubicBezTo>
                  <a:cubicBezTo>
                    <a:pt x="59" y="13"/>
                    <a:pt x="58" y="17"/>
                    <a:pt x="56" y="22"/>
                  </a:cubicBezTo>
                  <a:cubicBezTo>
                    <a:pt x="55" y="23"/>
                    <a:pt x="55" y="24"/>
                    <a:pt x="53" y="24"/>
                  </a:cubicBezTo>
                  <a:cubicBezTo>
                    <a:pt x="51" y="25"/>
                    <a:pt x="49" y="26"/>
                    <a:pt x="47" y="27"/>
                  </a:cubicBezTo>
                  <a:cubicBezTo>
                    <a:pt x="45" y="28"/>
                    <a:pt x="44" y="28"/>
                    <a:pt x="42" y="27"/>
                  </a:cubicBezTo>
                  <a:cubicBezTo>
                    <a:pt x="38" y="25"/>
                    <a:pt x="34" y="24"/>
                    <a:pt x="29" y="22"/>
                  </a:cubicBezTo>
                  <a:cubicBezTo>
                    <a:pt x="29" y="21"/>
                    <a:pt x="28" y="22"/>
                    <a:pt x="27" y="22"/>
                  </a:cubicBezTo>
                  <a:cubicBezTo>
                    <a:pt x="26" y="24"/>
                    <a:pt x="24" y="26"/>
                    <a:pt x="22" y="27"/>
                  </a:cubicBezTo>
                  <a:cubicBezTo>
                    <a:pt x="22" y="28"/>
                    <a:pt x="21" y="28"/>
                    <a:pt x="22" y="29"/>
                  </a:cubicBezTo>
                  <a:cubicBezTo>
                    <a:pt x="24" y="33"/>
                    <a:pt x="25" y="37"/>
                    <a:pt x="27" y="42"/>
                  </a:cubicBezTo>
                  <a:cubicBezTo>
                    <a:pt x="28" y="43"/>
                    <a:pt x="28" y="44"/>
                    <a:pt x="27" y="46"/>
                  </a:cubicBezTo>
                  <a:cubicBezTo>
                    <a:pt x="27" y="48"/>
                    <a:pt x="26" y="50"/>
                    <a:pt x="25" y="52"/>
                  </a:cubicBezTo>
                  <a:cubicBezTo>
                    <a:pt x="24" y="54"/>
                    <a:pt x="23" y="54"/>
                    <a:pt x="22" y="55"/>
                  </a:cubicBezTo>
                  <a:cubicBezTo>
                    <a:pt x="17" y="57"/>
                    <a:pt x="13" y="59"/>
                    <a:pt x="9" y="60"/>
                  </a:cubicBezTo>
                  <a:cubicBezTo>
                    <a:pt x="8" y="61"/>
                    <a:pt x="8" y="61"/>
                    <a:pt x="8" y="62"/>
                  </a:cubicBezTo>
                  <a:cubicBezTo>
                    <a:pt x="8" y="64"/>
                    <a:pt x="8" y="67"/>
                    <a:pt x="8" y="69"/>
                  </a:cubicBezTo>
                  <a:cubicBezTo>
                    <a:pt x="8" y="70"/>
                    <a:pt x="8" y="70"/>
                    <a:pt x="9" y="71"/>
                  </a:cubicBezTo>
                  <a:cubicBezTo>
                    <a:pt x="13" y="72"/>
                    <a:pt x="17" y="74"/>
                    <a:pt x="22" y="76"/>
                  </a:cubicBezTo>
                  <a:cubicBezTo>
                    <a:pt x="23" y="76"/>
                    <a:pt x="24" y="77"/>
                    <a:pt x="25" y="79"/>
                  </a:cubicBezTo>
                  <a:cubicBezTo>
                    <a:pt x="26" y="81"/>
                    <a:pt x="27" y="83"/>
                    <a:pt x="27" y="85"/>
                  </a:cubicBezTo>
                  <a:cubicBezTo>
                    <a:pt x="28" y="86"/>
                    <a:pt x="28" y="88"/>
                    <a:pt x="27" y="89"/>
                  </a:cubicBezTo>
                  <a:cubicBezTo>
                    <a:pt x="26" y="93"/>
                    <a:pt x="24" y="98"/>
                    <a:pt x="22" y="102"/>
                  </a:cubicBezTo>
                  <a:cubicBezTo>
                    <a:pt x="22" y="103"/>
                    <a:pt x="22" y="103"/>
                    <a:pt x="23" y="104"/>
                  </a:cubicBezTo>
                  <a:cubicBezTo>
                    <a:pt x="24" y="105"/>
                    <a:pt x="26" y="107"/>
                    <a:pt x="28" y="109"/>
                  </a:cubicBezTo>
                  <a:cubicBezTo>
                    <a:pt x="28" y="109"/>
                    <a:pt x="29" y="110"/>
                    <a:pt x="30" y="109"/>
                  </a:cubicBezTo>
                  <a:cubicBezTo>
                    <a:pt x="34" y="107"/>
                    <a:pt x="38" y="106"/>
                    <a:pt x="42" y="104"/>
                  </a:cubicBezTo>
                  <a:cubicBezTo>
                    <a:pt x="44" y="103"/>
                    <a:pt x="45" y="103"/>
                    <a:pt x="47" y="104"/>
                  </a:cubicBezTo>
                  <a:cubicBezTo>
                    <a:pt x="49" y="105"/>
                    <a:pt x="51" y="105"/>
                    <a:pt x="53" y="106"/>
                  </a:cubicBezTo>
                  <a:cubicBezTo>
                    <a:pt x="55" y="107"/>
                    <a:pt x="56" y="108"/>
                    <a:pt x="56" y="109"/>
                  </a:cubicBezTo>
                  <a:cubicBezTo>
                    <a:pt x="58" y="113"/>
                    <a:pt x="60" y="118"/>
                    <a:pt x="61" y="122"/>
                  </a:cubicBezTo>
                  <a:cubicBezTo>
                    <a:pt x="62" y="123"/>
                    <a:pt x="62" y="123"/>
                    <a:pt x="63" y="123"/>
                  </a:cubicBezTo>
                  <a:cubicBezTo>
                    <a:pt x="66" y="123"/>
                    <a:pt x="68" y="123"/>
                    <a:pt x="71" y="123"/>
                  </a:cubicBezTo>
                  <a:cubicBezTo>
                    <a:pt x="72" y="123"/>
                    <a:pt x="72" y="123"/>
                    <a:pt x="72" y="122"/>
                  </a:cubicBezTo>
                  <a:cubicBezTo>
                    <a:pt x="74" y="118"/>
                    <a:pt x="76" y="113"/>
                    <a:pt x="77" y="109"/>
                  </a:cubicBezTo>
                  <a:cubicBezTo>
                    <a:pt x="78" y="108"/>
                    <a:pt x="79" y="107"/>
                    <a:pt x="80" y="106"/>
                  </a:cubicBezTo>
                  <a:cubicBezTo>
                    <a:pt x="82" y="105"/>
                    <a:pt x="85" y="104"/>
                    <a:pt x="87" y="104"/>
                  </a:cubicBezTo>
                  <a:cubicBezTo>
                    <a:pt x="88" y="103"/>
                    <a:pt x="89" y="103"/>
                    <a:pt x="91" y="104"/>
                  </a:cubicBezTo>
                  <a:cubicBezTo>
                    <a:pt x="95" y="105"/>
                    <a:pt x="100" y="107"/>
                    <a:pt x="104" y="109"/>
                  </a:cubicBezTo>
                  <a:cubicBezTo>
                    <a:pt x="105" y="109"/>
                    <a:pt x="105" y="109"/>
                    <a:pt x="106" y="108"/>
                  </a:cubicBezTo>
                  <a:cubicBezTo>
                    <a:pt x="108" y="107"/>
                    <a:pt x="109" y="105"/>
                    <a:pt x="111" y="103"/>
                  </a:cubicBezTo>
                  <a:cubicBezTo>
                    <a:pt x="112" y="103"/>
                    <a:pt x="112" y="102"/>
                    <a:pt x="112" y="101"/>
                  </a:cubicBezTo>
                  <a:cubicBezTo>
                    <a:pt x="110" y="97"/>
                    <a:pt x="108" y="93"/>
                    <a:pt x="106" y="89"/>
                  </a:cubicBezTo>
                  <a:cubicBezTo>
                    <a:pt x="105" y="88"/>
                    <a:pt x="105" y="86"/>
                    <a:pt x="106" y="85"/>
                  </a:cubicBezTo>
                  <a:cubicBezTo>
                    <a:pt x="107" y="83"/>
                    <a:pt x="108" y="81"/>
                    <a:pt x="108" y="79"/>
                  </a:cubicBezTo>
                  <a:cubicBezTo>
                    <a:pt x="109" y="77"/>
                    <a:pt x="110" y="76"/>
                    <a:pt x="111" y="76"/>
                  </a:cubicBezTo>
                  <a:cubicBezTo>
                    <a:pt x="116" y="74"/>
                    <a:pt x="120" y="72"/>
                    <a:pt x="125" y="70"/>
                  </a:cubicBezTo>
                  <a:cubicBezTo>
                    <a:pt x="125" y="70"/>
                    <a:pt x="126" y="69"/>
                    <a:pt x="126" y="69"/>
                  </a:cubicBezTo>
                  <a:cubicBezTo>
                    <a:pt x="126" y="66"/>
                    <a:pt x="126" y="64"/>
                    <a:pt x="126" y="62"/>
                  </a:cubicBezTo>
                  <a:cubicBezTo>
                    <a:pt x="126" y="61"/>
                    <a:pt x="125" y="60"/>
                    <a:pt x="124" y="60"/>
                  </a:cubicBezTo>
                  <a:cubicBezTo>
                    <a:pt x="120" y="58"/>
                    <a:pt x="116" y="57"/>
                    <a:pt x="111" y="55"/>
                  </a:cubicBezTo>
                  <a:cubicBezTo>
                    <a:pt x="110" y="54"/>
                    <a:pt x="109" y="53"/>
                    <a:pt x="108" y="52"/>
                  </a:cubicBezTo>
                  <a:cubicBezTo>
                    <a:pt x="108" y="50"/>
                    <a:pt x="107" y="48"/>
                    <a:pt x="106" y="46"/>
                  </a:cubicBezTo>
                  <a:cubicBezTo>
                    <a:pt x="105" y="44"/>
                    <a:pt x="105" y="43"/>
                    <a:pt x="106" y="42"/>
                  </a:cubicBezTo>
                  <a:cubicBezTo>
                    <a:pt x="108" y="37"/>
                    <a:pt x="109" y="33"/>
                    <a:pt x="111" y="29"/>
                  </a:cubicBezTo>
                  <a:cubicBezTo>
                    <a:pt x="111" y="29"/>
                    <a:pt x="111" y="28"/>
                    <a:pt x="112"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36" name="Freeform 23"/>
            <p:cNvSpPr>
              <a:spLocks noEditPoints="1"/>
            </p:cNvSpPr>
            <p:nvPr/>
          </p:nvSpPr>
          <p:spPr bwMode="auto">
            <a:xfrm>
              <a:off x="5233193" y="2789238"/>
              <a:ext cx="68263" cy="68263"/>
            </a:xfrm>
            <a:custGeom>
              <a:avLst/>
              <a:gdLst>
                <a:gd name="T0" fmla="*/ 2147483647 w 47"/>
                <a:gd name="T1" fmla="*/ 2147483647 h 47"/>
                <a:gd name="T2" fmla="*/ 0 w 47"/>
                <a:gd name="T3" fmla="*/ 2147483647 h 47"/>
                <a:gd name="T4" fmla="*/ 2147483647 w 47"/>
                <a:gd name="T5" fmla="*/ 0 h 47"/>
                <a:gd name="T6" fmla="*/ 2147483647 w 47"/>
                <a:gd name="T7" fmla="*/ 2147483647 h 47"/>
                <a:gd name="T8" fmla="*/ 2147483647 w 47"/>
                <a:gd name="T9" fmla="*/ 2147483647 h 47"/>
                <a:gd name="T10" fmla="*/ 2147483647 w 47"/>
                <a:gd name="T11" fmla="*/ 2147483647 h 47"/>
                <a:gd name="T12" fmla="*/ 2147483647 w 47"/>
                <a:gd name="T13" fmla="*/ 2147483647 h 47"/>
                <a:gd name="T14" fmla="*/ 2147483647 w 47"/>
                <a:gd name="T15" fmla="*/ 2147483647 h 47"/>
                <a:gd name="T16" fmla="*/ 2147483647 w 47"/>
                <a:gd name="T17" fmla="*/ 2147483647 h 47"/>
                <a:gd name="T18" fmla="*/ 2147483647 w 47"/>
                <a:gd name="T19" fmla="*/ 214748364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 h="47">
                  <a:moveTo>
                    <a:pt x="24" y="47"/>
                  </a:moveTo>
                  <a:cubicBezTo>
                    <a:pt x="11" y="47"/>
                    <a:pt x="0" y="36"/>
                    <a:pt x="0" y="23"/>
                  </a:cubicBezTo>
                  <a:cubicBezTo>
                    <a:pt x="0" y="11"/>
                    <a:pt x="10" y="0"/>
                    <a:pt x="24" y="0"/>
                  </a:cubicBezTo>
                  <a:cubicBezTo>
                    <a:pt x="37" y="0"/>
                    <a:pt x="47" y="10"/>
                    <a:pt x="47" y="23"/>
                  </a:cubicBezTo>
                  <a:cubicBezTo>
                    <a:pt x="47" y="36"/>
                    <a:pt x="37" y="47"/>
                    <a:pt x="24" y="47"/>
                  </a:cubicBezTo>
                  <a:close/>
                  <a:moveTo>
                    <a:pt x="40" y="23"/>
                  </a:moveTo>
                  <a:cubicBezTo>
                    <a:pt x="40" y="15"/>
                    <a:pt x="33" y="7"/>
                    <a:pt x="24" y="7"/>
                  </a:cubicBezTo>
                  <a:cubicBezTo>
                    <a:pt x="15" y="7"/>
                    <a:pt x="7" y="14"/>
                    <a:pt x="7" y="23"/>
                  </a:cubicBezTo>
                  <a:cubicBezTo>
                    <a:pt x="7" y="32"/>
                    <a:pt x="15" y="39"/>
                    <a:pt x="24" y="39"/>
                  </a:cubicBezTo>
                  <a:cubicBezTo>
                    <a:pt x="33" y="39"/>
                    <a:pt x="40" y="32"/>
                    <a:pt x="4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37" name="Freeform 24"/>
            <p:cNvSpPr/>
            <p:nvPr/>
          </p:nvSpPr>
          <p:spPr bwMode="auto">
            <a:xfrm>
              <a:off x="5695156" y="3054351"/>
              <a:ext cx="155575" cy="225425"/>
            </a:xfrm>
            <a:custGeom>
              <a:avLst/>
              <a:gdLst>
                <a:gd name="T0" fmla="*/ 0 w 107"/>
                <a:gd name="T1" fmla="*/ 2147483647 h 155"/>
                <a:gd name="T2" fmla="*/ 0 w 107"/>
                <a:gd name="T3" fmla="*/ 2147483647 h 155"/>
                <a:gd name="T4" fmla="*/ 2147483647 w 107"/>
                <a:gd name="T5" fmla="*/ 2147483647 h 155"/>
                <a:gd name="T6" fmla="*/ 2147483647 w 107"/>
                <a:gd name="T7" fmla="*/ 2147483647 h 155"/>
                <a:gd name="T8" fmla="*/ 2147483647 w 107"/>
                <a:gd name="T9" fmla="*/ 2147483647 h 155"/>
                <a:gd name="T10" fmla="*/ 2147483647 w 107"/>
                <a:gd name="T11" fmla="*/ 2147483647 h 155"/>
                <a:gd name="T12" fmla="*/ 0 w 107"/>
                <a:gd name="T13" fmla="*/ 2147483647 h 1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7" h="155">
                  <a:moveTo>
                    <a:pt x="0" y="155"/>
                  </a:moveTo>
                  <a:cubicBezTo>
                    <a:pt x="0" y="123"/>
                    <a:pt x="0" y="91"/>
                    <a:pt x="0" y="60"/>
                  </a:cubicBezTo>
                  <a:cubicBezTo>
                    <a:pt x="0" y="34"/>
                    <a:pt x="17" y="13"/>
                    <a:pt x="42" y="7"/>
                  </a:cubicBezTo>
                  <a:cubicBezTo>
                    <a:pt x="74" y="0"/>
                    <a:pt x="105" y="23"/>
                    <a:pt x="107" y="56"/>
                  </a:cubicBezTo>
                  <a:cubicBezTo>
                    <a:pt x="107" y="58"/>
                    <a:pt x="107" y="60"/>
                    <a:pt x="107" y="62"/>
                  </a:cubicBezTo>
                  <a:cubicBezTo>
                    <a:pt x="107" y="93"/>
                    <a:pt x="107" y="124"/>
                    <a:pt x="107" y="155"/>
                  </a:cubicBezTo>
                  <a:cubicBezTo>
                    <a:pt x="72" y="155"/>
                    <a:pt x="36" y="155"/>
                    <a:pt x="0" y="15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38" name="Freeform 25"/>
            <p:cNvSpPr/>
            <p:nvPr/>
          </p:nvSpPr>
          <p:spPr bwMode="auto">
            <a:xfrm>
              <a:off x="5718968" y="2947988"/>
              <a:ext cx="107950" cy="101600"/>
            </a:xfrm>
            <a:custGeom>
              <a:avLst/>
              <a:gdLst>
                <a:gd name="T0" fmla="*/ 2147483647 w 74"/>
                <a:gd name="T1" fmla="*/ 0 h 69"/>
                <a:gd name="T2" fmla="*/ 2147483647 w 74"/>
                <a:gd name="T3" fmla="*/ 2147483647 h 69"/>
                <a:gd name="T4" fmla="*/ 2147483647 w 74"/>
                <a:gd name="T5" fmla="*/ 2147483647 h 69"/>
                <a:gd name="T6" fmla="*/ 2147483647 w 74"/>
                <a:gd name="T7" fmla="*/ 2147483647 h 69"/>
                <a:gd name="T8" fmla="*/ 2147483647 w 74"/>
                <a:gd name="T9" fmla="*/ 2147483647 h 69"/>
                <a:gd name="T10" fmla="*/ 2147483647 w 74"/>
                <a:gd name="T11" fmla="*/ 2147483647 h 69"/>
                <a:gd name="T12" fmla="*/ 2147483647 w 74"/>
                <a:gd name="T13" fmla="*/ 0 h 69"/>
                <a:gd name="T14" fmla="*/ 2147483647 w 74"/>
                <a:gd name="T15" fmla="*/ 0 h 6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 h="69">
                  <a:moveTo>
                    <a:pt x="42" y="0"/>
                  </a:moveTo>
                  <a:cubicBezTo>
                    <a:pt x="44" y="1"/>
                    <a:pt x="47" y="1"/>
                    <a:pt x="49" y="2"/>
                  </a:cubicBezTo>
                  <a:cubicBezTo>
                    <a:pt x="65" y="8"/>
                    <a:pt x="74" y="24"/>
                    <a:pt x="71" y="40"/>
                  </a:cubicBezTo>
                  <a:cubicBezTo>
                    <a:pt x="69" y="56"/>
                    <a:pt x="54" y="68"/>
                    <a:pt x="38" y="69"/>
                  </a:cubicBezTo>
                  <a:cubicBezTo>
                    <a:pt x="21" y="69"/>
                    <a:pt x="7" y="57"/>
                    <a:pt x="4" y="41"/>
                  </a:cubicBezTo>
                  <a:cubicBezTo>
                    <a:pt x="0" y="22"/>
                    <a:pt x="13" y="4"/>
                    <a:pt x="32" y="1"/>
                  </a:cubicBezTo>
                  <a:cubicBezTo>
                    <a:pt x="32" y="0"/>
                    <a:pt x="33" y="0"/>
                    <a:pt x="33" y="0"/>
                  </a:cubicBezTo>
                  <a:cubicBezTo>
                    <a:pt x="36" y="0"/>
                    <a:pt x="39" y="0"/>
                    <a:pt x="42"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39" name="Freeform 26"/>
            <p:cNvSpPr/>
            <p:nvPr/>
          </p:nvSpPr>
          <p:spPr bwMode="auto">
            <a:xfrm>
              <a:off x="5611018" y="2105026"/>
              <a:ext cx="334963" cy="203200"/>
            </a:xfrm>
            <a:custGeom>
              <a:avLst/>
              <a:gdLst>
                <a:gd name="T0" fmla="*/ 2147483647 w 230"/>
                <a:gd name="T1" fmla="*/ 2147483647 h 140"/>
                <a:gd name="T2" fmla="*/ 2147483647 w 230"/>
                <a:gd name="T3" fmla="*/ 2147483647 h 140"/>
                <a:gd name="T4" fmla="*/ 2147483647 w 230"/>
                <a:gd name="T5" fmla="*/ 2147483647 h 140"/>
                <a:gd name="T6" fmla="*/ 2147483647 w 230"/>
                <a:gd name="T7" fmla="*/ 2147483647 h 140"/>
                <a:gd name="T8" fmla="*/ 2147483647 w 230"/>
                <a:gd name="T9" fmla="*/ 2147483647 h 140"/>
                <a:gd name="T10" fmla="*/ 2147483647 w 230"/>
                <a:gd name="T11" fmla="*/ 2147483647 h 140"/>
                <a:gd name="T12" fmla="*/ 2147483647 w 230"/>
                <a:gd name="T13" fmla="*/ 2147483647 h 140"/>
                <a:gd name="T14" fmla="*/ 2147483647 w 230"/>
                <a:gd name="T15" fmla="*/ 2147483647 h 140"/>
                <a:gd name="T16" fmla="*/ 2147483647 w 230"/>
                <a:gd name="T17" fmla="*/ 2147483647 h 140"/>
                <a:gd name="T18" fmla="*/ 2147483647 w 230"/>
                <a:gd name="T19" fmla="*/ 2147483647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0" h="140">
                  <a:moveTo>
                    <a:pt x="31" y="62"/>
                  </a:moveTo>
                  <a:cubicBezTo>
                    <a:pt x="31" y="62"/>
                    <a:pt x="3" y="70"/>
                    <a:pt x="1" y="92"/>
                  </a:cubicBezTo>
                  <a:cubicBezTo>
                    <a:pt x="0" y="115"/>
                    <a:pt x="19" y="140"/>
                    <a:pt x="39" y="140"/>
                  </a:cubicBezTo>
                  <a:cubicBezTo>
                    <a:pt x="60" y="140"/>
                    <a:pt x="179" y="140"/>
                    <a:pt x="191" y="140"/>
                  </a:cubicBezTo>
                  <a:cubicBezTo>
                    <a:pt x="202" y="140"/>
                    <a:pt x="230" y="118"/>
                    <a:pt x="229" y="92"/>
                  </a:cubicBezTo>
                  <a:cubicBezTo>
                    <a:pt x="227" y="49"/>
                    <a:pt x="173" y="40"/>
                    <a:pt x="173" y="40"/>
                  </a:cubicBezTo>
                  <a:cubicBezTo>
                    <a:pt x="173" y="40"/>
                    <a:pt x="173" y="0"/>
                    <a:pt x="121" y="2"/>
                  </a:cubicBezTo>
                  <a:cubicBezTo>
                    <a:pt x="76" y="3"/>
                    <a:pt x="71" y="35"/>
                    <a:pt x="71" y="35"/>
                  </a:cubicBezTo>
                  <a:cubicBezTo>
                    <a:pt x="71" y="35"/>
                    <a:pt x="53" y="26"/>
                    <a:pt x="38" y="38"/>
                  </a:cubicBezTo>
                  <a:cubicBezTo>
                    <a:pt x="23" y="49"/>
                    <a:pt x="31" y="62"/>
                    <a:pt x="31" y="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40" name="Freeform 27"/>
            <p:cNvSpPr/>
            <p:nvPr/>
          </p:nvSpPr>
          <p:spPr bwMode="auto">
            <a:xfrm>
              <a:off x="6199981" y="3717926"/>
              <a:ext cx="261938" cy="254000"/>
            </a:xfrm>
            <a:custGeom>
              <a:avLst/>
              <a:gdLst>
                <a:gd name="T0" fmla="*/ 2147483647 w 165"/>
                <a:gd name="T1" fmla="*/ 2147483647 h 160"/>
                <a:gd name="T2" fmla="*/ 2147483647 w 165"/>
                <a:gd name="T3" fmla="*/ 2147483647 h 160"/>
                <a:gd name="T4" fmla="*/ 2147483647 w 165"/>
                <a:gd name="T5" fmla="*/ 0 h 160"/>
                <a:gd name="T6" fmla="*/ 2147483647 w 165"/>
                <a:gd name="T7" fmla="*/ 0 h 160"/>
                <a:gd name="T8" fmla="*/ 2147483647 w 165"/>
                <a:gd name="T9" fmla="*/ 2147483647 h 160"/>
                <a:gd name="T10" fmla="*/ 0 w 165"/>
                <a:gd name="T11" fmla="*/ 2147483647 h 160"/>
                <a:gd name="T12" fmla="*/ 0 w 165"/>
                <a:gd name="T13" fmla="*/ 2147483647 h 160"/>
                <a:gd name="T14" fmla="*/ 2147483647 w 165"/>
                <a:gd name="T15" fmla="*/ 2147483647 h 160"/>
                <a:gd name="T16" fmla="*/ 2147483647 w 165"/>
                <a:gd name="T17" fmla="*/ 2147483647 h 160"/>
                <a:gd name="T18" fmla="*/ 2147483647 w 165"/>
                <a:gd name="T19" fmla="*/ 2147483647 h 160"/>
                <a:gd name="T20" fmla="*/ 2147483647 w 165"/>
                <a:gd name="T21" fmla="*/ 2147483647 h 160"/>
                <a:gd name="T22" fmla="*/ 2147483647 w 165"/>
                <a:gd name="T23" fmla="*/ 2147483647 h 160"/>
                <a:gd name="T24" fmla="*/ 2147483647 w 165"/>
                <a:gd name="T25" fmla="*/ 2147483647 h 1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5" h="160">
                  <a:moveTo>
                    <a:pt x="165" y="67"/>
                  </a:moveTo>
                  <a:lnTo>
                    <a:pt x="101" y="67"/>
                  </a:lnTo>
                  <a:lnTo>
                    <a:pt x="101" y="0"/>
                  </a:lnTo>
                  <a:lnTo>
                    <a:pt x="69" y="0"/>
                  </a:lnTo>
                  <a:lnTo>
                    <a:pt x="69" y="67"/>
                  </a:lnTo>
                  <a:lnTo>
                    <a:pt x="0" y="67"/>
                  </a:lnTo>
                  <a:lnTo>
                    <a:pt x="0" y="99"/>
                  </a:lnTo>
                  <a:lnTo>
                    <a:pt x="69" y="99"/>
                  </a:lnTo>
                  <a:lnTo>
                    <a:pt x="69" y="160"/>
                  </a:lnTo>
                  <a:lnTo>
                    <a:pt x="101" y="160"/>
                  </a:lnTo>
                  <a:lnTo>
                    <a:pt x="101" y="99"/>
                  </a:lnTo>
                  <a:lnTo>
                    <a:pt x="165" y="99"/>
                  </a:lnTo>
                  <a:lnTo>
                    <a:pt x="165" y="6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41" name="Freeform 28"/>
            <p:cNvSpPr/>
            <p:nvPr/>
          </p:nvSpPr>
          <p:spPr bwMode="auto">
            <a:xfrm>
              <a:off x="7482681" y="3484563"/>
              <a:ext cx="106363" cy="103188"/>
            </a:xfrm>
            <a:custGeom>
              <a:avLst/>
              <a:gdLst>
                <a:gd name="T0" fmla="*/ 2147483647 w 67"/>
                <a:gd name="T1" fmla="*/ 2147483647 h 65"/>
                <a:gd name="T2" fmla="*/ 2147483647 w 67"/>
                <a:gd name="T3" fmla="*/ 2147483647 h 65"/>
                <a:gd name="T4" fmla="*/ 2147483647 w 67"/>
                <a:gd name="T5" fmla="*/ 0 h 65"/>
                <a:gd name="T6" fmla="*/ 2147483647 w 67"/>
                <a:gd name="T7" fmla="*/ 0 h 65"/>
                <a:gd name="T8" fmla="*/ 2147483647 w 67"/>
                <a:gd name="T9" fmla="*/ 2147483647 h 65"/>
                <a:gd name="T10" fmla="*/ 0 w 67"/>
                <a:gd name="T11" fmla="*/ 2147483647 h 65"/>
                <a:gd name="T12" fmla="*/ 0 w 67"/>
                <a:gd name="T13" fmla="*/ 2147483647 h 65"/>
                <a:gd name="T14" fmla="*/ 2147483647 w 67"/>
                <a:gd name="T15" fmla="*/ 2147483647 h 65"/>
                <a:gd name="T16" fmla="*/ 2147483647 w 67"/>
                <a:gd name="T17" fmla="*/ 2147483647 h 65"/>
                <a:gd name="T18" fmla="*/ 2147483647 w 67"/>
                <a:gd name="T19" fmla="*/ 2147483647 h 65"/>
                <a:gd name="T20" fmla="*/ 2147483647 w 67"/>
                <a:gd name="T21" fmla="*/ 2147483647 h 65"/>
                <a:gd name="T22" fmla="*/ 2147483647 w 67"/>
                <a:gd name="T23" fmla="*/ 2147483647 h 65"/>
                <a:gd name="T24" fmla="*/ 2147483647 w 67"/>
                <a:gd name="T25" fmla="*/ 2147483647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7" h="65">
                  <a:moveTo>
                    <a:pt x="67" y="27"/>
                  </a:moveTo>
                  <a:lnTo>
                    <a:pt x="42" y="27"/>
                  </a:lnTo>
                  <a:lnTo>
                    <a:pt x="42" y="0"/>
                  </a:lnTo>
                  <a:lnTo>
                    <a:pt x="28" y="0"/>
                  </a:lnTo>
                  <a:lnTo>
                    <a:pt x="28" y="27"/>
                  </a:lnTo>
                  <a:lnTo>
                    <a:pt x="0" y="27"/>
                  </a:lnTo>
                  <a:lnTo>
                    <a:pt x="0" y="40"/>
                  </a:lnTo>
                  <a:lnTo>
                    <a:pt x="28" y="40"/>
                  </a:lnTo>
                  <a:lnTo>
                    <a:pt x="28" y="65"/>
                  </a:lnTo>
                  <a:lnTo>
                    <a:pt x="42" y="65"/>
                  </a:lnTo>
                  <a:lnTo>
                    <a:pt x="42" y="40"/>
                  </a:lnTo>
                  <a:lnTo>
                    <a:pt x="67" y="40"/>
                  </a:lnTo>
                  <a:lnTo>
                    <a:pt x="67" y="27"/>
                  </a:ln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42" name="Freeform 29"/>
            <p:cNvSpPr/>
            <p:nvPr/>
          </p:nvSpPr>
          <p:spPr bwMode="auto">
            <a:xfrm>
              <a:off x="5628481" y="4583113"/>
              <a:ext cx="935038" cy="858838"/>
            </a:xfrm>
            <a:custGeom>
              <a:avLst/>
              <a:gdLst>
                <a:gd name="T0" fmla="*/ 2147483647 w 642"/>
                <a:gd name="T1" fmla="*/ 0 h 589"/>
                <a:gd name="T2" fmla="*/ 2147483647 w 642"/>
                <a:gd name="T3" fmla="*/ 0 h 589"/>
                <a:gd name="T4" fmla="*/ 2147483647 w 642"/>
                <a:gd name="T5" fmla="*/ 2147483647 h 589"/>
                <a:gd name="T6" fmla="*/ 2147483647 w 642"/>
                <a:gd name="T7" fmla="*/ 2147483647 h 589"/>
                <a:gd name="T8" fmla="*/ 2147483647 w 642"/>
                <a:gd name="T9" fmla="*/ 2147483647 h 589"/>
                <a:gd name="T10" fmla="*/ 2147483647 w 642"/>
                <a:gd name="T11" fmla="*/ 2147483647 h 589"/>
                <a:gd name="T12" fmla="*/ 2147483647 w 642"/>
                <a:gd name="T13" fmla="*/ 2147483647 h 589"/>
                <a:gd name="T14" fmla="*/ 2147483647 w 642"/>
                <a:gd name="T15" fmla="*/ 2147483647 h 589"/>
                <a:gd name="T16" fmla="*/ 2147483647 w 642"/>
                <a:gd name="T17" fmla="*/ 2147483647 h 589"/>
                <a:gd name="T18" fmla="*/ 2147483647 w 642"/>
                <a:gd name="T19" fmla="*/ 2147483647 h 589"/>
                <a:gd name="T20" fmla="*/ 2147483647 w 642"/>
                <a:gd name="T21" fmla="*/ 2147483647 h 589"/>
                <a:gd name="T22" fmla="*/ 2147483647 w 642"/>
                <a:gd name="T23" fmla="*/ 2147483647 h 589"/>
                <a:gd name="T24" fmla="*/ 2147483647 w 642"/>
                <a:gd name="T25" fmla="*/ 2147483647 h 589"/>
                <a:gd name="T26" fmla="*/ 2147483647 w 642"/>
                <a:gd name="T27" fmla="*/ 2147483647 h 589"/>
                <a:gd name="T28" fmla="*/ 2147483647 w 642"/>
                <a:gd name="T29" fmla="*/ 2147483647 h 589"/>
                <a:gd name="T30" fmla="*/ 2147483647 w 642"/>
                <a:gd name="T31" fmla="*/ 2147483647 h 589"/>
                <a:gd name="T32" fmla="*/ 2147483647 w 642"/>
                <a:gd name="T33" fmla="*/ 2147483647 h 589"/>
                <a:gd name="T34" fmla="*/ 2147483647 w 642"/>
                <a:gd name="T35" fmla="*/ 2147483647 h 589"/>
                <a:gd name="T36" fmla="*/ 2147483647 w 642"/>
                <a:gd name="T37" fmla="*/ 2147483647 h 589"/>
                <a:gd name="T38" fmla="*/ 2147483647 w 642"/>
                <a:gd name="T39" fmla="*/ 2147483647 h 589"/>
                <a:gd name="T40" fmla="*/ 2147483647 w 642"/>
                <a:gd name="T41" fmla="*/ 2147483647 h 589"/>
                <a:gd name="T42" fmla="*/ 2147483647 w 642"/>
                <a:gd name="T43" fmla="*/ 2147483647 h 589"/>
                <a:gd name="T44" fmla="*/ 2147483647 w 642"/>
                <a:gd name="T45" fmla="*/ 2147483647 h 589"/>
                <a:gd name="T46" fmla="*/ 2147483647 w 642"/>
                <a:gd name="T47" fmla="*/ 2147483647 h 589"/>
                <a:gd name="T48" fmla="*/ 2147483647 w 642"/>
                <a:gd name="T49" fmla="*/ 0 h 5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42" h="589">
                  <a:moveTo>
                    <a:pt x="7" y="0"/>
                  </a:moveTo>
                  <a:cubicBezTo>
                    <a:pt x="627" y="0"/>
                    <a:pt x="627" y="0"/>
                    <a:pt x="627" y="0"/>
                  </a:cubicBezTo>
                  <a:cubicBezTo>
                    <a:pt x="627" y="51"/>
                    <a:pt x="627" y="51"/>
                    <a:pt x="627" y="51"/>
                  </a:cubicBezTo>
                  <a:cubicBezTo>
                    <a:pt x="627" y="51"/>
                    <a:pt x="642" y="62"/>
                    <a:pt x="642" y="82"/>
                  </a:cubicBezTo>
                  <a:cubicBezTo>
                    <a:pt x="642" y="101"/>
                    <a:pt x="612" y="115"/>
                    <a:pt x="612" y="129"/>
                  </a:cubicBezTo>
                  <a:cubicBezTo>
                    <a:pt x="612" y="144"/>
                    <a:pt x="637" y="152"/>
                    <a:pt x="637" y="171"/>
                  </a:cubicBezTo>
                  <a:cubicBezTo>
                    <a:pt x="637" y="190"/>
                    <a:pt x="610" y="206"/>
                    <a:pt x="612" y="225"/>
                  </a:cubicBezTo>
                  <a:cubicBezTo>
                    <a:pt x="613" y="244"/>
                    <a:pt x="637" y="246"/>
                    <a:pt x="635" y="261"/>
                  </a:cubicBezTo>
                  <a:cubicBezTo>
                    <a:pt x="634" y="277"/>
                    <a:pt x="612" y="292"/>
                    <a:pt x="612" y="306"/>
                  </a:cubicBezTo>
                  <a:cubicBezTo>
                    <a:pt x="612" y="320"/>
                    <a:pt x="635" y="331"/>
                    <a:pt x="635" y="347"/>
                  </a:cubicBezTo>
                  <a:cubicBezTo>
                    <a:pt x="635" y="363"/>
                    <a:pt x="612" y="378"/>
                    <a:pt x="610" y="394"/>
                  </a:cubicBezTo>
                  <a:cubicBezTo>
                    <a:pt x="608" y="409"/>
                    <a:pt x="626" y="413"/>
                    <a:pt x="626" y="424"/>
                  </a:cubicBezTo>
                  <a:cubicBezTo>
                    <a:pt x="626" y="435"/>
                    <a:pt x="618" y="459"/>
                    <a:pt x="575" y="495"/>
                  </a:cubicBezTo>
                  <a:cubicBezTo>
                    <a:pt x="532" y="532"/>
                    <a:pt x="467" y="589"/>
                    <a:pt x="467" y="589"/>
                  </a:cubicBezTo>
                  <a:cubicBezTo>
                    <a:pt x="174" y="589"/>
                    <a:pt x="174" y="589"/>
                    <a:pt x="174" y="589"/>
                  </a:cubicBezTo>
                  <a:cubicBezTo>
                    <a:pt x="39" y="476"/>
                    <a:pt x="39" y="476"/>
                    <a:pt x="39" y="476"/>
                  </a:cubicBezTo>
                  <a:cubicBezTo>
                    <a:pt x="35" y="462"/>
                    <a:pt x="35" y="438"/>
                    <a:pt x="32" y="429"/>
                  </a:cubicBezTo>
                  <a:cubicBezTo>
                    <a:pt x="29" y="419"/>
                    <a:pt x="2" y="405"/>
                    <a:pt x="2" y="389"/>
                  </a:cubicBezTo>
                  <a:cubicBezTo>
                    <a:pt x="2" y="373"/>
                    <a:pt x="26" y="366"/>
                    <a:pt x="26" y="355"/>
                  </a:cubicBezTo>
                  <a:cubicBezTo>
                    <a:pt x="26" y="344"/>
                    <a:pt x="0" y="316"/>
                    <a:pt x="2" y="295"/>
                  </a:cubicBezTo>
                  <a:cubicBezTo>
                    <a:pt x="3" y="274"/>
                    <a:pt x="21" y="269"/>
                    <a:pt x="23" y="258"/>
                  </a:cubicBezTo>
                  <a:cubicBezTo>
                    <a:pt x="24" y="247"/>
                    <a:pt x="5" y="230"/>
                    <a:pt x="5" y="214"/>
                  </a:cubicBezTo>
                  <a:cubicBezTo>
                    <a:pt x="5" y="198"/>
                    <a:pt x="24" y="182"/>
                    <a:pt x="24" y="168"/>
                  </a:cubicBezTo>
                  <a:cubicBezTo>
                    <a:pt x="24" y="153"/>
                    <a:pt x="3" y="144"/>
                    <a:pt x="2" y="120"/>
                  </a:cubicBezTo>
                  <a:cubicBezTo>
                    <a:pt x="0" y="96"/>
                    <a:pt x="7" y="0"/>
                    <a:pt x="7"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43" name="Freeform 30"/>
            <p:cNvSpPr/>
            <p:nvPr/>
          </p:nvSpPr>
          <p:spPr bwMode="auto">
            <a:xfrm>
              <a:off x="5890418" y="5467351"/>
              <a:ext cx="387350" cy="52388"/>
            </a:xfrm>
            <a:custGeom>
              <a:avLst/>
              <a:gdLst>
                <a:gd name="T0" fmla="*/ 0 w 266"/>
                <a:gd name="T1" fmla="*/ 0 h 36"/>
                <a:gd name="T2" fmla="*/ 2147483647 w 266"/>
                <a:gd name="T3" fmla="*/ 0 h 36"/>
                <a:gd name="T4" fmla="*/ 2147483647 w 266"/>
                <a:gd name="T5" fmla="*/ 2147483647 h 36"/>
                <a:gd name="T6" fmla="*/ 2147483647 w 266"/>
                <a:gd name="T7" fmla="*/ 2147483647 h 36"/>
                <a:gd name="T8" fmla="*/ 0 w 266"/>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 h="36">
                  <a:moveTo>
                    <a:pt x="0" y="0"/>
                  </a:moveTo>
                  <a:cubicBezTo>
                    <a:pt x="266" y="0"/>
                    <a:pt x="266" y="0"/>
                    <a:pt x="266" y="0"/>
                  </a:cubicBezTo>
                  <a:cubicBezTo>
                    <a:pt x="266" y="0"/>
                    <a:pt x="237" y="36"/>
                    <a:pt x="223" y="36"/>
                  </a:cubicBezTo>
                  <a:cubicBezTo>
                    <a:pt x="209" y="36"/>
                    <a:pt x="62" y="36"/>
                    <a:pt x="50" y="36"/>
                  </a:cubicBezTo>
                  <a:cubicBezTo>
                    <a:pt x="37" y="36"/>
                    <a:pt x="0" y="0"/>
                    <a:pt x="0" y="0"/>
                  </a:cubicBezTo>
                  <a:close/>
                </a:path>
              </a:pathLst>
            </a:custGeom>
            <a:solidFill>
              <a:schemeClr val="l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44" name="Oval 34"/>
            <p:cNvSpPr>
              <a:spLocks noChangeArrowheads="1"/>
            </p:cNvSpPr>
            <p:nvPr/>
          </p:nvSpPr>
          <p:spPr bwMode="auto">
            <a:xfrm>
              <a:off x="4714081" y="3819526"/>
              <a:ext cx="44450"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45" name="Oval 35"/>
            <p:cNvSpPr>
              <a:spLocks noChangeArrowheads="1"/>
            </p:cNvSpPr>
            <p:nvPr/>
          </p:nvSpPr>
          <p:spPr bwMode="auto">
            <a:xfrm>
              <a:off x="4729956" y="3881438"/>
              <a:ext cx="44450"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46" name="Oval 36"/>
            <p:cNvSpPr>
              <a:spLocks noChangeArrowheads="1"/>
            </p:cNvSpPr>
            <p:nvPr/>
          </p:nvSpPr>
          <p:spPr bwMode="auto">
            <a:xfrm>
              <a:off x="4756943" y="3944938"/>
              <a:ext cx="47625"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47" name="Oval 37"/>
            <p:cNvSpPr>
              <a:spLocks noChangeArrowheads="1"/>
            </p:cNvSpPr>
            <p:nvPr/>
          </p:nvSpPr>
          <p:spPr bwMode="auto">
            <a:xfrm>
              <a:off x="4798218" y="3995738"/>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48" name="Oval 38"/>
            <p:cNvSpPr>
              <a:spLocks noChangeArrowheads="1"/>
            </p:cNvSpPr>
            <p:nvPr/>
          </p:nvSpPr>
          <p:spPr bwMode="auto">
            <a:xfrm>
              <a:off x="4856956" y="4038601"/>
              <a:ext cx="46038"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49" name="Oval 39"/>
            <p:cNvSpPr>
              <a:spLocks noChangeArrowheads="1"/>
            </p:cNvSpPr>
            <p:nvPr/>
          </p:nvSpPr>
          <p:spPr bwMode="auto">
            <a:xfrm>
              <a:off x="4923631" y="4071938"/>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50" name="Oval 40"/>
            <p:cNvSpPr>
              <a:spLocks noChangeArrowheads="1"/>
            </p:cNvSpPr>
            <p:nvPr/>
          </p:nvSpPr>
          <p:spPr bwMode="auto">
            <a:xfrm>
              <a:off x="6936581" y="3971926"/>
              <a:ext cx="46038" cy="47625"/>
            </a:xfrm>
            <a:prstGeom prst="ellipse">
              <a:avLst/>
            </a:pr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51" name="Oval 41"/>
            <p:cNvSpPr>
              <a:spLocks noChangeArrowheads="1"/>
            </p:cNvSpPr>
            <p:nvPr/>
          </p:nvSpPr>
          <p:spPr bwMode="auto">
            <a:xfrm>
              <a:off x="6971506" y="3900488"/>
              <a:ext cx="46038" cy="47625"/>
            </a:xfrm>
            <a:prstGeom prst="ellipse">
              <a:avLst/>
            </a:pr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52" name="Oval 42"/>
            <p:cNvSpPr>
              <a:spLocks noChangeArrowheads="1"/>
            </p:cNvSpPr>
            <p:nvPr/>
          </p:nvSpPr>
          <p:spPr bwMode="auto">
            <a:xfrm>
              <a:off x="7014368" y="3843338"/>
              <a:ext cx="46038" cy="46038"/>
            </a:xfrm>
            <a:prstGeom prst="ellipse">
              <a:avLst/>
            </a:pr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53" name="Oval 43"/>
            <p:cNvSpPr>
              <a:spLocks noChangeArrowheads="1"/>
            </p:cNvSpPr>
            <p:nvPr/>
          </p:nvSpPr>
          <p:spPr bwMode="auto">
            <a:xfrm>
              <a:off x="7068343" y="3798888"/>
              <a:ext cx="46038" cy="46038"/>
            </a:xfrm>
            <a:prstGeom prst="ellipse">
              <a:avLst/>
            </a:pr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54" name="Oval 44"/>
            <p:cNvSpPr>
              <a:spLocks noChangeArrowheads="1"/>
            </p:cNvSpPr>
            <p:nvPr/>
          </p:nvSpPr>
          <p:spPr bwMode="auto">
            <a:xfrm>
              <a:off x="7127081" y="3775076"/>
              <a:ext cx="44450" cy="47625"/>
            </a:xfrm>
            <a:prstGeom prst="ellipse">
              <a:avLst/>
            </a:pr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55" name="Oval 45"/>
            <p:cNvSpPr>
              <a:spLocks noChangeArrowheads="1"/>
            </p:cNvSpPr>
            <p:nvPr/>
          </p:nvSpPr>
          <p:spPr bwMode="auto">
            <a:xfrm>
              <a:off x="7190581" y="3759201"/>
              <a:ext cx="46038" cy="46038"/>
            </a:xfrm>
            <a:prstGeom prst="ellipse">
              <a:avLst/>
            </a:pr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56" name="Oval 46"/>
            <p:cNvSpPr>
              <a:spLocks noChangeArrowheads="1"/>
            </p:cNvSpPr>
            <p:nvPr/>
          </p:nvSpPr>
          <p:spPr bwMode="auto">
            <a:xfrm>
              <a:off x="7581106" y="3603626"/>
              <a:ext cx="44450" cy="47625"/>
            </a:xfrm>
            <a:prstGeom prst="ellipse">
              <a:avLst/>
            </a:pr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57" name="Oval 47"/>
            <p:cNvSpPr>
              <a:spLocks noChangeArrowheads="1"/>
            </p:cNvSpPr>
            <p:nvPr/>
          </p:nvSpPr>
          <p:spPr bwMode="auto">
            <a:xfrm>
              <a:off x="7655718" y="3563938"/>
              <a:ext cx="44450" cy="47625"/>
            </a:xfrm>
            <a:prstGeom prst="ellipse">
              <a:avLst/>
            </a:pr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58" name="Oval 48"/>
            <p:cNvSpPr>
              <a:spLocks noChangeArrowheads="1"/>
            </p:cNvSpPr>
            <p:nvPr/>
          </p:nvSpPr>
          <p:spPr bwMode="auto">
            <a:xfrm>
              <a:off x="7711281" y="3522663"/>
              <a:ext cx="47625" cy="46038"/>
            </a:xfrm>
            <a:prstGeom prst="ellipse">
              <a:avLst/>
            </a:pr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59" name="Oval 49"/>
            <p:cNvSpPr>
              <a:spLocks noChangeArrowheads="1"/>
            </p:cNvSpPr>
            <p:nvPr/>
          </p:nvSpPr>
          <p:spPr bwMode="auto">
            <a:xfrm>
              <a:off x="7757318" y="3463926"/>
              <a:ext cx="44450" cy="46038"/>
            </a:xfrm>
            <a:prstGeom prst="ellipse">
              <a:avLst/>
            </a:pr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60" name="Oval 50"/>
            <p:cNvSpPr>
              <a:spLocks noChangeArrowheads="1"/>
            </p:cNvSpPr>
            <p:nvPr/>
          </p:nvSpPr>
          <p:spPr bwMode="auto">
            <a:xfrm>
              <a:off x="7784306" y="3405188"/>
              <a:ext cx="47625" cy="46038"/>
            </a:xfrm>
            <a:prstGeom prst="ellipse">
              <a:avLst/>
            </a:pr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61" name="Oval 51"/>
            <p:cNvSpPr>
              <a:spLocks noChangeArrowheads="1"/>
            </p:cNvSpPr>
            <p:nvPr/>
          </p:nvSpPr>
          <p:spPr bwMode="auto">
            <a:xfrm>
              <a:off x="7798593" y="3341688"/>
              <a:ext cx="46038" cy="46038"/>
            </a:xfrm>
            <a:prstGeom prst="ellipse">
              <a:avLst/>
            </a:pr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62" name="Freeform 52"/>
            <p:cNvSpPr/>
            <p:nvPr/>
          </p:nvSpPr>
          <p:spPr bwMode="auto">
            <a:xfrm>
              <a:off x="5522118" y="2360613"/>
              <a:ext cx="57150" cy="79375"/>
            </a:xfrm>
            <a:custGeom>
              <a:avLst/>
              <a:gdLst>
                <a:gd name="T0" fmla="*/ 2147483647 w 40"/>
                <a:gd name="T1" fmla="*/ 2147483647 h 55"/>
                <a:gd name="T2" fmla="*/ 2147483647 w 40"/>
                <a:gd name="T3" fmla="*/ 2147483647 h 55"/>
                <a:gd name="T4" fmla="*/ 0 w 40"/>
                <a:gd name="T5" fmla="*/ 2147483647 h 55"/>
                <a:gd name="T6" fmla="*/ 2147483647 w 40"/>
                <a:gd name="T7" fmla="*/ 2147483647 h 55"/>
                <a:gd name="T8" fmla="*/ 2147483647 w 40"/>
                <a:gd name="T9" fmla="*/ 0 h 55"/>
                <a:gd name="T10" fmla="*/ 2147483647 w 40"/>
                <a:gd name="T11" fmla="*/ 2147483647 h 55"/>
                <a:gd name="T12" fmla="*/ 2147483647 w 40"/>
                <a:gd name="T13" fmla="*/ 2147483647 h 55"/>
                <a:gd name="T14" fmla="*/ 2147483647 w 40"/>
                <a:gd name="T15" fmla="*/ 2147483647 h 55"/>
                <a:gd name="T16" fmla="*/ 2147483647 w 40"/>
                <a:gd name="T17" fmla="*/ 2147483647 h 55"/>
                <a:gd name="T18" fmla="*/ 2147483647 w 40"/>
                <a:gd name="T19" fmla="*/ 2147483647 h 55"/>
                <a:gd name="T20" fmla="*/ 2147483647 w 40"/>
                <a:gd name="T21" fmla="*/ 2147483647 h 55"/>
                <a:gd name="T22" fmla="*/ 2147483647 w 40"/>
                <a:gd name="T23" fmla="*/ 2147483647 h 55"/>
                <a:gd name="T24" fmla="*/ 2147483647 w 40"/>
                <a:gd name="T25" fmla="*/ 2147483647 h 55"/>
                <a:gd name="T26" fmla="*/ 2147483647 w 40"/>
                <a:gd name="T27" fmla="*/ 2147483647 h 55"/>
                <a:gd name="T28" fmla="*/ 2147483647 w 40"/>
                <a:gd name="T29" fmla="*/ 2147483647 h 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0" h="55">
                  <a:moveTo>
                    <a:pt x="20" y="55"/>
                  </a:moveTo>
                  <a:cubicBezTo>
                    <a:pt x="14" y="55"/>
                    <a:pt x="9" y="53"/>
                    <a:pt x="5" y="49"/>
                  </a:cubicBezTo>
                  <a:cubicBezTo>
                    <a:pt x="0" y="43"/>
                    <a:pt x="0" y="37"/>
                    <a:pt x="0" y="27"/>
                  </a:cubicBezTo>
                  <a:cubicBezTo>
                    <a:pt x="0" y="18"/>
                    <a:pt x="0" y="11"/>
                    <a:pt x="5" y="6"/>
                  </a:cubicBezTo>
                  <a:cubicBezTo>
                    <a:pt x="9" y="2"/>
                    <a:pt x="14" y="0"/>
                    <a:pt x="20" y="0"/>
                  </a:cubicBezTo>
                  <a:cubicBezTo>
                    <a:pt x="30" y="0"/>
                    <a:pt x="38" y="6"/>
                    <a:pt x="40" y="17"/>
                  </a:cubicBezTo>
                  <a:cubicBezTo>
                    <a:pt x="29" y="17"/>
                    <a:pt x="29" y="17"/>
                    <a:pt x="29" y="17"/>
                  </a:cubicBezTo>
                  <a:cubicBezTo>
                    <a:pt x="28" y="13"/>
                    <a:pt x="25" y="9"/>
                    <a:pt x="20" y="9"/>
                  </a:cubicBezTo>
                  <a:cubicBezTo>
                    <a:pt x="17" y="9"/>
                    <a:pt x="15" y="10"/>
                    <a:pt x="13" y="12"/>
                  </a:cubicBezTo>
                  <a:cubicBezTo>
                    <a:pt x="11" y="14"/>
                    <a:pt x="10" y="17"/>
                    <a:pt x="10" y="27"/>
                  </a:cubicBezTo>
                  <a:cubicBezTo>
                    <a:pt x="10" y="38"/>
                    <a:pt x="11" y="40"/>
                    <a:pt x="13" y="43"/>
                  </a:cubicBezTo>
                  <a:cubicBezTo>
                    <a:pt x="15" y="44"/>
                    <a:pt x="17" y="45"/>
                    <a:pt x="20" y="45"/>
                  </a:cubicBezTo>
                  <a:cubicBezTo>
                    <a:pt x="25" y="45"/>
                    <a:pt x="28" y="42"/>
                    <a:pt x="29" y="38"/>
                  </a:cubicBezTo>
                  <a:cubicBezTo>
                    <a:pt x="40" y="38"/>
                    <a:pt x="40" y="38"/>
                    <a:pt x="40" y="38"/>
                  </a:cubicBezTo>
                  <a:cubicBezTo>
                    <a:pt x="38" y="49"/>
                    <a:pt x="30" y="55"/>
                    <a:pt x="20"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63" name="Freeform 53"/>
            <p:cNvSpPr>
              <a:spLocks noEditPoints="1"/>
            </p:cNvSpPr>
            <p:nvPr/>
          </p:nvSpPr>
          <p:spPr bwMode="auto">
            <a:xfrm>
              <a:off x="5593556" y="2360613"/>
              <a:ext cx="58738" cy="79375"/>
            </a:xfrm>
            <a:custGeom>
              <a:avLst/>
              <a:gdLst>
                <a:gd name="T0" fmla="*/ 2147483647 w 41"/>
                <a:gd name="T1" fmla="*/ 2147483647 h 54"/>
                <a:gd name="T2" fmla="*/ 2147483647 w 41"/>
                <a:gd name="T3" fmla="*/ 2147483647 h 54"/>
                <a:gd name="T4" fmla="*/ 2147483647 w 41"/>
                <a:gd name="T5" fmla="*/ 2147483647 h 54"/>
                <a:gd name="T6" fmla="*/ 2147483647 w 41"/>
                <a:gd name="T7" fmla="*/ 2147483647 h 54"/>
                <a:gd name="T8" fmla="*/ 0 w 41"/>
                <a:gd name="T9" fmla="*/ 2147483647 h 54"/>
                <a:gd name="T10" fmla="*/ 0 w 41"/>
                <a:gd name="T11" fmla="*/ 0 h 54"/>
                <a:gd name="T12" fmla="*/ 2147483647 w 41"/>
                <a:gd name="T13" fmla="*/ 0 h 54"/>
                <a:gd name="T14" fmla="*/ 2147483647 w 41"/>
                <a:gd name="T15" fmla="*/ 2147483647 h 54"/>
                <a:gd name="T16" fmla="*/ 2147483647 w 41"/>
                <a:gd name="T17" fmla="*/ 2147483647 h 54"/>
                <a:gd name="T18" fmla="*/ 2147483647 w 41"/>
                <a:gd name="T19" fmla="*/ 2147483647 h 54"/>
                <a:gd name="T20" fmla="*/ 2147483647 w 41"/>
                <a:gd name="T21" fmla="*/ 2147483647 h 54"/>
                <a:gd name="T22" fmla="*/ 2147483647 w 41"/>
                <a:gd name="T23" fmla="*/ 2147483647 h 54"/>
                <a:gd name="T24" fmla="*/ 2147483647 w 41"/>
                <a:gd name="T25" fmla="*/ 2147483647 h 54"/>
                <a:gd name="T26" fmla="*/ 2147483647 w 41"/>
                <a:gd name="T27" fmla="*/ 2147483647 h 54"/>
                <a:gd name="T28" fmla="*/ 2147483647 w 41"/>
                <a:gd name="T29" fmla="*/ 2147483647 h 54"/>
                <a:gd name="T30" fmla="*/ 2147483647 w 41"/>
                <a:gd name="T31" fmla="*/ 2147483647 h 54"/>
                <a:gd name="T32" fmla="*/ 2147483647 w 41"/>
                <a:gd name="T33" fmla="*/ 2147483647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54">
                  <a:moveTo>
                    <a:pt x="29" y="54"/>
                  </a:moveTo>
                  <a:cubicBezTo>
                    <a:pt x="18" y="33"/>
                    <a:pt x="18" y="33"/>
                    <a:pt x="18" y="33"/>
                  </a:cubicBezTo>
                  <a:cubicBezTo>
                    <a:pt x="10" y="33"/>
                    <a:pt x="10" y="33"/>
                    <a:pt x="10" y="33"/>
                  </a:cubicBezTo>
                  <a:cubicBezTo>
                    <a:pt x="10" y="54"/>
                    <a:pt x="10" y="54"/>
                    <a:pt x="10" y="54"/>
                  </a:cubicBezTo>
                  <a:cubicBezTo>
                    <a:pt x="0" y="54"/>
                    <a:pt x="0" y="54"/>
                    <a:pt x="0" y="54"/>
                  </a:cubicBezTo>
                  <a:cubicBezTo>
                    <a:pt x="0" y="0"/>
                    <a:pt x="0" y="0"/>
                    <a:pt x="0" y="0"/>
                  </a:cubicBezTo>
                  <a:cubicBezTo>
                    <a:pt x="21" y="0"/>
                    <a:pt x="21" y="0"/>
                    <a:pt x="21" y="0"/>
                  </a:cubicBezTo>
                  <a:cubicBezTo>
                    <a:pt x="32" y="0"/>
                    <a:pt x="39" y="8"/>
                    <a:pt x="39" y="17"/>
                  </a:cubicBezTo>
                  <a:cubicBezTo>
                    <a:pt x="39" y="24"/>
                    <a:pt x="34" y="29"/>
                    <a:pt x="29" y="31"/>
                  </a:cubicBezTo>
                  <a:cubicBezTo>
                    <a:pt x="41" y="54"/>
                    <a:pt x="41" y="54"/>
                    <a:pt x="41" y="54"/>
                  </a:cubicBezTo>
                  <a:lnTo>
                    <a:pt x="29" y="54"/>
                  </a:lnTo>
                  <a:close/>
                  <a:moveTo>
                    <a:pt x="20" y="10"/>
                  </a:moveTo>
                  <a:cubicBezTo>
                    <a:pt x="10" y="10"/>
                    <a:pt x="10" y="10"/>
                    <a:pt x="10" y="10"/>
                  </a:cubicBezTo>
                  <a:cubicBezTo>
                    <a:pt x="10" y="24"/>
                    <a:pt x="10" y="24"/>
                    <a:pt x="10" y="24"/>
                  </a:cubicBezTo>
                  <a:cubicBezTo>
                    <a:pt x="20" y="24"/>
                    <a:pt x="20" y="24"/>
                    <a:pt x="20" y="24"/>
                  </a:cubicBezTo>
                  <a:cubicBezTo>
                    <a:pt x="25" y="24"/>
                    <a:pt x="28" y="21"/>
                    <a:pt x="28" y="17"/>
                  </a:cubicBezTo>
                  <a:cubicBezTo>
                    <a:pt x="28" y="13"/>
                    <a:pt x="25" y="10"/>
                    <a:pt x="2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64" name="Freeform 54"/>
            <p:cNvSpPr/>
            <p:nvPr/>
          </p:nvSpPr>
          <p:spPr bwMode="auto">
            <a:xfrm>
              <a:off x="5666581" y="2360613"/>
              <a:ext cx="50800" cy="79375"/>
            </a:xfrm>
            <a:custGeom>
              <a:avLst/>
              <a:gdLst>
                <a:gd name="T0" fmla="*/ 0 w 32"/>
                <a:gd name="T1" fmla="*/ 2147483647 h 50"/>
                <a:gd name="T2" fmla="*/ 0 w 32"/>
                <a:gd name="T3" fmla="*/ 0 h 50"/>
                <a:gd name="T4" fmla="*/ 2147483647 w 32"/>
                <a:gd name="T5" fmla="*/ 0 h 50"/>
                <a:gd name="T6" fmla="*/ 2147483647 w 32"/>
                <a:gd name="T7" fmla="*/ 2147483647 h 50"/>
                <a:gd name="T8" fmla="*/ 2147483647 w 32"/>
                <a:gd name="T9" fmla="*/ 2147483647 h 50"/>
                <a:gd name="T10" fmla="*/ 2147483647 w 32"/>
                <a:gd name="T11" fmla="*/ 2147483647 h 50"/>
                <a:gd name="T12" fmla="*/ 2147483647 w 32"/>
                <a:gd name="T13" fmla="*/ 2147483647 h 50"/>
                <a:gd name="T14" fmla="*/ 2147483647 w 32"/>
                <a:gd name="T15" fmla="*/ 2147483647 h 50"/>
                <a:gd name="T16" fmla="*/ 2147483647 w 32"/>
                <a:gd name="T17" fmla="*/ 2147483647 h 50"/>
                <a:gd name="T18" fmla="*/ 2147483647 w 32"/>
                <a:gd name="T19" fmla="*/ 2147483647 h 50"/>
                <a:gd name="T20" fmla="*/ 2147483647 w 32"/>
                <a:gd name="T21" fmla="*/ 2147483647 h 50"/>
                <a:gd name="T22" fmla="*/ 2147483647 w 32"/>
                <a:gd name="T23" fmla="*/ 2147483647 h 50"/>
                <a:gd name="T24" fmla="*/ 0 w 32"/>
                <a:gd name="T25" fmla="*/ 2147483647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 h="50">
                  <a:moveTo>
                    <a:pt x="0" y="50"/>
                  </a:moveTo>
                  <a:lnTo>
                    <a:pt x="0" y="0"/>
                  </a:lnTo>
                  <a:lnTo>
                    <a:pt x="32" y="0"/>
                  </a:lnTo>
                  <a:lnTo>
                    <a:pt x="32" y="9"/>
                  </a:lnTo>
                  <a:lnTo>
                    <a:pt x="9" y="9"/>
                  </a:lnTo>
                  <a:lnTo>
                    <a:pt x="9" y="20"/>
                  </a:lnTo>
                  <a:lnTo>
                    <a:pt x="29" y="20"/>
                  </a:lnTo>
                  <a:lnTo>
                    <a:pt x="29" y="29"/>
                  </a:lnTo>
                  <a:lnTo>
                    <a:pt x="9" y="29"/>
                  </a:lnTo>
                  <a:lnTo>
                    <a:pt x="9" y="41"/>
                  </a:lnTo>
                  <a:lnTo>
                    <a:pt x="32" y="41"/>
                  </a:lnTo>
                  <a:lnTo>
                    <a:pt x="32" y="5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65" name="Freeform 55"/>
            <p:cNvSpPr>
              <a:spLocks noEditPoints="1"/>
            </p:cNvSpPr>
            <p:nvPr/>
          </p:nvSpPr>
          <p:spPr bwMode="auto">
            <a:xfrm>
              <a:off x="5723731" y="2360613"/>
              <a:ext cx="69850" cy="79375"/>
            </a:xfrm>
            <a:custGeom>
              <a:avLst/>
              <a:gdLst>
                <a:gd name="T0" fmla="*/ 2147483647 w 44"/>
                <a:gd name="T1" fmla="*/ 2147483647 h 50"/>
                <a:gd name="T2" fmla="*/ 2147483647 w 44"/>
                <a:gd name="T3" fmla="*/ 2147483647 h 50"/>
                <a:gd name="T4" fmla="*/ 2147483647 w 44"/>
                <a:gd name="T5" fmla="*/ 2147483647 h 50"/>
                <a:gd name="T6" fmla="*/ 2147483647 w 44"/>
                <a:gd name="T7" fmla="*/ 2147483647 h 50"/>
                <a:gd name="T8" fmla="*/ 0 w 44"/>
                <a:gd name="T9" fmla="*/ 2147483647 h 50"/>
                <a:gd name="T10" fmla="*/ 2147483647 w 44"/>
                <a:gd name="T11" fmla="*/ 0 h 50"/>
                <a:gd name="T12" fmla="*/ 2147483647 w 44"/>
                <a:gd name="T13" fmla="*/ 0 h 50"/>
                <a:gd name="T14" fmla="*/ 2147483647 w 44"/>
                <a:gd name="T15" fmla="*/ 2147483647 h 50"/>
                <a:gd name="T16" fmla="*/ 2147483647 w 44"/>
                <a:gd name="T17" fmla="*/ 2147483647 h 50"/>
                <a:gd name="T18" fmla="*/ 2147483647 w 44"/>
                <a:gd name="T19" fmla="*/ 2147483647 h 50"/>
                <a:gd name="T20" fmla="*/ 2147483647 w 44"/>
                <a:gd name="T21" fmla="*/ 2147483647 h 50"/>
                <a:gd name="T22" fmla="*/ 2147483647 w 44"/>
                <a:gd name="T23" fmla="*/ 2147483647 h 50"/>
                <a:gd name="T24" fmla="*/ 2147483647 w 44"/>
                <a:gd name="T25" fmla="*/ 2147483647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 h="50">
                  <a:moveTo>
                    <a:pt x="34" y="50"/>
                  </a:moveTo>
                  <a:lnTo>
                    <a:pt x="31" y="41"/>
                  </a:lnTo>
                  <a:lnTo>
                    <a:pt x="13" y="41"/>
                  </a:lnTo>
                  <a:lnTo>
                    <a:pt x="10" y="50"/>
                  </a:lnTo>
                  <a:lnTo>
                    <a:pt x="0" y="50"/>
                  </a:lnTo>
                  <a:lnTo>
                    <a:pt x="19" y="0"/>
                  </a:lnTo>
                  <a:lnTo>
                    <a:pt x="26" y="0"/>
                  </a:lnTo>
                  <a:lnTo>
                    <a:pt x="44" y="50"/>
                  </a:lnTo>
                  <a:lnTo>
                    <a:pt x="34" y="50"/>
                  </a:lnTo>
                  <a:close/>
                  <a:moveTo>
                    <a:pt x="22" y="15"/>
                  </a:moveTo>
                  <a:lnTo>
                    <a:pt x="16" y="33"/>
                  </a:lnTo>
                  <a:lnTo>
                    <a:pt x="29" y="33"/>
                  </a:lnTo>
                  <a:lnTo>
                    <a:pt x="22"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66" name="Freeform 56"/>
            <p:cNvSpPr/>
            <p:nvPr/>
          </p:nvSpPr>
          <p:spPr bwMode="auto">
            <a:xfrm>
              <a:off x="5790406" y="2360613"/>
              <a:ext cx="57150" cy="79375"/>
            </a:xfrm>
            <a:custGeom>
              <a:avLst/>
              <a:gdLst>
                <a:gd name="T0" fmla="*/ 2147483647 w 36"/>
                <a:gd name="T1" fmla="*/ 2147483647 h 50"/>
                <a:gd name="T2" fmla="*/ 2147483647 w 36"/>
                <a:gd name="T3" fmla="*/ 2147483647 h 50"/>
                <a:gd name="T4" fmla="*/ 2147483647 w 36"/>
                <a:gd name="T5" fmla="*/ 2147483647 h 50"/>
                <a:gd name="T6" fmla="*/ 2147483647 w 36"/>
                <a:gd name="T7" fmla="*/ 2147483647 h 50"/>
                <a:gd name="T8" fmla="*/ 0 w 36"/>
                <a:gd name="T9" fmla="*/ 2147483647 h 50"/>
                <a:gd name="T10" fmla="*/ 0 w 36"/>
                <a:gd name="T11" fmla="*/ 0 h 50"/>
                <a:gd name="T12" fmla="*/ 2147483647 w 36"/>
                <a:gd name="T13" fmla="*/ 0 h 50"/>
                <a:gd name="T14" fmla="*/ 2147483647 w 36"/>
                <a:gd name="T15" fmla="*/ 2147483647 h 50"/>
                <a:gd name="T16" fmla="*/ 2147483647 w 36"/>
                <a:gd name="T17" fmla="*/ 2147483647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50">
                  <a:moveTo>
                    <a:pt x="23" y="9"/>
                  </a:moveTo>
                  <a:lnTo>
                    <a:pt x="23" y="50"/>
                  </a:lnTo>
                  <a:lnTo>
                    <a:pt x="13" y="50"/>
                  </a:lnTo>
                  <a:lnTo>
                    <a:pt x="13" y="9"/>
                  </a:lnTo>
                  <a:lnTo>
                    <a:pt x="0" y="9"/>
                  </a:lnTo>
                  <a:lnTo>
                    <a:pt x="0" y="0"/>
                  </a:lnTo>
                  <a:lnTo>
                    <a:pt x="36" y="0"/>
                  </a:lnTo>
                  <a:lnTo>
                    <a:pt x="36" y="9"/>
                  </a:lnTo>
                  <a:lnTo>
                    <a:pt x="23"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67" name="Rectangle 57"/>
            <p:cNvSpPr>
              <a:spLocks noChangeArrowheads="1"/>
            </p:cNvSpPr>
            <p:nvPr/>
          </p:nvSpPr>
          <p:spPr bwMode="auto">
            <a:xfrm>
              <a:off x="5860256" y="2360613"/>
              <a:ext cx="1587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68" name="Freeform 58"/>
            <p:cNvSpPr/>
            <p:nvPr/>
          </p:nvSpPr>
          <p:spPr bwMode="auto">
            <a:xfrm>
              <a:off x="5884068" y="2360613"/>
              <a:ext cx="65088" cy="79375"/>
            </a:xfrm>
            <a:custGeom>
              <a:avLst/>
              <a:gdLst>
                <a:gd name="T0" fmla="*/ 2147483647 w 41"/>
                <a:gd name="T1" fmla="*/ 2147483647 h 50"/>
                <a:gd name="T2" fmla="*/ 2147483647 w 41"/>
                <a:gd name="T3" fmla="*/ 2147483647 h 50"/>
                <a:gd name="T4" fmla="*/ 0 w 41"/>
                <a:gd name="T5" fmla="*/ 0 h 50"/>
                <a:gd name="T6" fmla="*/ 2147483647 w 41"/>
                <a:gd name="T7" fmla="*/ 0 h 50"/>
                <a:gd name="T8" fmla="*/ 2147483647 w 41"/>
                <a:gd name="T9" fmla="*/ 2147483647 h 50"/>
                <a:gd name="T10" fmla="*/ 2147483647 w 41"/>
                <a:gd name="T11" fmla="*/ 0 h 50"/>
                <a:gd name="T12" fmla="*/ 2147483647 w 41"/>
                <a:gd name="T13" fmla="*/ 0 h 50"/>
                <a:gd name="T14" fmla="*/ 2147483647 w 41"/>
                <a:gd name="T15" fmla="*/ 214748364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 h="50">
                  <a:moveTo>
                    <a:pt x="24" y="50"/>
                  </a:moveTo>
                  <a:lnTo>
                    <a:pt x="17" y="50"/>
                  </a:lnTo>
                  <a:lnTo>
                    <a:pt x="0" y="0"/>
                  </a:lnTo>
                  <a:lnTo>
                    <a:pt x="10" y="0"/>
                  </a:lnTo>
                  <a:lnTo>
                    <a:pt x="20" y="33"/>
                  </a:lnTo>
                  <a:lnTo>
                    <a:pt x="30" y="0"/>
                  </a:lnTo>
                  <a:lnTo>
                    <a:pt x="41" y="0"/>
                  </a:lnTo>
                  <a:lnTo>
                    <a:pt x="24"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69" name="Freeform 59"/>
            <p:cNvSpPr/>
            <p:nvPr/>
          </p:nvSpPr>
          <p:spPr bwMode="auto">
            <a:xfrm>
              <a:off x="5958681" y="2360613"/>
              <a:ext cx="52388" cy="79375"/>
            </a:xfrm>
            <a:custGeom>
              <a:avLst/>
              <a:gdLst>
                <a:gd name="T0" fmla="*/ 0 w 33"/>
                <a:gd name="T1" fmla="*/ 2147483647 h 50"/>
                <a:gd name="T2" fmla="*/ 0 w 33"/>
                <a:gd name="T3" fmla="*/ 0 h 50"/>
                <a:gd name="T4" fmla="*/ 2147483647 w 33"/>
                <a:gd name="T5" fmla="*/ 0 h 50"/>
                <a:gd name="T6" fmla="*/ 2147483647 w 33"/>
                <a:gd name="T7" fmla="*/ 2147483647 h 50"/>
                <a:gd name="T8" fmla="*/ 2147483647 w 33"/>
                <a:gd name="T9" fmla="*/ 2147483647 h 50"/>
                <a:gd name="T10" fmla="*/ 2147483647 w 33"/>
                <a:gd name="T11" fmla="*/ 2147483647 h 50"/>
                <a:gd name="T12" fmla="*/ 2147483647 w 33"/>
                <a:gd name="T13" fmla="*/ 2147483647 h 50"/>
                <a:gd name="T14" fmla="*/ 2147483647 w 33"/>
                <a:gd name="T15" fmla="*/ 2147483647 h 50"/>
                <a:gd name="T16" fmla="*/ 2147483647 w 33"/>
                <a:gd name="T17" fmla="*/ 2147483647 h 50"/>
                <a:gd name="T18" fmla="*/ 2147483647 w 33"/>
                <a:gd name="T19" fmla="*/ 2147483647 h 50"/>
                <a:gd name="T20" fmla="*/ 2147483647 w 33"/>
                <a:gd name="T21" fmla="*/ 2147483647 h 50"/>
                <a:gd name="T22" fmla="*/ 2147483647 w 33"/>
                <a:gd name="T23" fmla="*/ 2147483647 h 50"/>
                <a:gd name="T24" fmla="*/ 0 w 33"/>
                <a:gd name="T25" fmla="*/ 2147483647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50">
                  <a:moveTo>
                    <a:pt x="0" y="50"/>
                  </a:moveTo>
                  <a:lnTo>
                    <a:pt x="0" y="0"/>
                  </a:lnTo>
                  <a:lnTo>
                    <a:pt x="33" y="0"/>
                  </a:lnTo>
                  <a:lnTo>
                    <a:pt x="33" y="9"/>
                  </a:lnTo>
                  <a:lnTo>
                    <a:pt x="9" y="9"/>
                  </a:lnTo>
                  <a:lnTo>
                    <a:pt x="9" y="20"/>
                  </a:lnTo>
                  <a:lnTo>
                    <a:pt x="29" y="20"/>
                  </a:lnTo>
                  <a:lnTo>
                    <a:pt x="29" y="29"/>
                  </a:lnTo>
                  <a:lnTo>
                    <a:pt x="9" y="29"/>
                  </a:lnTo>
                  <a:lnTo>
                    <a:pt x="9" y="41"/>
                  </a:lnTo>
                  <a:lnTo>
                    <a:pt x="33" y="41"/>
                  </a:lnTo>
                  <a:lnTo>
                    <a:pt x="33" y="5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sp>
        <p:nvSpPr>
          <p:cNvPr id="17412" name="矩形 94"/>
          <p:cNvSpPr>
            <a:spLocks noChangeArrowheads="1"/>
          </p:cNvSpPr>
          <p:nvPr/>
        </p:nvSpPr>
        <p:spPr bwMode="auto">
          <a:xfrm>
            <a:off x="8399463" y="2266592"/>
            <a:ext cx="279876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dirty="0">
                <a:solidFill>
                  <a:schemeClr val="accent3"/>
                </a:solidFill>
                <a:latin typeface="思源黑体" panose="020B0400000000000000" pitchFamily="34" charset="-122"/>
                <a:ea typeface="思源黑体" panose="020B0400000000000000" pitchFamily="34" charset="-122"/>
                <a:sym typeface="思源黑体" panose="020B0400000000000000" pitchFamily="34" charset="-122"/>
              </a:rPr>
              <a:t>faucibus orci luctus et ultrices posuere cubilia Curae; Donec velit neque, auctor sit amet aliquam vel, ullamcorper sit amet ligula. Nulla</a:t>
            </a:r>
          </a:p>
        </p:txBody>
      </p:sp>
      <p:sp>
        <p:nvSpPr>
          <p:cNvPr id="17413" name="矩形 96"/>
          <p:cNvSpPr>
            <a:spLocks noChangeArrowheads="1"/>
          </p:cNvSpPr>
          <p:nvPr/>
        </p:nvSpPr>
        <p:spPr bwMode="auto">
          <a:xfrm>
            <a:off x="8399463" y="3951288"/>
            <a:ext cx="290353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a:solidFill>
                  <a:schemeClr val="accent3"/>
                </a:solidFill>
                <a:latin typeface="思源黑体" panose="020B0400000000000000" pitchFamily="34" charset="-122"/>
                <a:ea typeface="思源黑体" panose="020B0400000000000000" pitchFamily="34" charset="-122"/>
                <a:sym typeface="思源黑体" panose="020B0400000000000000" pitchFamily="34" charset="-122"/>
              </a:rPr>
              <a:t>faucibus orci luctus et ultrices posuere cubilia Curae; Donec velit neque, auctor sit amet aliquam vel, ullamcorper sit amet ligula. Nulla</a:t>
            </a:r>
          </a:p>
        </p:txBody>
      </p:sp>
      <p:sp>
        <p:nvSpPr>
          <p:cNvPr id="98" name="KSO_Shape"/>
          <p:cNvSpPr/>
          <p:nvPr/>
        </p:nvSpPr>
        <p:spPr bwMode="auto">
          <a:xfrm>
            <a:off x="8007350" y="4268785"/>
            <a:ext cx="330200" cy="246062"/>
          </a:xfrm>
          <a:custGeom>
            <a:avLst/>
            <a:gdLst/>
            <a:ahLst/>
            <a:cxnLst/>
            <a:rect l="l" t="t" r="r" b="b"/>
            <a:pathLst>
              <a:path w="1439795" h="1078336">
                <a:moveTo>
                  <a:pt x="1320032" y="0"/>
                </a:moveTo>
                <a:lnTo>
                  <a:pt x="1439795" y="108600"/>
                </a:lnTo>
                <a:lnTo>
                  <a:pt x="560454" y="1078336"/>
                </a:lnTo>
                <a:lnTo>
                  <a:pt x="0" y="570126"/>
                </a:lnTo>
                <a:lnTo>
                  <a:pt x="100041" y="459801"/>
                </a:lnTo>
                <a:lnTo>
                  <a:pt x="540731" y="859412"/>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15" name="矩形 99"/>
          <p:cNvSpPr>
            <a:spLocks noChangeArrowheads="1"/>
          </p:cNvSpPr>
          <p:nvPr/>
        </p:nvSpPr>
        <p:spPr bwMode="auto">
          <a:xfrm>
            <a:off x="1408113" y="3429000"/>
            <a:ext cx="310673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dirty="0">
                <a:solidFill>
                  <a:schemeClr val="accent3"/>
                </a:solidFill>
                <a:latin typeface="思源黑体" panose="020B0400000000000000" pitchFamily="34" charset="-122"/>
                <a:ea typeface="思源黑体" panose="020B0400000000000000" pitchFamily="34" charset="-122"/>
                <a:sym typeface="思源黑体" panose="020B0400000000000000" pitchFamily="34" charset="-122"/>
              </a:rPr>
              <a:t>Vestibulum ante ipsum primis in faucibus orci luctus et ultrices posuere cubilia Curae; Donec velit neque, auctor sit amet aliquam vel, ullamcorper sit amet ligula. Nulla quis</a:t>
            </a:r>
            <a:endParaRPr lang="en-US" altLang="zh-CN" sz="1400" dirty="0">
              <a:solidFill>
                <a:schemeClr val="accent3"/>
              </a:solidFill>
              <a:latin typeface="思源黑体" panose="020B0400000000000000" pitchFamily="34" charset="-122"/>
              <a:ea typeface="思源黑体" panose="020B0400000000000000" pitchFamily="34" charset="-122"/>
              <a:sym typeface="思源黑体" panose="020B0400000000000000" pitchFamily="34" charset="-122"/>
            </a:endParaRPr>
          </a:p>
          <a:p>
            <a:pPr eaLnBrk="1" hangingPunct="1"/>
            <a:r>
              <a:rPr lang="zh-CN" altLang="en-US" sz="1400" dirty="0">
                <a:solidFill>
                  <a:schemeClr val="accent3"/>
                </a:solidFill>
                <a:latin typeface="思源黑体" panose="020B0400000000000000" pitchFamily="34" charset="-122"/>
                <a:ea typeface="思源黑体" panose="020B0400000000000000" pitchFamily="34" charset="-122"/>
                <a:sym typeface="思源黑体" panose="020B0400000000000000" pitchFamily="34" charset="-122"/>
              </a:rPr>
              <a:t>lorem ut libero malesuada feugiat. Vestibulum ac diam sit amet quam vehiculaVestibulum ante ipsum primis in faucibus</a:t>
            </a:r>
          </a:p>
        </p:txBody>
      </p:sp>
      <p:sp>
        <p:nvSpPr>
          <p:cNvPr id="17416" name="矩形 100"/>
          <p:cNvSpPr>
            <a:spLocks noChangeArrowheads="1"/>
          </p:cNvSpPr>
          <p:nvPr/>
        </p:nvSpPr>
        <p:spPr bwMode="auto">
          <a:xfrm>
            <a:off x="1408113" y="2206625"/>
            <a:ext cx="29876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2800" dirty="0">
                <a:solidFill>
                  <a:schemeClr val="accent1"/>
                </a:solidFill>
                <a:latin typeface="思源黑体" panose="020B0400000000000000" pitchFamily="34" charset="-122"/>
                <a:ea typeface="思源黑体" panose="020B0400000000000000" pitchFamily="34" charset="-122"/>
                <a:sym typeface="思源黑体" panose="020B0400000000000000" pitchFamily="34" charset="-122"/>
              </a:rPr>
              <a:t>DONEC SOLLICITUDIN. </a:t>
            </a:r>
            <a:endParaRPr lang="zh-CN" altLang="en-US" sz="2800" dirty="0">
              <a:solidFill>
                <a:schemeClr val="accent1"/>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66" name="KSO_Shape"/>
          <p:cNvSpPr/>
          <p:nvPr/>
        </p:nvSpPr>
        <p:spPr bwMode="auto">
          <a:xfrm>
            <a:off x="8007350" y="2814638"/>
            <a:ext cx="330200" cy="246062"/>
          </a:xfrm>
          <a:custGeom>
            <a:avLst/>
            <a:gdLst/>
            <a:ahLst/>
            <a:cxnLst/>
            <a:rect l="l" t="t" r="r" b="b"/>
            <a:pathLst>
              <a:path w="1439795" h="1078336">
                <a:moveTo>
                  <a:pt x="1320032" y="0"/>
                </a:moveTo>
                <a:lnTo>
                  <a:pt x="1439795" y="108600"/>
                </a:lnTo>
                <a:lnTo>
                  <a:pt x="560454" y="1078336"/>
                </a:lnTo>
                <a:lnTo>
                  <a:pt x="0" y="570126"/>
                </a:lnTo>
                <a:lnTo>
                  <a:pt x="100041" y="459801"/>
                </a:lnTo>
                <a:lnTo>
                  <a:pt x="540731" y="859412"/>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p:txBody>
      </p:sp>
      <p:grpSp>
        <p:nvGrpSpPr>
          <p:cNvPr id="67" name="组合 66"/>
          <p:cNvGrpSpPr/>
          <p:nvPr/>
        </p:nvGrpSpPr>
        <p:grpSpPr>
          <a:xfrm>
            <a:off x="1208876" y="369288"/>
            <a:ext cx="7658100" cy="735806"/>
            <a:chOff x="1208876" y="369288"/>
            <a:chExt cx="7658100" cy="735806"/>
          </a:xfrm>
        </p:grpSpPr>
        <p:sp>
          <p:nvSpPr>
            <p:cNvPr id="68" name="文本框 67"/>
            <p:cNvSpPr txBox="1"/>
            <p:nvPr/>
          </p:nvSpPr>
          <p:spPr>
            <a:xfrm>
              <a:off x="1208876" y="369288"/>
              <a:ext cx="7658100" cy="461665"/>
            </a:xfrm>
            <a:prstGeom prst="rect">
              <a:avLst/>
            </a:prstGeom>
            <a:noFill/>
          </p:spPr>
          <p:txBody>
            <a:bodyPr wrap="square" rtlCol="0">
              <a:spAutoFit/>
            </a:bodyPr>
            <a:lstStyle/>
            <a:p>
              <a:r>
                <a:rPr lang="zh-CN" altLang="en-US" sz="2400" dirty="0">
                  <a:gradFill>
                    <a:gsLst>
                      <a:gs pos="885">
                        <a:schemeClr val="accent1">
                          <a:alpha val="10000"/>
                        </a:schemeClr>
                      </a:gs>
                      <a:gs pos="75000">
                        <a:schemeClr val="accent1">
                          <a:alpha val="73000"/>
                        </a:schemeClr>
                      </a:gs>
                    </a:gsLst>
                    <a:lin ang="5400000" scaled="1"/>
                  </a:gradFill>
                  <a:latin typeface="思源黑体" panose="020B0400000000000000" pitchFamily="34" charset="-122"/>
                  <a:ea typeface="思源黑体" panose="020B0400000000000000" pitchFamily="34" charset="-122"/>
                  <a:sym typeface="思源黑体" panose="020B0400000000000000" pitchFamily="34" charset="-122"/>
                </a:rPr>
                <a:t>在此输入标题内容</a:t>
              </a:r>
              <a:endParaRPr lang="zh-CN" altLang="en-US" sz="2400" dirty="0">
                <a:gradFill>
                  <a:gsLst>
                    <a:gs pos="885">
                      <a:schemeClr val="accent1">
                        <a:alpha val="10000"/>
                      </a:schemeClr>
                    </a:gs>
                    <a:gs pos="75000">
                      <a:schemeClr val="accent1">
                        <a:alpha val="73000"/>
                      </a:schemeClr>
                    </a:gs>
                  </a:gsLst>
                  <a:lin ang="5400000" scaled="1"/>
                </a:gradFill>
              </a:endParaRPr>
            </a:p>
          </p:txBody>
        </p:sp>
        <p:sp>
          <p:nvSpPr>
            <p:cNvPr id="69" name="文本框 68"/>
            <p:cNvSpPr txBox="1"/>
            <p:nvPr/>
          </p:nvSpPr>
          <p:spPr>
            <a:xfrm>
              <a:off x="1208876" y="797317"/>
              <a:ext cx="7658100" cy="307777"/>
            </a:xfrm>
            <a:prstGeom prst="rect">
              <a:avLst/>
            </a:prstGeom>
            <a:noFill/>
          </p:spPr>
          <p:txBody>
            <a:bodyPr wrap="square" rtlCol="0">
              <a:spAutoFit/>
            </a:bodyPr>
            <a:lstStyle/>
            <a:p>
              <a:r>
                <a:rPr lang="en-US" altLang="zh-CN" sz="1400" dirty="0">
                  <a:solidFill>
                    <a:schemeClr val="bg2"/>
                  </a:solidFill>
                  <a:latin typeface="思源黑体" panose="020B0400000000000000" pitchFamily="34" charset="-122"/>
                  <a:ea typeface="思源黑体" panose="020B0400000000000000" pitchFamily="34" charset="-122"/>
                  <a:sym typeface="思源黑体" panose="020B0400000000000000" pitchFamily="34" charset="-122"/>
                </a:rPr>
                <a:t>Use "Title Only" Layout</a:t>
              </a:r>
              <a:endParaRPr lang="zh-CN" altLang="en-US" sz="1400" dirty="0">
                <a:solidFill>
                  <a:schemeClr val="bg2"/>
                </a:solidFill>
              </a:endParaRPr>
            </a:p>
          </p:txBody>
        </p:sp>
      </p:grpSp>
      <p:grpSp>
        <p:nvGrpSpPr>
          <p:cNvPr id="85" name="组合 84"/>
          <p:cNvGrpSpPr/>
          <p:nvPr/>
        </p:nvGrpSpPr>
        <p:grpSpPr>
          <a:xfrm>
            <a:off x="538226" y="153800"/>
            <a:ext cx="811275" cy="1299746"/>
            <a:chOff x="538226" y="153800"/>
            <a:chExt cx="811275" cy="1299746"/>
          </a:xfrm>
        </p:grpSpPr>
        <p:sp>
          <p:nvSpPr>
            <p:cNvPr id="86" name="文本框 85"/>
            <p:cNvSpPr txBox="1"/>
            <p:nvPr/>
          </p:nvSpPr>
          <p:spPr>
            <a:xfrm>
              <a:off x="538226" y="153800"/>
              <a:ext cx="567647" cy="1107996"/>
            </a:xfrm>
            <a:prstGeom prst="rect">
              <a:avLst/>
            </a:prstGeom>
            <a:noFill/>
          </p:spPr>
          <p:txBody>
            <a:bodyPr wrap="square" rtlCol="0">
              <a:spAutoFit/>
            </a:bodyPr>
            <a:lstStyle>
              <a:defPPr>
                <a:defRPr lang="en-US"/>
              </a:defPPr>
              <a:lvl1pPr>
                <a:defRPr sz="8000">
                  <a:gradFill>
                    <a:gsLst>
                      <a:gs pos="36000">
                        <a:schemeClr val="bg1"/>
                      </a:gs>
                      <a:gs pos="100000">
                        <a:schemeClr val="tx1">
                          <a:lumMod val="50000"/>
                          <a:lumOff val="50000"/>
                        </a:schemeClr>
                      </a:gs>
                    </a:gsLst>
                    <a:lin ang="5400000" scaled="1"/>
                  </a:gradFill>
                  <a:latin typeface="字魂5号-无外润黑体" panose="00000500000000000000" pitchFamily="2" charset="-122"/>
                  <a:ea typeface="字魂5号-无外润黑体" panose="00000500000000000000" pitchFamily="2" charset="-122"/>
                </a:defRPr>
              </a:lvl1pPr>
            </a:lstStyle>
            <a:p>
              <a:r>
                <a:rPr lang="en-US" altLang="zh-CN"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rPr>
                <a:t>3</a:t>
              </a:r>
              <a:endParaRPr lang="zh-CN" altLang="en-US"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endParaRPr>
            </a:p>
          </p:txBody>
        </p:sp>
        <p:grpSp>
          <p:nvGrpSpPr>
            <p:cNvPr id="87" name="组合 86"/>
            <p:cNvGrpSpPr/>
            <p:nvPr/>
          </p:nvGrpSpPr>
          <p:grpSpPr>
            <a:xfrm rot="1279383">
              <a:off x="538418" y="260428"/>
              <a:ext cx="811083" cy="1193118"/>
              <a:chOff x="5326021" y="1359499"/>
              <a:chExt cx="2273644" cy="3344573"/>
            </a:xfrm>
          </p:grpSpPr>
          <p:cxnSp>
            <p:nvCxnSpPr>
              <p:cNvPr id="88" name="直接连接符 87"/>
              <p:cNvCxnSpPr/>
              <p:nvPr/>
            </p:nvCxnSpPr>
            <p:spPr>
              <a:xfrm flipH="1">
                <a:off x="5533166" y="1359499"/>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89" name="任意多边形: 形状 88"/>
              <p:cNvSpPr/>
              <p:nvPr/>
            </p:nvSpPr>
            <p:spPr>
              <a:xfrm rot="2008142">
                <a:off x="5326021" y="3632692"/>
                <a:ext cx="319543" cy="1071380"/>
              </a:xfrm>
              <a:custGeom>
                <a:avLst/>
                <a:gdLst>
                  <a:gd name="connsiteX0" fmla="*/ 278285 w 319543"/>
                  <a:gd name="connsiteY0" fmla="*/ 0 h 1071380"/>
                  <a:gd name="connsiteX1" fmla="*/ 319543 w 319543"/>
                  <a:gd name="connsiteY1" fmla="*/ 0 h 1071380"/>
                  <a:gd name="connsiteX2" fmla="*/ 319543 w 319543"/>
                  <a:gd name="connsiteY2" fmla="*/ 601405 h 1071380"/>
                  <a:gd name="connsiteX3" fmla="*/ 0 w 319543"/>
                  <a:gd name="connsiteY3" fmla="*/ 1071380 h 1071380"/>
                  <a:gd name="connsiteX4" fmla="*/ 0 w 319543"/>
                  <a:gd name="connsiteY4" fmla="*/ 409295 h 107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543" h="1071380">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1000"/>
                                        <p:tgtEl>
                                          <p:spTgt spid="17411"/>
                                        </p:tgtEl>
                                      </p:cBhvr>
                                    </p:animEffect>
                                    <p:anim calcmode="lin" valueType="num">
                                      <p:cBhvr>
                                        <p:cTn id="8" dur="1000" fill="hold"/>
                                        <p:tgtEl>
                                          <p:spTgt spid="17411"/>
                                        </p:tgtEl>
                                        <p:attrNameLst>
                                          <p:attrName>ppt_x</p:attrName>
                                        </p:attrNameLst>
                                      </p:cBhvr>
                                      <p:tavLst>
                                        <p:tav tm="0">
                                          <p:val>
                                            <p:strVal val="#ppt_x"/>
                                          </p:val>
                                        </p:tav>
                                        <p:tav tm="100000">
                                          <p:val>
                                            <p:strVal val="#ppt_x"/>
                                          </p:val>
                                        </p:tav>
                                      </p:tavLst>
                                    </p:anim>
                                    <p:anim calcmode="lin" valueType="num">
                                      <p:cBhvr>
                                        <p:cTn id="9" dur="1000" fill="hold"/>
                                        <p:tgtEl>
                                          <p:spTgt spid="174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7412"/>
                                        </p:tgtEl>
                                        <p:attrNameLst>
                                          <p:attrName>style.visibility</p:attrName>
                                        </p:attrNameLst>
                                      </p:cBhvr>
                                      <p:to>
                                        <p:strVal val="visible"/>
                                      </p:to>
                                    </p:set>
                                    <p:animEffect transition="in" filter="fade">
                                      <p:cBhvr>
                                        <p:cTn id="13" dur="1000"/>
                                        <p:tgtEl>
                                          <p:spTgt spid="17412"/>
                                        </p:tgtEl>
                                      </p:cBhvr>
                                    </p:animEffect>
                                    <p:anim calcmode="lin" valueType="num">
                                      <p:cBhvr>
                                        <p:cTn id="14" dur="1000" fill="hold"/>
                                        <p:tgtEl>
                                          <p:spTgt spid="17412"/>
                                        </p:tgtEl>
                                        <p:attrNameLst>
                                          <p:attrName>ppt_x</p:attrName>
                                        </p:attrNameLst>
                                      </p:cBhvr>
                                      <p:tavLst>
                                        <p:tav tm="0">
                                          <p:val>
                                            <p:strVal val="#ppt_x"/>
                                          </p:val>
                                        </p:tav>
                                        <p:tav tm="100000">
                                          <p:val>
                                            <p:strVal val="#ppt_x"/>
                                          </p:val>
                                        </p:tav>
                                      </p:tavLst>
                                    </p:anim>
                                    <p:anim calcmode="lin" valueType="num">
                                      <p:cBhvr>
                                        <p:cTn id="15" dur="1000" fill="hold"/>
                                        <p:tgtEl>
                                          <p:spTgt spid="174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7413"/>
                                        </p:tgtEl>
                                        <p:attrNameLst>
                                          <p:attrName>style.visibility</p:attrName>
                                        </p:attrNameLst>
                                      </p:cBhvr>
                                      <p:to>
                                        <p:strVal val="visible"/>
                                      </p:to>
                                    </p:set>
                                    <p:animEffect transition="in" filter="fade">
                                      <p:cBhvr>
                                        <p:cTn id="19" dur="1000"/>
                                        <p:tgtEl>
                                          <p:spTgt spid="17413"/>
                                        </p:tgtEl>
                                      </p:cBhvr>
                                    </p:animEffect>
                                    <p:anim calcmode="lin" valueType="num">
                                      <p:cBhvr>
                                        <p:cTn id="20" dur="1000" fill="hold"/>
                                        <p:tgtEl>
                                          <p:spTgt spid="17413"/>
                                        </p:tgtEl>
                                        <p:attrNameLst>
                                          <p:attrName>ppt_x</p:attrName>
                                        </p:attrNameLst>
                                      </p:cBhvr>
                                      <p:tavLst>
                                        <p:tav tm="0">
                                          <p:val>
                                            <p:strVal val="#ppt_x"/>
                                          </p:val>
                                        </p:tav>
                                        <p:tav tm="100000">
                                          <p:val>
                                            <p:strVal val="#ppt_x"/>
                                          </p:val>
                                        </p:tav>
                                      </p:tavLst>
                                    </p:anim>
                                    <p:anim calcmode="lin" valueType="num">
                                      <p:cBhvr>
                                        <p:cTn id="21" dur="1000" fill="hold"/>
                                        <p:tgtEl>
                                          <p:spTgt spid="1741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98"/>
                                        </p:tgtEl>
                                        <p:attrNameLst>
                                          <p:attrName>style.visibility</p:attrName>
                                        </p:attrNameLst>
                                      </p:cBhvr>
                                      <p:to>
                                        <p:strVal val="visible"/>
                                      </p:to>
                                    </p:set>
                                    <p:animEffect transition="in" filter="fade">
                                      <p:cBhvr>
                                        <p:cTn id="25" dur="1000"/>
                                        <p:tgtEl>
                                          <p:spTgt spid="98"/>
                                        </p:tgtEl>
                                      </p:cBhvr>
                                    </p:animEffect>
                                    <p:anim calcmode="lin" valueType="num">
                                      <p:cBhvr>
                                        <p:cTn id="26" dur="1000" fill="hold"/>
                                        <p:tgtEl>
                                          <p:spTgt spid="98"/>
                                        </p:tgtEl>
                                        <p:attrNameLst>
                                          <p:attrName>ppt_x</p:attrName>
                                        </p:attrNameLst>
                                      </p:cBhvr>
                                      <p:tavLst>
                                        <p:tav tm="0">
                                          <p:val>
                                            <p:strVal val="#ppt_x"/>
                                          </p:val>
                                        </p:tav>
                                        <p:tav tm="100000">
                                          <p:val>
                                            <p:strVal val="#ppt_x"/>
                                          </p:val>
                                        </p:tav>
                                      </p:tavLst>
                                    </p:anim>
                                    <p:anim calcmode="lin" valueType="num">
                                      <p:cBhvr>
                                        <p:cTn id="27" dur="1000" fill="hold"/>
                                        <p:tgtEl>
                                          <p:spTgt spid="9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7415"/>
                                        </p:tgtEl>
                                        <p:attrNameLst>
                                          <p:attrName>style.visibility</p:attrName>
                                        </p:attrNameLst>
                                      </p:cBhvr>
                                      <p:to>
                                        <p:strVal val="visible"/>
                                      </p:to>
                                    </p:set>
                                    <p:animEffect transition="in" filter="fade">
                                      <p:cBhvr>
                                        <p:cTn id="31" dur="1000"/>
                                        <p:tgtEl>
                                          <p:spTgt spid="17415"/>
                                        </p:tgtEl>
                                      </p:cBhvr>
                                    </p:animEffect>
                                    <p:anim calcmode="lin" valueType="num">
                                      <p:cBhvr>
                                        <p:cTn id="32" dur="1000" fill="hold"/>
                                        <p:tgtEl>
                                          <p:spTgt spid="17415"/>
                                        </p:tgtEl>
                                        <p:attrNameLst>
                                          <p:attrName>ppt_x</p:attrName>
                                        </p:attrNameLst>
                                      </p:cBhvr>
                                      <p:tavLst>
                                        <p:tav tm="0">
                                          <p:val>
                                            <p:strVal val="#ppt_x"/>
                                          </p:val>
                                        </p:tav>
                                        <p:tav tm="100000">
                                          <p:val>
                                            <p:strVal val="#ppt_x"/>
                                          </p:val>
                                        </p:tav>
                                      </p:tavLst>
                                    </p:anim>
                                    <p:anim calcmode="lin" valueType="num">
                                      <p:cBhvr>
                                        <p:cTn id="33" dur="1000" fill="hold"/>
                                        <p:tgtEl>
                                          <p:spTgt spid="1741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7416"/>
                                        </p:tgtEl>
                                        <p:attrNameLst>
                                          <p:attrName>style.visibility</p:attrName>
                                        </p:attrNameLst>
                                      </p:cBhvr>
                                      <p:to>
                                        <p:strVal val="visible"/>
                                      </p:to>
                                    </p:set>
                                    <p:animEffect transition="in" filter="fade">
                                      <p:cBhvr>
                                        <p:cTn id="37" dur="1000"/>
                                        <p:tgtEl>
                                          <p:spTgt spid="17416"/>
                                        </p:tgtEl>
                                      </p:cBhvr>
                                    </p:animEffect>
                                    <p:anim calcmode="lin" valueType="num">
                                      <p:cBhvr>
                                        <p:cTn id="38" dur="1000" fill="hold"/>
                                        <p:tgtEl>
                                          <p:spTgt spid="17416"/>
                                        </p:tgtEl>
                                        <p:attrNameLst>
                                          <p:attrName>ppt_x</p:attrName>
                                        </p:attrNameLst>
                                      </p:cBhvr>
                                      <p:tavLst>
                                        <p:tav tm="0">
                                          <p:val>
                                            <p:strVal val="#ppt_x"/>
                                          </p:val>
                                        </p:tav>
                                        <p:tav tm="100000">
                                          <p:val>
                                            <p:strVal val="#ppt_x"/>
                                          </p:val>
                                        </p:tav>
                                      </p:tavLst>
                                    </p:anim>
                                    <p:anim calcmode="lin" valueType="num">
                                      <p:cBhvr>
                                        <p:cTn id="39" dur="1000" fill="hold"/>
                                        <p:tgtEl>
                                          <p:spTgt spid="17416"/>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fade">
                                      <p:cBhvr>
                                        <p:cTn id="43" dur="1000"/>
                                        <p:tgtEl>
                                          <p:spTgt spid="66"/>
                                        </p:tgtEl>
                                      </p:cBhvr>
                                    </p:animEffect>
                                    <p:anim calcmode="lin" valueType="num">
                                      <p:cBhvr>
                                        <p:cTn id="44" dur="1000" fill="hold"/>
                                        <p:tgtEl>
                                          <p:spTgt spid="66"/>
                                        </p:tgtEl>
                                        <p:attrNameLst>
                                          <p:attrName>ppt_x</p:attrName>
                                        </p:attrNameLst>
                                      </p:cBhvr>
                                      <p:tavLst>
                                        <p:tav tm="0">
                                          <p:val>
                                            <p:strVal val="#ppt_x"/>
                                          </p:val>
                                        </p:tav>
                                        <p:tav tm="100000">
                                          <p:val>
                                            <p:strVal val="#ppt_x"/>
                                          </p:val>
                                        </p:tav>
                                      </p:tavLst>
                                    </p:anim>
                                    <p:anim calcmode="lin" valueType="num">
                                      <p:cBhvr>
                                        <p:cTn id="4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3" grpId="0"/>
      <p:bldP spid="98" grpId="0" animBg="1"/>
      <p:bldP spid="17415" grpId="0"/>
      <p:bldP spid="17416" grpId="0"/>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5588649" y="1649413"/>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5" name="KSO_Shape"/>
          <p:cNvSpPr/>
          <p:nvPr/>
        </p:nvSpPr>
        <p:spPr>
          <a:xfrm>
            <a:off x="5718824" y="1830388"/>
            <a:ext cx="425450" cy="322262"/>
          </a:xfrm>
          <a:custGeom>
            <a:avLst/>
            <a:gdLst>
              <a:gd name="connsiteX0" fmla="*/ 367281 w 529316"/>
              <a:gd name="connsiteY0" fmla="*/ 196274 h 401026"/>
              <a:gd name="connsiteX1" fmla="*/ 355293 w 529316"/>
              <a:gd name="connsiteY1" fmla="*/ 208263 h 401026"/>
              <a:gd name="connsiteX2" fmla="*/ 465090 w 529316"/>
              <a:gd name="connsiteY2" fmla="*/ 318060 h 401026"/>
              <a:gd name="connsiteX3" fmla="*/ 466739 w 529316"/>
              <a:gd name="connsiteY3" fmla="*/ 320716 h 401026"/>
              <a:gd name="connsiteX4" fmla="*/ 491723 w 529316"/>
              <a:gd name="connsiteY4" fmla="*/ 320716 h 401026"/>
              <a:gd name="connsiteX5" fmla="*/ 162035 w 529316"/>
              <a:gd name="connsiteY5" fmla="*/ 196274 h 401026"/>
              <a:gd name="connsiteX6" fmla="*/ 37593 w 529316"/>
              <a:gd name="connsiteY6" fmla="*/ 320716 h 401026"/>
              <a:gd name="connsiteX7" fmla="*/ 62577 w 529316"/>
              <a:gd name="connsiteY7" fmla="*/ 320716 h 401026"/>
              <a:gd name="connsiteX8" fmla="*/ 64225 w 529316"/>
              <a:gd name="connsiteY8" fmla="*/ 318061 h 401026"/>
              <a:gd name="connsiteX9" fmla="*/ 174023 w 529316"/>
              <a:gd name="connsiteY9" fmla="*/ 208263 h 401026"/>
              <a:gd name="connsiteX10" fmla="*/ 46349 w 529316"/>
              <a:gd name="connsiteY10" fmla="*/ 80311 h 401026"/>
              <a:gd name="connsiteX11" fmla="*/ 222791 w 529316"/>
              <a:gd name="connsiteY11" fmla="*/ 256753 h 401026"/>
              <a:gd name="connsiteX12" fmla="*/ 263500 w 529316"/>
              <a:gd name="connsiteY12" fmla="*/ 273616 h 401026"/>
              <a:gd name="connsiteX13" fmla="*/ 264659 w 529316"/>
              <a:gd name="connsiteY13" fmla="*/ 273504 h 401026"/>
              <a:gd name="connsiteX14" fmla="*/ 306525 w 529316"/>
              <a:gd name="connsiteY14" fmla="*/ 256753 h 401026"/>
              <a:gd name="connsiteX15" fmla="*/ 482968 w 529316"/>
              <a:gd name="connsiteY15" fmla="*/ 80311 h 401026"/>
              <a:gd name="connsiteX16" fmla="*/ 458990 w 529316"/>
              <a:gd name="connsiteY16" fmla="*/ 80311 h 401026"/>
              <a:gd name="connsiteX17" fmla="*/ 300904 w 529316"/>
              <a:gd name="connsiteY17" fmla="*/ 238397 h 401026"/>
              <a:gd name="connsiteX18" fmla="*/ 264659 w 529316"/>
              <a:gd name="connsiteY18" fmla="*/ 252899 h 401026"/>
              <a:gd name="connsiteX19" fmla="*/ 263656 w 529316"/>
              <a:gd name="connsiteY19" fmla="*/ 252995 h 401026"/>
              <a:gd name="connsiteX20" fmla="*/ 228412 w 529316"/>
              <a:gd name="connsiteY20" fmla="*/ 238397 h 401026"/>
              <a:gd name="connsiteX21" fmla="*/ 70326 w 529316"/>
              <a:gd name="connsiteY21" fmla="*/ 80311 h 401026"/>
              <a:gd name="connsiteX22" fmla="*/ 92015 w 529316"/>
              <a:gd name="connsiteY22" fmla="*/ 0 h 401026"/>
              <a:gd name="connsiteX23" fmla="*/ 437301 w 529316"/>
              <a:gd name="connsiteY23" fmla="*/ 0 h 401026"/>
              <a:gd name="connsiteX24" fmla="*/ 529316 w 529316"/>
              <a:gd name="connsiteY24" fmla="*/ 92015 h 401026"/>
              <a:gd name="connsiteX25" fmla="*/ 529316 w 529316"/>
              <a:gd name="connsiteY25" fmla="*/ 309011 h 401026"/>
              <a:gd name="connsiteX26" fmla="*/ 437301 w 529316"/>
              <a:gd name="connsiteY26" fmla="*/ 401026 h 401026"/>
              <a:gd name="connsiteX27" fmla="*/ 92015 w 529316"/>
              <a:gd name="connsiteY27" fmla="*/ 401026 h 401026"/>
              <a:gd name="connsiteX28" fmla="*/ 0 w 529316"/>
              <a:gd name="connsiteY28" fmla="*/ 309011 h 401026"/>
              <a:gd name="connsiteX29" fmla="*/ 0 w 529316"/>
              <a:gd name="connsiteY29" fmla="*/ 92015 h 401026"/>
              <a:gd name="connsiteX30" fmla="*/ 92015 w 529316"/>
              <a:gd name="connsiteY30" fmla="*/ 0 h 40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9316" h="40102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6" name="椭圆 5"/>
          <p:cNvSpPr/>
          <p:nvPr/>
        </p:nvSpPr>
        <p:spPr>
          <a:xfrm>
            <a:off x="5588649" y="2849563"/>
            <a:ext cx="685800" cy="685800"/>
          </a:xfrm>
          <a:prstGeom prst="ellipse">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7" name="KSO_Shape"/>
          <p:cNvSpPr/>
          <p:nvPr/>
        </p:nvSpPr>
        <p:spPr>
          <a:xfrm>
            <a:off x="5718824" y="3035300"/>
            <a:ext cx="419100" cy="314325"/>
          </a:xfrm>
          <a:custGeom>
            <a:avLst/>
            <a:gdLst>
              <a:gd name="connsiteX0" fmla="*/ 577329 w 833225"/>
              <a:gd name="connsiteY0" fmla="*/ 241699 h 624687"/>
              <a:gd name="connsiteX1" fmla="*/ 541325 w 833225"/>
              <a:gd name="connsiteY1" fmla="*/ 277703 h 624687"/>
              <a:gd name="connsiteX2" fmla="*/ 577329 w 833225"/>
              <a:gd name="connsiteY2" fmla="*/ 313707 h 624687"/>
              <a:gd name="connsiteX3" fmla="*/ 613333 w 833225"/>
              <a:gd name="connsiteY3" fmla="*/ 277703 h 624687"/>
              <a:gd name="connsiteX4" fmla="*/ 577329 w 833225"/>
              <a:gd name="connsiteY4" fmla="*/ 241699 h 624687"/>
              <a:gd name="connsiteX5" fmla="*/ 424929 w 833225"/>
              <a:gd name="connsiteY5" fmla="*/ 241699 h 624687"/>
              <a:gd name="connsiteX6" fmla="*/ 388925 w 833225"/>
              <a:gd name="connsiteY6" fmla="*/ 277703 h 624687"/>
              <a:gd name="connsiteX7" fmla="*/ 424929 w 833225"/>
              <a:gd name="connsiteY7" fmla="*/ 313707 h 624687"/>
              <a:gd name="connsiteX8" fmla="*/ 460933 w 833225"/>
              <a:gd name="connsiteY8" fmla="*/ 277703 h 624687"/>
              <a:gd name="connsiteX9" fmla="*/ 424929 w 833225"/>
              <a:gd name="connsiteY9" fmla="*/ 241699 h 624687"/>
              <a:gd name="connsiteX10" fmla="*/ 272529 w 833225"/>
              <a:gd name="connsiteY10" fmla="*/ 241699 h 624687"/>
              <a:gd name="connsiteX11" fmla="*/ 236525 w 833225"/>
              <a:gd name="connsiteY11" fmla="*/ 277703 h 624687"/>
              <a:gd name="connsiteX12" fmla="*/ 272529 w 833225"/>
              <a:gd name="connsiteY12" fmla="*/ 313707 h 624687"/>
              <a:gd name="connsiteX13" fmla="*/ 308533 w 833225"/>
              <a:gd name="connsiteY13" fmla="*/ 277703 h 624687"/>
              <a:gd name="connsiteX14" fmla="*/ 272529 w 833225"/>
              <a:gd name="connsiteY14" fmla="*/ 241699 h 624687"/>
              <a:gd name="connsiteX15" fmla="*/ 429066 w 833225"/>
              <a:gd name="connsiteY15" fmla="*/ 124 h 624687"/>
              <a:gd name="connsiteX16" fmla="*/ 543580 w 833225"/>
              <a:gd name="connsiteY16" fmla="*/ 13237 h 624687"/>
              <a:gd name="connsiteX17" fmla="*/ 789350 w 833225"/>
              <a:gd name="connsiteY17" fmla="*/ 401436 h 624687"/>
              <a:gd name="connsiteX18" fmla="*/ 362652 w 833225"/>
              <a:gd name="connsiteY18" fmla="*/ 552944 h 624687"/>
              <a:gd name="connsiteX19" fmla="*/ 243007 w 833225"/>
              <a:gd name="connsiteY19" fmla="*/ 624687 h 624687"/>
              <a:gd name="connsiteX20" fmla="*/ 211865 w 833225"/>
              <a:gd name="connsiteY20" fmla="*/ 519440 h 624687"/>
              <a:gd name="connsiteX21" fmla="*/ 117966 w 833225"/>
              <a:gd name="connsiteY21" fmla="*/ 84077 h 624687"/>
              <a:gd name="connsiteX22" fmla="*/ 429066 w 833225"/>
              <a:gd name="connsiteY22" fmla="*/ 124 h 6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8" name="椭圆 7"/>
          <p:cNvSpPr/>
          <p:nvPr/>
        </p:nvSpPr>
        <p:spPr>
          <a:xfrm>
            <a:off x="5590236" y="3824288"/>
            <a:ext cx="685800" cy="685800"/>
          </a:xfrm>
          <a:prstGeom prst="ellipse">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9" name="椭圆 8"/>
          <p:cNvSpPr/>
          <p:nvPr/>
        </p:nvSpPr>
        <p:spPr>
          <a:xfrm>
            <a:off x="5590236" y="49657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393" name="KSO_Shape"/>
          <p:cNvSpPr/>
          <p:nvPr/>
        </p:nvSpPr>
        <p:spPr bwMode="auto">
          <a:xfrm>
            <a:off x="5729936" y="3921125"/>
            <a:ext cx="406400" cy="492125"/>
          </a:xfrm>
          <a:custGeom>
            <a:avLst/>
            <a:gdLst>
              <a:gd name="T0" fmla="*/ 4835 w 968375"/>
              <a:gd name="T1" fmla="*/ 54647 h 1170887"/>
              <a:gd name="T2" fmla="*/ 23337 w 968375"/>
              <a:gd name="T3" fmla="*/ 62897 h 1170887"/>
              <a:gd name="T4" fmla="*/ 41628 w 968375"/>
              <a:gd name="T5" fmla="*/ 55070 h 1170887"/>
              <a:gd name="T6" fmla="*/ 44361 w 968375"/>
              <a:gd name="T7" fmla="*/ 56339 h 1170887"/>
              <a:gd name="T8" fmla="*/ 23337 w 968375"/>
              <a:gd name="T9" fmla="*/ 66070 h 1170887"/>
              <a:gd name="T10" fmla="*/ 1892 w 968375"/>
              <a:gd name="T11" fmla="*/ 55916 h 1170887"/>
              <a:gd name="T12" fmla="*/ 4835 w 968375"/>
              <a:gd name="T13" fmla="*/ 54647 h 1170887"/>
              <a:gd name="T14" fmla="*/ 48776 w 968375"/>
              <a:gd name="T15" fmla="*/ 34974 h 1170887"/>
              <a:gd name="T16" fmla="*/ 54242 w 968375"/>
              <a:gd name="T17" fmla="*/ 41743 h 1170887"/>
              <a:gd name="T18" fmla="*/ 47304 w 968375"/>
              <a:gd name="T19" fmla="*/ 48724 h 1170887"/>
              <a:gd name="T20" fmla="*/ 44782 w 968375"/>
              <a:gd name="T21" fmla="*/ 48301 h 1170887"/>
              <a:gd name="T22" fmla="*/ 46463 w 968375"/>
              <a:gd name="T23" fmla="*/ 45551 h 1170887"/>
              <a:gd name="T24" fmla="*/ 47304 w 968375"/>
              <a:gd name="T25" fmla="*/ 45762 h 1170887"/>
              <a:gd name="T26" fmla="*/ 51089 w 968375"/>
              <a:gd name="T27" fmla="*/ 41743 h 1170887"/>
              <a:gd name="T28" fmla="*/ 48566 w 968375"/>
              <a:gd name="T29" fmla="*/ 38147 h 1170887"/>
              <a:gd name="T30" fmla="*/ 48776 w 968375"/>
              <a:gd name="T31" fmla="*/ 34974 h 1170887"/>
              <a:gd name="T32" fmla="*/ 46043 w 968375"/>
              <a:gd name="T33" fmla="*/ 30320 h 1170887"/>
              <a:gd name="T34" fmla="*/ 46463 w 968375"/>
              <a:gd name="T35" fmla="*/ 34551 h 1170887"/>
              <a:gd name="T36" fmla="*/ 23337 w 968375"/>
              <a:gd name="T37" fmla="*/ 57820 h 1170887"/>
              <a:gd name="T38" fmla="*/ 0 w 968375"/>
              <a:gd name="T39" fmla="*/ 34551 h 1170887"/>
              <a:gd name="T40" fmla="*/ 421 w 968375"/>
              <a:gd name="T41" fmla="*/ 30743 h 1170887"/>
              <a:gd name="T42" fmla="*/ 23337 w 968375"/>
              <a:gd name="T43" fmla="*/ 42801 h 1170887"/>
              <a:gd name="T44" fmla="*/ 46043 w 968375"/>
              <a:gd name="T45" fmla="*/ 30743 h 1170887"/>
              <a:gd name="T46" fmla="*/ 46043 w 968375"/>
              <a:gd name="T47" fmla="*/ 30320 h 1170887"/>
              <a:gd name="T48" fmla="*/ 23337 w 968375"/>
              <a:gd name="T49" fmla="*/ 21012 h 1170887"/>
              <a:gd name="T50" fmla="*/ 43520 w 968375"/>
              <a:gd name="T51" fmla="*/ 30743 h 1170887"/>
              <a:gd name="T52" fmla="*/ 43310 w 968375"/>
              <a:gd name="T53" fmla="*/ 32224 h 1170887"/>
              <a:gd name="T54" fmla="*/ 23337 w 968375"/>
              <a:gd name="T55" fmla="*/ 25454 h 1170887"/>
              <a:gd name="T56" fmla="*/ 3154 w 968375"/>
              <a:gd name="T57" fmla="*/ 32224 h 1170887"/>
              <a:gd name="T58" fmla="*/ 2944 w 968375"/>
              <a:gd name="T59" fmla="*/ 30743 h 1170887"/>
              <a:gd name="T60" fmla="*/ 23337 w 968375"/>
              <a:gd name="T61" fmla="*/ 21012 h 1170887"/>
              <a:gd name="T62" fmla="*/ 30466 w 968375"/>
              <a:gd name="T63" fmla="*/ 3504 h 1170887"/>
              <a:gd name="T64" fmla="*/ 31045 w 968375"/>
              <a:gd name="T65" fmla="*/ 21023 h 1170887"/>
              <a:gd name="T66" fmla="*/ 30466 w 968375"/>
              <a:gd name="T67" fmla="*/ 3504 h 1170887"/>
              <a:gd name="T68" fmla="*/ 15412 w 968375"/>
              <a:gd name="T69" fmla="*/ 2336 h 1170887"/>
              <a:gd name="T70" fmla="*/ 15992 w 968375"/>
              <a:gd name="T71" fmla="*/ 19855 h 1170887"/>
              <a:gd name="T72" fmla="*/ 15412 w 968375"/>
              <a:gd name="T73" fmla="*/ 2336 h 1170887"/>
              <a:gd name="T74" fmla="*/ 22939 w 968375"/>
              <a:gd name="T75" fmla="*/ 0 h 1170887"/>
              <a:gd name="T76" fmla="*/ 23518 w 968375"/>
              <a:gd name="T77" fmla="*/ 17519 h 1170887"/>
              <a:gd name="T78" fmla="*/ 22939 w 968375"/>
              <a:gd name="T79" fmla="*/ 0 h 11708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68375" h="1170887">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1" name="KSO_Shape"/>
          <p:cNvSpPr/>
          <p:nvPr/>
        </p:nvSpPr>
        <p:spPr>
          <a:xfrm>
            <a:off x="5712474" y="5149850"/>
            <a:ext cx="441325" cy="317500"/>
          </a:xfrm>
          <a:custGeom>
            <a:avLst/>
            <a:gdLst>
              <a:gd name="connsiteX0" fmla="*/ 880442 w 1224136"/>
              <a:gd name="connsiteY0" fmla="*/ 361080 h 883138"/>
              <a:gd name="connsiteX1" fmla="*/ 1006456 w 1224136"/>
              <a:gd name="connsiteY1" fmla="*/ 487094 h 883138"/>
              <a:gd name="connsiteX2" fmla="*/ 880442 w 1224136"/>
              <a:gd name="connsiteY2" fmla="*/ 613108 h 883138"/>
              <a:gd name="connsiteX3" fmla="*/ 754428 w 1224136"/>
              <a:gd name="connsiteY3" fmla="*/ 487094 h 883138"/>
              <a:gd name="connsiteX4" fmla="*/ 880442 w 1224136"/>
              <a:gd name="connsiteY4" fmla="*/ 361080 h 883138"/>
              <a:gd name="connsiteX5" fmla="*/ 880442 w 1224136"/>
              <a:gd name="connsiteY5" fmla="*/ 235066 h 883138"/>
              <a:gd name="connsiteX6" fmla="*/ 628414 w 1224136"/>
              <a:gd name="connsiteY6" fmla="*/ 487094 h 883138"/>
              <a:gd name="connsiteX7" fmla="*/ 880442 w 1224136"/>
              <a:gd name="connsiteY7" fmla="*/ 739122 h 883138"/>
              <a:gd name="connsiteX8" fmla="*/ 1132470 w 1224136"/>
              <a:gd name="connsiteY8" fmla="*/ 487094 h 883138"/>
              <a:gd name="connsiteX9" fmla="*/ 880442 w 1224136"/>
              <a:gd name="connsiteY9" fmla="*/ 235066 h 883138"/>
              <a:gd name="connsiteX10" fmla="*/ 132017 w 1224136"/>
              <a:gd name="connsiteY10" fmla="*/ 91050 h 883138"/>
              <a:gd name="connsiteX11" fmla="*/ 1092119 w 1224136"/>
              <a:gd name="connsiteY11" fmla="*/ 91050 h 883138"/>
              <a:gd name="connsiteX12" fmla="*/ 1224136 w 1224136"/>
              <a:gd name="connsiteY12" fmla="*/ 223067 h 883138"/>
              <a:gd name="connsiteX13" fmla="*/ 1224136 w 1224136"/>
              <a:gd name="connsiteY13" fmla="*/ 751121 h 883138"/>
              <a:gd name="connsiteX14" fmla="*/ 1092119 w 1224136"/>
              <a:gd name="connsiteY14" fmla="*/ 883138 h 883138"/>
              <a:gd name="connsiteX15" fmla="*/ 132017 w 1224136"/>
              <a:gd name="connsiteY15" fmla="*/ 883138 h 883138"/>
              <a:gd name="connsiteX16" fmla="*/ 0 w 1224136"/>
              <a:gd name="connsiteY16" fmla="*/ 751121 h 883138"/>
              <a:gd name="connsiteX17" fmla="*/ 0 w 1224136"/>
              <a:gd name="connsiteY17" fmla="*/ 223067 h 883138"/>
              <a:gd name="connsiteX18" fmla="*/ 132017 w 1224136"/>
              <a:gd name="connsiteY18" fmla="*/ 91050 h 883138"/>
              <a:gd name="connsiteX19" fmla="*/ 156016 w 1224136"/>
              <a:gd name="connsiteY19" fmla="*/ 0 h 883138"/>
              <a:gd name="connsiteX20" fmla="*/ 348040 w 1224136"/>
              <a:gd name="connsiteY20" fmla="*/ 0 h 883138"/>
              <a:gd name="connsiteX21" fmla="*/ 360040 w 1224136"/>
              <a:gd name="connsiteY21" fmla="*/ 12000 h 883138"/>
              <a:gd name="connsiteX22" fmla="*/ 360040 w 1224136"/>
              <a:gd name="connsiteY22" fmla="*/ 60000 h 883138"/>
              <a:gd name="connsiteX23" fmla="*/ 348040 w 1224136"/>
              <a:gd name="connsiteY23" fmla="*/ 72000 h 883138"/>
              <a:gd name="connsiteX24" fmla="*/ 156016 w 1224136"/>
              <a:gd name="connsiteY24" fmla="*/ 72000 h 883138"/>
              <a:gd name="connsiteX25" fmla="*/ 144016 w 1224136"/>
              <a:gd name="connsiteY25" fmla="*/ 60000 h 883138"/>
              <a:gd name="connsiteX26" fmla="*/ 144016 w 1224136"/>
              <a:gd name="connsiteY26" fmla="*/ 12000 h 883138"/>
              <a:gd name="connsiteX27" fmla="*/ 156016 w 1224136"/>
              <a:gd name="connsiteY27" fmla="*/ 0 h 88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24136" h="883138">
                <a:moveTo>
                  <a:pt x="880442" y="361080"/>
                </a:moveTo>
                <a:cubicBezTo>
                  <a:pt x="950038" y="361080"/>
                  <a:pt x="1006456" y="417498"/>
                  <a:pt x="1006456" y="487094"/>
                </a:cubicBezTo>
                <a:cubicBezTo>
                  <a:pt x="1006456" y="556690"/>
                  <a:pt x="950038" y="613108"/>
                  <a:pt x="880442" y="613108"/>
                </a:cubicBezTo>
                <a:cubicBezTo>
                  <a:pt x="810846" y="613108"/>
                  <a:pt x="754428" y="556690"/>
                  <a:pt x="754428" y="487094"/>
                </a:cubicBezTo>
                <a:cubicBezTo>
                  <a:pt x="754428" y="417498"/>
                  <a:pt x="810846" y="361080"/>
                  <a:pt x="880442" y="361080"/>
                </a:cubicBezTo>
                <a:close/>
                <a:moveTo>
                  <a:pt x="880442" y="235066"/>
                </a:moveTo>
                <a:cubicBezTo>
                  <a:pt x="741251" y="235066"/>
                  <a:pt x="628414" y="347903"/>
                  <a:pt x="628414" y="487094"/>
                </a:cubicBezTo>
                <a:cubicBezTo>
                  <a:pt x="628414" y="626285"/>
                  <a:pt x="741251" y="739122"/>
                  <a:pt x="880442" y="739122"/>
                </a:cubicBezTo>
                <a:cubicBezTo>
                  <a:pt x="1019633" y="739122"/>
                  <a:pt x="1132470" y="626285"/>
                  <a:pt x="1132470" y="487094"/>
                </a:cubicBezTo>
                <a:cubicBezTo>
                  <a:pt x="1132470" y="347903"/>
                  <a:pt x="1019633" y="235066"/>
                  <a:pt x="880442" y="235066"/>
                </a:cubicBezTo>
                <a:close/>
                <a:moveTo>
                  <a:pt x="132017" y="91050"/>
                </a:moveTo>
                <a:lnTo>
                  <a:pt x="1092119" y="91050"/>
                </a:lnTo>
                <a:cubicBezTo>
                  <a:pt x="1165030" y="91050"/>
                  <a:pt x="1224136" y="150156"/>
                  <a:pt x="1224136" y="223067"/>
                </a:cubicBezTo>
                <a:lnTo>
                  <a:pt x="1224136" y="751121"/>
                </a:lnTo>
                <a:cubicBezTo>
                  <a:pt x="1224136" y="824032"/>
                  <a:pt x="1165030" y="883138"/>
                  <a:pt x="1092119" y="883138"/>
                </a:cubicBezTo>
                <a:lnTo>
                  <a:pt x="132017" y="883138"/>
                </a:lnTo>
                <a:cubicBezTo>
                  <a:pt x="59106" y="883138"/>
                  <a:pt x="0" y="824032"/>
                  <a:pt x="0" y="751121"/>
                </a:cubicBezTo>
                <a:lnTo>
                  <a:pt x="0" y="223067"/>
                </a:lnTo>
                <a:cubicBezTo>
                  <a:pt x="0" y="150156"/>
                  <a:pt x="59106" y="91050"/>
                  <a:pt x="132017" y="91050"/>
                </a:cubicBezTo>
                <a:close/>
                <a:moveTo>
                  <a:pt x="156016" y="0"/>
                </a:moveTo>
                <a:lnTo>
                  <a:pt x="348040" y="0"/>
                </a:lnTo>
                <a:cubicBezTo>
                  <a:pt x="354667" y="0"/>
                  <a:pt x="360040" y="5373"/>
                  <a:pt x="360040" y="12000"/>
                </a:cubicBezTo>
                <a:lnTo>
                  <a:pt x="360040" y="60000"/>
                </a:lnTo>
                <a:cubicBezTo>
                  <a:pt x="360040" y="66627"/>
                  <a:pt x="354667" y="72000"/>
                  <a:pt x="348040" y="72000"/>
                </a:cubicBezTo>
                <a:lnTo>
                  <a:pt x="156016" y="72000"/>
                </a:lnTo>
                <a:cubicBezTo>
                  <a:pt x="149389" y="72000"/>
                  <a:pt x="144016" y="66627"/>
                  <a:pt x="144016" y="60000"/>
                </a:cubicBezTo>
                <a:lnTo>
                  <a:pt x="144016" y="12000"/>
                </a:lnTo>
                <a:cubicBezTo>
                  <a:pt x="144016" y="5373"/>
                  <a:pt x="149389" y="0"/>
                  <a:pt x="15601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395" name="矩形 11"/>
          <p:cNvSpPr>
            <a:spLocks noChangeArrowheads="1"/>
          </p:cNvSpPr>
          <p:nvPr/>
        </p:nvSpPr>
        <p:spPr bwMode="auto">
          <a:xfrm>
            <a:off x="6349060" y="1895475"/>
            <a:ext cx="4606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dirty="0">
                <a:solidFill>
                  <a:schemeClr val="bg2"/>
                </a:solidFill>
                <a:latin typeface="思源黑体" panose="020B0400000000000000" pitchFamily="34" charset="-122"/>
                <a:ea typeface="思源黑体" panose="020B0400000000000000" pitchFamily="34" charset="-122"/>
                <a:sym typeface="思源黑体" panose="020B0400000000000000" pitchFamily="34" charset="-122"/>
              </a:rPr>
              <a:t>Lorem ut libero malesuada feugiat. Vestibulum ac diam sit amet quam vehiculanulla quis lorem ut</a:t>
            </a:r>
          </a:p>
        </p:txBody>
      </p:sp>
      <p:sp>
        <p:nvSpPr>
          <p:cNvPr id="16396" name="矩形 12"/>
          <p:cNvSpPr>
            <a:spLocks noChangeArrowheads="1"/>
          </p:cNvSpPr>
          <p:nvPr/>
        </p:nvSpPr>
        <p:spPr bwMode="auto">
          <a:xfrm>
            <a:off x="6349061" y="1595438"/>
            <a:ext cx="18806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b="1" dirty="0">
                <a:solidFill>
                  <a:schemeClr val="accent1"/>
                </a:solidFill>
                <a:latin typeface="思源黑体" panose="020B0400000000000000" pitchFamily="34" charset="-122"/>
                <a:ea typeface="思源黑体" panose="020B0400000000000000" pitchFamily="34" charset="-122"/>
                <a:sym typeface="思源黑体" panose="020B0400000000000000" pitchFamily="34" charset="-122"/>
              </a:rPr>
              <a:t>ADD YOUR TEXT</a:t>
            </a:r>
          </a:p>
        </p:txBody>
      </p:sp>
      <p:sp>
        <p:nvSpPr>
          <p:cNvPr id="16397" name="矩形 13"/>
          <p:cNvSpPr>
            <a:spLocks noChangeArrowheads="1"/>
          </p:cNvSpPr>
          <p:nvPr/>
        </p:nvSpPr>
        <p:spPr bwMode="auto">
          <a:xfrm>
            <a:off x="6364936" y="3019425"/>
            <a:ext cx="46088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a:solidFill>
                  <a:schemeClr val="bg2"/>
                </a:solidFill>
                <a:latin typeface="思源黑体" panose="020B0400000000000000" pitchFamily="34" charset="-122"/>
                <a:ea typeface="思源黑体" panose="020B0400000000000000" pitchFamily="34" charset="-122"/>
                <a:sym typeface="思源黑体" panose="020B0400000000000000" pitchFamily="34" charset="-122"/>
              </a:rPr>
              <a:t>Lorem ut libero malesuada feugiat. Vestibulum ac diam sit amet quam vehiculanulla quis lorem ut</a:t>
            </a:r>
          </a:p>
        </p:txBody>
      </p:sp>
      <p:sp>
        <p:nvSpPr>
          <p:cNvPr id="16398" name="矩形 14"/>
          <p:cNvSpPr>
            <a:spLocks noChangeArrowheads="1"/>
          </p:cNvSpPr>
          <p:nvPr/>
        </p:nvSpPr>
        <p:spPr bwMode="auto">
          <a:xfrm>
            <a:off x="6364936" y="2719388"/>
            <a:ext cx="18806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b="1">
                <a:solidFill>
                  <a:schemeClr val="accent3"/>
                </a:solidFill>
                <a:latin typeface="思源黑体" panose="020B0400000000000000" pitchFamily="34" charset="-122"/>
                <a:ea typeface="思源黑体" panose="020B0400000000000000" pitchFamily="34" charset="-122"/>
                <a:sym typeface="思源黑体" panose="020B0400000000000000" pitchFamily="34" charset="-122"/>
              </a:rPr>
              <a:t>ADD YOUR TEXT</a:t>
            </a:r>
          </a:p>
        </p:txBody>
      </p:sp>
      <p:sp>
        <p:nvSpPr>
          <p:cNvPr id="16399" name="矩形 15"/>
          <p:cNvSpPr>
            <a:spLocks noChangeArrowheads="1"/>
          </p:cNvSpPr>
          <p:nvPr/>
        </p:nvSpPr>
        <p:spPr bwMode="auto">
          <a:xfrm>
            <a:off x="6349060" y="4044950"/>
            <a:ext cx="4606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dirty="0">
                <a:solidFill>
                  <a:schemeClr val="bg2"/>
                </a:solidFill>
                <a:latin typeface="思源黑体" panose="020B0400000000000000" pitchFamily="34" charset="-122"/>
                <a:ea typeface="思源黑体" panose="020B0400000000000000" pitchFamily="34" charset="-122"/>
                <a:sym typeface="思源黑体" panose="020B0400000000000000" pitchFamily="34" charset="-122"/>
              </a:rPr>
              <a:t>Lorem ut libero malesuada feugiat. Vestibulum ac diam sit amet quam vehiculanulla quis lorem ut</a:t>
            </a:r>
          </a:p>
        </p:txBody>
      </p:sp>
      <p:sp>
        <p:nvSpPr>
          <p:cNvPr id="16400" name="矩形 16"/>
          <p:cNvSpPr>
            <a:spLocks noChangeArrowheads="1"/>
          </p:cNvSpPr>
          <p:nvPr/>
        </p:nvSpPr>
        <p:spPr bwMode="auto">
          <a:xfrm>
            <a:off x="6349061" y="3744913"/>
            <a:ext cx="18806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b="1" dirty="0">
                <a:solidFill>
                  <a:schemeClr val="accent3"/>
                </a:solidFill>
                <a:latin typeface="思源黑体" panose="020B0400000000000000" pitchFamily="34" charset="-122"/>
                <a:ea typeface="思源黑体" panose="020B0400000000000000" pitchFamily="34" charset="-122"/>
                <a:sym typeface="思源黑体" panose="020B0400000000000000" pitchFamily="34" charset="-122"/>
              </a:rPr>
              <a:t>ADD YOUR TEXT</a:t>
            </a:r>
          </a:p>
        </p:txBody>
      </p:sp>
      <p:sp>
        <p:nvSpPr>
          <p:cNvPr id="16401" name="矩形 17"/>
          <p:cNvSpPr>
            <a:spLocks noChangeArrowheads="1"/>
          </p:cNvSpPr>
          <p:nvPr/>
        </p:nvSpPr>
        <p:spPr bwMode="auto">
          <a:xfrm>
            <a:off x="6364936" y="5173663"/>
            <a:ext cx="46088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a:solidFill>
                  <a:schemeClr val="bg2"/>
                </a:solidFill>
                <a:latin typeface="思源黑体" panose="020B0400000000000000" pitchFamily="34" charset="-122"/>
                <a:ea typeface="思源黑体" panose="020B0400000000000000" pitchFamily="34" charset="-122"/>
                <a:sym typeface="思源黑体" panose="020B0400000000000000" pitchFamily="34" charset="-122"/>
              </a:rPr>
              <a:t>Lorem ut libero malesuada feugiat. Vestibulum ac diam sit amet quam vehiculanulla quis lorem ut</a:t>
            </a:r>
          </a:p>
        </p:txBody>
      </p:sp>
      <p:sp>
        <p:nvSpPr>
          <p:cNvPr id="16402" name="矩形 18"/>
          <p:cNvSpPr>
            <a:spLocks noChangeArrowheads="1"/>
          </p:cNvSpPr>
          <p:nvPr/>
        </p:nvSpPr>
        <p:spPr bwMode="auto">
          <a:xfrm>
            <a:off x="6364936" y="4873625"/>
            <a:ext cx="18806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b="1">
                <a:solidFill>
                  <a:schemeClr val="accent1"/>
                </a:solidFill>
                <a:latin typeface="思源黑体" panose="020B0400000000000000" pitchFamily="34" charset="-122"/>
                <a:ea typeface="思源黑体" panose="020B0400000000000000" pitchFamily="34" charset="-122"/>
                <a:sym typeface="思源黑体" panose="020B0400000000000000" pitchFamily="34" charset="-122"/>
              </a:rPr>
              <a:t>ADD YOUR TEXT</a:t>
            </a:r>
          </a:p>
        </p:txBody>
      </p:sp>
      <p:grpSp>
        <p:nvGrpSpPr>
          <p:cNvPr id="20" name="组合 19"/>
          <p:cNvGrpSpPr/>
          <p:nvPr/>
        </p:nvGrpSpPr>
        <p:grpSpPr>
          <a:xfrm>
            <a:off x="2160952" y="4202891"/>
            <a:ext cx="2029100" cy="1473693"/>
            <a:chOff x="7743826" y="2522538"/>
            <a:chExt cx="236538" cy="217488"/>
          </a:xfrm>
          <a:solidFill>
            <a:schemeClr val="bg1">
              <a:lumMod val="65000"/>
            </a:schemeClr>
          </a:solidFill>
        </p:grpSpPr>
        <p:sp>
          <p:nvSpPr>
            <p:cNvPr id="21" name="Freeform 132"/>
            <p:cNvSpPr/>
            <p:nvPr/>
          </p:nvSpPr>
          <p:spPr bwMode="auto">
            <a:xfrm>
              <a:off x="7743826" y="2522538"/>
              <a:ext cx="117475" cy="82550"/>
            </a:xfrm>
            <a:custGeom>
              <a:avLst/>
              <a:gdLst>
                <a:gd name="T0" fmla="*/ 44 w 74"/>
                <a:gd name="T1" fmla="*/ 0 h 52"/>
                <a:gd name="T2" fmla="*/ 0 w 74"/>
                <a:gd name="T3" fmla="*/ 27 h 52"/>
                <a:gd name="T4" fmla="*/ 30 w 74"/>
                <a:gd name="T5" fmla="*/ 52 h 52"/>
                <a:gd name="T6" fmla="*/ 74 w 74"/>
                <a:gd name="T7" fmla="*/ 25 h 52"/>
                <a:gd name="T8" fmla="*/ 44 w 74"/>
                <a:gd name="T9" fmla="*/ 0 h 52"/>
              </a:gdLst>
              <a:ahLst/>
              <a:cxnLst>
                <a:cxn ang="0">
                  <a:pos x="T0" y="T1"/>
                </a:cxn>
                <a:cxn ang="0">
                  <a:pos x="T2" y="T3"/>
                </a:cxn>
                <a:cxn ang="0">
                  <a:pos x="T4" y="T5"/>
                </a:cxn>
                <a:cxn ang="0">
                  <a:pos x="T6" y="T7"/>
                </a:cxn>
                <a:cxn ang="0">
                  <a:pos x="T8" y="T9"/>
                </a:cxn>
              </a:cxnLst>
              <a:rect l="0" t="0" r="r" b="b"/>
              <a:pathLst>
                <a:path w="74" h="52">
                  <a:moveTo>
                    <a:pt x="44" y="0"/>
                  </a:moveTo>
                  <a:lnTo>
                    <a:pt x="0" y="27"/>
                  </a:lnTo>
                  <a:lnTo>
                    <a:pt x="30" y="52"/>
                  </a:lnTo>
                  <a:lnTo>
                    <a:pt x="74" y="25"/>
                  </a:lnTo>
                  <a:lnTo>
                    <a:pt x="4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22" name="Freeform 133"/>
            <p:cNvSpPr/>
            <p:nvPr/>
          </p:nvSpPr>
          <p:spPr bwMode="auto">
            <a:xfrm>
              <a:off x="7743826" y="2605088"/>
              <a:ext cx="117475" cy="84138"/>
            </a:xfrm>
            <a:custGeom>
              <a:avLst/>
              <a:gdLst>
                <a:gd name="T0" fmla="*/ 44 w 74"/>
                <a:gd name="T1" fmla="*/ 53 h 53"/>
                <a:gd name="T2" fmla="*/ 74 w 74"/>
                <a:gd name="T3" fmla="*/ 27 h 53"/>
                <a:gd name="T4" fmla="*/ 30 w 74"/>
                <a:gd name="T5" fmla="*/ 0 h 53"/>
                <a:gd name="T6" fmla="*/ 0 w 74"/>
                <a:gd name="T7" fmla="*/ 24 h 53"/>
                <a:gd name="T8" fmla="*/ 44 w 74"/>
                <a:gd name="T9" fmla="*/ 53 h 53"/>
              </a:gdLst>
              <a:ahLst/>
              <a:cxnLst>
                <a:cxn ang="0">
                  <a:pos x="T0" y="T1"/>
                </a:cxn>
                <a:cxn ang="0">
                  <a:pos x="T2" y="T3"/>
                </a:cxn>
                <a:cxn ang="0">
                  <a:pos x="T4" y="T5"/>
                </a:cxn>
                <a:cxn ang="0">
                  <a:pos x="T6" y="T7"/>
                </a:cxn>
                <a:cxn ang="0">
                  <a:pos x="T8" y="T9"/>
                </a:cxn>
              </a:cxnLst>
              <a:rect l="0" t="0" r="r" b="b"/>
              <a:pathLst>
                <a:path w="74" h="53">
                  <a:moveTo>
                    <a:pt x="44" y="53"/>
                  </a:moveTo>
                  <a:lnTo>
                    <a:pt x="74" y="27"/>
                  </a:lnTo>
                  <a:lnTo>
                    <a:pt x="30" y="0"/>
                  </a:lnTo>
                  <a:lnTo>
                    <a:pt x="0" y="24"/>
                  </a:lnTo>
                  <a:lnTo>
                    <a:pt x="44"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23" name="Freeform 134"/>
            <p:cNvSpPr/>
            <p:nvPr/>
          </p:nvSpPr>
          <p:spPr bwMode="auto">
            <a:xfrm>
              <a:off x="7861301" y="2605088"/>
              <a:ext cx="119063" cy="84138"/>
            </a:xfrm>
            <a:custGeom>
              <a:avLst/>
              <a:gdLst>
                <a:gd name="T0" fmla="*/ 31 w 75"/>
                <a:gd name="T1" fmla="*/ 53 h 53"/>
                <a:gd name="T2" fmla="*/ 75 w 75"/>
                <a:gd name="T3" fmla="*/ 24 h 53"/>
                <a:gd name="T4" fmla="*/ 44 w 75"/>
                <a:gd name="T5" fmla="*/ 0 h 53"/>
                <a:gd name="T6" fmla="*/ 0 w 75"/>
                <a:gd name="T7" fmla="*/ 27 h 53"/>
                <a:gd name="T8" fmla="*/ 31 w 75"/>
                <a:gd name="T9" fmla="*/ 53 h 53"/>
              </a:gdLst>
              <a:ahLst/>
              <a:cxnLst>
                <a:cxn ang="0">
                  <a:pos x="T0" y="T1"/>
                </a:cxn>
                <a:cxn ang="0">
                  <a:pos x="T2" y="T3"/>
                </a:cxn>
                <a:cxn ang="0">
                  <a:pos x="T4" y="T5"/>
                </a:cxn>
                <a:cxn ang="0">
                  <a:pos x="T6" y="T7"/>
                </a:cxn>
                <a:cxn ang="0">
                  <a:pos x="T8" y="T9"/>
                </a:cxn>
              </a:cxnLst>
              <a:rect l="0" t="0" r="r" b="b"/>
              <a:pathLst>
                <a:path w="75" h="53">
                  <a:moveTo>
                    <a:pt x="31" y="53"/>
                  </a:moveTo>
                  <a:lnTo>
                    <a:pt x="75" y="24"/>
                  </a:lnTo>
                  <a:lnTo>
                    <a:pt x="44" y="0"/>
                  </a:lnTo>
                  <a:lnTo>
                    <a:pt x="0" y="27"/>
                  </a:lnTo>
                  <a:lnTo>
                    <a:pt x="31"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24" name="Freeform 135"/>
            <p:cNvSpPr/>
            <p:nvPr/>
          </p:nvSpPr>
          <p:spPr bwMode="auto">
            <a:xfrm>
              <a:off x="7861301" y="2522538"/>
              <a:ext cx="119063" cy="82550"/>
            </a:xfrm>
            <a:custGeom>
              <a:avLst/>
              <a:gdLst>
                <a:gd name="T0" fmla="*/ 75 w 75"/>
                <a:gd name="T1" fmla="*/ 27 h 52"/>
                <a:gd name="T2" fmla="*/ 31 w 75"/>
                <a:gd name="T3" fmla="*/ 0 h 52"/>
                <a:gd name="T4" fmla="*/ 0 w 75"/>
                <a:gd name="T5" fmla="*/ 25 h 52"/>
                <a:gd name="T6" fmla="*/ 44 w 75"/>
                <a:gd name="T7" fmla="*/ 52 h 52"/>
                <a:gd name="T8" fmla="*/ 75 w 75"/>
                <a:gd name="T9" fmla="*/ 27 h 52"/>
              </a:gdLst>
              <a:ahLst/>
              <a:cxnLst>
                <a:cxn ang="0">
                  <a:pos x="T0" y="T1"/>
                </a:cxn>
                <a:cxn ang="0">
                  <a:pos x="T2" y="T3"/>
                </a:cxn>
                <a:cxn ang="0">
                  <a:pos x="T4" y="T5"/>
                </a:cxn>
                <a:cxn ang="0">
                  <a:pos x="T6" y="T7"/>
                </a:cxn>
                <a:cxn ang="0">
                  <a:pos x="T8" y="T9"/>
                </a:cxn>
              </a:cxnLst>
              <a:rect l="0" t="0" r="r" b="b"/>
              <a:pathLst>
                <a:path w="75" h="52">
                  <a:moveTo>
                    <a:pt x="75" y="27"/>
                  </a:moveTo>
                  <a:lnTo>
                    <a:pt x="31" y="0"/>
                  </a:lnTo>
                  <a:lnTo>
                    <a:pt x="0" y="25"/>
                  </a:lnTo>
                  <a:lnTo>
                    <a:pt x="44" y="52"/>
                  </a:lnTo>
                  <a:lnTo>
                    <a:pt x="75"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25" name="Freeform 136"/>
            <p:cNvSpPr/>
            <p:nvPr/>
          </p:nvSpPr>
          <p:spPr bwMode="auto">
            <a:xfrm>
              <a:off x="7791451" y="2655888"/>
              <a:ext cx="139700" cy="84138"/>
            </a:xfrm>
            <a:custGeom>
              <a:avLst/>
              <a:gdLst>
                <a:gd name="T0" fmla="*/ 44 w 88"/>
                <a:gd name="T1" fmla="*/ 0 h 53"/>
                <a:gd name="T2" fmla="*/ 14 w 88"/>
                <a:gd name="T3" fmla="*/ 26 h 53"/>
                <a:gd name="T4" fmla="*/ 0 w 88"/>
                <a:gd name="T5" fmla="*/ 17 h 53"/>
                <a:gd name="T6" fmla="*/ 0 w 88"/>
                <a:gd name="T7" fmla="*/ 27 h 53"/>
                <a:gd name="T8" fmla="*/ 44 w 88"/>
                <a:gd name="T9" fmla="*/ 53 h 53"/>
                <a:gd name="T10" fmla="*/ 88 w 88"/>
                <a:gd name="T11" fmla="*/ 27 h 53"/>
                <a:gd name="T12" fmla="*/ 88 w 88"/>
                <a:gd name="T13" fmla="*/ 17 h 53"/>
                <a:gd name="T14" fmla="*/ 75 w 88"/>
                <a:gd name="T15" fmla="*/ 26 h 53"/>
                <a:gd name="T16" fmla="*/ 44 w 88"/>
                <a:gd name="T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53">
                  <a:moveTo>
                    <a:pt x="44" y="0"/>
                  </a:moveTo>
                  <a:lnTo>
                    <a:pt x="14" y="26"/>
                  </a:lnTo>
                  <a:lnTo>
                    <a:pt x="0" y="17"/>
                  </a:lnTo>
                  <a:lnTo>
                    <a:pt x="0" y="27"/>
                  </a:lnTo>
                  <a:lnTo>
                    <a:pt x="44" y="53"/>
                  </a:lnTo>
                  <a:lnTo>
                    <a:pt x="88" y="27"/>
                  </a:lnTo>
                  <a:lnTo>
                    <a:pt x="88" y="17"/>
                  </a:lnTo>
                  <a:lnTo>
                    <a:pt x="75" y="26"/>
                  </a:lnTo>
                  <a:lnTo>
                    <a:pt x="4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sp>
        <p:nvSpPr>
          <p:cNvPr id="16404" name="Oval 14"/>
          <p:cNvSpPr>
            <a:spLocks noChangeArrowheads="1"/>
          </p:cNvSpPr>
          <p:nvPr/>
        </p:nvSpPr>
        <p:spPr bwMode="auto">
          <a:xfrm>
            <a:off x="3425825" y="2060575"/>
            <a:ext cx="400050" cy="40005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05" name="Freeform 15"/>
          <p:cNvSpPr/>
          <p:nvPr/>
        </p:nvSpPr>
        <p:spPr bwMode="auto">
          <a:xfrm>
            <a:off x="3527425" y="2433638"/>
            <a:ext cx="103188" cy="95250"/>
          </a:xfrm>
          <a:custGeom>
            <a:avLst/>
            <a:gdLst>
              <a:gd name="T0" fmla="*/ 0 w 65"/>
              <a:gd name="T1" fmla="*/ 0 h 60"/>
              <a:gd name="T2" fmla="*/ 2147483647 w 65"/>
              <a:gd name="T3" fmla="*/ 2147483647 h 60"/>
              <a:gd name="T4" fmla="*/ 2147483647 w 65"/>
              <a:gd name="T5" fmla="*/ 2147483647 h 60"/>
              <a:gd name="T6" fmla="*/ 0 w 65"/>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60">
                <a:moveTo>
                  <a:pt x="0" y="0"/>
                </a:moveTo>
                <a:lnTo>
                  <a:pt x="5" y="60"/>
                </a:lnTo>
                <a:lnTo>
                  <a:pt x="65" y="1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06" name="Freeform 16"/>
          <p:cNvSpPr/>
          <p:nvPr/>
        </p:nvSpPr>
        <p:spPr bwMode="auto">
          <a:xfrm>
            <a:off x="3559175" y="2165350"/>
            <a:ext cx="50800" cy="214313"/>
          </a:xfrm>
          <a:custGeom>
            <a:avLst/>
            <a:gdLst>
              <a:gd name="T0" fmla="*/ 2147483647 w 32"/>
              <a:gd name="T1" fmla="*/ 2147483647 h 135"/>
              <a:gd name="T2" fmla="*/ 2147483647 w 32"/>
              <a:gd name="T3" fmla="*/ 2147483647 h 135"/>
              <a:gd name="T4" fmla="*/ 2147483647 w 32"/>
              <a:gd name="T5" fmla="*/ 2147483647 h 135"/>
              <a:gd name="T6" fmla="*/ 0 w 32"/>
              <a:gd name="T7" fmla="*/ 2147483647 h 135"/>
              <a:gd name="T8" fmla="*/ 0 w 32"/>
              <a:gd name="T9" fmla="*/ 0 h 135"/>
              <a:gd name="T10" fmla="*/ 2147483647 w 32"/>
              <a:gd name="T11" fmla="*/ 0 h 135"/>
              <a:gd name="T12" fmla="*/ 2147483647 w 32"/>
              <a:gd name="T13" fmla="*/ 2147483647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35">
                <a:moveTo>
                  <a:pt x="32" y="108"/>
                </a:moveTo>
                <a:lnTo>
                  <a:pt x="22" y="135"/>
                </a:lnTo>
                <a:lnTo>
                  <a:pt x="10" y="135"/>
                </a:lnTo>
                <a:lnTo>
                  <a:pt x="0" y="108"/>
                </a:lnTo>
                <a:lnTo>
                  <a:pt x="0" y="0"/>
                </a:lnTo>
                <a:lnTo>
                  <a:pt x="32" y="0"/>
                </a:lnTo>
                <a:lnTo>
                  <a:pt x="32" y="108"/>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07" name="Freeform 17"/>
          <p:cNvSpPr/>
          <p:nvPr/>
        </p:nvSpPr>
        <p:spPr bwMode="auto">
          <a:xfrm>
            <a:off x="3559175" y="2127250"/>
            <a:ext cx="50800" cy="61913"/>
          </a:xfrm>
          <a:custGeom>
            <a:avLst/>
            <a:gdLst>
              <a:gd name="T0" fmla="*/ 2147483647 w 44"/>
              <a:gd name="T1" fmla="*/ 2147483647 h 54"/>
              <a:gd name="T2" fmla="*/ 2147483647 w 44"/>
              <a:gd name="T3" fmla="*/ 2147483647 h 54"/>
              <a:gd name="T4" fmla="*/ 2147483647 w 44"/>
              <a:gd name="T5" fmla="*/ 2147483647 h 54"/>
              <a:gd name="T6" fmla="*/ 0 w 44"/>
              <a:gd name="T7" fmla="*/ 2147483647 h 54"/>
              <a:gd name="T8" fmla="*/ 0 w 44"/>
              <a:gd name="T9" fmla="*/ 2147483647 h 54"/>
              <a:gd name="T10" fmla="*/ 2147483647 w 44"/>
              <a:gd name="T11" fmla="*/ 2147483647 h 54"/>
              <a:gd name="T12" fmla="*/ 2147483647 w 44"/>
              <a:gd name="T13" fmla="*/ 2147483647 h 54"/>
              <a:gd name="T14" fmla="*/ 2147483647 w 44"/>
              <a:gd name="T15" fmla="*/ 2147483647 h 54"/>
              <a:gd name="T16" fmla="*/ 2147483647 w 44"/>
              <a:gd name="T17" fmla="*/ 2147483647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54">
                <a:moveTo>
                  <a:pt x="44" y="32"/>
                </a:moveTo>
                <a:cubicBezTo>
                  <a:pt x="44" y="44"/>
                  <a:pt x="34" y="54"/>
                  <a:pt x="22" y="54"/>
                </a:cubicBezTo>
                <a:cubicBezTo>
                  <a:pt x="22" y="54"/>
                  <a:pt x="22" y="54"/>
                  <a:pt x="22" y="54"/>
                </a:cubicBezTo>
                <a:cubicBezTo>
                  <a:pt x="10" y="54"/>
                  <a:pt x="0" y="44"/>
                  <a:pt x="0" y="32"/>
                </a:cubicBezTo>
                <a:cubicBezTo>
                  <a:pt x="0" y="12"/>
                  <a:pt x="0" y="12"/>
                  <a:pt x="0" y="12"/>
                </a:cubicBezTo>
                <a:cubicBezTo>
                  <a:pt x="0" y="0"/>
                  <a:pt x="10" y="2"/>
                  <a:pt x="22" y="2"/>
                </a:cubicBezTo>
                <a:cubicBezTo>
                  <a:pt x="22" y="2"/>
                  <a:pt x="22" y="2"/>
                  <a:pt x="22" y="2"/>
                </a:cubicBezTo>
                <a:cubicBezTo>
                  <a:pt x="34" y="2"/>
                  <a:pt x="44" y="0"/>
                  <a:pt x="44" y="12"/>
                </a:cubicBezTo>
                <a:lnTo>
                  <a:pt x="44" y="32"/>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08" name="Rectangle 18"/>
          <p:cNvSpPr>
            <a:spLocks noChangeArrowheads="1"/>
          </p:cNvSpPr>
          <p:nvPr/>
        </p:nvSpPr>
        <p:spPr bwMode="auto">
          <a:xfrm>
            <a:off x="3556000" y="2152650"/>
            <a:ext cx="55563" cy="5238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09" name="Freeform 19"/>
          <p:cNvSpPr/>
          <p:nvPr/>
        </p:nvSpPr>
        <p:spPr bwMode="auto">
          <a:xfrm>
            <a:off x="3573463" y="2373313"/>
            <a:ext cx="20637" cy="31750"/>
          </a:xfrm>
          <a:custGeom>
            <a:avLst/>
            <a:gdLst>
              <a:gd name="T0" fmla="*/ 0 w 17"/>
              <a:gd name="T1" fmla="*/ 2147483647 h 27"/>
              <a:gd name="T2" fmla="*/ 2147483647 w 17"/>
              <a:gd name="T3" fmla="*/ 2147483647 h 27"/>
              <a:gd name="T4" fmla="*/ 2147483647 w 17"/>
              <a:gd name="T5" fmla="*/ 2147483647 h 27"/>
              <a:gd name="T6" fmla="*/ 0 w 17"/>
              <a:gd name="T7" fmla="*/ 2147483647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7">
                <a:moveTo>
                  <a:pt x="0" y="5"/>
                </a:moveTo>
                <a:cubicBezTo>
                  <a:pt x="0" y="5"/>
                  <a:pt x="4" y="18"/>
                  <a:pt x="6" y="21"/>
                </a:cubicBezTo>
                <a:cubicBezTo>
                  <a:pt x="8" y="25"/>
                  <a:pt x="11" y="27"/>
                  <a:pt x="17" y="6"/>
                </a:cubicBezTo>
                <a:cubicBezTo>
                  <a:pt x="17" y="6"/>
                  <a:pt x="10" y="0"/>
                  <a:pt x="0" y="5"/>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10" name="Freeform 20"/>
          <p:cNvSpPr/>
          <p:nvPr/>
        </p:nvSpPr>
        <p:spPr bwMode="auto">
          <a:xfrm>
            <a:off x="3635375" y="2165350"/>
            <a:ext cx="50800" cy="214313"/>
          </a:xfrm>
          <a:custGeom>
            <a:avLst/>
            <a:gdLst>
              <a:gd name="T0" fmla="*/ 2147483647 w 32"/>
              <a:gd name="T1" fmla="*/ 2147483647 h 135"/>
              <a:gd name="T2" fmla="*/ 2147483647 w 32"/>
              <a:gd name="T3" fmla="*/ 2147483647 h 135"/>
              <a:gd name="T4" fmla="*/ 2147483647 w 32"/>
              <a:gd name="T5" fmla="*/ 2147483647 h 135"/>
              <a:gd name="T6" fmla="*/ 0 w 32"/>
              <a:gd name="T7" fmla="*/ 2147483647 h 135"/>
              <a:gd name="T8" fmla="*/ 0 w 32"/>
              <a:gd name="T9" fmla="*/ 0 h 135"/>
              <a:gd name="T10" fmla="*/ 2147483647 w 32"/>
              <a:gd name="T11" fmla="*/ 0 h 135"/>
              <a:gd name="T12" fmla="*/ 2147483647 w 32"/>
              <a:gd name="T13" fmla="*/ 2147483647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35">
                <a:moveTo>
                  <a:pt x="32" y="108"/>
                </a:moveTo>
                <a:lnTo>
                  <a:pt x="21" y="135"/>
                </a:lnTo>
                <a:lnTo>
                  <a:pt x="10" y="135"/>
                </a:lnTo>
                <a:lnTo>
                  <a:pt x="0" y="108"/>
                </a:lnTo>
                <a:lnTo>
                  <a:pt x="0" y="0"/>
                </a:lnTo>
                <a:lnTo>
                  <a:pt x="32" y="0"/>
                </a:lnTo>
                <a:lnTo>
                  <a:pt x="32" y="108"/>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11" name="Freeform 21"/>
          <p:cNvSpPr/>
          <p:nvPr/>
        </p:nvSpPr>
        <p:spPr bwMode="auto">
          <a:xfrm>
            <a:off x="3635375" y="2127250"/>
            <a:ext cx="50800" cy="61913"/>
          </a:xfrm>
          <a:custGeom>
            <a:avLst/>
            <a:gdLst>
              <a:gd name="T0" fmla="*/ 2147483647 w 44"/>
              <a:gd name="T1" fmla="*/ 2147483647 h 54"/>
              <a:gd name="T2" fmla="*/ 2147483647 w 44"/>
              <a:gd name="T3" fmla="*/ 2147483647 h 54"/>
              <a:gd name="T4" fmla="*/ 2147483647 w 44"/>
              <a:gd name="T5" fmla="*/ 2147483647 h 54"/>
              <a:gd name="T6" fmla="*/ 0 w 44"/>
              <a:gd name="T7" fmla="*/ 2147483647 h 54"/>
              <a:gd name="T8" fmla="*/ 0 w 44"/>
              <a:gd name="T9" fmla="*/ 2147483647 h 54"/>
              <a:gd name="T10" fmla="*/ 2147483647 w 44"/>
              <a:gd name="T11" fmla="*/ 2147483647 h 54"/>
              <a:gd name="T12" fmla="*/ 2147483647 w 44"/>
              <a:gd name="T13" fmla="*/ 2147483647 h 54"/>
              <a:gd name="T14" fmla="*/ 2147483647 w 44"/>
              <a:gd name="T15" fmla="*/ 2147483647 h 54"/>
              <a:gd name="T16" fmla="*/ 2147483647 w 44"/>
              <a:gd name="T17" fmla="*/ 2147483647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54">
                <a:moveTo>
                  <a:pt x="44" y="32"/>
                </a:moveTo>
                <a:cubicBezTo>
                  <a:pt x="44" y="44"/>
                  <a:pt x="34" y="54"/>
                  <a:pt x="22" y="54"/>
                </a:cubicBezTo>
                <a:cubicBezTo>
                  <a:pt x="22" y="54"/>
                  <a:pt x="22" y="54"/>
                  <a:pt x="22" y="54"/>
                </a:cubicBezTo>
                <a:cubicBezTo>
                  <a:pt x="10" y="54"/>
                  <a:pt x="0" y="44"/>
                  <a:pt x="0" y="32"/>
                </a:cubicBezTo>
                <a:cubicBezTo>
                  <a:pt x="0" y="12"/>
                  <a:pt x="0" y="12"/>
                  <a:pt x="0" y="12"/>
                </a:cubicBezTo>
                <a:cubicBezTo>
                  <a:pt x="0" y="0"/>
                  <a:pt x="10" y="2"/>
                  <a:pt x="22" y="2"/>
                </a:cubicBezTo>
                <a:cubicBezTo>
                  <a:pt x="22" y="2"/>
                  <a:pt x="22" y="2"/>
                  <a:pt x="22" y="2"/>
                </a:cubicBezTo>
                <a:cubicBezTo>
                  <a:pt x="34" y="2"/>
                  <a:pt x="44" y="0"/>
                  <a:pt x="44" y="12"/>
                </a:cubicBezTo>
                <a:lnTo>
                  <a:pt x="44" y="32"/>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12" name="Rectangle 22"/>
          <p:cNvSpPr>
            <a:spLocks noChangeArrowheads="1"/>
          </p:cNvSpPr>
          <p:nvPr/>
        </p:nvSpPr>
        <p:spPr bwMode="auto">
          <a:xfrm>
            <a:off x="3632200" y="2152650"/>
            <a:ext cx="57150" cy="5238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13" name="Freeform 23"/>
          <p:cNvSpPr/>
          <p:nvPr/>
        </p:nvSpPr>
        <p:spPr bwMode="auto">
          <a:xfrm>
            <a:off x="3649663" y="2373313"/>
            <a:ext cx="19050" cy="31750"/>
          </a:xfrm>
          <a:custGeom>
            <a:avLst/>
            <a:gdLst>
              <a:gd name="T0" fmla="*/ 0 w 17"/>
              <a:gd name="T1" fmla="*/ 2147483647 h 27"/>
              <a:gd name="T2" fmla="*/ 2147483647 w 17"/>
              <a:gd name="T3" fmla="*/ 2147483647 h 27"/>
              <a:gd name="T4" fmla="*/ 2147483647 w 17"/>
              <a:gd name="T5" fmla="*/ 2147483647 h 27"/>
              <a:gd name="T6" fmla="*/ 0 w 17"/>
              <a:gd name="T7" fmla="*/ 2147483647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7">
                <a:moveTo>
                  <a:pt x="0" y="5"/>
                </a:moveTo>
                <a:cubicBezTo>
                  <a:pt x="0" y="5"/>
                  <a:pt x="5" y="18"/>
                  <a:pt x="6" y="21"/>
                </a:cubicBezTo>
                <a:cubicBezTo>
                  <a:pt x="8" y="25"/>
                  <a:pt x="11" y="27"/>
                  <a:pt x="17" y="6"/>
                </a:cubicBezTo>
                <a:cubicBezTo>
                  <a:pt x="17" y="6"/>
                  <a:pt x="10" y="0"/>
                  <a:pt x="0" y="5"/>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14" name="Freeform 24"/>
          <p:cNvSpPr/>
          <p:nvPr/>
        </p:nvSpPr>
        <p:spPr bwMode="auto">
          <a:xfrm>
            <a:off x="3681413" y="2162175"/>
            <a:ext cx="19050" cy="107950"/>
          </a:xfrm>
          <a:custGeom>
            <a:avLst/>
            <a:gdLst>
              <a:gd name="T0" fmla="*/ 2147483647 w 16"/>
              <a:gd name="T1" fmla="*/ 2147483647 h 95"/>
              <a:gd name="T2" fmla="*/ 2147483647 w 16"/>
              <a:gd name="T3" fmla="*/ 2147483647 h 95"/>
              <a:gd name="T4" fmla="*/ 2147483647 w 16"/>
              <a:gd name="T5" fmla="*/ 2147483647 h 95"/>
              <a:gd name="T6" fmla="*/ 2147483647 w 16"/>
              <a:gd name="T7" fmla="*/ 2147483647 h 95"/>
              <a:gd name="T8" fmla="*/ 2147483647 w 16"/>
              <a:gd name="T9" fmla="*/ 2147483647 h 95"/>
              <a:gd name="T10" fmla="*/ 2147483647 w 16"/>
              <a:gd name="T11" fmla="*/ 2147483647 h 95"/>
              <a:gd name="T12" fmla="*/ 0 w 16"/>
              <a:gd name="T13" fmla="*/ 0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95">
                <a:moveTo>
                  <a:pt x="1" y="1"/>
                </a:moveTo>
                <a:cubicBezTo>
                  <a:pt x="1" y="1"/>
                  <a:pt x="13" y="7"/>
                  <a:pt x="14" y="11"/>
                </a:cubicBezTo>
                <a:cubicBezTo>
                  <a:pt x="14" y="15"/>
                  <a:pt x="14" y="89"/>
                  <a:pt x="14" y="89"/>
                </a:cubicBezTo>
                <a:cubicBezTo>
                  <a:pt x="14" y="89"/>
                  <a:pt x="16" y="95"/>
                  <a:pt x="10" y="95"/>
                </a:cubicBezTo>
                <a:cubicBezTo>
                  <a:pt x="10" y="33"/>
                  <a:pt x="10" y="33"/>
                  <a:pt x="10" y="33"/>
                </a:cubicBezTo>
                <a:cubicBezTo>
                  <a:pt x="5" y="26"/>
                  <a:pt x="5" y="26"/>
                  <a:pt x="5" y="26"/>
                </a:cubicBezTo>
                <a:cubicBezTo>
                  <a:pt x="0" y="0"/>
                  <a:pt x="0" y="0"/>
                  <a:pt x="0" y="0"/>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15" name="Oval 25"/>
          <p:cNvSpPr>
            <a:spLocks noChangeArrowheads="1"/>
          </p:cNvSpPr>
          <p:nvPr/>
        </p:nvSpPr>
        <p:spPr bwMode="auto">
          <a:xfrm>
            <a:off x="2887663" y="3835400"/>
            <a:ext cx="676275" cy="677863"/>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16" name="Oval 27"/>
          <p:cNvSpPr>
            <a:spLocks noChangeArrowheads="1"/>
          </p:cNvSpPr>
          <p:nvPr/>
        </p:nvSpPr>
        <p:spPr bwMode="auto">
          <a:xfrm>
            <a:off x="3732213" y="3702050"/>
            <a:ext cx="442912" cy="44132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17" name="Oval 29"/>
          <p:cNvSpPr>
            <a:spLocks noChangeArrowheads="1"/>
          </p:cNvSpPr>
          <p:nvPr/>
        </p:nvSpPr>
        <p:spPr bwMode="auto">
          <a:xfrm>
            <a:off x="3487738" y="3109913"/>
            <a:ext cx="534987" cy="53498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18" name="Freeform 30"/>
          <p:cNvSpPr/>
          <p:nvPr/>
        </p:nvSpPr>
        <p:spPr bwMode="auto">
          <a:xfrm>
            <a:off x="3622675" y="3608388"/>
            <a:ext cx="138113" cy="127000"/>
          </a:xfrm>
          <a:custGeom>
            <a:avLst/>
            <a:gdLst>
              <a:gd name="T0" fmla="*/ 0 w 87"/>
              <a:gd name="T1" fmla="*/ 0 h 80"/>
              <a:gd name="T2" fmla="*/ 2147483647 w 87"/>
              <a:gd name="T3" fmla="*/ 2147483647 h 80"/>
              <a:gd name="T4" fmla="*/ 2147483647 w 87"/>
              <a:gd name="T5" fmla="*/ 2147483647 h 80"/>
              <a:gd name="T6" fmla="*/ 0 w 87"/>
              <a:gd name="T7" fmla="*/ 0 h 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 h="80">
                <a:moveTo>
                  <a:pt x="0" y="0"/>
                </a:moveTo>
                <a:lnTo>
                  <a:pt x="8" y="80"/>
                </a:lnTo>
                <a:lnTo>
                  <a:pt x="87" y="1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19" name="Oval 31"/>
          <p:cNvSpPr>
            <a:spLocks noChangeArrowheads="1"/>
          </p:cNvSpPr>
          <p:nvPr/>
        </p:nvSpPr>
        <p:spPr bwMode="auto">
          <a:xfrm>
            <a:off x="2987675" y="2549525"/>
            <a:ext cx="534988" cy="534988"/>
          </a:xfrm>
          <a:prstGeom prst="ellipse">
            <a:avLst/>
          </a:prstGeom>
          <a:solidFill>
            <a:schemeClr val="lt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20" name="Freeform 32"/>
          <p:cNvSpPr/>
          <p:nvPr/>
        </p:nvSpPr>
        <p:spPr bwMode="auto">
          <a:xfrm>
            <a:off x="3122613" y="3048000"/>
            <a:ext cx="138112" cy="127000"/>
          </a:xfrm>
          <a:custGeom>
            <a:avLst/>
            <a:gdLst>
              <a:gd name="T0" fmla="*/ 0 w 87"/>
              <a:gd name="T1" fmla="*/ 0 h 80"/>
              <a:gd name="T2" fmla="*/ 2147483647 w 87"/>
              <a:gd name="T3" fmla="*/ 2147483647 h 80"/>
              <a:gd name="T4" fmla="*/ 2147483647 w 87"/>
              <a:gd name="T5" fmla="*/ 2147483647 h 80"/>
              <a:gd name="T6" fmla="*/ 0 w 87"/>
              <a:gd name="T7" fmla="*/ 0 h 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 h="80">
                <a:moveTo>
                  <a:pt x="0" y="0"/>
                </a:moveTo>
                <a:lnTo>
                  <a:pt x="7" y="80"/>
                </a:lnTo>
                <a:lnTo>
                  <a:pt x="87" y="14"/>
                </a:lnTo>
                <a:lnTo>
                  <a:pt x="0" y="0"/>
                </a:lnTo>
                <a:close/>
              </a:path>
            </a:pathLst>
          </a:custGeom>
          <a:solidFill>
            <a:schemeClr val="l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21" name="Oval 33"/>
          <p:cNvSpPr>
            <a:spLocks noChangeArrowheads="1"/>
          </p:cNvSpPr>
          <p:nvPr/>
        </p:nvSpPr>
        <p:spPr bwMode="auto">
          <a:xfrm>
            <a:off x="4179888" y="3128963"/>
            <a:ext cx="423862" cy="423862"/>
          </a:xfrm>
          <a:prstGeom prst="ellipse">
            <a:avLst/>
          </a:prstGeom>
          <a:solidFill>
            <a:schemeClr val="lt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22" name="Freeform 34"/>
          <p:cNvSpPr/>
          <p:nvPr/>
        </p:nvSpPr>
        <p:spPr bwMode="auto">
          <a:xfrm>
            <a:off x="4287838" y="3524250"/>
            <a:ext cx="109537" cy="101600"/>
          </a:xfrm>
          <a:custGeom>
            <a:avLst/>
            <a:gdLst>
              <a:gd name="T0" fmla="*/ 0 w 69"/>
              <a:gd name="T1" fmla="*/ 0 h 64"/>
              <a:gd name="T2" fmla="*/ 2147483647 w 69"/>
              <a:gd name="T3" fmla="*/ 2147483647 h 64"/>
              <a:gd name="T4" fmla="*/ 2147483647 w 69"/>
              <a:gd name="T5" fmla="*/ 2147483647 h 64"/>
              <a:gd name="T6" fmla="*/ 0 w 69"/>
              <a:gd name="T7" fmla="*/ 0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 h="64">
                <a:moveTo>
                  <a:pt x="0" y="0"/>
                </a:moveTo>
                <a:lnTo>
                  <a:pt x="5" y="64"/>
                </a:lnTo>
                <a:lnTo>
                  <a:pt x="69" y="10"/>
                </a:lnTo>
                <a:lnTo>
                  <a:pt x="0" y="0"/>
                </a:lnTo>
                <a:close/>
              </a:path>
            </a:pathLst>
          </a:custGeom>
          <a:solidFill>
            <a:schemeClr val="l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23" name="Oval 35"/>
          <p:cNvSpPr>
            <a:spLocks noChangeArrowheads="1"/>
          </p:cNvSpPr>
          <p:nvPr/>
        </p:nvSpPr>
        <p:spPr bwMode="auto">
          <a:xfrm>
            <a:off x="2538413" y="2068513"/>
            <a:ext cx="423862" cy="423862"/>
          </a:xfrm>
          <a:prstGeom prst="ellipse">
            <a:avLst/>
          </a:pr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24" name="Freeform 36"/>
          <p:cNvSpPr/>
          <p:nvPr/>
        </p:nvSpPr>
        <p:spPr bwMode="auto">
          <a:xfrm>
            <a:off x="2744788" y="2462213"/>
            <a:ext cx="107950" cy="101600"/>
          </a:xfrm>
          <a:custGeom>
            <a:avLst/>
            <a:gdLst>
              <a:gd name="T0" fmla="*/ 2147483647 w 68"/>
              <a:gd name="T1" fmla="*/ 0 h 64"/>
              <a:gd name="T2" fmla="*/ 2147483647 w 68"/>
              <a:gd name="T3" fmla="*/ 2147483647 h 64"/>
              <a:gd name="T4" fmla="*/ 0 w 68"/>
              <a:gd name="T5" fmla="*/ 2147483647 h 64"/>
              <a:gd name="T6" fmla="*/ 2147483647 w 68"/>
              <a:gd name="T7" fmla="*/ 0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8" h="64">
                <a:moveTo>
                  <a:pt x="68" y="0"/>
                </a:moveTo>
                <a:lnTo>
                  <a:pt x="63" y="64"/>
                </a:lnTo>
                <a:lnTo>
                  <a:pt x="0" y="11"/>
                </a:lnTo>
                <a:lnTo>
                  <a:pt x="68" y="0"/>
                </a:ln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25" name="Oval 37"/>
          <p:cNvSpPr>
            <a:spLocks noChangeArrowheads="1"/>
          </p:cNvSpPr>
          <p:nvPr/>
        </p:nvSpPr>
        <p:spPr bwMode="auto">
          <a:xfrm>
            <a:off x="1933575" y="2289175"/>
            <a:ext cx="423863" cy="423863"/>
          </a:xfrm>
          <a:prstGeom prst="ellipse">
            <a:avLst/>
          </a:prstGeom>
          <a:solidFill>
            <a:schemeClr val="lt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26" name="Freeform 38"/>
          <p:cNvSpPr/>
          <p:nvPr/>
        </p:nvSpPr>
        <p:spPr bwMode="auto">
          <a:xfrm>
            <a:off x="2141538" y="2684463"/>
            <a:ext cx="109537" cy="100012"/>
          </a:xfrm>
          <a:custGeom>
            <a:avLst/>
            <a:gdLst>
              <a:gd name="T0" fmla="*/ 2147483647 w 69"/>
              <a:gd name="T1" fmla="*/ 0 h 63"/>
              <a:gd name="T2" fmla="*/ 2147483647 w 69"/>
              <a:gd name="T3" fmla="*/ 2147483647 h 63"/>
              <a:gd name="T4" fmla="*/ 0 w 69"/>
              <a:gd name="T5" fmla="*/ 2147483647 h 63"/>
              <a:gd name="T6" fmla="*/ 2147483647 w 69"/>
              <a:gd name="T7" fmla="*/ 0 h 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 h="63">
                <a:moveTo>
                  <a:pt x="69" y="0"/>
                </a:moveTo>
                <a:lnTo>
                  <a:pt x="63" y="63"/>
                </a:lnTo>
                <a:lnTo>
                  <a:pt x="0" y="11"/>
                </a:lnTo>
                <a:lnTo>
                  <a:pt x="69" y="0"/>
                </a:lnTo>
                <a:close/>
              </a:path>
            </a:pathLst>
          </a:custGeom>
          <a:solidFill>
            <a:schemeClr val="l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27" name="Oval 39"/>
          <p:cNvSpPr>
            <a:spLocks noChangeArrowheads="1"/>
          </p:cNvSpPr>
          <p:nvPr/>
        </p:nvSpPr>
        <p:spPr bwMode="auto">
          <a:xfrm>
            <a:off x="1662113" y="2841625"/>
            <a:ext cx="422275" cy="423863"/>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28" name="Freeform 40"/>
          <p:cNvSpPr/>
          <p:nvPr/>
        </p:nvSpPr>
        <p:spPr bwMode="auto">
          <a:xfrm>
            <a:off x="1868488" y="3236913"/>
            <a:ext cx="109537" cy="100012"/>
          </a:xfrm>
          <a:custGeom>
            <a:avLst/>
            <a:gdLst>
              <a:gd name="T0" fmla="*/ 2147483647 w 69"/>
              <a:gd name="T1" fmla="*/ 0 h 63"/>
              <a:gd name="T2" fmla="*/ 2147483647 w 69"/>
              <a:gd name="T3" fmla="*/ 2147483647 h 63"/>
              <a:gd name="T4" fmla="*/ 0 w 69"/>
              <a:gd name="T5" fmla="*/ 2147483647 h 63"/>
              <a:gd name="T6" fmla="*/ 2147483647 w 69"/>
              <a:gd name="T7" fmla="*/ 0 h 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 h="63">
                <a:moveTo>
                  <a:pt x="69" y="0"/>
                </a:moveTo>
                <a:lnTo>
                  <a:pt x="63" y="63"/>
                </a:lnTo>
                <a:lnTo>
                  <a:pt x="0" y="11"/>
                </a:lnTo>
                <a:lnTo>
                  <a:pt x="69"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29" name="Oval 41"/>
          <p:cNvSpPr>
            <a:spLocks noChangeArrowheads="1"/>
          </p:cNvSpPr>
          <p:nvPr/>
        </p:nvSpPr>
        <p:spPr bwMode="auto">
          <a:xfrm>
            <a:off x="2913063" y="3276600"/>
            <a:ext cx="423862" cy="423863"/>
          </a:xfrm>
          <a:prstGeom prst="ellipse">
            <a:avLst/>
          </a:pr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30" name="Freeform 42"/>
          <p:cNvSpPr/>
          <p:nvPr/>
        </p:nvSpPr>
        <p:spPr bwMode="auto">
          <a:xfrm>
            <a:off x="3121025" y="3671888"/>
            <a:ext cx="109538" cy="100012"/>
          </a:xfrm>
          <a:custGeom>
            <a:avLst/>
            <a:gdLst>
              <a:gd name="T0" fmla="*/ 2147483647 w 69"/>
              <a:gd name="T1" fmla="*/ 0 h 63"/>
              <a:gd name="T2" fmla="*/ 2147483647 w 69"/>
              <a:gd name="T3" fmla="*/ 2147483647 h 63"/>
              <a:gd name="T4" fmla="*/ 0 w 69"/>
              <a:gd name="T5" fmla="*/ 2147483647 h 63"/>
              <a:gd name="T6" fmla="*/ 2147483647 w 69"/>
              <a:gd name="T7" fmla="*/ 0 h 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 h="63">
                <a:moveTo>
                  <a:pt x="69" y="0"/>
                </a:moveTo>
                <a:lnTo>
                  <a:pt x="63" y="63"/>
                </a:lnTo>
                <a:lnTo>
                  <a:pt x="0" y="10"/>
                </a:lnTo>
                <a:lnTo>
                  <a:pt x="69" y="0"/>
                </a:ln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31" name="Oval 43"/>
          <p:cNvSpPr>
            <a:spLocks noChangeArrowheads="1"/>
          </p:cNvSpPr>
          <p:nvPr/>
        </p:nvSpPr>
        <p:spPr bwMode="auto">
          <a:xfrm>
            <a:off x="1662113" y="3408363"/>
            <a:ext cx="422275" cy="423862"/>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32" name="Freeform 44"/>
          <p:cNvSpPr/>
          <p:nvPr/>
        </p:nvSpPr>
        <p:spPr bwMode="auto">
          <a:xfrm>
            <a:off x="1868488" y="3803650"/>
            <a:ext cx="109537" cy="101600"/>
          </a:xfrm>
          <a:custGeom>
            <a:avLst/>
            <a:gdLst>
              <a:gd name="T0" fmla="*/ 2147483647 w 69"/>
              <a:gd name="T1" fmla="*/ 0 h 64"/>
              <a:gd name="T2" fmla="*/ 2147483647 w 69"/>
              <a:gd name="T3" fmla="*/ 2147483647 h 64"/>
              <a:gd name="T4" fmla="*/ 0 w 69"/>
              <a:gd name="T5" fmla="*/ 2147483647 h 64"/>
              <a:gd name="T6" fmla="*/ 2147483647 w 69"/>
              <a:gd name="T7" fmla="*/ 0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 h="64">
                <a:moveTo>
                  <a:pt x="69" y="0"/>
                </a:moveTo>
                <a:lnTo>
                  <a:pt x="63" y="64"/>
                </a:lnTo>
                <a:lnTo>
                  <a:pt x="0" y="10"/>
                </a:lnTo>
                <a:lnTo>
                  <a:pt x="69"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33" name="Oval 45"/>
          <p:cNvSpPr>
            <a:spLocks noChangeArrowheads="1"/>
          </p:cNvSpPr>
          <p:nvPr/>
        </p:nvSpPr>
        <p:spPr bwMode="auto">
          <a:xfrm>
            <a:off x="2181225" y="3365500"/>
            <a:ext cx="592138" cy="590550"/>
          </a:xfrm>
          <a:prstGeom prst="ellipse">
            <a:avLst/>
          </a:pr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34" name="Oval 47"/>
          <p:cNvSpPr>
            <a:spLocks noChangeArrowheads="1"/>
          </p:cNvSpPr>
          <p:nvPr/>
        </p:nvSpPr>
        <p:spPr bwMode="auto">
          <a:xfrm>
            <a:off x="2351088" y="2751138"/>
            <a:ext cx="488950" cy="49053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35" name="Freeform 48"/>
          <p:cNvSpPr/>
          <p:nvPr/>
        </p:nvSpPr>
        <p:spPr bwMode="auto">
          <a:xfrm>
            <a:off x="2589213" y="3208338"/>
            <a:ext cx="127000" cy="115887"/>
          </a:xfrm>
          <a:custGeom>
            <a:avLst/>
            <a:gdLst>
              <a:gd name="T0" fmla="*/ 2147483647 w 80"/>
              <a:gd name="T1" fmla="*/ 0 h 73"/>
              <a:gd name="T2" fmla="*/ 2147483647 w 80"/>
              <a:gd name="T3" fmla="*/ 2147483647 h 73"/>
              <a:gd name="T4" fmla="*/ 0 w 80"/>
              <a:gd name="T5" fmla="*/ 2147483647 h 73"/>
              <a:gd name="T6" fmla="*/ 2147483647 w 80"/>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73">
                <a:moveTo>
                  <a:pt x="80" y="0"/>
                </a:moveTo>
                <a:lnTo>
                  <a:pt x="73" y="73"/>
                </a:lnTo>
                <a:lnTo>
                  <a:pt x="0" y="12"/>
                </a:lnTo>
                <a:lnTo>
                  <a:pt x="8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36" name="Oval 49"/>
          <p:cNvSpPr>
            <a:spLocks noChangeArrowheads="1"/>
          </p:cNvSpPr>
          <p:nvPr/>
        </p:nvSpPr>
        <p:spPr bwMode="auto">
          <a:xfrm>
            <a:off x="3778250" y="2468563"/>
            <a:ext cx="506413" cy="508000"/>
          </a:xfrm>
          <a:prstGeom prst="ellipse">
            <a:avLst/>
          </a:pr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37" name="Freeform 50"/>
          <p:cNvSpPr/>
          <p:nvPr/>
        </p:nvSpPr>
        <p:spPr bwMode="auto">
          <a:xfrm>
            <a:off x="3906838" y="2941638"/>
            <a:ext cx="130175" cy="120650"/>
          </a:xfrm>
          <a:custGeom>
            <a:avLst/>
            <a:gdLst>
              <a:gd name="T0" fmla="*/ 0 w 82"/>
              <a:gd name="T1" fmla="*/ 0 h 76"/>
              <a:gd name="T2" fmla="*/ 2147483647 w 82"/>
              <a:gd name="T3" fmla="*/ 2147483647 h 76"/>
              <a:gd name="T4" fmla="*/ 2147483647 w 82"/>
              <a:gd name="T5" fmla="*/ 2147483647 h 76"/>
              <a:gd name="T6" fmla="*/ 0 w 82"/>
              <a:gd name="T7" fmla="*/ 0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 h="76">
                <a:moveTo>
                  <a:pt x="0" y="0"/>
                </a:moveTo>
                <a:lnTo>
                  <a:pt x="6" y="76"/>
                </a:lnTo>
                <a:lnTo>
                  <a:pt x="82" y="12"/>
                </a:lnTo>
                <a:lnTo>
                  <a:pt x="0" y="0"/>
                </a:ln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38" name="Freeform 57"/>
          <p:cNvSpPr>
            <a:spLocks noEditPoints="1"/>
          </p:cNvSpPr>
          <p:nvPr/>
        </p:nvSpPr>
        <p:spPr bwMode="auto">
          <a:xfrm>
            <a:off x="3829050" y="3771900"/>
            <a:ext cx="263525" cy="266700"/>
          </a:xfrm>
          <a:custGeom>
            <a:avLst/>
            <a:gdLst>
              <a:gd name="T0" fmla="*/ 2147483647 w 229"/>
              <a:gd name="T1" fmla="*/ 2147483647 h 231"/>
              <a:gd name="T2" fmla="*/ 2147483647 w 229"/>
              <a:gd name="T3" fmla="*/ 2147483647 h 231"/>
              <a:gd name="T4" fmla="*/ 2147483647 w 229"/>
              <a:gd name="T5" fmla="*/ 2147483647 h 231"/>
              <a:gd name="T6" fmla="*/ 2147483647 w 229"/>
              <a:gd name="T7" fmla="*/ 2147483647 h 231"/>
              <a:gd name="T8" fmla="*/ 2147483647 w 229"/>
              <a:gd name="T9" fmla="*/ 2147483647 h 231"/>
              <a:gd name="T10" fmla="*/ 2147483647 w 229"/>
              <a:gd name="T11" fmla="*/ 2147483647 h 231"/>
              <a:gd name="T12" fmla="*/ 2147483647 w 229"/>
              <a:gd name="T13" fmla="*/ 2147483647 h 231"/>
              <a:gd name="T14" fmla="*/ 2147483647 w 229"/>
              <a:gd name="T15" fmla="*/ 2147483647 h 231"/>
              <a:gd name="T16" fmla="*/ 2147483647 w 229"/>
              <a:gd name="T17" fmla="*/ 0 h 231"/>
              <a:gd name="T18" fmla="*/ 2147483647 w 229"/>
              <a:gd name="T19" fmla="*/ 2147483647 h 231"/>
              <a:gd name="T20" fmla="*/ 2147483647 w 229"/>
              <a:gd name="T21" fmla="*/ 2147483647 h 231"/>
              <a:gd name="T22" fmla="*/ 2147483647 w 229"/>
              <a:gd name="T23" fmla="*/ 2147483647 h 231"/>
              <a:gd name="T24" fmla="*/ 2147483647 w 229"/>
              <a:gd name="T25" fmla="*/ 2147483647 h 231"/>
              <a:gd name="T26" fmla="*/ 2147483647 w 229"/>
              <a:gd name="T27" fmla="*/ 2147483647 h 231"/>
              <a:gd name="T28" fmla="*/ 2147483647 w 229"/>
              <a:gd name="T29" fmla="*/ 2147483647 h 231"/>
              <a:gd name="T30" fmla="*/ 2147483647 w 229"/>
              <a:gd name="T31" fmla="*/ 2147483647 h 231"/>
              <a:gd name="T32" fmla="*/ 2147483647 w 229"/>
              <a:gd name="T33" fmla="*/ 2147483647 h 231"/>
              <a:gd name="T34" fmla="*/ 2147483647 w 229"/>
              <a:gd name="T35" fmla="*/ 2147483647 h 231"/>
              <a:gd name="T36" fmla="*/ 2147483647 w 229"/>
              <a:gd name="T37" fmla="*/ 2147483647 h 231"/>
              <a:gd name="T38" fmla="*/ 2147483647 w 229"/>
              <a:gd name="T39" fmla="*/ 2147483647 h 231"/>
              <a:gd name="T40" fmla="*/ 2147483647 w 229"/>
              <a:gd name="T41" fmla="*/ 2147483647 h 231"/>
              <a:gd name="T42" fmla="*/ 2147483647 w 229"/>
              <a:gd name="T43" fmla="*/ 2147483647 h 231"/>
              <a:gd name="T44" fmla="*/ 2147483647 w 229"/>
              <a:gd name="T45" fmla="*/ 2147483647 h 231"/>
              <a:gd name="T46" fmla="*/ 2147483647 w 229"/>
              <a:gd name="T47" fmla="*/ 2147483647 h 231"/>
              <a:gd name="T48" fmla="*/ 2147483647 w 229"/>
              <a:gd name="T49" fmla="*/ 2147483647 h 231"/>
              <a:gd name="T50" fmla="*/ 2147483647 w 229"/>
              <a:gd name="T51" fmla="*/ 2147483647 h 2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29" h="231">
                <a:moveTo>
                  <a:pt x="147" y="112"/>
                </a:moveTo>
                <a:cubicBezTo>
                  <a:pt x="147" y="112"/>
                  <a:pt x="141" y="109"/>
                  <a:pt x="141" y="98"/>
                </a:cubicBezTo>
                <a:cubicBezTo>
                  <a:pt x="141" y="89"/>
                  <a:pt x="141" y="55"/>
                  <a:pt x="141" y="44"/>
                </a:cubicBezTo>
                <a:cubicBezTo>
                  <a:pt x="145" y="42"/>
                  <a:pt x="147" y="40"/>
                  <a:pt x="147" y="37"/>
                </a:cubicBezTo>
                <a:cubicBezTo>
                  <a:pt x="148" y="37"/>
                  <a:pt x="148" y="37"/>
                  <a:pt x="148" y="37"/>
                </a:cubicBezTo>
                <a:cubicBezTo>
                  <a:pt x="148" y="13"/>
                  <a:pt x="148" y="13"/>
                  <a:pt x="148" y="13"/>
                </a:cubicBezTo>
                <a:cubicBezTo>
                  <a:pt x="147" y="13"/>
                  <a:pt x="147" y="13"/>
                  <a:pt x="147" y="13"/>
                </a:cubicBezTo>
                <a:cubicBezTo>
                  <a:pt x="147" y="12"/>
                  <a:pt x="147" y="12"/>
                  <a:pt x="147" y="12"/>
                </a:cubicBezTo>
                <a:cubicBezTo>
                  <a:pt x="147" y="5"/>
                  <a:pt x="132" y="0"/>
                  <a:pt x="114" y="0"/>
                </a:cubicBezTo>
                <a:cubicBezTo>
                  <a:pt x="96" y="0"/>
                  <a:pt x="81" y="5"/>
                  <a:pt x="81" y="12"/>
                </a:cubicBezTo>
                <a:cubicBezTo>
                  <a:pt x="81" y="13"/>
                  <a:pt x="81" y="13"/>
                  <a:pt x="81" y="13"/>
                </a:cubicBezTo>
                <a:cubicBezTo>
                  <a:pt x="80" y="13"/>
                  <a:pt x="80" y="13"/>
                  <a:pt x="80" y="13"/>
                </a:cubicBezTo>
                <a:cubicBezTo>
                  <a:pt x="80" y="37"/>
                  <a:pt x="80" y="37"/>
                  <a:pt x="80" y="37"/>
                </a:cubicBezTo>
                <a:cubicBezTo>
                  <a:pt x="81" y="37"/>
                  <a:pt x="81" y="37"/>
                  <a:pt x="81" y="37"/>
                </a:cubicBezTo>
                <a:cubicBezTo>
                  <a:pt x="82" y="40"/>
                  <a:pt x="84" y="42"/>
                  <a:pt x="91" y="44"/>
                </a:cubicBezTo>
                <a:cubicBezTo>
                  <a:pt x="91" y="56"/>
                  <a:pt x="91" y="89"/>
                  <a:pt x="91" y="98"/>
                </a:cubicBezTo>
                <a:cubicBezTo>
                  <a:pt x="91" y="109"/>
                  <a:pt x="83" y="112"/>
                  <a:pt x="83" y="112"/>
                </a:cubicBezTo>
                <a:cubicBezTo>
                  <a:pt x="71" y="119"/>
                  <a:pt x="0" y="190"/>
                  <a:pt x="31" y="212"/>
                </a:cubicBezTo>
                <a:cubicBezTo>
                  <a:pt x="59" y="231"/>
                  <a:pt x="105" y="231"/>
                  <a:pt x="115" y="230"/>
                </a:cubicBezTo>
                <a:cubicBezTo>
                  <a:pt x="124" y="231"/>
                  <a:pt x="170" y="231"/>
                  <a:pt x="198" y="212"/>
                </a:cubicBezTo>
                <a:cubicBezTo>
                  <a:pt x="229" y="190"/>
                  <a:pt x="159" y="119"/>
                  <a:pt x="147" y="112"/>
                </a:cubicBezTo>
                <a:close/>
                <a:moveTo>
                  <a:pt x="145" y="213"/>
                </a:moveTo>
                <a:cubicBezTo>
                  <a:pt x="145" y="213"/>
                  <a:pt x="180" y="206"/>
                  <a:pt x="182" y="187"/>
                </a:cubicBezTo>
                <a:cubicBezTo>
                  <a:pt x="183" y="169"/>
                  <a:pt x="150" y="134"/>
                  <a:pt x="150" y="134"/>
                </a:cubicBezTo>
                <a:cubicBezTo>
                  <a:pt x="150" y="134"/>
                  <a:pt x="194" y="167"/>
                  <a:pt x="193" y="190"/>
                </a:cubicBezTo>
                <a:cubicBezTo>
                  <a:pt x="193" y="213"/>
                  <a:pt x="145" y="213"/>
                  <a:pt x="145" y="213"/>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39" name="Freeform 60"/>
          <p:cNvSpPr>
            <a:spLocks noEditPoints="1"/>
          </p:cNvSpPr>
          <p:nvPr/>
        </p:nvSpPr>
        <p:spPr bwMode="auto">
          <a:xfrm>
            <a:off x="4151313" y="3203575"/>
            <a:ext cx="401637" cy="265113"/>
          </a:xfrm>
          <a:custGeom>
            <a:avLst/>
            <a:gdLst>
              <a:gd name="T0" fmla="*/ 2147483647 w 349"/>
              <a:gd name="T1" fmla="*/ 2147483647 h 230"/>
              <a:gd name="T2" fmla="*/ 2147483647 w 349"/>
              <a:gd name="T3" fmla="*/ 0 h 230"/>
              <a:gd name="T4" fmla="*/ 2147483647 w 349"/>
              <a:gd name="T5" fmla="*/ 2147483647 h 230"/>
              <a:gd name="T6" fmla="*/ 2147483647 w 349"/>
              <a:gd name="T7" fmla="*/ 2147483647 h 230"/>
              <a:gd name="T8" fmla="*/ 2147483647 w 349"/>
              <a:gd name="T9" fmla="*/ 2147483647 h 230"/>
              <a:gd name="T10" fmla="*/ 2147483647 w 349"/>
              <a:gd name="T11" fmla="*/ 2147483647 h 230"/>
              <a:gd name="T12" fmla="*/ 2147483647 w 349"/>
              <a:gd name="T13" fmla="*/ 2147483647 h 230"/>
              <a:gd name="T14" fmla="*/ 2147483647 w 349"/>
              <a:gd name="T15" fmla="*/ 2147483647 h 230"/>
              <a:gd name="T16" fmla="*/ 2147483647 w 349"/>
              <a:gd name="T17" fmla="*/ 2147483647 h 230"/>
              <a:gd name="T18" fmla="*/ 2147483647 w 349"/>
              <a:gd name="T19" fmla="*/ 2147483647 h 230"/>
              <a:gd name="T20" fmla="*/ 2147483647 w 349"/>
              <a:gd name="T21" fmla="*/ 2147483647 h 230"/>
              <a:gd name="T22" fmla="*/ 2147483647 w 349"/>
              <a:gd name="T23" fmla="*/ 2147483647 h 230"/>
              <a:gd name="T24" fmla="*/ 2147483647 w 349"/>
              <a:gd name="T25" fmla="*/ 2147483647 h 230"/>
              <a:gd name="T26" fmla="*/ 2147483647 w 349"/>
              <a:gd name="T27" fmla="*/ 2147483647 h 230"/>
              <a:gd name="T28" fmla="*/ 2147483647 w 349"/>
              <a:gd name="T29" fmla="*/ 2147483647 h 230"/>
              <a:gd name="T30" fmla="*/ 2147483647 w 349"/>
              <a:gd name="T31" fmla="*/ 2147483647 h 230"/>
              <a:gd name="T32" fmla="*/ 2147483647 w 349"/>
              <a:gd name="T33" fmla="*/ 2147483647 h 230"/>
              <a:gd name="T34" fmla="*/ 2147483647 w 349"/>
              <a:gd name="T35" fmla="*/ 2147483647 h 230"/>
              <a:gd name="T36" fmla="*/ 2147483647 w 349"/>
              <a:gd name="T37" fmla="*/ 2147483647 h 230"/>
              <a:gd name="T38" fmla="*/ 2147483647 w 349"/>
              <a:gd name="T39" fmla="*/ 2147483647 h 230"/>
              <a:gd name="T40" fmla="*/ 2147483647 w 349"/>
              <a:gd name="T41" fmla="*/ 2147483647 h 230"/>
              <a:gd name="T42" fmla="*/ 2147483647 w 349"/>
              <a:gd name="T43" fmla="*/ 2147483647 h 230"/>
              <a:gd name="T44" fmla="*/ 2147483647 w 349"/>
              <a:gd name="T45" fmla="*/ 2147483647 h 230"/>
              <a:gd name="T46" fmla="*/ 2147483647 w 349"/>
              <a:gd name="T47" fmla="*/ 2147483647 h 230"/>
              <a:gd name="T48" fmla="*/ 2147483647 w 349"/>
              <a:gd name="T49" fmla="*/ 2147483647 h 230"/>
              <a:gd name="T50" fmla="*/ 2147483647 w 349"/>
              <a:gd name="T51" fmla="*/ 2147483647 h 230"/>
              <a:gd name="T52" fmla="*/ 2147483647 w 349"/>
              <a:gd name="T53" fmla="*/ 2147483647 h 230"/>
              <a:gd name="T54" fmla="*/ 2147483647 w 349"/>
              <a:gd name="T55" fmla="*/ 2147483647 h 230"/>
              <a:gd name="T56" fmla="*/ 2147483647 w 349"/>
              <a:gd name="T57" fmla="*/ 2147483647 h 230"/>
              <a:gd name="T58" fmla="*/ 2147483647 w 349"/>
              <a:gd name="T59" fmla="*/ 2147483647 h 2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49" h="230">
                <a:moveTo>
                  <a:pt x="333" y="51"/>
                </a:moveTo>
                <a:cubicBezTo>
                  <a:pt x="317" y="6"/>
                  <a:pt x="259" y="0"/>
                  <a:pt x="259" y="0"/>
                </a:cubicBezTo>
                <a:cubicBezTo>
                  <a:pt x="0" y="4"/>
                  <a:pt x="103" y="220"/>
                  <a:pt x="170" y="225"/>
                </a:cubicBezTo>
                <a:cubicBezTo>
                  <a:pt x="237" y="230"/>
                  <a:pt x="227" y="150"/>
                  <a:pt x="269" y="133"/>
                </a:cubicBezTo>
                <a:cubicBezTo>
                  <a:pt x="312" y="116"/>
                  <a:pt x="349" y="96"/>
                  <a:pt x="333" y="51"/>
                </a:cubicBezTo>
                <a:close/>
                <a:moveTo>
                  <a:pt x="140" y="41"/>
                </a:moveTo>
                <a:cubicBezTo>
                  <a:pt x="148" y="41"/>
                  <a:pt x="155" y="48"/>
                  <a:pt x="155" y="56"/>
                </a:cubicBezTo>
                <a:cubicBezTo>
                  <a:pt x="155" y="65"/>
                  <a:pt x="148" y="71"/>
                  <a:pt x="140" y="71"/>
                </a:cubicBezTo>
                <a:cubicBezTo>
                  <a:pt x="131" y="71"/>
                  <a:pt x="125" y="65"/>
                  <a:pt x="125" y="56"/>
                </a:cubicBezTo>
                <a:cubicBezTo>
                  <a:pt x="125" y="48"/>
                  <a:pt x="131" y="41"/>
                  <a:pt x="140" y="41"/>
                </a:cubicBezTo>
                <a:close/>
                <a:moveTo>
                  <a:pt x="105" y="101"/>
                </a:moveTo>
                <a:cubicBezTo>
                  <a:pt x="105" y="90"/>
                  <a:pt x="114" y="81"/>
                  <a:pt x="125" y="81"/>
                </a:cubicBezTo>
                <a:cubicBezTo>
                  <a:pt x="136" y="81"/>
                  <a:pt x="145" y="90"/>
                  <a:pt x="145" y="101"/>
                </a:cubicBezTo>
                <a:cubicBezTo>
                  <a:pt x="145" y="112"/>
                  <a:pt x="136" y="121"/>
                  <a:pt x="125" y="121"/>
                </a:cubicBezTo>
                <a:cubicBezTo>
                  <a:pt x="114" y="121"/>
                  <a:pt x="105" y="112"/>
                  <a:pt x="105" y="101"/>
                </a:cubicBezTo>
                <a:close/>
                <a:moveTo>
                  <a:pt x="139" y="174"/>
                </a:moveTo>
                <a:cubicBezTo>
                  <a:pt x="126" y="174"/>
                  <a:pt x="116" y="164"/>
                  <a:pt x="116" y="151"/>
                </a:cubicBezTo>
                <a:cubicBezTo>
                  <a:pt x="116" y="138"/>
                  <a:pt x="126" y="128"/>
                  <a:pt x="139" y="128"/>
                </a:cubicBezTo>
                <a:cubicBezTo>
                  <a:pt x="151" y="128"/>
                  <a:pt x="162" y="138"/>
                  <a:pt x="162" y="151"/>
                </a:cubicBezTo>
                <a:cubicBezTo>
                  <a:pt x="162" y="164"/>
                  <a:pt x="151" y="174"/>
                  <a:pt x="139" y="174"/>
                </a:cubicBezTo>
                <a:close/>
                <a:moveTo>
                  <a:pt x="180" y="213"/>
                </a:moveTo>
                <a:cubicBezTo>
                  <a:pt x="166" y="213"/>
                  <a:pt x="155" y="202"/>
                  <a:pt x="155" y="188"/>
                </a:cubicBezTo>
                <a:cubicBezTo>
                  <a:pt x="155" y="175"/>
                  <a:pt x="166" y="163"/>
                  <a:pt x="180" y="163"/>
                </a:cubicBezTo>
                <a:cubicBezTo>
                  <a:pt x="194" y="163"/>
                  <a:pt x="205" y="175"/>
                  <a:pt x="205" y="188"/>
                </a:cubicBezTo>
                <a:cubicBezTo>
                  <a:pt x="205" y="202"/>
                  <a:pt x="194" y="213"/>
                  <a:pt x="180" y="213"/>
                </a:cubicBezTo>
                <a:close/>
                <a:moveTo>
                  <a:pt x="282" y="98"/>
                </a:moveTo>
                <a:cubicBezTo>
                  <a:pt x="265" y="98"/>
                  <a:pt x="252" y="84"/>
                  <a:pt x="252" y="68"/>
                </a:cubicBezTo>
                <a:cubicBezTo>
                  <a:pt x="252" y="51"/>
                  <a:pt x="265" y="38"/>
                  <a:pt x="282" y="38"/>
                </a:cubicBezTo>
                <a:cubicBezTo>
                  <a:pt x="298" y="38"/>
                  <a:pt x="312" y="51"/>
                  <a:pt x="312" y="68"/>
                </a:cubicBezTo>
                <a:cubicBezTo>
                  <a:pt x="312" y="84"/>
                  <a:pt x="298" y="98"/>
                  <a:pt x="282" y="98"/>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40" name="Oval 61"/>
          <p:cNvSpPr>
            <a:spLocks noChangeArrowheads="1"/>
          </p:cNvSpPr>
          <p:nvPr/>
        </p:nvSpPr>
        <p:spPr bwMode="auto">
          <a:xfrm>
            <a:off x="4003675" y="2565400"/>
            <a:ext cx="79375" cy="80963"/>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41" name="Freeform 62"/>
          <p:cNvSpPr/>
          <p:nvPr/>
        </p:nvSpPr>
        <p:spPr bwMode="auto">
          <a:xfrm>
            <a:off x="4032250" y="2625725"/>
            <a:ext cx="125413" cy="263525"/>
          </a:xfrm>
          <a:custGeom>
            <a:avLst/>
            <a:gdLst>
              <a:gd name="T0" fmla="*/ 0 w 110"/>
              <a:gd name="T1" fmla="*/ 2147483647 h 229"/>
              <a:gd name="T2" fmla="*/ 2147483647 w 110"/>
              <a:gd name="T3" fmla="*/ 2147483647 h 229"/>
              <a:gd name="T4" fmla="*/ 2147483647 w 110"/>
              <a:gd name="T5" fmla="*/ 2147483647 h 229"/>
              <a:gd name="T6" fmla="*/ 2147483647 w 110"/>
              <a:gd name="T7" fmla="*/ 0 h 229"/>
              <a:gd name="T8" fmla="*/ 0 w 110"/>
              <a:gd name="T9" fmla="*/ 2147483647 h 2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229">
                <a:moveTo>
                  <a:pt x="0" y="6"/>
                </a:moveTo>
                <a:cubicBezTo>
                  <a:pt x="0" y="8"/>
                  <a:pt x="73" y="198"/>
                  <a:pt x="73" y="198"/>
                </a:cubicBezTo>
                <a:cubicBezTo>
                  <a:pt x="73" y="198"/>
                  <a:pt x="103" y="229"/>
                  <a:pt x="107" y="229"/>
                </a:cubicBezTo>
                <a:cubicBezTo>
                  <a:pt x="110" y="229"/>
                  <a:pt x="24" y="0"/>
                  <a:pt x="24" y="0"/>
                </a:cubicBezTo>
                <a:lnTo>
                  <a:pt x="0" y="6"/>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42" name="Freeform 63"/>
          <p:cNvSpPr/>
          <p:nvPr/>
        </p:nvSpPr>
        <p:spPr bwMode="auto">
          <a:xfrm>
            <a:off x="3919538" y="2625725"/>
            <a:ext cx="136525" cy="260350"/>
          </a:xfrm>
          <a:custGeom>
            <a:avLst/>
            <a:gdLst>
              <a:gd name="T0" fmla="*/ 2147483647 w 86"/>
              <a:gd name="T1" fmla="*/ 2147483647 h 164"/>
              <a:gd name="T2" fmla="*/ 2147483647 w 86"/>
              <a:gd name="T3" fmla="*/ 2147483647 h 164"/>
              <a:gd name="T4" fmla="*/ 0 w 86"/>
              <a:gd name="T5" fmla="*/ 2147483647 h 164"/>
              <a:gd name="T6" fmla="*/ 2147483647 w 86"/>
              <a:gd name="T7" fmla="*/ 2147483647 h 164"/>
              <a:gd name="T8" fmla="*/ 2147483647 w 86"/>
              <a:gd name="T9" fmla="*/ 0 h 164"/>
              <a:gd name="T10" fmla="*/ 2147483647 w 86"/>
              <a:gd name="T11" fmla="*/ 2147483647 h 164"/>
              <a:gd name="T12" fmla="*/ 2147483647 w 86"/>
              <a:gd name="T13" fmla="*/ 2147483647 h 1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 h="164">
                <a:moveTo>
                  <a:pt x="85" y="7"/>
                </a:moveTo>
                <a:lnTo>
                  <a:pt x="24" y="140"/>
                </a:lnTo>
                <a:lnTo>
                  <a:pt x="0" y="164"/>
                </a:lnTo>
                <a:lnTo>
                  <a:pt x="8" y="132"/>
                </a:lnTo>
                <a:lnTo>
                  <a:pt x="67" y="0"/>
                </a:lnTo>
                <a:lnTo>
                  <a:pt x="86" y="5"/>
                </a:lnTo>
                <a:lnTo>
                  <a:pt x="85" y="7"/>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43" name="Freeform 64"/>
          <p:cNvSpPr/>
          <p:nvPr/>
        </p:nvSpPr>
        <p:spPr bwMode="auto">
          <a:xfrm>
            <a:off x="3919538" y="2625725"/>
            <a:ext cx="136525" cy="260350"/>
          </a:xfrm>
          <a:custGeom>
            <a:avLst/>
            <a:gdLst>
              <a:gd name="T0" fmla="*/ 2147483647 w 86"/>
              <a:gd name="T1" fmla="*/ 2147483647 h 164"/>
              <a:gd name="T2" fmla="*/ 2147483647 w 86"/>
              <a:gd name="T3" fmla="*/ 2147483647 h 164"/>
              <a:gd name="T4" fmla="*/ 0 w 86"/>
              <a:gd name="T5" fmla="*/ 2147483647 h 164"/>
              <a:gd name="T6" fmla="*/ 2147483647 w 86"/>
              <a:gd name="T7" fmla="*/ 2147483647 h 164"/>
              <a:gd name="T8" fmla="*/ 2147483647 w 86"/>
              <a:gd name="T9" fmla="*/ 0 h 164"/>
              <a:gd name="T10" fmla="*/ 2147483647 w 86"/>
              <a:gd name="T11" fmla="*/ 2147483647 h 1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164">
                <a:moveTo>
                  <a:pt x="85" y="7"/>
                </a:moveTo>
                <a:lnTo>
                  <a:pt x="24" y="140"/>
                </a:lnTo>
                <a:lnTo>
                  <a:pt x="0" y="164"/>
                </a:lnTo>
                <a:lnTo>
                  <a:pt x="8" y="132"/>
                </a:lnTo>
                <a:lnTo>
                  <a:pt x="67" y="0"/>
                </a:lnTo>
                <a:lnTo>
                  <a:pt x="86"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44" name="Freeform 65"/>
          <p:cNvSpPr/>
          <p:nvPr/>
        </p:nvSpPr>
        <p:spPr bwMode="auto">
          <a:xfrm>
            <a:off x="4038600" y="2538413"/>
            <a:ext cx="15875" cy="42862"/>
          </a:xfrm>
          <a:custGeom>
            <a:avLst/>
            <a:gdLst>
              <a:gd name="T0" fmla="*/ 2147483647 w 13"/>
              <a:gd name="T1" fmla="*/ 2147483647 h 38"/>
              <a:gd name="T2" fmla="*/ 2147483647 w 13"/>
              <a:gd name="T3" fmla="*/ 2147483647 h 38"/>
              <a:gd name="T4" fmla="*/ 2147483647 w 13"/>
              <a:gd name="T5" fmla="*/ 2147483647 h 38"/>
              <a:gd name="T6" fmla="*/ 0 w 13"/>
              <a:gd name="T7" fmla="*/ 2147483647 h 38"/>
              <a:gd name="T8" fmla="*/ 0 w 13"/>
              <a:gd name="T9" fmla="*/ 2147483647 h 38"/>
              <a:gd name="T10" fmla="*/ 2147483647 w 13"/>
              <a:gd name="T11" fmla="*/ 0 h 38"/>
              <a:gd name="T12" fmla="*/ 2147483647 w 13"/>
              <a:gd name="T13" fmla="*/ 0 h 38"/>
              <a:gd name="T14" fmla="*/ 2147483647 w 13"/>
              <a:gd name="T15" fmla="*/ 2147483647 h 38"/>
              <a:gd name="T16" fmla="*/ 2147483647 w 13"/>
              <a:gd name="T17" fmla="*/ 2147483647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38">
                <a:moveTo>
                  <a:pt x="13" y="32"/>
                </a:moveTo>
                <a:cubicBezTo>
                  <a:pt x="13" y="35"/>
                  <a:pt x="10" y="38"/>
                  <a:pt x="7" y="38"/>
                </a:cubicBezTo>
                <a:cubicBezTo>
                  <a:pt x="7" y="38"/>
                  <a:pt x="7" y="38"/>
                  <a:pt x="7" y="38"/>
                </a:cubicBezTo>
                <a:cubicBezTo>
                  <a:pt x="3" y="38"/>
                  <a:pt x="0" y="35"/>
                  <a:pt x="0" y="32"/>
                </a:cubicBezTo>
                <a:cubicBezTo>
                  <a:pt x="0" y="6"/>
                  <a:pt x="0" y="6"/>
                  <a:pt x="0" y="6"/>
                </a:cubicBezTo>
                <a:cubicBezTo>
                  <a:pt x="0" y="2"/>
                  <a:pt x="3" y="0"/>
                  <a:pt x="7" y="0"/>
                </a:cubicBezTo>
                <a:cubicBezTo>
                  <a:pt x="7" y="0"/>
                  <a:pt x="7" y="0"/>
                  <a:pt x="7" y="0"/>
                </a:cubicBezTo>
                <a:cubicBezTo>
                  <a:pt x="10" y="0"/>
                  <a:pt x="13" y="2"/>
                  <a:pt x="13" y="6"/>
                </a:cubicBezTo>
                <a:lnTo>
                  <a:pt x="13" y="32"/>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45" name="Freeform 71"/>
          <p:cNvSpPr>
            <a:spLocks noEditPoints="1"/>
          </p:cNvSpPr>
          <p:nvPr/>
        </p:nvSpPr>
        <p:spPr bwMode="auto">
          <a:xfrm>
            <a:off x="2678113" y="2179638"/>
            <a:ext cx="146050" cy="144462"/>
          </a:xfrm>
          <a:custGeom>
            <a:avLst/>
            <a:gdLst>
              <a:gd name="T0" fmla="*/ 2147483647 w 126"/>
              <a:gd name="T1" fmla="*/ 0 h 126"/>
              <a:gd name="T2" fmla="*/ 0 w 126"/>
              <a:gd name="T3" fmla="*/ 2147483647 h 126"/>
              <a:gd name="T4" fmla="*/ 2147483647 w 126"/>
              <a:gd name="T5" fmla="*/ 2147483647 h 126"/>
              <a:gd name="T6" fmla="*/ 2147483647 w 126"/>
              <a:gd name="T7" fmla="*/ 2147483647 h 126"/>
              <a:gd name="T8" fmla="*/ 2147483647 w 126"/>
              <a:gd name="T9" fmla="*/ 0 h 126"/>
              <a:gd name="T10" fmla="*/ 2147483647 w 126"/>
              <a:gd name="T11" fmla="*/ 2147483647 h 126"/>
              <a:gd name="T12" fmla="*/ 2147483647 w 126"/>
              <a:gd name="T13" fmla="*/ 2147483647 h 126"/>
              <a:gd name="T14" fmla="*/ 2147483647 w 126"/>
              <a:gd name="T15" fmla="*/ 2147483647 h 126"/>
              <a:gd name="T16" fmla="*/ 2147483647 w 126"/>
              <a:gd name="T17" fmla="*/ 2147483647 h 126"/>
              <a:gd name="T18" fmla="*/ 2147483647 w 126"/>
              <a:gd name="T19" fmla="*/ 2147483647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6" h="126">
                <a:moveTo>
                  <a:pt x="63" y="0"/>
                </a:moveTo>
                <a:cubicBezTo>
                  <a:pt x="29" y="0"/>
                  <a:pt x="0" y="28"/>
                  <a:pt x="0" y="63"/>
                </a:cubicBezTo>
                <a:cubicBezTo>
                  <a:pt x="0" y="98"/>
                  <a:pt x="29" y="126"/>
                  <a:pt x="63" y="126"/>
                </a:cubicBezTo>
                <a:cubicBezTo>
                  <a:pt x="98" y="126"/>
                  <a:pt x="126" y="98"/>
                  <a:pt x="126" y="63"/>
                </a:cubicBezTo>
                <a:cubicBezTo>
                  <a:pt x="126" y="28"/>
                  <a:pt x="98" y="0"/>
                  <a:pt x="63" y="0"/>
                </a:cubicBezTo>
                <a:close/>
                <a:moveTo>
                  <a:pt x="63" y="114"/>
                </a:moveTo>
                <a:cubicBezTo>
                  <a:pt x="35" y="114"/>
                  <a:pt x="12" y="91"/>
                  <a:pt x="12" y="63"/>
                </a:cubicBezTo>
                <a:cubicBezTo>
                  <a:pt x="12" y="35"/>
                  <a:pt x="35" y="12"/>
                  <a:pt x="63" y="12"/>
                </a:cubicBezTo>
                <a:cubicBezTo>
                  <a:pt x="92" y="12"/>
                  <a:pt x="115" y="35"/>
                  <a:pt x="115" y="63"/>
                </a:cubicBezTo>
                <a:cubicBezTo>
                  <a:pt x="115" y="91"/>
                  <a:pt x="92" y="114"/>
                  <a:pt x="63" y="114"/>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46" name="Rectangle 72"/>
          <p:cNvSpPr>
            <a:spLocks noChangeArrowheads="1"/>
          </p:cNvSpPr>
          <p:nvPr/>
        </p:nvSpPr>
        <p:spPr bwMode="auto">
          <a:xfrm>
            <a:off x="2741613" y="2316163"/>
            <a:ext cx="20637" cy="7143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47" name="Freeform 73"/>
          <p:cNvSpPr/>
          <p:nvPr/>
        </p:nvSpPr>
        <p:spPr bwMode="auto">
          <a:xfrm>
            <a:off x="2736850" y="2339975"/>
            <a:ext cx="30163" cy="98425"/>
          </a:xfrm>
          <a:custGeom>
            <a:avLst/>
            <a:gdLst>
              <a:gd name="T0" fmla="*/ 2147483647 w 27"/>
              <a:gd name="T1" fmla="*/ 2147483647 h 85"/>
              <a:gd name="T2" fmla="*/ 2147483647 w 27"/>
              <a:gd name="T3" fmla="*/ 2147483647 h 85"/>
              <a:gd name="T4" fmla="*/ 0 w 27"/>
              <a:gd name="T5" fmla="*/ 2147483647 h 85"/>
              <a:gd name="T6" fmla="*/ 0 w 27"/>
              <a:gd name="T7" fmla="*/ 2147483647 h 85"/>
              <a:gd name="T8" fmla="*/ 2147483647 w 27"/>
              <a:gd name="T9" fmla="*/ 0 h 85"/>
              <a:gd name="T10" fmla="*/ 2147483647 w 27"/>
              <a:gd name="T11" fmla="*/ 2147483647 h 85"/>
              <a:gd name="T12" fmla="*/ 2147483647 w 27"/>
              <a:gd name="T13" fmla="*/ 2147483647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85">
                <a:moveTo>
                  <a:pt x="27" y="71"/>
                </a:moveTo>
                <a:cubicBezTo>
                  <a:pt x="27" y="79"/>
                  <a:pt x="21" y="85"/>
                  <a:pt x="13" y="85"/>
                </a:cubicBezTo>
                <a:cubicBezTo>
                  <a:pt x="6" y="85"/>
                  <a:pt x="0" y="79"/>
                  <a:pt x="0" y="71"/>
                </a:cubicBezTo>
                <a:cubicBezTo>
                  <a:pt x="0" y="13"/>
                  <a:pt x="0" y="13"/>
                  <a:pt x="0" y="13"/>
                </a:cubicBezTo>
                <a:cubicBezTo>
                  <a:pt x="0" y="6"/>
                  <a:pt x="6" y="0"/>
                  <a:pt x="13" y="0"/>
                </a:cubicBezTo>
                <a:cubicBezTo>
                  <a:pt x="21" y="0"/>
                  <a:pt x="27" y="6"/>
                  <a:pt x="27" y="13"/>
                </a:cubicBezTo>
                <a:lnTo>
                  <a:pt x="27" y="71"/>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48" name="Freeform 74"/>
          <p:cNvSpPr>
            <a:spLocks noEditPoints="1"/>
          </p:cNvSpPr>
          <p:nvPr/>
        </p:nvSpPr>
        <p:spPr bwMode="auto">
          <a:xfrm>
            <a:off x="2581275" y="2855913"/>
            <a:ext cx="146050" cy="277812"/>
          </a:xfrm>
          <a:custGeom>
            <a:avLst/>
            <a:gdLst>
              <a:gd name="T0" fmla="*/ 0 w 92"/>
              <a:gd name="T1" fmla="*/ 0 h 175"/>
              <a:gd name="T2" fmla="*/ 0 w 92"/>
              <a:gd name="T3" fmla="*/ 2147483647 h 175"/>
              <a:gd name="T4" fmla="*/ 2147483647 w 92"/>
              <a:gd name="T5" fmla="*/ 2147483647 h 175"/>
              <a:gd name="T6" fmla="*/ 0 w 92"/>
              <a:gd name="T7" fmla="*/ 0 h 175"/>
              <a:gd name="T8" fmla="*/ 2147483647 w 92"/>
              <a:gd name="T9" fmla="*/ 2147483647 h 175"/>
              <a:gd name="T10" fmla="*/ 2147483647 w 92"/>
              <a:gd name="T11" fmla="*/ 2147483647 h 175"/>
              <a:gd name="T12" fmla="*/ 2147483647 w 92"/>
              <a:gd name="T13" fmla="*/ 2147483647 h 175"/>
              <a:gd name="T14" fmla="*/ 2147483647 w 92"/>
              <a:gd name="T15" fmla="*/ 2147483647 h 1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2" h="175">
                <a:moveTo>
                  <a:pt x="0" y="0"/>
                </a:moveTo>
                <a:lnTo>
                  <a:pt x="0" y="175"/>
                </a:lnTo>
                <a:lnTo>
                  <a:pt x="92" y="175"/>
                </a:lnTo>
                <a:lnTo>
                  <a:pt x="0" y="0"/>
                </a:lnTo>
                <a:close/>
                <a:moveTo>
                  <a:pt x="13" y="68"/>
                </a:moveTo>
                <a:lnTo>
                  <a:pt x="62" y="152"/>
                </a:lnTo>
                <a:lnTo>
                  <a:pt x="13" y="152"/>
                </a:lnTo>
                <a:lnTo>
                  <a:pt x="13" y="68"/>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49" name="Rectangle 75"/>
          <p:cNvSpPr>
            <a:spLocks noChangeArrowheads="1"/>
          </p:cNvSpPr>
          <p:nvPr/>
        </p:nvSpPr>
        <p:spPr bwMode="auto">
          <a:xfrm>
            <a:off x="2506663" y="2854325"/>
            <a:ext cx="38100" cy="27305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50" name="Freeform 76"/>
          <p:cNvSpPr>
            <a:spLocks noEditPoints="1"/>
          </p:cNvSpPr>
          <p:nvPr/>
        </p:nvSpPr>
        <p:spPr bwMode="auto">
          <a:xfrm>
            <a:off x="2028825" y="2373313"/>
            <a:ext cx="250825" cy="252412"/>
          </a:xfrm>
          <a:custGeom>
            <a:avLst/>
            <a:gdLst>
              <a:gd name="T0" fmla="*/ 2147483647 w 217"/>
              <a:gd name="T1" fmla="*/ 2147483647 h 219"/>
              <a:gd name="T2" fmla="*/ 2147483647 w 217"/>
              <a:gd name="T3" fmla="*/ 2147483647 h 219"/>
              <a:gd name="T4" fmla="*/ 2147483647 w 217"/>
              <a:gd name="T5" fmla="*/ 2147483647 h 219"/>
              <a:gd name="T6" fmla="*/ 2147483647 w 217"/>
              <a:gd name="T7" fmla="*/ 2147483647 h 219"/>
              <a:gd name="T8" fmla="*/ 2147483647 w 217"/>
              <a:gd name="T9" fmla="*/ 2147483647 h 219"/>
              <a:gd name="T10" fmla="*/ 2147483647 w 217"/>
              <a:gd name="T11" fmla="*/ 2147483647 h 219"/>
              <a:gd name="T12" fmla="*/ 2147483647 w 217"/>
              <a:gd name="T13" fmla="*/ 2147483647 h 219"/>
              <a:gd name="T14" fmla="*/ 2147483647 w 217"/>
              <a:gd name="T15" fmla="*/ 2147483647 h 219"/>
              <a:gd name="T16" fmla="*/ 2147483647 w 217"/>
              <a:gd name="T17" fmla="*/ 0 h 219"/>
              <a:gd name="T18" fmla="*/ 2147483647 w 217"/>
              <a:gd name="T19" fmla="*/ 2147483647 h 219"/>
              <a:gd name="T20" fmla="*/ 2147483647 w 217"/>
              <a:gd name="T21" fmla="*/ 2147483647 h 219"/>
              <a:gd name="T22" fmla="*/ 2147483647 w 217"/>
              <a:gd name="T23" fmla="*/ 2147483647 h 219"/>
              <a:gd name="T24" fmla="*/ 2147483647 w 217"/>
              <a:gd name="T25" fmla="*/ 2147483647 h 219"/>
              <a:gd name="T26" fmla="*/ 2147483647 w 217"/>
              <a:gd name="T27" fmla="*/ 2147483647 h 219"/>
              <a:gd name="T28" fmla="*/ 2147483647 w 217"/>
              <a:gd name="T29" fmla="*/ 2147483647 h 219"/>
              <a:gd name="T30" fmla="*/ 2147483647 w 217"/>
              <a:gd name="T31" fmla="*/ 2147483647 h 219"/>
              <a:gd name="T32" fmla="*/ 2147483647 w 217"/>
              <a:gd name="T33" fmla="*/ 2147483647 h 219"/>
              <a:gd name="T34" fmla="*/ 2147483647 w 217"/>
              <a:gd name="T35" fmla="*/ 2147483647 h 219"/>
              <a:gd name="T36" fmla="*/ 2147483647 w 217"/>
              <a:gd name="T37" fmla="*/ 2147483647 h 219"/>
              <a:gd name="T38" fmla="*/ 2147483647 w 217"/>
              <a:gd name="T39" fmla="*/ 2147483647 h 219"/>
              <a:gd name="T40" fmla="*/ 2147483647 w 217"/>
              <a:gd name="T41" fmla="*/ 2147483647 h 219"/>
              <a:gd name="T42" fmla="*/ 2147483647 w 217"/>
              <a:gd name="T43" fmla="*/ 2147483647 h 219"/>
              <a:gd name="T44" fmla="*/ 2147483647 w 217"/>
              <a:gd name="T45" fmla="*/ 2147483647 h 219"/>
              <a:gd name="T46" fmla="*/ 2147483647 w 217"/>
              <a:gd name="T47" fmla="*/ 2147483647 h 219"/>
              <a:gd name="T48" fmla="*/ 2147483647 w 217"/>
              <a:gd name="T49" fmla="*/ 2147483647 h 219"/>
              <a:gd name="T50" fmla="*/ 2147483647 w 217"/>
              <a:gd name="T51" fmla="*/ 2147483647 h 2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7" h="219">
                <a:moveTo>
                  <a:pt x="139" y="105"/>
                </a:moveTo>
                <a:cubicBezTo>
                  <a:pt x="139" y="105"/>
                  <a:pt x="134" y="103"/>
                  <a:pt x="134" y="93"/>
                </a:cubicBezTo>
                <a:cubicBezTo>
                  <a:pt x="134" y="84"/>
                  <a:pt x="134" y="52"/>
                  <a:pt x="134" y="42"/>
                </a:cubicBezTo>
                <a:cubicBezTo>
                  <a:pt x="137" y="40"/>
                  <a:pt x="139" y="37"/>
                  <a:pt x="139" y="35"/>
                </a:cubicBezTo>
                <a:cubicBezTo>
                  <a:pt x="140" y="35"/>
                  <a:pt x="140" y="35"/>
                  <a:pt x="140" y="35"/>
                </a:cubicBezTo>
                <a:cubicBezTo>
                  <a:pt x="140" y="12"/>
                  <a:pt x="140" y="12"/>
                  <a:pt x="140" y="12"/>
                </a:cubicBezTo>
                <a:cubicBezTo>
                  <a:pt x="139" y="12"/>
                  <a:pt x="139" y="12"/>
                  <a:pt x="139" y="12"/>
                </a:cubicBezTo>
                <a:cubicBezTo>
                  <a:pt x="139" y="12"/>
                  <a:pt x="139" y="12"/>
                  <a:pt x="139" y="12"/>
                </a:cubicBezTo>
                <a:cubicBezTo>
                  <a:pt x="139" y="5"/>
                  <a:pt x="125" y="0"/>
                  <a:pt x="108" y="0"/>
                </a:cubicBezTo>
                <a:cubicBezTo>
                  <a:pt x="91" y="0"/>
                  <a:pt x="77" y="5"/>
                  <a:pt x="77" y="12"/>
                </a:cubicBezTo>
                <a:cubicBezTo>
                  <a:pt x="77" y="12"/>
                  <a:pt x="77" y="12"/>
                  <a:pt x="77" y="12"/>
                </a:cubicBezTo>
                <a:cubicBezTo>
                  <a:pt x="76" y="12"/>
                  <a:pt x="76" y="12"/>
                  <a:pt x="76" y="12"/>
                </a:cubicBezTo>
                <a:cubicBezTo>
                  <a:pt x="76" y="35"/>
                  <a:pt x="76" y="35"/>
                  <a:pt x="76" y="35"/>
                </a:cubicBezTo>
                <a:cubicBezTo>
                  <a:pt x="77" y="35"/>
                  <a:pt x="77" y="35"/>
                  <a:pt x="77" y="35"/>
                </a:cubicBezTo>
                <a:cubicBezTo>
                  <a:pt x="77" y="38"/>
                  <a:pt x="79" y="40"/>
                  <a:pt x="86" y="42"/>
                </a:cubicBezTo>
                <a:cubicBezTo>
                  <a:pt x="86" y="53"/>
                  <a:pt x="86" y="85"/>
                  <a:pt x="86" y="93"/>
                </a:cubicBezTo>
                <a:cubicBezTo>
                  <a:pt x="86" y="103"/>
                  <a:pt x="79" y="105"/>
                  <a:pt x="79" y="105"/>
                </a:cubicBezTo>
                <a:cubicBezTo>
                  <a:pt x="67" y="112"/>
                  <a:pt x="0" y="180"/>
                  <a:pt x="29" y="200"/>
                </a:cubicBezTo>
                <a:cubicBezTo>
                  <a:pt x="56" y="219"/>
                  <a:pt x="100" y="218"/>
                  <a:pt x="108" y="218"/>
                </a:cubicBezTo>
                <a:cubicBezTo>
                  <a:pt x="117" y="218"/>
                  <a:pt x="161" y="219"/>
                  <a:pt x="187" y="200"/>
                </a:cubicBezTo>
                <a:cubicBezTo>
                  <a:pt x="217" y="180"/>
                  <a:pt x="150" y="112"/>
                  <a:pt x="139" y="105"/>
                </a:cubicBezTo>
                <a:close/>
                <a:moveTo>
                  <a:pt x="137" y="201"/>
                </a:moveTo>
                <a:cubicBezTo>
                  <a:pt x="137" y="201"/>
                  <a:pt x="170" y="195"/>
                  <a:pt x="172" y="177"/>
                </a:cubicBezTo>
                <a:cubicBezTo>
                  <a:pt x="173" y="159"/>
                  <a:pt x="142" y="126"/>
                  <a:pt x="142" y="126"/>
                </a:cubicBezTo>
                <a:cubicBezTo>
                  <a:pt x="142" y="126"/>
                  <a:pt x="183" y="158"/>
                  <a:pt x="183" y="179"/>
                </a:cubicBezTo>
                <a:cubicBezTo>
                  <a:pt x="182" y="201"/>
                  <a:pt x="137" y="201"/>
                  <a:pt x="137" y="20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51" name="Freeform 77"/>
          <p:cNvSpPr>
            <a:spLocks noEditPoints="1"/>
          </p:cNvSpPr>
          <p:nvPr/>
        </p:nvSpPr>
        <p:spPr bwMode="auto">
          <a:xfrm>
            <a:off x="1627188" y="2940050"/>
            <a:ext cx="401637" cy="263525"/>
          </a:xfrm>
          <a:custGeom>
            <a:avLst/>
            <a:gdLst>
              <a:gd name="T0" fmla="*/ 2147483647 w 349"/>
              <a:gd name="T1" fmla="*/ 2147483647 h 229"/>
              <a:gd name="T2" fmla="*/ 2147483647 w 349"/>
              <a:gd name="T3" fmla="*/ 0 h 229"/>
              <a:gd name="T4" fmla="*/ 2147483647 w 349"/>
              <a:gd name="T5" fmla="*/ 2147483647 h 229"/>
              <a:gd name="T6" fmla="*/ 2147483647 w 349"/>
              <a:gd name="T7" fmla="*/ 2147483647 h 229"/>
              <a:gd name="T8" fmla="*/ 2147483647 w 349"/>
              <a:gd name="T9" fmla="*/ 2147483647 h 229"/>
              <a:gd name="T10" fmla="*/ 2147483647 w 349"/>
              <a:gd name="T11" fmla="*/ 2147483647 h 229"/>
              <a:gd name="T12" fmla="*/ 2147483647 w 349"/>
              <a:gd name="T13" fmla="*/ 2147483647 h 229"/>
              <a:gd name="T14" fmla="*/ 2147483647 w 349"/>
              <a:gd name="T15" fmla="*/ 2147483647 h 229"/>
              <a:gd name="T16" fmla="*/ 2147483647 w 349"/>
              <a:gd name="T17" fmla="*/ 2147483647 h 229"/>
              <a:gd name="T18" fmla="*/ 2147483647 w 349"/>
              <a:gd name="T19" fmla="*/ 2147483647 h 229"/>
              <a:gd name="T20" fmla="*/ 2147483647 w 349"/>
              <a:gd name="T21" fmla="*/ 2147483647 h 229"/>
              <a:gd name="T22" fmla="*/ 2147483647 w 349"/>
              <a:gd name="T23" fmla="*/ 2147483647 h 229"/>
              <a:gd name="T24" fmla="*/ 2147483647 w 349"/>
              <a:gd name="T25" fmla="*/ 2147483647 h 229"/>
              <a:gd name="T26" fmla="*/ 2147483647 w 349"/>
              <a:gd name="T27" fmla="*/ 2147483647 h 229"/>
              <a:gd name="T28" fmla="*/ 2147483647 w 349"/>
              <a:gd name="T29" fmla="*/ 2147483647 h 229"/>
              <a:gd name="T30" fmla="*/ 2147483647 w 349"/>
              <a:gd name="T31" fmla="*/ 2147483647 h 229"/>
              <a:gd name="T32" fmla="*/ 2147483647 w 349"/>
              <a:gd name="T33" fmla="*/ 2147483647 h 229"/>
              <a:gd name="T34" fmla="*/ 2147483647 w 349"/>
              <a:gd name="T35" fmla="*/ 2147483647 h 229"/>
              <a:gd name="T36" fmla="*/ 2147483647 w 349"/>
              <a:gd name="T37" fmla="*/ 2147483647 h 229"/>
              <a:gd name="T38" fmla="*/ 2147483647 w 349"/>
              <a:gd name="T39" fmla="*/ 2147483647 h 229"/>
              <a:gd name="T40" fmla="*/ 2147483647 w 349"/>
              <a:gd name="T41" fmla="*/ 2147483647 h 229"/>
              <a:gd name="T42" fmla="*/ 2147483647 w 349"/>
              <a:gd name="T43" fmla="*/ 2147483647 h 229"/>
              <a:gd name="T44" fmla="*/ 2147483647 w 349"/>
              <a:gd name="T45" fmla="*/ 2147483647 h 229"/>
              <a:gd name="T46" fmla="*/ 2147483647 w 349"/>
              <a:gd name="T47" fmla="*/ 2147483647 h 229"/>
              <a:gd name="T48" fmla="*/ 2147483647 w 349"/>
              <a:gd name="T49" fmla="*/ 2147483647 h 229"/>
              <a:gd name="T50" fmla="*/ 2147483647 w 349"/>
              <a:gd name="T51" fmla="*/ 2147483647 h 229"/>
              <a:gd name="T52" fmla="*/ 2147483647 w 349"/>
              <a:gd name="T53" fmla="*/ 2147483647 h 229"/>
              <a:gd name="T54" fmla="*/ 2147483647 w 349"/>
              <a:gd name="T55" fmla="*/ 2147483647 h 229"/>
              <a:gd name="T56" fmla="*/ 2147483647 w 349"/>
              <a:gd name="T57" fmla="*/ 2147483647 h 229"/>
              <a:gd name="T58" fmla="*/ 2147483647 w 349"/>
              <a:gd name="T59" fmla="*/ 2147483647 h 2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49" h="229">
                <a:moveTo>
                  <a:pt x="333" y="51"/>
                </a:moveTo>
                <a:cubicBezTo>
                  <a:pt x="316" y="6"/>
                  <a:pt x="259" y="0"/>
                  <a:pt x="259" y="0"/>
                </a:cubicBezTo>
                <a:cubicBezTo>
                  <a:pt x="0" y="4"/>
                  <a:pt x="103" y="219"/>
                  <a:pt x="170" y="224"/>
                </a:cubicBezTo>
                <a:cubicBezTo>
                  <a:pt x="236" y="229"/>
                  <a:pt x="226" y="149"/>
                  <a:pt x="269" y="132"/>
                </a:cubicBezTo>
                <a:cubicBezTo>
                  <a:pt x="311" y="116"/>
                  <a:pt x="349" y="96"/>
                  <a:pt x="333" y="51"/>
                </a:cubicBezTo>
                <a:close/>
                <a:moveTo>
                  <a:pt x="140" y="41"/>
                </a:moveTo>
                <a:cubicBezTo>
                  <a:pt x="148" y="41"/>
                  <a:pt x="155" y="47"/>
                  <a:pt x="155" y="56"/>
                </a:cubicBezTo>
                <a:cubicBezTo>
                  <a:pt x="155" y="64"/>
                  <a:pt x="148" y="71"/>
                  <a:pt x="140" y="71"/>
                </a:cubicBezTo>
                <a:cubicBezTo>
                  <a:pt x="131" y="71"/>
                  <a:pt x="125" y="64"/>
                  <a:pt x="125" y="56"/>
                </a:cubicBezTo>
                <a:cubicBezTo>
                  <a:pt x="125" y="47"/>
                  <a:pt x="131" y="41"/>
                  <a:pt x="140" y="41"/>
                </a:cubicBezTo>
                <a:close/>
                <a:moveTo>
                  <a:pt x="105" y="101"/>
                </a:moveTo>
                <a:cubicBezTo>
                  <a:pt x="105" y="90"/>
                  <a:pt x="114" y="81"/>
                  <a:pt x="125" y="81"/>
                </a:cubicBezTo>
                <a:cubicBezTo>
                  <a:pt x="136" y="81"/>
                  <a:pt x="145" y="90"/>
                  <a:pt x="145" y="101"/>
                </a:cubicBezTo>
                <a:cubicBezTo>
                  <a:pt x="145" y="112"/>
                  <a:pt x="136" y="121"/>
                  <a:pt x="125" y="121"/>
                </a:cubicBezTo>
                <a:cubicBezTo>
                  <a:pt x="114" y="121"/>
                  <a:pt x="105" y="112"/>
                  <a:pt x="105" y="101"/>
                </a:cubicBezTo>
                <a:close/>
                <a:moveTo>
                  <a:pt x="139" y="174"/>
                </a:moveTo>
                <a:cubicBezTo>
                  <a:pt x="126" y="174"/>
                  <a:pt x="116" y="163"/>
                  <a:pt x="116" y="151"/>
                </a:cubicBezTo>
                <a:cubicBezTo>
                  <a:pt x="116" y="138"/>
                  <a:pt x="126" y="127"/>
                  <a:pt x="139" y="127"/>
                </a:cubicBezTo>
                <a:cubicBezTo>
                  <a:pt x="151" y="127"/>
                  <a:pt x="161" y="138"/>
                  <a:pt x="161" y="151"/>
                </a:cubicBezTo>
                <a:cubicBezTo>
                  <a:pt x="161" y="163"/>
                  <a:pt x="151" y="174"/>
                  <a:pt x="139" y="174"/>
                </a:cubicBezTo>
                <a:close/>
                <a:moveTo>
                  <a:pt x="180" y="213"/>
                </a:moveTo>
                <a:cubicBezTo>
                  <a:pt x="166" y="213"/>
                  <a:pt x="155" y="202"/>
                  <a:pt x="155" y="188"/>
                </a:cubicBezTo>
                <a:cubicBezTo>
                  <a:pt x="155" y="174"/>
                  <a:pt x="166" y="163"/>
                  <a:pt x="180" y="163"/>
                </a:cubicBezTo>
                <a:cubicBezTo>
                  <a:pt x="193" y="163"/>
                  <a:pt x="205" y="174"/>
                  <a:pt x="205" y="188"/>
                </a:cubicBezTo>
                <a:cubicBezTo>
                  <a:pt x="205" y="202"/>
                  <a:pt x="193" y="213"/>
                  <a:pt x="180" y="213"/>
                </a:cubicBezTo>
                <a:close/>
                <a:moveTo>
                  <a:pt x="281" y="97"/>
                </a:moveTo>
                <a:cubicBezTo>
                  <a:pt x="265" y="97"/>
                  <a:pt x="251" y="84"/>
                  <a:pt x="251" y="67"/>
                </a:cubicBezTo>
                <a:cubicBezTo>
                  <a:pt x="251" y="51"/>
                  <a:pt x="265" y="37"/>
                  <a:pt x="281" y="37"/>
                </a:cubicBezTo>
                <a:cubicBezTo>
                  <a:pt x="298" y="37"/>
                  <a:pt x="311" y="51"/>
                  <a:pt x="311" y="67"/>
                </a:cubicBezTo>
                <a:cubicBezTo>
                  <a:pt x="311" y="84"/>
                  <a:pt x="298" y="97"/>
                  <a:pt x="281" y="9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52" name="Freeform 78"/>
          <p:cNvSpPr/>
          <p:nvPr/>
        </p:nvSpPr>
        <p:spPr bwMode="auto">
          <a:xfrm>
            <a:off x="1766888" y="3508375"/>
            <a:ext cx="225425" cy="209550"/>
          </a:xfrm>
          <a:custGeom>
            <a:avLst/>
            <a:gdLst>
              <a:gd name="T0" fmla="*/ 2147483647 w 196"/>
              <a:gd name="T1" fmla="*/ 2147483647 h 181"/>
              <a:gd name="T2" fmla="*/ 0 w 196"/>
              <a:gd name="T3" fmla="*/ 2147483647 h 181"/>
              <a:gd name="T4" fmla="*/ 0 w 196"/>
              <a:gd name="T5" fmla="*/ 2147483647 h 181"/>
              <a:gd name="T6" fmla="*/ 2147483647 w 196"/>
              <a:gd name="T7" fmla="*/ 2147483647 h 181"/>
              <a:gd name="T8" fmla="*/ 2147483647 w 196"/>
              <a:gd name="T9" fmla="*/ 2147483647 h 181"/>
              <a:gd name="T10" fmla="*/ 2147483647 w 196"/>
              <a:gd name="T11" fmla="*/ 2147483647 h 181"/>
              <a:gd name="T12" fmla="*/ 2147483647 w 196"/>
              <a:gd name="T13" fmla="*/ 2147483647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 h="181">
                <a:moveTo>
                  <a:pt x="96" y="181"/>
                </a:moveTo>
                <a:cubicBezTo>
                  <a:pt x="96" y="181"/>
                  <a:pt x="62" y="147"/>
                  <a:pt x="0" y="180"/>
                </a:cubicBezTo>
                <a:cubicBezTo>
                  <a:pt x="0" y="36"/>
                  <a:pt x="0" y="36"/>
                  <a:pt x="0" y="36"/>
                </a:cubicBezTo>
                <a:cubicBezTo>
                  <a:pt x="0" y="36"/>
                  <a:pt x="63" y="0"/>
                  <a:pt x="98" y="36"/>
                </a:cubicBezTo>
                <a:cubicBezTo>
                  <a:pt x="196" y="36"/>
                  <a:pt x="196" y="36"/>
                  <a:pt x="196" y="36"/>
                </a:cubicBezTo>
                <a:cubicBezTo>
                  <a:pt x="196" y="180"/>
                  <a:pt x="196" y="180"/>
                  <a:pt x="196" y="180"/>
                </a:cubicBezTo>
                <a:lnTo>
                  <a:pt x="96" y="181"/>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53" name="Freeform 83"/>
          <p:cNvSpPr/>
          <p:nvPr/>
        </p:nvSpPr>
        <p:spPr bwMode="auto">
          <a:xfrm>
            <a:off x="3021013" y="3336925"/>
            <a:ext cx="250825" cy="250825"/>
          </a:xfrm>
          <a:custGeom>
            <a:avLst/>
            <a:gdLst>
              <a:gd name="T0" fmla="*/ 2147483647 w 218"/>
              <a:gd name="T1" fmla="*/ 2147483647 h 219"/>
              <a:gd name="T2" fmla="*/ 2147483647 w 218"/>
              <a:gd name="T3" fmla="*/ 2147483647 h 219"/>
              <a:gd name="T4" fmla="*/ 2147483647 w 218"/>
              <a:gd name="T5" fmla="*/ 2147483647 h 219"/>
              <a:gd name="T6" fmla="*/ 2147483647 w 218"/>
              <a:gd name="T7" fmla="*/ 2147483647 h 219"/>
              <a:gd name="T8" fmla="*/ 0 w 218"/>
              <a:gd name="T9" fmla="*/ 2147483647 h 219"/>
              <a:gd name="T10" fmla="*/ 2147483647 w 218"/>
              <a:gd name="T11" fmla="*/ 2147483647 h 219"/>
              <a:gd name="T12" fmla="*/ 2147483647 w 218"/>
              <a:gd name="T13" fmla="*/ 2147483647 h 219"/>
              <a:gd name="T14" fmla="*/ 2147483647 w 218"/>
              <a:gd name="T15" fmla="*/ 0 h 219"/>
              <a:gd name="T16" fmla="*/ 2147483647 w 218"/>
              <a:gd name="T17" fmla="*/ 2147483647 h 2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8" h="219">
                <a:moveTo>
                  <a:pt x="160" y="11"/>
                </a:moveTo>
                <a:cubicBezTo>
                  <a:pt x="187" y="30"/>
                  <a:pt x="204" y="62"/>
                  <a:pt x="204" y="97"/>
                </a:cubicBezTo>
                <a:cubicBezTo>
                  <a:pt x="204" y="157"/>
                  <a:pt x="156" y="205"/>
                  <a:pt x="97" y="205"/>
                </a:cubicBezTo>
                <a:cubicBezTo>
                  <a:pt x="62" y="205"/>
                  <a:pt x="31" y="188"/>
                  <a:pt x="11" y="162"/>
                </a:cubicBezTo>
                <a:cubicBezTo>
                  <a:pt x="0" y="171"/>
                  <a:pt x="0" y="171"/>
                  <a:pt x="0" y="171"/>
                </a:cubicBezTo>
                <a:cubicBezTo>
                  <a:pt x="22" y="200"/>
                  <a:pt x="57" y="219"/>
                  <a:pt x="97" y="219"/>
                </a:cubicBezTo>
                <a:cubicBezTo>
                  <a:pt x="164" y="219"/>
                  <a:pt x="218" y="165"/>
                  <a:pt x="218" y="97"/>
                </a:cubicBezTo>
                <a:cubicBezTo>
                  <a:pt x="218" y="57"/>
                  <a:pt x="199" y="22"/>
                  <a:pt x="169" y="0"/>
                </a:cubicBezTo>
                <a:lnTo>
                  <a:pt x="160" y="11"/>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54" name="Freeform 84"/>
          <p:cNvSpPr>
            <a:spLocks noEditPoints="1"/>
          </p:cNvSpPr>
          <p:nvPr/>
        </p:nvSpPr>
        <p:spPr bwMode="auto">
          <a:xfrm>
            <a:off x="3024188" y="3340100"/>
            <a:ext cx="222250" cy="222250"/>
          </a:xfrm>
          <a:custGeom>
            <a:avLst/>
            <a:gdLst>
              <a:gd name="T0" fmla="*/ 2147483647 w 193"/>
              <a:gd name="T1" fmla="*/ 0 h 193"/>
              <a:gd name="T2" fmla="*/ 0 w 193"/>
              <a:gd name="T3" fmla="*/ 2147483647 h 193"/>
              <a:gd name="T4" fmla="*/ 2147483647 w 193"/>
              <a:gd name="T5" fmla="*/ 2147483647 h 193"/>
              <a:gd name="T6" fmla="*/ 2147483647 w 193"/>
              <a:gd name="T7" fmla="*/ 2147483647 h 193"/>
              <a:gd name="T8" fmla="*/ 2147483647 w 193"/>
              <a:gd name="T9" fmla="*/ 0 h 193"/>
              <a:gd name="T10" fmla="*/ 2147483647 w 193"/>
              <a:gd name="T11" fmla="*/ 2147483647 h 193"/>
              <a:gd name="T12" fmla="*/ 2147483647 w 193"/>
              <a:gd name="T13" fmla="*/ 2147483647 h 193"/>
              <a:gd name="T14" fmla="*/ 2147483647 w 193"/>
              <a:gd name="T15" fmla="*/ 2147483647 h 193"/>
              <a:gd name="T16" fmla="*/ 2147483647 w 193"/>
              <a:gd name="T17" fmla="*/ 2147483647 h 193"/>
              <a:gd name="T18" fmla="*/ 2147483647 w 193"/>
              <a:gd name="T19" fmla="*/ 2147483647 h 1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3" h="193">
                <a:moveTo>
                  <a:pt x="96" y="0"/>
                </a:moveTo>
                <a:cubicBezTo>
                  <a:pt x="43" y="0"/>
                  <a:pt x="0" y="43"/>
                  <a:pt x="0" y="97"/>
                </a:cubicBezTo>
                <a:cubicBezTo>
                  <a:pt x="0" y="150"/>
                  <a:pt x="43" y="193"/>
                  <a:pt x="96" y="193"/>
                </a:cubicBezTo>
                <a:cubicBezTo>
                  <a:pt x="149" y="193"/>
                  <a:pt x="193" y="150"/>
                  <a:pt x="193" y="97"/>
                </a:cubicBezTo>
                <a:cubicBezTo>
                  <a:pt x="193" y="43"/>
                  <a:pt x="149" y="0"/>
                  <a:pt x="96" y="0"/>
                </a:cubicBezTo>
                <a:close/>
                <a:moveTo>
                  <a:pt x="96" y="189"/>
                </a:moveTo>
                <a:cubicBezTo>
                  <a:pt x="46" y="189"/>
                  <a:pt x="4" y="147"/>
                  <a:pt x="4" y="97"/>
                </a:cubicBezTo>
                <a:cubicBezTo>
                  <a:pt x="4" y="46"/>
                  <a:pt x="46" y="5"/>
                  <a:pt x="96" y="5"/>
                </a:cubicBezTo>
                <a:cubicBezTo>
                  <a:pt x="147" y="5"/>
                  <a:pt x="188" y="46"/>
                  <a:pt x="188" y="97"/>
                </a:cubicBezTo>
                <a:cubicBezTo>
                  <a:pt x="188" y="147"/>
                  <a:pt x="147" y="189"/>
                  <a:pt x="96" y="189"/>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55" name="Freeform 85"/>
          <p:cNvSpPr/>
          <p:nvPr/>
        </p:nvSpPr>
        <p:spPr bwMode="auto">
          <a:xfrm>
            <a:off x="3017838" y="3344863"/>
            <a:ext cx="249237" cy="217487"/>
          </a:xfrm>
          <a:custGeom>
            <a:avLst/>
            <a:gdLst>
              <a:gd name="T0" fmla="*/ 2147483647 w 216"/>
              <a:gd name="T1" fmla="*/ 2147483647 h 189"/>
              <a:gd name="T2" fmla="*/ 2147483647 w 216"/>
              <a:gd name="T3" fmla="*/ 2147483647 h 189"/>
              <a:gd name="T4" fmla="*/ 2147483647 w 216"/>
              <a:gd name="T5" fmla="*/ 2147483647 h 189"/>
              <a:gd name="T6" fmla="*/ 2147483647 w 216"/>
              <a:gd name="T7" fmla="*/ 2147483647 h 189"/>
              <a:gd name="T8" fmla="*/ 2147483647 w 216"/>
              <a:gd name="T9" fmla="*/ 2147483647 h 189"/>
              <a:gd name="T10" fmla="*/ 2147483647 w 216"/>
              <a:gd name="T11" fmla="*/ 2147483647 h 189"/>
              <a:gd name="T12" fmla="*/ 2147483647 w 216"/>
              <a:gd name="T13" fmla="*/ 2147483647 h 189"/>
              <a:gd name="T14" fmla="*/ 2147483647 w 216"/>
              <a:gd name="T15" fmla="*/ 2147483647 h 189"/>
              <a:gd name="T16" fmla="*/ 2147483647 w 216"/>
              <a:gd name="T17" fmla="*/ 2147483647 h 189"/>
              <a:gd name="T18" fmla="*/ 2147483647 w 216"/>
              <a:gd name="T19" fmla="*/ 2147483647 h 189"/>
              <a:gd name="T20" fmla="*/ 2147483647 w 216"/>
              <a:gd name="T21" fmla="*/ 2147483647 h 189"/>
              <a:gd name="T22" fmla="*/ 2147483647 w 216"/>
              <a:gd name="T23" fmla="*/ 2147483647 h 189"/>
              <a:gd name="T24" fmla="*/ 2147483647 w 216"/>
              <a:gd name="T25" fmla="*/ 2147483647 h 189"/>
              <a:gd name="T26" fmla="*/ 2147483647 w 216"/>
              <a:gd name="T27" fmla="*/ 2147483647 h 189"/>
              <a:gd name="T28" fmla="*/ 2147483647 w 216"/>
              <a:gd name="T29" fmla="*/ 2147483647 h 189"/>
              <a:gd name="T30" fmla="*/ 2147483647 w 216"/>
              <a:gd name="T31" fmla="*/ 2147483647 h 189"/>
              <a:gd name="T32" fmla="*/ 2147483647 w 216"/>
              <a:gd name="T33" fmla="*/ 2147483647 h 189"/>
              <a:gd name="T34" fmla="*/ 2147483647 w 216"/>
              <a:gd name="T35" fmla="*/ 2147483647 h 189"/>
              <a:gd name="T36" fmla="*/ 2147483647 w 216"/>
              <a:gd name="T37" fmla="*/ 2147483647 h 189"/>
              <a:gd name="T38" fmla="*/ 2147483647 w 216"/>
              <a:gd name="T39" fmla="*/ 2147483647 h 189"/>
              <a:gd name="T40" fmla="*/ 2147483647 w 216"/>
              <a:gd name="T41" fmla="*/ 2147483647 h 189"/>
              <a:gd name="T42" fmla="*/ 2147483647 w 216"/>
              <a:gd name="T43" fmla="*/ 2147483647 h 189"/>
              <a:gd name="T44" fmla="*/ 2147483647 w 216"/>
              <a:gd name="T45" fmla="*/ 2147483647 h 189"/>
              <a:gd name="T46" fmla="*/ 2147483647 w 216"/>
              <a:gd name="T47" fmla="*/ 2147483647 h 189"/>
              <a:gd name="T48" fmla="*/ 2147483647 w 216"/>
              <a:gd name="T49" fmla="*/ 2147483647 h 189"/>
              <a:gd name="T50" fmla="*/ 2147483647 w 216"/>
              <a:gd name="T51" fmla="*/ 2147483647 h 189"/>
              <a:gd name="T52" fmla="*/ 2147483647 w 216"/>
              <a:gd name="T53" fmla="*/ 2147483647 h 189"/>
              <a:gd name="T54" fmla="*/ 2147483647 w 216"/>
              <a:gd name="T55" fmla="*/ 2147483647 h 189"/>
              <a:gd name="T56" fmla="*/ 2147483647 w 216"/>
              <a:gd name="T57" fmla="*/ 2147483647 h 189"/>
              <a:gd name="T58" fmla="*/ 2147483647 w 216"/>
              <a:gd name="T59" fmla="*/ 2147483647 h 189"/>
              <a:gd name="T60" fmla="*/ 2147483647 w 216"/>
              <a:gd name="T61" fmla="*/ 2147483647 h 189"/>
              <a:gd name="T62" fmla="*/ 2147483647 w 216"/>
              <a:gd name="T63" fmla="*/ 2147483647 h 189"/>
              <a:gd name="T64" fmla="*/ 2147483647 w 216"/>
              <a:gd name="T65" fmla="*/ 2147483647 h 189"/>
              <a:gd name="T66" fmla="*/ 2147483647 w 216"/>
              <a:gd name="T67" fmla="*/ 2147483647 h 189"/>
              <a:gd name="T68" fmla="*/ 2147483647 w 216"/>
              <a:gd name="T69" fmla="*/ 2147483647 h 189"/>
              <a:gd name="T70" fmla="*/ 2147483647 w 216"/>
              <a:gd name="T71" fmla="*/ 2147483647 h 189"/>
              <a:gd name="T72" fmla="*/ 2147483647 w 216"/>
              <a:gd name="T73" fmla="*/ 2147483647 h 189"/>
              <a:gd name="T74" fmla="*/ 2147483647 w 216"/>
              <a:gd name="T75" fmla="*/ 2147483647 h 189"/>
              <a:gd name="T76" fmla="*/ 2147483647 w 216"/>
              <a:gd name="T77" fmla="*/ 2147483647 h 189"/>
              <a:gd name="T78" fmla="*/ 2147483647 w 216"/>
              <a:gd name="T79" fmla="*/ 2147483647 h 189"/>
              <a:gd name="T80" fmla="*/ 2147483647 w 216"/>
              <a:gd name="T81" fmla="*/ 2147483647 h 189"/>
              <a:gd name="T82" fmla="*/ 2147483647 w 216"/>
              <a:gd name="T83" fmla="*/ 2147483647 h 189"/>
              <a:gd name="T84" fmla="*/ 2147483647 w 216"/>
              <a:gd name="T85" fmla="*/ 2147483647 h 189"/>
              <a:gd name="T86" fmla="*/ 2147483647 w 216"/>
              <a:gd name="T87" fmla="*/ 2147483647 h 189"/>
              <a:gd name="T88" fmla="*/ 2147483647 w 216"/>
              <a:gd name="T89" fmla="*/ 2147483647 h 189"/>
              <a:gd name="T90" fmla="*/ 2147483647 w 216"/>
              <a:gd name="T91" fmla="*/ 2147483647 h 189"/>
              <a:gd name="T92" fmla="*/ 2147483647 w 216"/>
              <a:gd name="T93" fmla="*/ 2147483647 h 189"/>
              <a:gd name="T94" fmla="*/ 2147483647 w 216"/>
              <a:gd name="T95" fmla="*/ 2147483647 h 189"/>
              <a:gd name="T96" fmla="*/ 2147483647 w 216"/>
              <a:gd name="T97" fmla="*/ 2147483647 h 189"/>
              <a:gd name="T98" fmla="*/ 2147483647 w 216"/>
              <a:gd name="T99" fmla="*/ 2147483647 h 189"/>
              <a:gd name="T100" fmla="*/ 2147483647 w 216"/>
              <a:gd name="T101" fmla="*/ 2147483647 h 189"/>
              <a:gd name="T102" fmla="*/ 2147483647 w 216"/>
              <a:gd name="T103" fmla="*/ 2147483647 h 189"/>
              <a:gd name="T104" fmla="*/ 2147483647 w 216"/>
              <a:gd name="T105" fmla="*/ 2147483647 h 189"/>
              <a:gd name="T106" fmla="*/ 2147483647 w 216"/>
              <a:gd name="T107" fmla="*/ 2147483647 h 189"/>
              <a:gd name="T108" fmla="*/ 2147483647 w 216"/>
              <a:gd name="T109" fmla="*/ 2147483647 h 189"/>
              <a:gd name="T110" fmla="*/ 2147483647 w 216"/>
              <a:gd name="T111" fmla="*/ 2147483647 h 189"/>
              <a:gd name="T112" fmla="*/ 2147483647 w 216"/>
              <a:gd name="T113" fmla="*/ 2147483647 h 189"/>
              <a:gd name="T114" fmla="*/ 2147483647 w 216"/>
              <a:gd name="T115" fmla="*/ 2147483647 h 189"/>
              <a:gd name="T116" fmla="*/ 2147483647 w 216"/>
              <a:gd name="T117" fmla="*/ 2147483647 h 189"/>
              <a:gd name="T118" fmla="*/ 2147483647 w 216"/>
              <a:gd name="T119" fmla="*/ 2147483647 h 189"/>
              <a:gd name="T120" fmla="*/ 2147483647 w 216"/>
              <a:gd name="T121" fmla="*/ 2147483647 h 189"/>
              <a:gd name="T122" fmla="*/ 2147483647 w 216"/>
              <a:gd name="T123" fmla="*/ 2147483647 h 1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6" h="189">
                <a:moveTo>
                  <a:pt x="88" y="1"/>
                </a:moveTo>
                <a:cubicBezTo>
                  <a:pt x="88" y="1"/>
                  <a:pt x="55" y="5"/>
                  <a:pt x="33" y="30"/>
                </a:cubicBezTo>
                <a:cubicBezTo>
                  <a:pt x="33" y="30"/>
                  <a:pt x="50" y="13"/>
                  <a:pt x="60" y="13"/>
                </a:cubicBezTo>
                <a:cubicBezTo>
                  <a:pt x="63" y="14"/>
                  <a:pt x="63" y="14"/>
                  <a:pt x="63" y="14"/>
                </a:cubicBezTo>
                <a:cubicBezTo>
                  <a:pt x="62" y="15"/>
                  <a:pt x="62" y="15"/>
                  <a:pt x="62" y="15"/>
                </a:cubicBezTo>
                <a:cubicBezTo>
                  <a:pt x="62" y="15"/>
                  <a:pt x="60" y="17"/>
                  <a:pt x="60" y="17"/>
                </a:cubicBezTo>
                <a:cubicBezTo>
                  <a:pt x="60" y="18"/>
                  <a:pt x="61" y="19"/>
                  <a:pt x="61" y="19"/>
                </a:cubicBezTo>
                <a:cubicBezTo>
                  <a:pt x="60" y="20"/>
                  <a:pt x="60" y="20"/>
                  <a:pt x="60" y="20"/>
                </a:cubicBezTo>
                <a:cubicBezTo>
                  <a:pt x="59" y="21"/>
                  <a:pt x="59" y="21"/>
                  <a:pt x="59" y="21"/>
                </a:cubicBezTo>
                <a:cubicBezTo>
                  <a:pt x="59" y="21"/>
                  <a:pt x="58" y="21"/>
                  <a:pt x="58" y="22"/>
                </a:cubicBezTo>
                <a:cubicBezTo>
                  <a:pt x="58" y="23"/>
                  <a:pt x="58" y="24"/>
                  <a:pt x="58" y="24"/>
                </a:cubicBezTo>
                <a:cubicBezTo>
                  <a:pt x="58" y="26"/>
                  <a:pt x="58" y="26"/>
                  <a:pt x="58" y="26"/>
                </a:cubicBezTo>
                <a:cubicBezTo>
                  <a:pt x="58" y="27"/>
                  <a:pt x="58" y="27"/>
                  <a:pt x="58" y="27"/>
                </a:cubicBezTo>
                <a:cubicBezTo>
                  <a:pt x="56" y="28"/>
                  <a:pt x="56" y="28"/>
                  <a:pt x="56" y="28"/>
                </a:cubicBezTo>
                <a:cubicBezTo>
                  <a:pt x="56" y="28"/>
                  <a:pt x="55" y="28"/>
                  <a:pt x="54" y="28"/>
                </a:cubicBezTo>
                <a:cubicBezTo>
                  <a:pt x="53" y="27"/>
                  <a:pt x="53" y="26"/>
                  <a:pt x="53" y="26"/>
                </a:cubicBezTo>
                <a:cubicBezTo>
                  <a:pt x="55" y="25"/>
                  <a:pt x="55" y="25"/>
                  <a:pt x="55" y="25"/>
                </a:cubicBezTo>
                <a:cubicBezTo>
                  <a:pt x="55" y="25"/>
                  <a:pt x="55" y="25"/>
                  <a:pt x="55" y="24"/>
                </a:cubicBezTo>
                <a:cubicBezTo>
                  <a:pt x="54" y="24"/>
                  <a:pt x="54" y="23"/>
                  <a:pt x="53" y="23"/>
                </a:cubicBezTo>
                <a:cubicBezTo>
                  <a:pt x="52" y="23"/>
                  <a:pt x="51" y="25"/>
                  <a:pt x="51" y="25"/>
                </a:cubicBezTo>
                <a:cubicBezTo>
                  <a:pt x="49" y="26"/>
                  <a:pt x="49" y="26"/>
                  <a:pt x="49" y="26"/>
                </a:cubicBezTo>
                <a:cubicBezTo>
                  <a:pt x="49" y="28"/>
                  <a:pt x="49" y="28"/>
                  <a:pt x="49" y="28"/>
                </a:cubicBezTo>
                <a:cubicBezTo>
                  <a:pt x="50" y="28"/>
                  <a:pt x="50" y="28"/>
                  <a:pt x="50" y="28"/>
                </a:cubicBezTo>
                <a:cubicBezTo>
                  <a:pt x="50" y="28"/>
                  <a:pt x="50" y="29"/>
                  <a:pt x="50" y="29"/>
                </a:cubicBezTo>
                <a:cubicBezTo>
                  <a:pt x="50" y="30"/>
                  <a:pt x="50" y="31"/>
                  <a:pt x="50" y="31"/>
                </a:cubicBezTo>
                <a:cubicBezTo>
                  <a:pt x="50" y="31"/>
                  <a:pt x="49" y="32"/>
                  <a:pt x="48" y="31"/>
                </a:cubicBezTo>
                <a:cubicBezTo>
                  <a:pt x="47" y="31"/>
                  <a:pt x="46" y="31"/>
                  <a:pt x="45" y="31"/>
                </a:cubicBezTo>
                <a:cubicBezTo>
                  <a:pt x="45" y="30"/>
                  <a:pt x="44" y="30"/>
                  <a:pt x="43" y="30"/>
                </a:cubicBezTo>
                <a:cubicBezTo>
                  <a:pt x="43" y="31"/>
                  <a:pt x="43" y="31"/>
                  <a:pt x="42" y="31"/>
                </a:cubicBezTo>
                <a:cubicBezTo>
                  <a:pt x="40" y="33"/>
                  <a:pt x="40" y="33"/>
                  <a:pt x="40" y="33"/>
                </a:cubicBezTo>
                <a:cubicBezTo>
                  <a:pt x="40" y="33"/>
                  <a:pt x="39" y="33"/>
                  <a:pt x="39" y="34"/>
                </a:cubicBezTo>
                <a:cubicBezTo>
                  <a:pt x="39" y="34"/>
                  <a:pt x="39" y="36"/>
                  <a:pt x="39" y="36"/>
                </a:cubicBezTo>
                <a:cubicBezTo>
                  <a:pt x="39" y="36"/>
                  <a:pt x="38" y="36"/>
                  <a:pt x="36" y="37"/>
                </a:cubicBezTo>
                <a:cubicBezTo>
                  <a:pt x="35" y="37"/>
                  <a:pt x="35" y="38"/>
                  <a:pt x="35" y="38"/>
                </a:cubicBezTo>
                <a:cubicBezTo>
                  <a:pt x="34" y="39"/>
                  <a:pt x="34" y="39"/>
                  <a:pt x="34" y="39"/>
                </a:cubicBezTo>
                <a:cubicBezTo>
                  <a:pt x="34" y="39"/>
                  <a:pt x="33" y="40"/>
                  <a:pt x="32" y="41"/>
                </a:cubicBezTo>
                <a:cubicBezTo>
                  <a:pt x="31" y="42"/>
                  <a:pt x="29" y="44"/>
                  <a:pt x="29" y="44"/>
                </a:cubicBezTo>
                <a:cubicBezTo>
                  <a:pt x="28" y="44"/>
                  <a:pt x="27" y="45"/>
                  <a:pt x="27" y="46"/>
                </a:cubicBezTo>
                <a:cubicBezTo>
                  <a:pt x="27" y="47"/>
                  <a:pt x="27" y="48"/>
                  <a:pt x="26" y="48"/>
                </a:cubicBezTo>
                <a:cubicBezTo>
                  <a:pt x="26" y="49"/>
                  <a:pt x="26" y="50"/>
                  <a:pt x="26" y="51"/>
                </a:cubicBezTo>
                <a:cubicBezTo>
                  <a:pt x="25" y="52"/>
                  <a:pt x="25" y="53"/>
                  <a:pt x="24" y="53"/>
                </a:cubicBezTo>
                <a:cubicBezTo>
                  <a:pt x="24" y="54"/>
                  <a:pt x="23" y="54"/>
                  <a:pt x="23" y="54"/>
                </a:cubicBezTo>
                <a:cubicBezTo>
                  <a:pt x="23" y="54"/>
                  <a:pt x="21" y="55"/>
                  <a:pt x="20" y="55"/>
                </a:cubicBezTo>
                <a:cubicBezTo>
                  <a:pt x="19" y="56"/>
                  <a:pt x="19" y="57"/>
                  <a:pt x="19" y="57"/>
                </a:cubicBezTo>
                <a:cubicBezTo>
                  <a:pt x="20" y="58"/>
                  <a:pt x="20" y="58"/>
                  <a:pt x="20" y="58"/>
                </a:cubicBezTo>
                <a:cubicBezTo>
                  <a:pt x="22" y="59"/>
                  <a:pt x="22" y="59"/>
                  <a:pt x="22" y="59"/>
                </a:cubicBezTo>
                <a:cubicBezTo>
                  <a:pt x="22" y="61"/>
                  <a:pt x="22" y="61"/>
                  <a:pt x="22" y="61"/>
                </a:cubicBezTo>
                <a:cubicBezTo>
                  <a:pt x="22" y="61"/>
                  <a:pt x="21" y="63"/>
                  <a:pt x="22" y="63"/>
                </a:cubicBezTo>
                <a:cubicBezTo>
                  <a:pt x="22" y="63"/>
                  <a:pt x="23" y="63"/>
                  <a:pt x="23" y="63"/>
                </a:cubicBezTo>
                <a:cubicBezTo>
                  <a:pt x="25" y="64"/>
                  <a:pt x="25" y="64"/>
                  <a:pt x="25" y="64"/>
                </a:cubicBezTo>
                <a:cubicBezTo>
                  <a:pt x="27" y="65"/>
                  <a:pt x="27" y="65"/>
                  <a:pt x="27" y="65"/>
                </a:cubicBezTo>
                <a:cubicBezTo>
                  <a:pt x="28" y="65"/>
                  <a:pt x="28" y="65"/>
                  <a:pt x="28" y="65"/>
                </a:cubicBezTo>
                <a:cubicBezTo>
                  <a:pt x="27" y="67"/>
                  <a:pt x="27" y="67"/>
                  <a:pt x="27" y="67"/>
                </a:cubicBezTo>
                <a:cubicBezTo>
                  <a:pt x="26" y="68"/>
                  <a:pt x="26" y="68"/>
                  <a:pt x="26" y="68"/>
                </a:cubicBezTo>
                <a:cubicBezTo>
                  <a:pt x="26" y="67"/>
                  <a:pt x="26" y="67"/>
                  <a:pt x="26" y="67"/>
                </a:cubicBezTo>
                <a:cubicBezTo>
                  <a:pt x="25" y="66"/>
                  <a:pt x="25" y="66"/>
                  <a:pt x="25" y="65"/>
                </a:cubicBezTo>
                <a:cubicBezTo>
                  <a:pt x="24" y="65"/>
                  <a:pt x="23" y="66"/>
                  <a:pt x="23" y="66"/>
                </a:cubicBezTo>
                <a:cubicBezTo>
                  <a:pt x="22" y="65"/>
                  <a:pt x="22" y="65"/>
                  <a:pt x="21" y="65"/>
                </a:cubicBezTo>
                <a:cubicBezTo>
                  <a:pt x="21" y="64"/>
                  <a:pt x="21" y="65"/>
                  <a:pt x="21" y="64"/>
                </a:cubicBezTo>
                <a:cubicBezTo>
                  <a:pt x="21" y="63"/>
                  <a:pt x="21" y="63"/>
                  <a:pt x="21" y="62"/>
                </a:cubicBezTo>
                <a:cubicBezTo>
                  <a:pt x="21" y="62"/>
                  <a:pt x="20" y="61"/>
                  <a:pt x="20" y="61"/>
                </a:cubicBezTo>
                <a:cubicBezTo>
                  <a:pt x="19" y="61"/>
                  <a:pt x="20" y="62"/>
                  <a:pt x="19" y="61"/>
                </a:cubicBezTo>
                <a:cubicBezTo>
                  <a:pt x="19" y="60"/>
                  <a:pt x="18" y="60"/>
                  <a:pt x="18" y="60"/>
                </a:cubicBezTo>
                <a:cubicBezTo>
                  <a:pt x="18" y="60"/>
                  <a:pt x="17" y="60"/>
                  <a:pt x="17" y="60"/>
                </a:cubicBezTo>
                <a:cubicBezTo>
                  <a:pt x="17" y="59"/>
                  <a:pt x="17" y="58"/>
                  <a:pt x="17" y="57"/>
                </a:cubicBezTo>
                <a:cubicBezTo>
                  <a:pt x="17" y="57"/>
                  <a:pt x="18" y="56"/>
                  <a:pt x="18" y="55"/>
                </a:cubicBezTo>
                <a:cubicBezTo>
                  <a:pt x="18" y="55"/>
                  <a:pt x="18" y="52"/>
                  <a:pt x="18" y="52"/>
                </a:cubicBezTo>
                <a:cubicBezTo>
                  <a:pt x="18" y="52"/>
                  <a:pt x="15" y="58"/>
                  <a:pt x="14" y="63"/>
                </a:cubicBezTo>
                <a:cubicBezTo>
                  <a:pt x="14" y="63"/>
                  <a:pt x="15" y="62"/>
                  <a:pt x="15" y="63"/>
                </a:cubicBezTo>
                <a:cubicBezTo>
                  <a:pt x="15" y="64"/>
                  <a:pt x="16" y="65"/>
                  <a:pt x="16" y="65"/>
                </a:cubicBezTo>
                <a:cubicBezTo>
                  <a:pt x="15" y="66"/>
                  <a:pt x="15" y="66"/>
                  <a:pt x="15" y="68"/>
                </a:cubicBezTo>
                <a:cubicBezTo>
                  <a:pt x="15" y="71"/>
                  <a:pt x="16" y="71"/>
                  <a:pt x="16" y="72"/>
                </a:cubicBezTo>
                <a:cubicBezTo>
                  <a:pt x="15" y="73"/>
                  <a:pt x="15" y="74"/>
                  <a:pt x="15" y="75"/>
                </a:cubicBezTo>
                <a:cubicBezTo>
                  <a:pt x="15" y="76"/>
                  <a:pt x="15" y="78"/>
                  <a:pt x="16" y="78"/>
                </a:cubicBezTo>
                <a:cubicBezTo>
                  <a:pt x="16" y="79"/>
                  <a:pt x="16" y="79"/>
                  <a:pt x="16" y="79"/>
                </a:cubicBezTo>
                <a:cubicBezTo>
                  <a:pt x="17" y="80"/>
                  <a:pt x="16" y="81"/>
                  <a:pt x="17" y="80"/>
                </a:cubicBezTo>
                <a:cubicBezTo>
                  <a:pt x="18" y="78"/>
                  <a:pt x="19" y="77"/>
                  <a:pt x="19" y="77"/>
                </a:cubicBezTo>
                <a:cubicBezTo>
                  <a:pt x="19" y="76"/>
                  <a:pt x="19" y="76"/>
                  <a:pt x="19" y="76"/>
                </a:cubicBezTo>
                <a:cubicBezTo>
                  <a:pt x="19" y="76"/>
                  <a:pt x="19" y="75"/>
                  <a:pt x="21" y="75"/>
                </a:cubicBezTo>
                <a:cubicBezTo>
                  <a:pt x="22" y="76"/>
                  <a:pt x="22" y="75"/>
                  <a:pt x="23" y="76"/>
                </a:cubicBezTo>
                <a:cubicBezTo>
                  <a:pt x="23" y="77"/>
                  <a:pt x="22" y="78"/>
                  <a:pt x="23" y="78"/>
                </a:cubicBezTo>
                <a:cubicBezTo>
                  <a:pt x="24" y="78"/>
                  <a:pt x="26" y="77"/>
                  <a:pt x="26" y="77"/>
                </a:cubicBezTo>
                <a:cubicBezTo>
                  <a:pt x="27" y="78"/>
                  <a:pt x="28" y="78"/>
                  <a:pt x="28" y="79"/>
                </a:cubicBezTo>
                <a:cubicBezTo>
                  <a:pt x="28" y="80"/>
                  <a:pt x="29" y="81"/>
                  <a:pt x="29" y="82"/>
                </a:cubicBezTo>
                <a:cubicBezTo>
                  <a:pt x="30" y="82"/>
                  <a:pt x="30" y="83"/>
                  <a:pt x="30" y="84"/>
                </a:cubicBezTo>
                <a:cubicBezTo>
                  <a:pt x="30" y="85"/>
                  <a:pt x="33" y="86"/>
                  <a:pt x="33" y="86"/>
                </a:cubicBezTo>
                <a:cubicBezTo>
                  <a:pt x="33" y="86"/>
                  <a:pt x="35" y="86"/>
                  <a:pt x="36" y="86"/>
                </a:cubicBezTo>
                <a:cubicBezTo>
                  <a:pt x="37" y="86"/>
                  <a:pt x="36" y="87"/>
                  <a:pt x="37" y="88"/>
                </a:cubicBezTo>
                <a:cubicBezTo>
                  <a:pt x="38" y="88"/>
                  <a:pt x="39" y="90"/>
                  <a:pt x="39" y="90"/>
                </a:cubicBezTo>
                <a:cubicBezTo>
                  <a:pt x="39" y="90"/>
                  <a:pt x="39" y="92"/>
                  <a:pt x="39" y="93"/>
                </a:cubicBezTo>
                <a:cubicBezTo>
                  <a:pt x="39" y="94"/>
                  <a:pt x="39" y="95"/>
                  <a:pt x="39" y="95"/>
                </a:cubicBezTo>
                <a:cubicBezTo>
                  <a:pt x="40" y="95"/>
                  <a:pt x="42" y="95"/>
                  <a:pt x="42" y="95"/>
                </a:cubicBezTo>
                <a:cubicBezTo>
                  <a:pt x="42" y="95"/>
                  <a:pt x="41" y="97"/>
                  <a:pt x="43" y="97"/>
                </a:cubicBezTo>
                <a:cubicBezTo>
                  <a:pt x="44" y="98"/>
                  <a:pt x="46" y="98"/>
                  <a:pt x="46" y="99"/>
                </a:cubicBezTo>
                <a:cubicBezTo>
                  <a:pt x="47" y="99"/>
                  <a:pt x="45" y="100"/>
                  <a:pt x="47" y="100"/>
                </a:cubicBezTo>
                <a:cubicBezTo>
                  <a:pt x="49" y="100"/>
                  <a:pt x="51" y="100"/>
                  <a:pt x="52" y="101"/>
                </a:cubicBezTo>
                <a:cubicBezTo>
                  <a:pt x="53" y="101"/>
                  <a:pt x="52" y="102"/>
                  <a:pt x="54" y="104"/>
                </a:cubicBezTo>
                <a:cubicBezTo>
                  <a:pt x="57" y="105"/>
                  <a:pt x="57" y="105"/>
                  <a:pt x="58" y="106"/>
                </a:cubicBezTo>
                <a:cubicBezTo>
                  <a:pt x="59" y="106"/>
                  <a:pt x="60" y="106"/>
                  <a:pt x="59" y="108"/>
                </a:cubicBezTo>
                <a:cubicBezTo>
                  <a:pt x="59" y="109"/>
                  <a:pt x="59" y="111"/>
                  <a:pt x="58" y="111"/>
                </a:cubicBezTo>
                <a:cubicBezTo>
                  <a:pt x="57" y="112"/>
                  <a:pt x="56" y="114"/>
                  <a:pt x="55" y="115"/>
                </a:cubicBezTo>
                <a:cubicBezTo>
                  <a:pt x="55" y="116"/>
                  <a:pt x="54" y="117"/>
                  <a:pt x="55" y="118"/>
                </a:cubicBezTo>
                <a:cubicBezTo>
                  <a:pt x="55" y="120"/>
                  <a:pt x="56" y="121"/>
                  <a:pt x="56" y="122"/>
                </a:cubicBezTo>
                <a:cubicBezTo>
                  <a:pt x="56" y="122"/>
                  <a:pt x="56" y="125"/>
                  <a:pt x="56" y="125"/>
                </a:cubicBezTo>
                <a:cubicBezTo>
                  <a:pt x="55" y="126"/>
                  <a:pt x="55" y="128"/>
                  <a:pt x="55" y="128"/>
                </a:cubicBezTo>
                <a:cubicBezTo>
                  <a:pt x="55" y="128"/>
                  <a:pt x="56" y="129"/>
                  <a:pt x="55" y="130"/>
                </a:cubicBezTo>
                <a:cubicBezTo>
                  <a:pt x="54" y="132"/>
                  <a:pt x="52" y="133"/>
                  <a:pt x="51" y="133"/>
                </a:cubicBezTo>
                <a:cubicBezTo>
                  <a:pt x="50" y="134"/>
                  <a:pt x="49" y="135"/>
                  <a:pt x="49" y="135"/>
                </a:cubicBezTo>
                <a:cubicBezTo>
                  <a:pt x="49" y="135"/>
                  <a:pt x="49" y="139"/>
                  <a:pt x="49" y="140"/>
                </a:cubicBezTo>
                <a:cubicBezTo>
                  <a:pt x="48" y="140"/>
                  <a:pt x="45" y="146"/>
                  <a:pt x="46" y="147"/>
                </a:cubicBezTo>
                <a:cubicBezTo>
                  <a:pt x="47" y="149"/>
                  <a:pt x="48" y="150"/>
                  <a:pt x="47" y="151"/>
                </a:cubicBezTo>
                <a:cubicBezTo>
                  <a:pt x="47" y="152"/>
                  <a:pt x="47" y="152"/>
                  <a:pt x="46" y="153"/>
                </a:cubicBezTo>
                <a:cubicBezTo>
                  <a:pt x="46" y="153"/>
                  <a:pt x="44" y="153"/>
                  <a:pt x="45" y="155"/>
                </a:cubicBezTo>
                <a:cubicBezTo>
                  <a:pt x="46" y="157"/>
                  <a:pt x="47" y="157"/>
                  <a:pt x="48" y="159"/>
                </a:cubicBezTo>
                <a:cubicBezTo>
                  <a:pt x="48" y="160"/>
                  <a:pt x="48" y="160"/>
                  <a:pt x="49" y="161"/>
                </a:cubicBezTo>
                <a:cubicBezTo>
                  <a:pt x="50" y="162"/>
                  <a:pt x="50" y="164"/>
                  <a:pt x="51" y="165"/>
                </a:cubicBezTo>
                <a:cubicBezTo>
                  <a:pt x="52" y="165"/>
                  <a:pt x="54" y="166"/>
                  <a:pt x="54" y="167"/>
                </a:cubicBezTo>
                <a:cubicBezTo>
                  <a:pt x="54" y="168"/>
                  <a:pt x="56" y="170"/>
                  <a:pt x="53" y="169"/>
                </a:cubicBezTo>
                <a:cubicBezTo>
                  <a:pt x="50" y="167"/>
                  <a:pt x="53" y="169"/>
                  <a:pt x="49" y="166"/>
                </a:cubicBezTo>
                <a:cubicBezTo>
                  <a:pt x="46" y="163"/>
                  <a:pt x="45" y="164"/>
                  <a:pt x="44" y="162"/>
                </a:cubicBezTo>
                <a:cubicBezTo>
                  <a:pt x="42" y="161"/>
                  <a:pt x="44" y="167"/>
                  <a:pt x="42" y="159"/>
                </a:cubicBezTo>
                <a:cubicBezTo>
                  <a:pt x="39" y="152"/>
                  <a:pt x="38" y="153"/>
                  <a:pt x="37" y="151"/>
                </a:cubicBezTo>
                <a:cubicBezTo>
                  <a:pt x="37" y="150"/>
                  <a:pt x="37" y="151"/>
                  <a:pt x="35" y="148"/>
                </a:cubicBezTo>
                <a:cubicBezTo>
                  <a:pt x="33" y="144"/>
                  <a:pt x="35" y="146"/>
                  <a:pt x="33" y="144"/>
                </a:cubicBezTo>
                <a:cubicBezTo>
                  <a:pt x="31" y="142"/>
                  <a:pt x="31" y="145"/>
                  <a:pt x="30" y="141"/>
                </a:cubicBezTo>
                <a:cubicBezTo>
                  <a:pt x="29" y="136"/>
                  <a:pt x="29" y="139"/>
                  <a:pt x="28" y="134"/>
                </a:cubicBezTo>
                <a:cubicBezTo>
                  <a:pt x="27" y="130"/>
                  <a:pt x="29" y="129"/>
                  <a:pt x="26" y="127"/>
                </a:cubicBezTo>
                <a:cubicBezTo>
                  <a:pt x="24" y="125"/>
                  <a:pt x="24" y="126"/>
                  <a:pt x="23" y="124"/>
                </a:cubicBezTo>
                <a:cubicBezTo>
                  <a:pt x="22" y="123"/>
                  <a:pt x="23" y="124"/>
                  <a:pt x="21" y="120"/>
                </a:cubicBezTo>
                <a:cubicBezTo>
                  <a:pt x="19" y="116"/>
                  <a:pt x="15" y="114"/>
                  <a:pt x="15" y="107"/>
                </a:cubicBezTo>
                <a:cubicBezTo>
                  <a:pt x="16" y="100"/>
                  <a:pt x="16" y="99"/>
                  <a:pt x="16" y="99"/>
                </a:cubicBezTo>
                <a:cubicBezTo>
                  <a:pt x="16" y="99"/>
                  <a:pt x="12" y="96"/>
                  <a:pt x="13" y="92"/>
                </a:cubicBezTo>
                <a:cubicBezTo>
                  <a:pt x="14" y="88"/>
                  <a:pt x="15" y="89"/>
                  <a:pt x="14" y="88"/>
                </a:cubicBezTo>
                <a:cubicBezTo>
                  <a:pt x="14" y="87"/>
                  <a:pt x="14" y="87"/>
                  <a:pt x="12" y="85"/>
                </a:cubicBezTo>
                <a:cubicBezTo>
                  <a:pt x="11" y="84"/>
                  <a:pt x="11" y="84"/>
                  <a:pt x="11" y="83"/>
                </a:cubicBezTo>
                <a:cubicBezTo>
                  <a:pt x="10" y="82"/>
                  <a:pt x="10" y="80"/>
                  <a:pt x="10" y="80"/>
                </a:cubicBezTo>
                <a:cubicBezTo>
                  <a:pt x="9" y="80"/>
                  <a:pt x="9" y="80"/>
                  <a:pt x="9" y="80"/>
                </a:cubicBezTo>
                <a:cubicBezTo>
                  <a:pt x="9" y="80"/>
                  <a:pt x="0" y="173"/>
                  <a:pt x="92" y="187"/>
                </a:cubicBezTo>
                <a:cubicBezTo>
                  <a:pt x="92" y="187"/>
                  <a:pt x="71" y="182"/>
                  <a:pt x="69" y="178"/>
                </a:cubicBezTo>
                <a:cubicBezTo>
                  <a:pt x="69" y="178"/>
                  <a:pt x="69" y="174"/>
                  <a:pt x="70" y="174"/>
                </a:cubicBezTo>
                <a:cubicBezTo>
                  <a:pt x="71" y="174"/>
                  <a:pt x="72" y="175"/>
                  <a:pt x="73" y="174"/>
                </a:cubicBezTo>
                <a:cubicBezTo>
                  <a:pt x="75" y="173"/>
                  <a:pt x="76" y="171"/>
                  <a:pt x="76" y="171"/>
                </a:cubicBezTo>
                <a:cubicBezTo>
                  <a:pt x="76" y="173"/>
                  <a:pt x="76" y="173"/>
                  <a:pt x="76" y="173"/>
                </a:cubicBezTo>
                <a:cubicBezTo>
                  <a:pt x="76" y="173"/>
                  <a:pt x="75" y="173"/>
                  <a:pt x="79" y="173"/>
                </a:cubicBezTo>
                <a:cubicBezTo>
                  <a:pt x="83" y="172"/>
                  <a:pt x="83" y="172"/>
                  <a:pt x="85" y="172"/>
                </a:cubicBezTo>
                <a:cubicBezTo>
                  <a:pt x="86" y="171"/>
                  <a:pt x="88" y="168"/>
                  <a:pt x="89" y="170"/>
                </a:cubicBezTo>
                <a:cubicBezTo>
                  <a:pt x="90" y="172"/>
                  <a:pt x="88" y="171"/>
                  <a:pt x="90" y="172"/>
                </a:cubicBezTo>
                <a:cubicBezTo>
                  <a:pt x="92" y="173"/>
                  <a:pt x="96" y="171"/>
                  <a:pt x="96" y="171"/>
                </a:cubicBezTo>
                <a:cubicBezTo>
                  <a:pt x="96" y="171"/>
                  <a:pt x="102" y="172"/>
                  <a:pt x="103" y="171"/>
                </a:cubicBezTo>
                <a:cubicBezTo>
                  <a:pt x="103" y="170"/>
                  <a:pt x="103" y="169"/>
                  <a:pt x="105" y="169"/>
                </a:cubicBezTo>
                <a:cubicBezTo>
                  <a:pt x="106" y="170"/>
                  <a:pt x="106" y="171"/>
                  <a:pt x="106" y="171"/>
                </a:cubicBezTo>
                <a:cubicBezTo>
                  <a:pt x="103" y="173"/>
                  <a:pt x="103" y="173"/>
                  <a:pt x="103" y="173"/>
                </a:cubicBezTo>
                <a:cubicBezTo>
                  <a:pt x="99" y="176"/>
                  <a:pt x="99" y="176"/>
                  <a:pt x="99" y="176"/>
                </a:cubicBezTo>
                <a:cubicBezTo>
                  <a:pt x="99" y="176"/>
                  <a:pt x="98" y="176"/>
                  <a:pt x="99" y="177"/>
                </a:cubicBezTo>
                <a:cubicBezTo>
                  <a:pt x="101" y="178"/>
                  <a:pt x="101" y="177"/>
                  <a:pt x="103" y="178"/>
                </a:cubicBezTo>
                <a:cubicBezTo>
                  <a:pt x="104" y="178"/>
                  <a:pt x="108" y="181"/>
                  <a:pt x="109" y="179"/>
                </a:cubicBezTo>
                <a:cubicBezTo>
                  <a:pt x="110" y="177"/>
                  <a:pt x="110" y="177"/>
                  <a:pt x="111" y="176"/>
                </a:cubicBezTo>
                <a:cubicBezTo>
                  <a:pt x="111" y="175"/>
                  <a:pt x="111" y="173"/>
                  <a:pt x="113" y="173"/>
                </a:cubicBezTo>
                <a:cubicBezTo>
                  <a:pt x="114" y="173"/>
                  <a:pt x="116" y="174"/>
                  <a:pt x="116" y="174"/>
                </a:cubicBezTo>
                <a:cubicBezTo>
                  <a:pt x="114" y="177"/>
                  <a:pt x="114" y="177"/>
                  <a:pt x="114" y="177"/>
                </a:cubicBezTo>
                <a:cubicBezTo>
                  <a:pt x="114" y="177"/>
                  <a:pt x="117" y="177"/>
                  <a:pt x="118" y="177"/>
                </a:cubicBezTo>
                <a:cubicBezTo>
                  <a:pt x="119" y="177"/>
                  <a:pt x="120" y="178"/>
                  <a:pt x="121" y="177"/>
                </a:cubicBezTo>
                <a:cubicBezTo>
                  <a:pt x="123" y="175"/>
                  <a:pt x="123" y="175"/>
                  <a:pt x="124" y="175"/>
                </a:cubicBezTo>
                <a:cubicBezTo>
                  <a:pt x="126" y="175"/>
                  <a:pt x="128" y="174"/>
                  <a:pt x="129" y="174"/>
                </a:cubicBezTo>
                <a:cubicBezTo>
                  <a:pt x="129" y="175"/>
                  <a:pt x="131" y="175"/>
                  <a:pt x="131" y="175"/>
                </a:cubicBezTo>
                <a:cubicBezTo>
                  <a:pt x="132" y="175"/>
                  <a:pt x="135" y="177"/>
                  <a:pt x="136" y="177"/>
                </a:cubicBezTo>
                <a:cubicBezTo>
                  <a:pt x="137" y="176"/>
                  <a:pt x="141" y="177"/>
                  <a:pt x="141" y="177"/>
                </a:cubicBezTo>
                <a:cubicBezTo>
                  <a:pt x="141" y="177"/>
                  <a:pt x="130" y="186"/>
                  <a:pt x="107" y="187"/>
                </a:cubicBezTo>
                <a:cubicBezTo>
                  <a:pt x="107" y="187"/>
                  <a:pt x="158" y="189"/>
                  <a:pt x="187" y="139"/>
                </a:cubicBezTo>
                <a:cubicBezTo>
                  <a:pt x="216" y="89"/>
                  <a:pt x="196" y="25"/>
                  <a:pt x="130" y="3"/>
                </a:cubicBezTo>
                <a:cubicBezTo>
                  <a:pt x="130" y="3"/>
                  <a:pt x="179" y="21"/>
                  <a:pt x="192" y="68"/>
                </a:cubicBezTo>
                <a:cubicBezTo>
                  <a:pt x="192" y="69"/>
                  <a:pt x="192" y="69"/>
                  <a:pt x="192" y="69"/>
                </a:cubicBezTo>
                <a:cubicBezTo>
                  <a:pt x="191" y="68"/>
                  <a:pt x="191" y="68"/>
                  <a:pt x="190" y="66"/>
                </a:cubicBezTo>
                <a:cubicBezTo>
                  <a:pt x="188" y="64"/>
                  <a:pt x="189" y="64"/>
                  <a:pt x="188" y="63"/>
                </a:cubicBezTo>
                <a:cubicBezTo>
                  <a:pt x="188" y="61"/>
                  <a:pt x="188" y="62"/>
                  <a:pt x="187" y="61"/>
                </a:cubicBezTo>
                <a:cubicBezTo>
                  <a:pt x="186" y="59"/>
                  <a:pt x="185" y="60"/>
                  <a:pt x="184" y="59"/>
                </a:cubicBezTo>
                <a:cubicBezTo>
                  <a:pt x="184" y="58"/>
                  <a:pt x="183" y="55"/>
                  <a:pt x="182" y="54"/>
                </a:cubicBezTo>
                <a:cubicBezTo>
                  <a:pt x="181" y="53"/>
                  <a:pt x="179" y="53"/>
                  <a:pt x="178" y="53"/>
                </a:cubicBezTo>
                <a:cubicBezTo>
                  <a:pt x="178" y="53"/>
                  <a:pt x="178" y="51"/>
                  <a:pt x="178" y="53"/>
                </a:cubicBezTo>
                <a:cubicBezTo>
                  <a:pt x="177" y="54"/>
                  <a:pt x="179" y="55"/>
                  <a:pt x="179" y="55"/>
                </a:cubicBezTo>
                <a:cubicBezTo>
                  <a:pt x="179" y="59"/>
                  <a:pt x="179" y="59"/>
                  <a:pt x="179" y="59"/>
                </a:cubicBezTo>
                <a:cubicBezTo>
                  <a:pt x="179" y="59"/>
                  <a:pt x="180" y="62"/>
                  <a:pt x="180" y="63"/>
                </a:cubicBezTo>
                <a:cubicBezTo>
                  <a:pt x="180" y="64"/>
                  <a:pt x="179" y="66"/>
                  <a:pt x="179" y="66"/>
                </a:cubicBezTo>
                <a:cubicBezTo>
                  <a:pt x="179" y="66"/>
                  <a:pt x="179" y="69"/>
                  <a:pt x="178" y="70"/>
                </a:cubicBezTo>
                <a:cubicBezTo>
                  <a:pt x="177" y="70"/>
                  <a:pt x="172" y="71"/>
                  <a:pt x="172" y="71"/>
                </a:cubicBezTo>
                <a:cubicBezTo>
                  <a:pt x="172" y="71"/>
                  <a:pt x="170" y="69"/>
                  <a:pt x="169" y="68"/>
                </a:cubicBezTo>
                <a:cubicBezTo>
                  <a:pt x="169" y="66"/>
                  <a:pt x="166" y="66"/>
                  <a:pt x="165" y="65"/>
                </a:cubicBezTo>
                <a:cubicBezTo>
                  <a:pt x="165" y="64"/>
                  <a:pt x="166" y="63"/>
                  <a:pt x="165" y="61"/>
                </a:cubicBezTo>
                <a:cubicBezTo>
                  <a:pt x="163" y="59"/>
                  <a:pt x="165" y="60"/>
                  <a:pt x="163" y="58"/>
                </a:cubicBezTo>
                <a:cubicBezTo>
                  <a:pt x="161" y="57"/>
                  <a:pt x="161" y="57"/>
                  <a:pt x="161" y="57"/>
                </a:cubicBezTo>
                <a:cubicBezTo>
                  <a:pt x="161" y="57"/>
                  <a:pt x="157" y="55"/>
                  <a:pt x="158" y="58"/>
                </a:cubicBezTo>
                <a:cubicBezTo>
                  <a:pt x="160" y="60"/>
                  <a:pt x="158" y="62"/>
                  <a:pt x="159" y="62"/>
                </a:cubicBezTo>
                <a:cubicBezTo>
                  <a:pt x="160" y="63"/>
                  <a:pt x="161" y="62"/>
                  <a:pt x="162" y="64"/>
                </a:cubicBezTo>
                <a:cubicBezTo>
                  <a:pt x="163" y="66"/>
                  <a:pt x="163" y="67"/>
                  <a:pt x="164" y="67"/>
                </a:cubicBezTo>
                <a:cubicBezTo>
                  <a:pt x="164" y="68"/>
                  <a:pt x="165" y="71"/>
                  <a:pt x="165" y="71"/>
                </a:cubicBezTo>
                <a:cubicBezTo>
                  <a:pt x="166" y="71"/>
                  <a:pt x="169" y="71"/>
                  <a:pt x="169" y="72"/>
                </a:cubicBezTo>
                <a:cubicBezTo>
                  <a:pt x="168" y="73"/>
                  <a:pt x="167" y="75"/>
                  <a:pt x="169" y="75"/>
                </a:cubicBezTo>
                <a:cubicBezTo>
                  <a:pt x="170" y="76"/>
                  <a:pt x="170" y="76"/>
                  <a:pt x="171" y="76"/>
                </a:cubicBezTo>
                <a:cubicBezTo>
                  <a:pt x="172" y="76"/>
                  <a:pt x="172" y="76"/>
                  <a:pt x="173" y="76"/>
                </a:cubicBezTo>
                <a:cubicBezTo>
                  <a:pt x="175" y="75"/>
                  <a:pt x="176" y="75"/>
                  <a:pt x="176" y="75"/>
                </a:cubicBezTo>
                <a:cubicBezTo>
                  <a:pt x="176" y="75"/>
                  <a:pt x="178" y="77"/>
                  <a:pt x="178" y="77"/>
                </a:cubicBezTo>
                <a:cubicBezTo>
                  <a:pt x="178" y="78"/>
                  <a:pt x="178" y="82"/>
                  <a:pt x="178" y="82"/>
                </a:cubicBezTo>
                <a:cubicBezTo>
                  <a:pt x="176" y="85"/>
                  <a:pt x="176" y="85"/>
                  <a:pt x="176" y="85"/>
                </a:cubicBezTo>
                <a:cubicBezTo>
                  <a:pt x="176" y="85"/>
                  <a:pt x="176" y="92"/>
                  <a:pt x="175" y="92"/>
                </a:cubicBezTo>
                <a:cubicBezTo>
                  <a:pt x="174" y="92"/>
                  <a:pt x="173" y="95"/>
                  <a:pt x="172" y="95"/>
                </a:cubicBezTo>
                <a:cubicBezTo>
                  <a:pt x="171" y="96"/>
                  <a:pt x="171" y="100"/>
                  <a:pt x="171" y="100"/>
                </a:cubicBezTo>
                <a:cubicBezTo>
                  <a:pt x="169" y="103"/>
                  <a:pt x="169" y="103"/>
                  <a:pt x="169" y="103"/>
                </a:cubicBezTo>
                <a:cubicBezTo>
                  <a:pt x="169" y="103"/>
                  <a:pt x="169" y="106"/>
                  <a:pt x="169" y="107"/>
                </a:cubicBezTo>
                <a:cubicBezTo>
                  <a:pt x="169" y="108"/>
                  <a:pt x="170" y="111"/>
                  <a:pt x="169" y="113"/>
                </a:cubicBezTo>
                <a:cubicBezTo>
                  <a:pt x="169" y="115"/>
                  <a:pt x="166" y="117"/>
                  <a:pt x="166" y="117"/>
                </a:cubicBezTo>
                <a:cubicBezTo>
                  <a:pt x="166" y="117"/>
                  <a:pt x="170" y="120"/>
                  <a:pt x="168" y="120"/>
                </a:cubicBezTo>
                <a:cubicBezTo>
                  <a:pt x="166" y="120"/>
                  <a:pt x="164" y="123"/>
                  <a:pt x="164" y="124"/>
                </a:cubicBezTo>
                <a:cubicBezTo>
                  <a:pt x="163" y="124"/>
                  <a:pt x="164" y="126"/>
                  <a:pt x="163" y="126"/>
                </a:cubicBezTo>
                <a:cubicBezTo>
                  <a:pt x="161" y="126"/>
                  <a:pt x="159" y="126"/>
                  <a:pt x="159" y="127"/>
                </a:cubicBezTo>
                <a:cubicBezTo>
                  <a:pt x="159" y="128"/>
                  <a:pt x="159" y="130"/>
                  <a:pt x="159" y="130"/>
                </a:cubicBezTo>
                <a:cubicBezTo>
                  <a:pt x="156" y="135"/>
                  <a:pt x="156" y="135"/>
                  <a:pt x="156" y="135"/>
                </a:cubicBezTo>
                <a:cubicBezTo>
                  <a:pt x="152" y="139"/>
                  <a:pt x="152" y="139"/>
                  <a:pt x="152" y="139"/>
                </a:cubicBezTo>
                <a:cubicBezTo>
                  <a:pt x="152" y="139"/>
                  <a:pt x="152" y="141"/>
                  <a:pt x="151" y="142"/>
                </a:cubicBezTo>
                <a:cubicBezTo>
                  <a:pt x="150" y="142"/>
                  <a:pt x="145" y="144"/>
                  <a:pt x="144" y="144"/>
                </a:cubicBezTo>
                <a:cubicBezTo>
                  <a:pt x="144" y="145"/>
                  <a:pt x="141" y="147"/>
                  <a:pt x="139" y="147"/>
                </a:cubicBezTo>
                <a:cubicBezTo>
                  <a:pt x="138" y="147"/>
                  <a:pt x="140" y="150"/>
                  <a:pt x="138" y="147"/>
                </a:cubicBezTo>
                <a:cubicBezTo>
                  <a:pt x="137" y="143"/>
                  <a:pt x="138" y="145"/>
                  <a:pt x="136" y="142"/>
                </a:cubicBezTo>
                <a:cubicBezTo>
                  <a:pt x="135" y="138"/>
                  <a:pt x="135" y="141"/>
                  <a:pt x="135" y="138"/>
                </a:cubicBezTo>
                <a:cubicBezTo>
                  <a:pt x="135" y="136"/>
                  <a:pt x="135" y="138"/>
                  <a:pt x="135" y="136"/>
                </a:cubicBezTo>
                <a:cubicBezTo>
                  <a:pt x="135" y="133"/>
                  <a:pt x="135" y="135"/>
                  <a:pt x="134" y="132"/>
                </a:cubicBezTo>
                <a:cubicBezTo>
                  <a:pt x="133" y="129"/>
                  <a:pt x="133" y="130"/>
                  <a:pt x="131" y="128"/>
                </a:cubicBezTo>
                <a:cubicBezTo>
                  <a:pt x="129" y="127"/>
                  <a:pt x="128" y="128"/>
                  <a:pt x="129" y="126"/>
                </a:cubicBezTo>
                <a:cubicBezTo>
                  <a:pt x="130" y="123"/>
                  <a:pt x="130" y="126"/>
                  <a:pt x="130" y="123"/>
                </a:cubicBezTo>
                <a:cubicBezTo>
                  <a:pt x="131" y="120"/>
                  <a:pt x="130" y="119"/>
                  <a:pt x="132" y="118"/>
                </a:cubicBezTo>
                <a:cubicBezTo>
                  <a:pt x="134" y="117"/>
                  <a:pt x="135" y="117"/>
                  <a:pt x="135" y="115"/>
                </a:cubicBezTo>
                <a:cubicBezTo>
                  <a:pt x="135" y="113"/>
                  <a:pt x="135" y="112"/>
                  <a:pt x="134" y="111"/>
                </a:cubicBezTo>
                <a:cubicBezTo>
                  <a:pt x="134" y="110"/>
                  <a:pt x="132" y="108"/>
                  <a:pt x="132" y="108"/>
                </a:cubicBezTo>
                <a:cubicBezTo>
                  <a:pt x="132" y="107"/>
                  <a:pt x="132" y="107"/>
                  <a:pt x="130" y="105"/>
                </a:cubicBezTo>
                <a:cubicBezTo>
                  <a:pt x="129" y="103"/>
                  <a:pt x="128" y="102"/>
                  <a:pt x="128" y="102"/>
                </a:cubicBezTo>
                <a:cubicBezTo>
                  <a:pt x="128" y="102"/>
                  <a:pt x="128" y="98"/>
                  <a:pt x="128" y="96"/>
                </a:cubicBezTo>
                <a:cubicBezTo>
                  <a:pt x="128" y="94"/>
                  <a:pt x="127" y="97"/>
                  <a:pt x="128" y="94"/>
                </a:cubicBezTo>
                <a:cubicBezTo>
                  <a:pt x="128" y="91"/>
                  <a:pt x="129" y="90"/>
                  <a:pt x="129" y="90"/>
                </a:cubicBezTo>
                <a:cubicBezTo>
                  <a:pt x="129" y="90"/>
                  <a:pt x="125" y="87"/>
                  <a:pt x="124" y="88"/>
                </a:cubicBezTo>
                <a:cubicBezTo>
                  <a:pt x="123" y="88"/>
                  <a:pt x="123" y="90"/>
                  <a:pt x="121" y="88"/>
                </a:cubicBezTo>
                <a:cubicBezTo>
                  <a:pt x="119" y="87"/>
                  <a:pt x="119" y="86"/>
                  <a:pt x="119" y="85"/>
                </a:cubicBezTo>
                <a:cubicBezTo>
                  <a:pt x="118" y="85"/>
                  <a:pt x="117" y="85"/>
                  <a:pt x="116" y="85"/>
                </a:cubicBezTo>
                <a:cubicBezTo>
                  <a:pt x="114" y="86"/>
                  <a:pt x="112" y="86"/>
                  <a:pt x="110" y="87"/>
                </a:cubicBezTo>
                <a:cubicBezTo>
                  <a:pt x="108" y="88"/>
                  <a:pt x="107" y="88"/>
                  <a:pt x="105" y="88"/>
                </a:cubicBezTo>
                <a:cubicBezTo>
                  <a:pt x="102" y="88"/>
                  <a:pt x="99" y="89"/>
                  <a:pt x="97" y="88"/>
                </a:cubicBezTo>
                <a:cubicBezTo>
                  <a:pt x="95" y="86"/>
                  <a:pt x="95" y="88"/>
                  <a:pt x="94" y="86"/>
                </a:cubicBezTo>
                <a:cubicBezTo>
                  <a:pt x="93" y="84"/>
                  <a:pt x="94" y="84"/>
                  <a:pt x="92" y="83"/>
                </a:cubicBezTo>
                <a:cubicBezTo>
                  <a:pt x="90" y="82"/>
                  <a:pt x="90" y="83"/>
                  <a:pt x="89" y="81"/>
                </a:cubicBezTo>
                <a:cubicBezTo>
                  <a:pt x="89" y="79"/>
                  <a:pt x="90" y="79"/>
                  <a:pt x="89" y="77"/>
                </a:cubicBezTo>
                <a:cubicBezTo>
                  <a:pt x="87" y="75"/>
                  <a:pt x="90" y="78"/>
                  <a:pt x="87" y="75"/>
                </a:cubicBezTo>
                <a:cubicBezTo>
                  <a:pt x="85" y="73"/>
                  <a:pt x="84" y="75"/>
                  <a:pt x="85" y="73"/>
                </a:cubicBezTo>
                <a:cubicBezTo>
                  <a:pt x="86" y="71"/>
                  <a:pt x="86" y="72"/>
                  <a:pt x="86" y="69"/>
                </a:cubicBezTo>
                <a:cubicBezTo>
                  <a:pt x="86" y="67"/>
                  <a:pt x="90" y="70"/>
                  <a:pt x="88" y="65"/>
                </a:cubicBezTo>
                <a:cubicBezTo>
                  <a:pt x="85" y="60"/>
                  <a:pt x="85" y="61"/>
                  <a:pt x="87" y="57"/>
                </a:cubicBezTo>
                <a:cubicBezTo>
                  <a:pt x="89" y="53"/>
                  <a:pt x="92" y="52"/>
                  <a:pt x="93" y="51"/>
                </a:cubicBezTo>
                <a:cubicBezTo>
                  <a:pt x="93" y="50"/>
                  <a:pt x="94" y="48"/>
                  <a:pt x="95" y="47"/>
                </a:cubicBezTo>
                <a:cubicBezTo>
                  <a:pt x="96" y="46"/>
                  <a:pt x="95" y="46"/>
                  <a:pt x="97" y="46"/>
                </a:cubicBezTo>
                <a:cubicBezTo>
                  <a:pt x="99" y="46"/>
                  <a:pt x="101" y="45"/>
                  <a:pt x="103" y="44"/>
                </a:cubicBezTo>
                <a:cubicBezTo>
                  <a:pt x="104" y="43"/>
                  <a:pt x="106" y="41"/>
                  <a:pt x="107" y="40"/>
                </a:cubicBezTo>
                <a:cubicBezTo>
                  <a:pt x="107" y="40"/>
                  <a:pt x="107" y="41"/>
                  <a:pt x="109" y="40"/>
                </a:cubicBezTo>
                <a:cubicBezTo>
                  <a:pt x="111" y="40"/>
                  <a:pt x="111" y="39"/>
                  <a:pt x="113" y="39"/>
                </a:cubicBezTo>
                <a:cubicBezTo>
                  <a:pt x="114" y="39"/>
                  <a:pt x="111" y="40"/>
                  <a:pt x="115" y="39"/>
                </a:cubicBezTo>
                <a:cubicBezTo>
                  <a:pt x="119" y="39"/>
                  <a:pt x="118" y="39"/>
                  <a:pt x="119" y="39"/>
                </a:cubicBezTo>
                <a:cubicBezTo>
                  <a:pt x="120" y="39"/>
                  <a:pt x="119" y="39"/>
                  <a:pt x="121" y="39"/>
                </a:cubicBezTo>
                <a:cubicBezTo>
                  <a:pt x="122" y="39"/>
                  <a:pt x="122" y="36"/>
                  <a:pt x="122" y="39"/>
                </a:cubicBezTo>
                <a:cubicBezTo>
                  <a:pt x="123" y="43"/>
                  <a:pt x="121" y="44"/>
                  <a:pt x="124" y="44"/>
                </a:cubicBezTo>
                <a:cubicBezTo>
                  <a:pt x="126" y="45"/>
                  <a:pt x="124" y="45"/>
                  <a:pt x="126" y="45"/>
                </a:cubicBezTo>
                <a:cubicBezTo>
                  <a:pt x="129" y="45"/>
                  <a:pt x="128" y="45"/>
                  <a:pt x="130" y="46"/>
                </a:cubicBezTo>
                <a:cubicBezTo>
                  <a:pt x="131" y="46"/>
                  <a:pt x="132" y="47"/>
                  <a:pt x="134" y="47"/>
                </a:cubicBezTo>
                <a:cubicBezTo>
                  <a:pt x="136" y="47"/>
                  <a:pt x="133" y="50"/>
                  <a:pt x="136" y="47"/>
                </a:cubicBezTo>
                <a:cubicBezTo>
                  <a:pt x="139" y="44"/>
                  <a:pt x="133" y="44"/>
                  <a:pt x="139" y="44"/>
                </a:cubicBezTo>
                <a:cubicBezTo>
                  <a:pt x="144" y="45"/>
                  <a:pt x="144" y="46"/>
                  <a:pt x="145" y="45"/>
                </a:cubicBezTo>
                <a:cubicBezTo>
                  <a:pt x="146" y="45"/>
                  <a:pt x="146" y="46"/>
                  <a:pt x="148" y="45"/>
                </a:cubicBezTo>
                <a:cubicBezTo>
                  <a:pt x="151" y="44"/>
                  <a:pt x="151" y="44"/>
                  <a:pt x="152" y="44"/>
                </a:cubicBezTo>
                <a:cubicBezTo>
                  <a:pt x="153" y="45"/>
                  <a:pt x="153" y="47"/>
                  <a:pt x="154" y="45"/>
                </a:cubicBezTo>
                <a:cubicBezTo>
                  <a:pt x="154" y="43"/>
                  <a:pt x="156" y="43"/>
                  <a:pt x="154" y="42"/>
                </a:cubicBezTo>
                <a:cubicBezTo>
                  <a:pt x="151" y="41"/>
                  <a:pt x="150" y="42"/>
                  <a:pt x="150" y="40"/>
                </a:cubicBezTo>
                <a:cubicBezTo>
                  <a:pt x="149" y="39"/>
                  <a:pt x="152" y="39"/>
                  <a:pt x="149" y="39"/>
                </a:cubicBezTo>
                <a:cubicBezTo>
                  <a:pt x="146" y="38"/>
                  <a:pt x="147" y="38"/>
                  <a:pt x="145" y="38"/>
                </a:cubicBezTo>
                <a:cubicBezTo>
                  <a:pt x="143" y="37"/>
                  <a:pt x="141" y="39"/>
                  <a:pt x="140" y="38"/>
                </a:cubicBezTo>
                <a:cubicBezTo>
                  <a:pt x="140" y="36"/>
                  <a:pt x="136" y="39"/>
                  <a:pt x="140" y="36"/>
                </a:cubicBezTo>
                <a:cubicBezTo>
                  <a:pt x="143" y="32"/>
                  <a:pt x="142" y="31"/>
                  <a:pt x="144" y="32"/>
                </a:cubicBezTo>
                <a:cubicBezTo>
                  <a:pt x="147" y="32"/>
                  <a:pt x="146" y="34"/>
                  <a:pt x="148" y="33"/>
                </a:cubicBezTo>
                <a:cubicBezTo>
                  <a:pt x="149" y="32"/>
                  <a:pt x="152" y="31"/>
                  <a:pt x="149" y="29"/>
                </a:cubicBezTo>
                <a:cubicBezTo>
                  <a:pt x="146" y="27"/>
                  <a:pt x="148" y="28"/>
                  <a:pt x="145" y="26"/>
                </a:cubicBezTo>
                <a:cubicBezTo>
                  <a:pt x="142" y="25"/>
                  <a:pt x="140" y="32"/>
                  <a:pt x="139" y="31"/>
                </a:cubicBezTo>
                <a:cubicBezTo>
                  <a:pt x="137" y="30"/>
                  <a:pt x="137" y="29"/>
                  <a:pt x="136" y="30"/>
                </a:cubicBezTo>
                <a:cubicBezTo>
                  <a:pt x="135" y="30"/>
                  <a:pt x="135" y="32"/>
                  <a:pt x="135" y="34"/>
                </a:cubicBezTo>
                <a:cubicBezTo>
                  <a:pt x="134" y="36"/>
                  <a:pt x="136" y="36"/>
                  <a:pt x="133" y="35"/>
                </a:cubicBezTo>
                <a:cubicBezTo>
                  <a:pt x="130" y="34"/>
                  <a:pt x="136" y="34"/>
                  <a:pt x="130" y="32"/>
                </a:cubicBezTo>
                <a:cubicBezTo>
                  <a:pt x="124" y="30"/>
                  <a:pt x="121" y="30"/>
                  <a:pt x="120" y="31"/>
                </a:cubicBezTo>
                <a:cubicBezTo>
                  <a:pt x="120" y="32"/>
                  <a:pt x="118" y="32"/>
                  <a:pt x="118" y="32"/>
                </a:cubicBezTo>
                <a:cubicBezTo>
                  <a:pt x="117" y="33"/>
                  <a:pt x="120" y="35"/>
                  <a:pt x="117" y="33"/>
                </a:cubicBezTo>
                <a:cubicBezTo>
                  <a:pt x="114" y="32"/>
                  <a:pt x="112" y="34"/>
                  <a:pt x="112" y="34"/>
                </a:cubicBezTo>
                <a:cubicBezTo>
                  <a:pt x="112" y="34"/>
                  <a:pt x="111" y="34"/>
                  <a:pt x="110" y="34"/>
                </a:cubicBezTo>
                <a:cubicBezTo>
                  <a:pt x="109" y="35"/>
                  <a:pt x="106" y="36"/>
                  <a:pt x="105" y="36"/>
                </a:cubicBezTo>
                <a:cubicBezTo>
                  <a:pt x="104" y="35"/>
                  <a:pt x="101" y="36"/>
                  <a:pt x="103" y="33"/>
                </a:cubicBezTo>
                <a:cubicBezTo>
                  <a:pt x="106" y="30"/>
                  <a:pt x="104" y="32"/>
                  <a:pt x="108" y="30"/>
                </a:cubicBezTo>
                <a:cubicBezTo>
                  <a:pt x="111" y="28"/>
                  <a:pt x="117" y="28"/>
                  <a:pt x="112" y="27"/>
                </a:cubicBezTo>
                <a:cubicBezTo>
                  <a:pt x="107" y="26"/>
                  <a:pt x="115" y="26"/>
                  <a:pt x="108" y="23"/>
                </a:cubicBezTo>
                <a:cubicBezTo>
                  <a:pt x="102" y="20"/>
                  <a:pt x="102" y="24"/>
                  <a:pt x="102" y="20"/>
                </a:cubicBezTo>
                <a:cubicBezTo>
                  <a:pt x="102" y="16"/>
                  <a:pt x="101" y="15"/>
                  <a:pt x="100" y="16"/>
                </a:cubicBezTo>
                <a:cubicBezTo>
                  <a:pt x="99" y="16"/>
                  <a:pt x="95" y="17"/>
                  <a:pt x="93" y="17"/>
                </a:cubicBezTo>
                <a:cubicBezTo>
                  <a:pt x="92" y="17"/>
                  <a:pt x="94" y="19"/>
                  <a:pt x="91" y="17"/>
                </a:cubicBezTo>
                <a:cubicBezTo>
                  <a:pt x="88" y="15"/>
                  <a:pt x="87" y="18"/>
                  <a:pt x="88" y="15"/>
                </a:cubicBezTo>
                <a:cubicBezTo>
                  <a:pt x="89" y="12"/>
                  <a:pt x="89" y="12"/>
                  <a:pt x="91" y="10"/>
                </a:cubicBezTo>
                <a:cubicBezTo>
                  <a:pt x="93" y="9"/>
                  <a:pt x="92" y="3"/>
                  <a:pt x="97" y="5"/>
                </a:cubicBezTo>
                <a:cubicBezTo>
                  <a:pt x="101" y="7"/>
                  <a:pt x="99" y="7"/>
                  <a:pt x="103" y="7"/>
                </a:cubicBezTo>
                <a:cubicBezTo>
                  <a:pt x="106" y="7"/>
                  <a:pt x="108" y="7"/>
                  <a:pt x="108" y="6"/>
                </a:cubicBezTo>
                <a:cubicBezTo>
                  <a:pt x="108" y="5"/>
                  <a:pt x="104" y="3"/>
                  <a:pt x="104" y="3"/>
                </a:cubicBezTo>
                <a:cubicBezTo>
                  <a:pt x="104" y="3"/>
                  <a:pt x="103" y="4"/>
                  <a:pt x="103" y="3"/>
                </a:cubicBezTo>
                <a:cubicBezTo>
                  <a:pt x="103" y="2"/>
                  <a:pt x="104" y="1"/>
                  <a:pt x="104" y="1"/>
                </a:cubicBezTo>
                <a:cubicBezTo>
                  <a:pt x="103" y="0"/>
                  <a:pt x="103" y="0"/>
                  <a:pt x="103" y="0"/>
                </a:cubicBezTo>
                <a:cubicBezTo>
                  <a:pt x="103" y="0"/>
                  <a:pt x="91" y="0"/>
                  <a:pt x="88" y="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56" name="Freeform 86"/>
          <p:cNvSpPr/>
          <p:nvPr/>
        </p:nvSpPr>
        <p:spPr bwMode="auto">
          <a:xfrm>
            <a:off x="3076575" y="3579813"/>
            <a:ext cx="71438" cy="84137"/>
          </a:xfrm>
          <a:custGeom>
            <a:avLst/>
            <a:gdLst>
              <a:gd name="T0" fmla="*/ 2147483647 w 62"/>
              <a:gd name="T1" fmla="*/ 2147483647 h 73"/>
              <a:gd name="T2" fmla="*/ 2147483647 w 62"/>
              <a:gd name="T3" fmla="*/ 2147483647 h 73"/>
              <a:gd name="T4" fmla="*/ 2147483647 w 62"/>
              <a:gd name="T5" fmla="*/ 2147483647 h 73"/>
              <a:gd name="T6" fmla="*/ 2147483647 w 62"/>
              <a:gd name="T7" fmla="*/ 2147483647 h 73"/>
              <a:gd name="T8" fmla="*/ 2147483647 w 62"/>
              <a:gd name="T9" fmla="*/ 2147483647 h 73"/>
              <a:gd name="T10" fmla="*/ 2147483647 w 62"/>
              <a:gd name="T11" fmla="*/ 0 h 73"/>
              <a:gd name="T12" fmla="*/ 2147483647 w 62"/>
              <a:gd name="T13" fmla="*/ 2147483647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 h="73">
                <a:moveTo>
                  <a:pt x="43" y="5"/>
                </a:moveTo>
                <a:cubicBezTo>
                  <a:pt x="43" y="27"/>
                  <a:pt x="43" y="27"/>
                  <a:pt x="43" y="27"/>
                </a:cubicBezTo>
                <a:cubicBezTo>
                  <a:pt x="43" y="27"/>
                  <a:pt x="37" y="38"/>
                  <a:pt x="24" y="43"/>
                </a:cubicBezTo>
                <a:cubicBezTo>
                  <a:pt x="12" y="47"/>
                  <a:pt x="0" y="54"/>
                  <a:pt x="1" y="61"/>
                </a:cubicBezTo>
                <a:cubicBezTo>
                  <a:pt x="2" y="67"/>
                  <a:pt x="17" y="73"/>
                  <a:pt x="62" y="73"/>
                </a:cubicBezTo>
                <a:cubicBezTo>
                  <a:pt x="62" y="0"/>
                  <a:pt x="62" y="0"/>
                  <a:pt x="62" y="0"/>
                </a:cubicBezTo>
                <a:lnTo>
                  <a:pt x="43" y="5"/>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57" name="Freeform 87"/>
          <p:cNvSpPr/>
          <p:nvPr/>
        </p:nvSpPr>
        <p:spPr bwMode="auto">
          <a:xfrm>
            <a:off x="3141663" y="3579813"/>
            <a:ext cx="66675" cy="84137"/>
          </a:xfrm>
          <a:custGeom>
            <a:avLst/>
            <a:gdLst>
              <a:gd name="T0" fmla="*/ 2147483647 w 58"/>
              <a:gd name="T1" fmla="*/ 2147483647 h 73"/>
              <a:gd name="T2" fmla="*/ 2147483647 w 58"/>
              <a:gd name="T3" fmla="*/ 2147483647 h 73"/>
              <a:gd name="T4" fmla="*/ 2147483647 w 58"/>
              <a:gd name="T5" fmla="*/ 2147483647 h 73"/>
              <a:gd name="T6" fmla="*/ 2147483647 w 58"/>
              <a:gd name="T7" fmla="*/ 2147483647 h 73"/>
              <a:gd name="T8" fmla="*/ 0 w 58"/>
              <a:gd name="T9" fmla="*/ 2147483647 h 73"/>
              <a:gd name="T10" fmla="*/ 0 w 58"/>
              <a:gd name="T11" fmla="*/ 0 h 73"/>
              <a:gd name="T12" fmla="*/ 2147483647 w 58"/>
              <a:gd name="T13" fmla="*/ 2147483647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 h="73">
                <a:moveTo>
                  <a:pt x="12" y="5"/>
                </a:moveTo>
                <a:cubicBezTo>
                  <a:pt x="12" y="27"/>
                  <a:pt x="12" y="27"/>
                  <a:pt x="12" y="27"/>
                </a:cubicBezTo>
                <a:cubicBezTo>
                  <a:pt x="12" y="27"/>
                  <a:pt x="17" y="38"/>
                  <a:pt x="30" y="43"/>
                </a:cubicBezTo>
                <a:cubicBezTo>
                  <a:pt x="43" y="47"/>
                  <a:pt x="58" y="54"/>
                  <a:pt x="57" y="61"/>
                </a:cubicBezTo>
                <a:cubicBezTo>
                  <a:pt x="56" y="67"/>
                  <a:pt x="32" y="73"/>
                  <a:pt x="0" y="73"/>
                </a:cubicBezTo>
                <a:cubicBezTo>
                  <a:pt x="0" y="0"/>
                  <a:pt x="0" y="0"/>
                  <a:pt x="0" y="0"/>
                </a:cubicBezTo>
                <a:lnTo>
                  <a:pt x="12" y="5"/>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58" name="Freeform 88"/>
          <p:cNvSpPr/>
          <p:nvPr/>
        </p:nvSpPr>
        <p:spPr bwMode="auto">
          <a:xfrm>
            <a:off x="3021013" y="3336925"/>
            <a:ext cx="250825" cy="250825"/>
          </a:xfrm>
          <a:custGeom>
            <a:avLst/>
            <a:gdLst>
              <a:gd name="T0" fmla="*/ 2147483647 w 218"/>
              <a:gd name="T1" fmla="*/ 2147483647 h 219"/>
              <a:gd name="T2" fmla="*/ 2147483647 w 218"/>
              <a:gd name="T3" fmla="*/ 2147483647 h 219"/>
              <a:gd name="T4" fmla="*/ 2147483647 w 218"/>
              <a:gd name="T5" fmla="*/ 2147483647 h 219"/>
              <a:gd name="T6" fmla="*/ 2147483647 w 218"/>
              <a:gd name="T7" fmla="*/ 2147483647 h 219"/>
              <a:gd name="T8" fmla="*/ 0 w 218"/>
              <a:gd name="T9" fmla="*/ 2147483647 h 219"/>
              <a:gd name="T10" fmla="*/ 2147483647 w 218"/>
              <a:gd name="T11" fmla="*/ 2147483647 h 219"/>
              <a:gd name="T12" fmla="*/ 2147483647 w 218"/>
              <a:gd name="T13" fmla="*/ 2147483647 h 219"/>
              <a:gd name="T14" fmla="*/ 2147483647 w 218"/>
              <a:gd name="T15" fmla="*/ 0 h 219"/>
              <a:gd name="T16" fmla="*/ 2147483647 w 218"/>
              <a:gd name="T17" fmla="*/ 2147483647 h 2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8" h="219">
                <a:moveTo>
                  <a:pt x="160" y="11"/>
                </a:moveTo>
                <a:cubicBezTo>
                  <a:pt x="187" y="30"/>
                  <a:pt x="204" y="62"/>
                  <a:pt x="204" y="97"/>
                </a:cubicBezTo>
                <a:cubicBezTo>
                  <a:pt x="204" y="157"/>
                  <a:pt x="156" y="205"/>
                  <a:pt x="97" y="205"/>
                </a:cubicBezTo>
                <a:cubicBezTo>
                  <a:pt x="62" y="205"/>
                  <a:pt x="31" y="188"/>
                  <a:pt x="11" y="162"/>
                </a:cubicBezTo>
                <a:cubicBezTo>
                  <a:pt x="0" y="171"/>
                  <a:pt x="0" y="171"/>
                  <a:pt x="0" y="171"/>
                </a:cubicBezTo>
                <a:cubicBezTo>
                  <a:pt x="22" y="200"/>
                  <a:pt x="57" y="219"/>
                  <a:pt x="97" y="219"/>
                </a:cubicBezTo>
                <a:cubicBezTo>
                  <a:pt x="164" y="219"/>
                  <a:pt x="218" y="165"/>
                  <a:pt x="218" y="97"/>
                </a:cubicBezTo>
                <a:cubicBezTo>
                  <a:pt x="218" y="57"/>
                  <a:pt x="199" y="22"/>
                  <a:pt x="169" y="0"/>
                </a:cubicBezTo>
                <a:lnTo>
                  <a:pt x="160" y="11"/>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59" name="Freeform 89"/>
          <p:cNvSpPr>
            <a:spLocks noEditPoints="1"/>
          </p:cNvSpPr>
          <p:nvPr/>
        </p:nvSpPr>
        <p:spPr bwMode="auto">
          <a:xfrm>
            <a:off x="3024188" y="3340100"/>
            <a:ext cx="222250" cy="222250"/>
          </a:xfrm>
          <a:custGeom>
            <a:avLst/>
            <a:gdLst>
              <a:gd name="T0" fmla="*/ 2147483647 w 193"/>
              <a:gd name="T1" fmla="*/ 0 h 193"/>
              <a:gd name="T2" fmla="*/ 0 w 193"/>
              <a:gd name="T3" fmla="*/ 2147483647 h 193"/>
              <a:gd name="T4" fmla="*/ 2147483647 w 193"/>
              <a:gd name="T5" fmla="*/ 2147483647 h 193"/>
              <a:gd name="T6" fmla="*/ 2147483647 w 193"/>
              <a:gd name="T7" fmla="*/ 2147483647 h 193"/>
              <a:gd name="T8" fmla="*/ 2147483647 w 193"/>
              <a:gd name="T9" fmla="*/ 0 h 193"/>
              <a:gd name="T10" fmla="*/ 2147483647 w 193"/>
              <a:gd name="T11" fmla="*/ 2147483647 h 193"/>
              <a:gd name="T12" fmla="*/ 2147483647 w 193"/>
              <a:gd name="T13" fmla="*/ 2147483647 h 193"/>
              <a:gd name="T14" fmla="*/ 2147483647 w 193"/>
              <a:gd name="T15" fmla="*/ 2147483647 h 193"/>
              <a:gd name="T16" fmla="*/ 2147483647 w 193"/>
              <a:gd name="T17" fmla="*/ 2147483647 h 193"/>
              <a:gd name="T18" fmla="*/ 2147483647 w 193"/>
              <a:gd name="T19" fmla="*/ 2147483647 h 1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3" h="193">
                <a:moveTo>
                  <a:pt x="96" y="0"/>
                </a:moveTo>
                <a:cubicBezTo>
                  <a:pt x="43" y="0"/>
                  <a:pt x="0" y="43"/>
                  <a:pt x="0" y="97"/>
                </a:cubicBezTo>
                <a:cubicBezTo>
                  <a:pt x="0" y="150"/>
                  <a:pt x="43" y="193"/>
                  <a:pt x="96" y="193"/>
                </a:cubicBezTo>
                <a:cubicBezTo>
                  <a:pt x="149" y="193"/>
                  <a:pt x="193" y="150"/>
                  <a:pt x="193" y="97"/>
                </a:cubicBezTo>
                <a:cubicBezTo>
                  <a:pt x="193" y="43"/>
                  <a:pt x="149" y="0"/>
                  <a:pt x="96" y="0"/>
                </a:cubicBezTo>
                <a:close/>
                <a:moveTo>
                  <a:pt x="96" y="189"/>
                </a:moveTo>
                <a:cubicBezTo>
                  <a:pt x="46" y="189"/>
                  <a:pt x="4" y="147"/>
                  <a:pt x="4" y="97"/>
                </a:cubicBezTo>
                <a:cubicBezTo>
                  <a:pt x="4" y="46"/>
                  <a:pt x="46" y="5"/>
                  <a:pt x="96" y="5"/>
                </a:cubicBezTo>
                <a:cubicBezTo>
                  <a:pt x="147" y="5"/>
                  <a:pt x="188" y="46"/>
                  <a:pt x="188" y="97"/>
                </a:cubicBezTo>
                <a:cubicBezTo>
                  <a:pt x="188" y="147"/>
                  <a:pt x="147" y="189"/>
                  <a:pt x="96" y="189"/>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60" name="Freeform 90"/>
          <p:cNvSpPr/>
          <p:nvPr/>
        </p:nvSpPr>
        <p:spPr bwMode="auto">
          <a:xfrm>
            <a:off x="3017838" y="3344863"/>
            <a:ext cx="249237" cy="217487"/>
          </a:xfrm>
          <a:custGeom>
            <a:avLst/>
            <a:gdLst>
              <a:gd name="T0" fmla="*/ 2147483647 w 216"/>
              <a:gd name="T1" fmla="*/ 2147483647 h 189"/>
              <a:gd name="T2" fmla="*/ 2147483647 w 216"/>
              <a:gd name="T3" fmla="*/ 2147483647 h 189"/>
              <a:gd name="T4" fmla="*/ 2147483647 w 216"/>
              <a:gd name="T5" fmla="*/ 2147483647 h 189"/>
              <a:gd name="T6" fmla="*/ 2147483647 w 216"/>
              <a:gd name="T7" fmla="*/ 2147483647 h 189"/>
              <a:gd name="T8" fmla="*/ 2147483647 w 216"/>
              <a:gd name="T9" fmla="*/ 2147483647 h 189"/>
              <a:gd name="T10" fmla="*/ 2147483647 w 216"/>
              <a:gd name="T11" fmla="*/ 2147483647 h 189"/>
              <a:gd name="T12" fmla="*/ 2147483647 w 216"/>
              <a:gd name="T13" fmla="*/ 2147483647 h 189"/>
              <a:gd name="T14" fmla="*/ 2147483647 w 216"/>
              <a:gd name="T15" fmla="*/ 2147483647 h 189"/>
              <a:gd name="T16" fmla="*/ 2147483647 w 216"/>
              <a:gd name="T17" fmla="*/ 2147483647 h 189"/>
              <a:gd name="T18" fmla="*/ 2147483647 w 216"/>
              <a:gd name="T19" fmla="*/ 2147483647 h 189"/>
              <a:gd name="T20" fmla="*/ 2147483647 w 216"/>
              <a:gd name="T21" fmla="*/ 2147483647 h 189"/>
              <a:gd name="T22" fmla="*/ 2147483647 w 216"/>
              <a:gd name="T23" fmla="*/ 2147483647 h 189"/>
              <a:gd name="T24" fmla="*/ 2147483647 w 216"/>
              <a:gd name="T25" fmla="*/ 2147483647 h 189"/>
              <a:gd name="T26" fmla="*/ 2147483647 w 216"/>
              <a:gd name="T27" fmla="*/ 2147483647 h 189"/>
              <a:gd name="T28" fmla="*/ 2147483647 w 216"/>
              <a:gd name="T29" fmla="*/ 2147483647 h 189"/>
              <a:gd name="T30" fmla="*/ 2147483647 w 216"/>
              <a:gd name="T31" fmla="*/ 2147483647 h 189"/>
              <a:gd name="T32" fmla="*/ 2147483647 w 216"/>
              <a:gd name="T33" fmla="*/ 2147483647 h 189"/>
              <a:gd name="T34" fmla="*/ 2147483647 w 216"/>
              <a:gd name="T35" fmla="*/ 2147483647 h 189"/>
              <a:gd name="T36" fmla="*/ 2147483647 w 216"/>
              <a:gd name="T37" fmla="*/ 2147483647 h 189"/>
              <a:gd name="T38" fmla="*/ 2147483647 w 216"/>
              <a:gd name="T39" fmla="*/ 2147483647 h 189"/>
              <a:gd name="T40" fmla="*/ 2147483647 w 216"/>
              <a:gd name="T41" fmla="*/ 2147483647 h 189"/>
              <a:gd name="T42" fmla="*/ 2147483647 w 216"/>
              <a:gd name="T43" fmla="*/ 2147483647 h 189"/>
              <a:gd name="T44" fmla="*/ 2147483647 w 216"/>
              <a:gd name="T45" fmla="*/ 2147483647 h 189"/>
              <a:gd name="T46" fmla="*/ 2147483647 w 216"/>
              <a:gd name="T47" fmla="*/ 2147483647 h 189"/>
              <a:gd name="T48" fmla="*/ 2147483647 w 216"/>
              <a:gd name="T49" fmla="*/ 2147483647 h 189"/>
              <a:gd name="T50" fmla="*/ 2147483647 w 216"/>
              <a:gd name="T51" fmla="*/ 2147483647 h 189"/>
              <a:gd name="T52" fmla="*/ 2147483647 w 216"/>
              <a:gd name="T53" fmla="*/ 2147483647 h 189"/>
              <a:gd name="T54" fmla="*/ 2147483647 w 216"/>
              <a:gd name="T55" fmla="*/ 2147483647 h 189"/>
              <a:gd name="T56" fmla="*/ 2147483647 w 216"/>
              <a:gd name="T57" fmla="*/ 2147483647 h 189"/>
              <a:gd name="T58" fmla="*/ 2147483647 w 216"/>
              <a:gd name="T59" fmla="*/ 2147483647 h 189"/>
              <a:gd name="T60" fmla="*/ 2147483647 w 216"/>
              <a:gd name="T61" fmla="*/ 2147483647 h 189"/>
              <a:gd name="T62" fmla="*/ 2147483647 w 216"/>
              <a:gd name="T63" fmla="*/ 2147483647 h 189"/>
              <a:gd name="T64" fmla="*/ 2147483647 w 216"/>
              <a:gd name="T65" fmla="*/ 2147483647 h 189"/>
              <a:gd name="T66" fmla="*/ 2147483647 w 216"/>
              <a:gd name="T67" fmla="*/ 2147483647 h 189"/>
              <a:gd name="T68" fmla="*/ 2147483647 w 216"/>
              <a:gd name="T69" fmla="*/ 2147483647 h 189"/>
              <a:gd name="T70" fmla="*/ 2147483647 w 216"/>
              <a:gd name="T71" fmla="*/ 2147483647 h 189"/>
              <a:gd name="T72" fmla="*/ 2147483647 w 216"/>
              <a:gd name="T73" fmla="*/ 2147483647 h 189"/>
              <a:gd name="T74" fmla="*/ 2147483647 w 216"/>
              <a:gd name="T75" fmla="*/ 2147483647 h 189"/>
              <a:gd name="T76" fmla="*/ 2147483647 w 216"/>
              <a:gd name="T77" fmla="*/ 2147483647 h 189"/>
              <a:gd name="T78" fmla="*/ 2147483647 w 216"/>
              <a:gd name="T79" fmla="*/ 2147483647 h 189"/>
              <a:gd name="T80" fmla="*/ 2147483647 w 216"/>
              <a:gd name="T81" fmla="*/ 2147483647 h 189"/>
              <a:gd name="T82" fmla="*/ 2147483647 w 216"/>
              <a:gd name="T83" fmla="*/ 2147483647 h 189"/>
              <a:gd name="T84" fmla="*/ 2147483647 w 216"/>
              <a:gd name="T85" fmla="*/ 2147483647 h 189"/>
              <a:gd name="T86" fmla="*/ 2147483647 w 216"/>
              <a:gd name="T87" fmla="*/ 2147483647 h 189"/>
              <a:gd name="T88" fmla="*/ 2147483647 w 216"/>
              <a:gd name="T89" fmla="*/ 2147483647 h 189"/>
              <a:gd name="T90" fmla="*/ 2147483647 w 216"/>
              <a:gd name="T91" fmla="*/ 2147483647 h 189"/>
              <a:gd name="T92" fmla="*/ 2147483647 w 216"/>
              <a:gd name="T93" fmla="*/ 2147483647 h 189"/>
              <a:gd name="T94" fmla="*/ 2147483647 w 216"/>
              <a:gd name="T95" fmla="*/ 2147483647 h 189"/>
              <a:gd name="T96" fmla="*/ 2147483647 w 216"/>
              <a:gd name="T97" fmla="*/ 2147483647 h 189"/>
              <a:gd name="T98" fmla="*/ 2147483647 w 216"/>
              <a:gd name="T99" fmla="*/ 2147483647 h 189"/>
              <a:gd name="T100" fmla="*/ 2147483647 w 216"/>
              <a:gd name="T101" fmla="*/ 2147483647 h 189"/>
              <a:gd name="T102" fmla="*/ 2147483647 w 216"/>
              <a:gd name="T103" fmla="*/ 2147483647 h 189"/>
              <a:gd name="T104" fmla="*/ 2147483647 w 216"/>
              <a:gd name="T105" fmla="*/ 2147483647 h 189"/>
              <a:gd name="T106" fmla="*/ 2147483647 w 216"/>
              <a:gd name="T107" fmla="*/ 2147483647 h 189"/>
              <a:gd name="T108" fmla="*/ 2147483647 w 216"/>
              <a:gd name="T109" fmla="*/ 2147483647 h 189"/>
              <a:gd name="T110" fmla="*/ 2147483647 w 216"/>
              <a:gd name="T111" fmla="*/ 2147483647 h 189"/>
              <a:gd name="T112" fmla="*/ 2147483647 w 216"/>
              <a:gd name="T113" fmla="*/ 2147483647 h 189"/>
              <a:gd name="T114" fmla="*/ 2147483647 w 216"/>
              <a:gd name="T115" fmla="*/ 2147483647 h 189"/>
              <a:gd name="T116" fmla="*/ 2147483647 w 216"/>
              <a:gd name="T117" fmla="*/ 2147483647 h 189"/>
              <a:gd name="T118" fmla="*/ 2147483647 w 216"/>
              <a:gd name="T119" fmla="*/ 2147483647 h 189"/>
              <a:gd name="T120" fmla="*/ 2147483647 w 216"/>
              <a:gd name="T121" fmla="*/ 2147483647 h 189"/>
              <a:gd name="T122" fmla="*/ 2147483647 w 216"/>
              <a:gd name="T123" fmla="*/ 2147483647 h 1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6" h="189">
                <a:moveTo>
                  <a:pt x="88" y="1"/>
                </a:moveTo>
                <a:cubicBezTo>
                  <a:pt x="88" y="1"/>
                  <a:pt x="55" y="5"/>
                  <a:pt x="33" y="30"/>
                </a:cubicBezTo>
                <a:cubicBezTo>
                  <a:pt x="33" y="30"/>
                  <a:pt x="50" y="13"/>
                  <a:pt x="60" y="13"/>
                </a:cubicBezTo>
                <a:cubicBezTo>
                  <a:pt x="63" y="14"/>
                  <a:pt x="63" y="14"/>
                  <a:pt x="63" y="14"/>
                </a:cubicBezTo>
                <a:cubicBezTo>
                  <a:pt x="62" y="15"/>
                  <a:pt x="62" y="15"/>
                  <a:pt x="62" y="15"/>
                </a:cubicBezTo>
                <a:cubicBezTo>
                  <a:pt x="62" y="15"/>
                  <a:pt x="60" y="17"/>
                  <a:pt x="60" y="17"/>
                </a:cubicBezTo>
                <a:cubicBezTo>
                  <a:pt x="60" y="18"/>
                  <a:pt x="61" y="19"/>
                  <a:pt x="61" y="19"/>
                </a:cubicBezTo>
                <a:cubicBezTo>
                  <a:pt x="60" y="20"/>
                  <a:pt x="60" y="20"/>
                  <a:pt x="60" y="20"/>
                </a:cubicBezTo>
                <a:cubicBezTo>
                  <a:pt x="59" y="21"/>
                  <a:pt x="59" y="21"/>
                  <a:pt x="59" y="21"/>
                </a:cubicBezTo>
                <a:cubicBezTo>
                  <a:pt x="59" y="21"/>
                  <a:pt x="58" y="21"/>
                  <a:pt x="58" y="22"/>
                </a:cubicBezTo>
                <a:cubicBezTo>
                  <a:pt x="58" y="23"/>
                  <a:pt x="58" y="24"/>
                  <a:pt x="58" y="24"/>
                </a:cubicBezTo>
                <a:cubicBezTo>
                  <a:pt x="58" y="26"/>
                  <a:pt x="58" y="26"/>
                  <a:pt x="58" y="26"/>
                </a:cubicBezTo>
                <a:cubicBezTo>
                  <a:pt x="58" y="27"/>
                  <a:pt x="58" y="27"/>
                  <a:pt x="58" y="27"/>
                </a:cubicBezTo>
                <a:cubicBezTo>
                  <a:pt x="56" y="28"/>
                  <a:pt x="56" y="28"/>
                  <a:pt x="56" y="28"/>
                </a:cubicBezTo>
                <a:cubicBezTo>
                  <a:pt x="56" y="28"/>
                  <a:pt x="55" y="28"/>
                  <a:pt x="54" y="28"/>
                </a:cubicBezTo>
                <a:cubicBezTo>
                  <a:pt x="53" y="27"/>
                  <a:pt x="53" y="26"/>
                  <a:pt x="53" y="26"/>
                </a:cubicBezTo>
                <a:cubicBezTo>
                  <a:pt x="55" y="25"/>
                  <a:pt x="55" y="25"/>
                  <a:pt x="55" y="25"/>
                </a:cubicBezTo>
                <a:cubicBezTo>
                  <a:pt x="55" y="25"/>
                  <a:pt x="55" y="25"/>
                  <a:pt x="55" y="24"/>
                </a:cubicBezTo>
                <a:cubicBezTo>
                  <a:pt x="54" y="24"/>
                  <a:pt x="54" y="23"/>
                  <a:pt x="53" y="23"/>
                </a:cubicBezTo>
                <a:cubicBezTo>
                  <a:pt x="52" y="23"/>
                  <a:pt x="51" y="25"/>
                  <a:pt x="51" y="25"/>
                </a:cubicBezTo>
                <a:cubicBezTo>
                  <a:pt x="49" y="26"/>
                  <a:pt x="49" y="26"/>
                  <a:pt x="49" y="26"/>
                </a:cubicBezTo>
                <a:cubicBezTo>
                  <a:pt x="49" y="28"/>
                  <a:pt x="49" y="28"/>
                  <a:pt x="49" y="28"/>
                </a:cubicBezTo>
                <a:cubicBezTo>
                  <a:pt x="50" y="28"/>
                  <a:pt x="50" y="28"/>
                  <a:pt x="50" y="28"/>
                </a:cubicBezTo>
                <a:cubicBezTo>
                  <a:pt x="50" y="28"/>
                  <a:pt x="50" y="29"/>
                  <a:pt x="50" y="29"/>
                </a:cubicBezTo>
                <a:cubicBezTo>
                  <a:pt x="50" y="30"/>
                  <a:pt x="50" y="31"/>
                  <a:pt x="50" y="31"/>
                </a:cubicBezTo>
                <a:cubicBezTo>
                  <a:pt x="50" y="31"/>
                  <a:pt x="49" y="32"/>
                  <a:pt x="48" y="31"/>
                </a:cubicBezTo>
                <a:cubicBezTo>
                  <a:pt x="47" y="31"/>
                  <a:pt x="46" y="31"/>
                  <a:pt x="45" y="31"/>
                </a:cubicBezTo>
                <a:cubicBezTo>
                  <a:pt x="45" y="30"/>
                  <a:pt x="44" y="30"/>
                  <a:pt x="43" y="30"/>
                </a:cubicBezTo>
                <a:cubicBezTo>
                  <a:pt x="43" y="31"/>
                  <a:pt x="43" y="31"/>
                  <a:pt x="42" y="31"/>
                </a:cubicBezTo>
                <a:cubicBezTo>
                  <a:pt x="40" y="33"/>
                  <a:pt x="40" y="33"/>
                  <a:pt x="40" y="33"/>
                </a:cubicBezTo>
                <a:cubicBezTo>
                  <a:pt x="40" y="33"/>
                  <a:pt x="39" y="33"/>
                  <a:pt x="39" y="34"/>
                </a:cubicBezTo>
                <a:cubicBezTo>
                  <a:pt x="39" y="34"/>
                  <a:pt x="39" y="36"/>
                  <a:pt x="39" y="36"/>
                </a:cubicBezTo>
                <a:cubicBezTo>
                  <a:pt x="39" y="36"/>
                  <a:pt x="38" y="36"/>
                  <a:pt x="36" y="37"/>
                </a:cubicBezTo>
                <a:cubicBezTo>
                  <a:pt x="35" y="37"/>
                  <a:pt x="35" y="38"/>
                  <a:pt x="35" y="38"/>
                </a:cubicBezTo>
                <a:cubicBezTo>
                  <a:pt x="34" y="39"/>
                  <a:pt x="34" y="39"/>
                  <a:pt x="34" y="39"/>
                </a:cubicBezTo>
                <a:cubicBezTo>
                  <a:pt x="34" y="39"/>
                  <a:pt x="33" y="40"/>
                  <a:pt x="32" y="41"/>
                </a:cubicBezTo>
                <a:cubicBezTo>
                  <a:pt x="31" y="42"/>
                  <a:pt x="29" y="44"/>
                  <a:pt x="29" y="44"/>
                </a:cubicBezTo>
                <a:cubicBezTo>
                  <a:pt x="28" y="44"/>
                  <a:pt x="27" y="45"/>
                  <a:pt x="27" y="46"/>
                </a:cubicBezTo>
                <a:cubicBezTo>
                  <a:pt x="27" y="47"/>
                  <a:pt x="27" y="48"/>
                  <a:pt x="26" y="48"/>
                </a:cubicBezTo>
                <a:cubicBezTo>
                  <a:pt x="26" y="49"/>
                  <a:pt x="26" y="50"/>
                  <a:pt x="26" y="51"/>
                </a:cubicBezTo>
                <a:cubicBezTo>
                  <a:pt x="25" y="52"/>
                  <a:pt x="25" y="53"/>
                  <a:pt x="24" y="53"/>
                </a:cubicBezTo>
                <a:cubicBezTo>
                  <a:pt x="24" y="54"/>
                  <a:pt x="23" y="54"/>
                  <a:pt x="23" y="54"/>
                </a:cubicBezTo>
                <a:cubicBezTo>
                  <a:pt x="23" y="54"/>
                  <a:pt x="21" y="55"/>
                  <a:pt x="20" y="55"/>
                </a:cubicBezTo>
                <a:cubicBezTo>
                  <a:pt x="19" y="56"/>
                  <a:pt x="19" y="57"/>
                  <a:pt x="19" y="57"/>
                </a:cubicBezTo>
                <a:cubicBezTo>
                  <a:pt x="20" y="58"/>
                  <a:pt x="20" y="58"/>
                  <a:pt x="20" y="58"/>
                </a:cubicBezTo>
                <a:cubicBezTo>
                  <a:pt x="22" y="59"/>
                  <a:pt x="22" y="59"/>
                  <a:pt x="22" y="59"/>
                </a:cubicBezTo>
                <a:cubicBezTo>
                  <a:pt x="22" y="61"/>
                  <a:pt x="22" y="61"/>
                  <a:pt x="22" y="61"/>
                </a:cubicBezTo>
                <a:cubicBezTo>
                  <a:pt x="22" y="61"/>
                  <a:pt x="21" y="63"/>
                  <a:pt x="22" y="63"/>
                </a:cubicBezTo>
                <a:cubicBezTo>
                  <a:pt x="22" y="63"/>
                  <a:pt x="23" y="63"/>
                  <a:pt x="23" y="63"/>
                </a:cubicBezTo>
                <a:cubicBezTo>
                  <a:pt x="25" y="64"/>
                  <a:pt x="25" y="64"/>
                  <a:pt x="25" y="64"/>
                </a:cubicBezTo>
                <a:cubicBezTo>
                  <a:pt x="27" y="65"/>
                  <a:pt x="27" y="65"/>
                  <a:pt x="27" y="65"/>
                </a:cubicBezTo>
                <a:cubicBezTo>
                  <a:pt x="28" y="65"/>
                  <a:pt x="28" y="65"/>
                  <a:pt x="28" y="65"/>
                </a:cubicBezTo>
                <a:cubicBezTo>
                  <a:pt x="27" y="67"/>
                  <a:pt x="27" y="67"/>
                  <a:pt x="27" y="67"/>
                </a:cubicBezTo>
                <a:cubicBezTo>
                  <a:pt x="26" y="68"/>
                  <a:pt x="26" y="68"/>
                  <a:pt x="26" y="68"/>
                </a:cubicBezTo>
                <a:cubicBezTo>
                  <a:pt x="26" y="67"/>
                  <a:pt x="26" y="67"/>
                  <a:pt x="26" y="67"/>
                </a:cubicBezTo>
                <a:cubicBezTo>
                  <a:pt x="25" y="66"/>
                  <a:pt x="25" y="66"/>
                  <a:pt x="25" y="65"/>
                </a:cubicBezTo>
                <a:cubicBezTo>
                  <a:pt x="24" y="65"/>
                  <a:pt x="23" y="66"/>
                  <a:pt x="23" y="66"/>
                </a:cubicBezTo>
                <a:cubicBezTo>
                  <a:pt x="22" y="65"/>
                  <a:pt x="22" y="65"/>
                  <a:pt x="21" y="65"/>
                </a:cubicBezTo>
                <a:cubicBezTo>
                  <a:pt x="21" y="64"/>
                  <a:pt x="21" y="65"/>
                  <a:pt x="21" y="64"/>
                </a:cubicBezTo>
                <a:cubicBezTo>
                  <a:pt x="21" y="63"/>
                  <a:pt x="21" y="63"/>
                  <a:pt x="21" y="62"/>
                </a:cubicBezTo>
                <a:cubicBezTo>
                  <a:pt x="21" y="62"/>
                  <a:pt x="20" y="61"/>
                  <a:pt x="20" y="61"/>
                </a:cubicBezTo>
                <a:cubicBezTo>
                  <a:pt x="19" y="61"/>
                  <a:pt x="20" y="62"/>
                  <a:pt x="19" y="61"/>
                </a:cubicBezTo>
                <a:cubicBezTo>
                  <a:pt x="19" y="60"/>
                  <a:pt x="18" y="60"/>
                  <a:pt x="18" y="60"/>
                </a:cubicBezTo>
                <a:cubicBezTo>
                  <a:pt x="18" y="60"/>
                  <a:pt x="17" y="60"/>
                  <a:pt x="17" y="60"/>
                </a:cubicBezTo>
                <a:cubicBezTo>
                  <a:pt x="17" y="59"/>
                  <a:pt x="17" y="58"/>
                  <a:pt x="17" y="57"/>
                </a:cubicBezTo>
                <a:cubicBezTo>
                  <a:pt x="17" y="57"/>
                  <a:pt x="18" y="56"/>
                  <a:pt x="18" y="55"/>
                </a:cubicBezTo>
                <a:cubicBezTo>
                  <a:pt x="18" y="55"/>
                  <a:pt x="18" y="52"/>
                  <a:pt x="18" y="52"/>
                </a:cubicBezTo>
                <a:cubicBezTo>
                  <a:pt x="18" y="52"/>
                  <a:pt x="15" y="58"/>
                  <a:pt x="14" y="63"/>
                </a:cubicBezTo>
                <a:cubicBezTo>
                  <a:pt x="14" y="63"/>
                  <a:pt x="15" y="62"/>
                  <a:pt x="15" y="63"/>
                </a:cubicBezTo>
                <a:cubicBezTo>
                  <a:pt x="15" y="64"/>
                  <a:pt x="16" y="65"/>
                  <a:pt x="16" y="65"/>
                </a:cubicBezTo>
                <a:cubicBezTo>
                  <a:pt x="15" y="66"/>
                  <a:pt x="15" y="66"/>
                  <a:pt x="15" y="68"/>
                </a:cubicBezTo>
                <a:cubicBezTo>
                  <a:pt x="15" y="71"/>
                  <a:pt x="16" y="71"/>
                  <a:pt x="16" y="72"/>
                </a:cubicBezTo>
                <a:cubicBezTo>
                  <a:pt x="15" y="73"/>
                  <a:pt x="15" y="74"/>
                  <a:pt x="15" y="75"/>
                </a:cubicBezTo>
                <a:cubicBezTo>
                  <a:pt x="15" y="76"/>
                  <a:pt x="15" y="78"/>
                  <a:pt x="16" y="78"/>
                </a:cubicBezTo>
                <a:cubicBezTo>
                  <a:pt x="16" y="79"/>
                  <a:pt x="16" y="79"/>
                  <a:pt x="16" y="79"/>
                </a:cubicBezTo>
                <a:cubicBezTo>
                  <a:pt x="17" y="80"/>
                  <a:pt x="16" y="81"/>
                  <a:pt x="17" y="80"/>
                </a:cubicBezTo>
                <a:cubicBezTo>
                  <a:pt x="18" y="78"/>
                  <a:pt x="19" y="77"/>
                  <a:pt x="19" y="77"/>
                </a:cubicBezTo>
                <a:cubicBezTo>
                  <a:pt x="19" y="76"/>
                  <a:pt x="19" y="76"/>
                  <a:pt x="19" y="76"/>
                </a:cubicBezTo>
                <a:cubicBezTo>
                  <a:pt x="19" y="76"/>
                  <a:pt x="19" y="75"/>
                  <a:pt x="21" y="75"/>
                </a:cubicBezTo>
                <a:cubicBezTo>
                  <a:pt x="22" y="76"/>
                  <a:pt x="22" y="75"/>
                  <a:pt x="23" y="76"/>
                </a:cubicBezTo>
                <a:cubicBezTo>
                  <a:pt x="23" y="77"/>
                  <a:pt x="22" y="78"/>
                  <a:pt x="23" y="78"/>
                </a:cubicBezTo>
                <a:cubicBezTo>
                  <a:pt x="24" y="78"/>
                  <a:pt x="26" y="77"/>
                  <a:pt x="26" y="77"/>
                </a:cubicBezTo>
                <a:cubicBezTo>
                  <a:pt x="27" y="78"/>
                  <a:pt x="28" y="78"/>
                  <a:pt x="28" y="79"/>
                </a:cubicBezTo>
                <a:cubicBezTo>
                  <a:pt x="28" y="80"/>
                  <a:pt x="29" y="81"/>
                  <a:pt x="29" y="82"/>
                </a:cubicBezTo>
                <a:cubicBezTo>
                  <a:pt x="30" y="82"/>
                  <a:pt x="30" y="83"/>
                  <a:pt x="30" y="84"/>
                </a:cubicBezTo>
                <a:cubicBezTo>
                  <a:pt x="30" y="85"/>
                  <a:pt x="33" y="86"/>
                  <a:pt x="33" y="86"/>
                </a:cubicBezTo>
                <a:cubicBezTo>
                  <a:pt x="33" y="86"/>
                  <a:pt x="35" y="86"/>
                  <a:pt x="36" y="86"/>
                </a:cubicBezTo>
                <a:cubicBezTo>
                  <a:pt x="37" y="86"/>
                  <a:pt x="36" y="87"/>
                  <a:pt x="37" y="88"/>
                </a:cubicBezTo>
                <a:cubicBezTo>
                  <a:pt x="38" y="88"/>
                  <a:pt x="39" y="90"/>
                  <a:pt x="39" y="90"/>
                </a:cubicBezTo>
                <a:cubicBezTo>
                  <a:pt x="39" y="90"/>
                  <a:pt x="39" y="92"/>
                  <a:pt x="39" y="93"/>
                </a:cubicBezTo>
                <a:cubicBezTo>
                  <a:pt x="39" y="94"/>
                  <a:pt x="39" y="95"/>
                  <a:pt x="39" y="95"/>
                </a:cubicBezTo>
                <a:cubicBezTo>
                  <a:pt x="40" y="95"/>
                  <a:pt x="42" y="95"/>
                  <a:pt x="42" y="95"/>
                </a:cubicBezTo>
                <a:cubicBezTo>
                  <a:pt x="42" y="95"/>
                  <a:pt x="41" y="97"/>
                  <a:pt x="43" y="97"/>
                </a:cubicBezTo>
                <a:cubicBezTo>
                  <a:pt x="44" y="98"/>
                  <a:pt x="46" y="98"/>
                  <a:pt x="46" y="99"/>
                </a:cubicBezTo>
                <a:cubicBezTo>
                  <a:pt x="47" y="99"/>
                  <a:pt x="45" y="100"/>
                  <a:pt x="47" y="100"/>
                </a:cubicBezTo>
                <a:cubicBezTo>
                  <a:pt x="49" y="100"/>
                  <a:pt x="51" y="100"/>
                  <a:pt x="52" y="101"/>
                </a:cubicBezTo>
                <a:cubicBezTo>
                  <a:pt x="53" y="101"/>
                  <a:pt x="52" y="102"/>
                  <a:pt x="54" y="104"/>
                </a:cubicBezTo>
                <a:cubicBezTo>
                  <a:pt x="57" y="105"/>
                  <a:pt x="57" y="105"/>
                  <a:pt x="58" y="106"/>
                </a:cubicBezTo>
                <a:cubicBezTo>
                  <a:pt x="59" y="106"/>
                  <a:pt x="60" y="106"/>
                  <a:pt x="59" y="108"/>
                </a:cubicBezTo>
                <a:cubicBezTo>
                  <a:pt x="59" y="109"/>
                  <a:pt x="59" y="111"/>
                  <a:pt x="58" y="111"/>
                </a:cubicBezTo>
                <a:cubicBezTo>
                  <a:pt x="57" y="112"/>
                  <a:pt x="56" y="114"/>
                  <a:pt x="55" y="115"/>
                </a:cubicBezTo>
                <a:cubicBezTo>
                  <a:pt x="55" y="116"/>
                  <a:pt x="54" y="117"/>
                  <a:pt x="55" y="118"/>
                </a:cubicBezTo>
                <a:cubicBezTo>
                  <a:pt x="55" y="120"/>
                  <a:pt x="56" y="121"/>
                  <a:pt x="56" y="122"/>
                </a:cubicBezTo>
                <a:cubicBezTo>
                  <a:pt x="56" y="122"/>
                  <a:pt x="56" y="125"/>
                  <a:pt x="56" y="125"/>
                </a:cubicBezTo>
                <a:cubicBezTo>
                  <a:pt x="55" y="126"/>
                  <a:pt x="55" y="128"/>
                  <a:pt x="55" y="128"/>
                </a:cubicBezTo>
                <a:cubicBezTo>
                  <a:pt x="55" y="128"/>
                  <a:pt x="56" y="129"/>
                  <a:pt x="55" y="130"/>
                </a:cubicBezTo>
                <a:cubicBezTo>
                  <a:pt x="54" y="132"/>
                  <a:pt x="52" y="133"/>
                  <a:pt x="51" y="133"/>
                </a:cubicBezTo>
                <a:cubicBezTo>
                  <a:pt x="50" y="134"/>
                  <a:pt x="49" y="135"/>
                  <a:pt x="49" y="135"/>
                </a:cubicBezTo>
                <a:cubicBezTo>
                  <a:pt x="49" y="135"/>
                  <a:pt x="49" y="139"/>
                  <a:pt x="49" y="140"/>
                </a:cubicBezTo>
                <a:cubicBezTo>
                  <a:pt x="48" y="140"/>
                  <a:pt x="45" y="146"/>
                  <a:pt x="46" y="147"/>
                </a:cubicBezTo>
                <a:cubicBezTo>
                  <a:pt x="47" y="149"/>
                  <a:pt x="48" y="150"/>
                  <a:pt x="47" y="151"/>
                </a:cubicBezTo>
                <a:cubicBezTo>
                  <a:pt x="47" y="152"/>
                  <a:pt x="47" y="152"/>
                  <a:pt x="46" y="153"/>
                </a:cubicBezTo>
                <a:cubicBezTo>
                  <a:pt x="46" y="153"/>
                  <a:pt x="44" y="153"/>
                  <a:pt x="45" y="155"/>
                </a:cubicBezTo>
                <a:cubicBezTo>
                  <a:pt x="46" y="157"/>
                  <a:pt x="47" y="157"/>
                  <a:pt x="48" y="159"/>
                </a:cubicBezTo>
                <a:cubicBezTo>
                  <a:pt x="48" y="160"/>
                  <a:pt x="48" y="160"/>
                  <a:pt x="49" y="161"/>
                </a:cubicBezTo>
                <a:cubicBezTo>
                  <a:pt x="50" y="162"/>
                  <a:pt x="50" y="164"/>
                  <a:pt x="51" y="165"/>
                </a:cubicBezTo>
                <a:cubicBezTo>
                  <a:pt x="52" y="165"/>
                  <a:pt x="54" y="166"/>
                  <a:pt x="54" y="167"/>
                </a:cubicBezTo>
                <a:cubicBezTo>
                  <a:pt x="54" y="168"/>
                  <a:pt x="56" y="170"/>
                  <a:pt x="53" y="169"/>
                </a:cubicBezTo>
                <a:cubicBezTo>
                  <a:pt x="50" y="167"/>
                  <a:pt x="53" y="169"/>
                  <a:pt x="49" y="166"/>
                </a:cubicBezTo>
                <a:cubicBezTo>
                  <a:pt x="46" y="163"/>
                  <a:pt x="45" y="164"/>
                  <a:pt x="44" y="162"/>
                </a:cubicBezTo>
                <a:cubicBezTo>
                  <a:pt x="42" y="161"/>
                  <a:pt x="44" y="167"/>
                  <a:pt x="42" y="159"/>
                </a:cubicBezTo>
                <a:cubicBezTo>
                  <a:pt x="39" y="152"/>
                  <a:pt x="38" y="153"/>
                  <a:pt x="37" y="151"/>
                </a:cubicBezTo>
                <a:cubicBezTo>
                  <a:pt x="37" y="150"/>
                  <a:pt x="37" y="151"/>
                  <a:pt x="35" y="148"/>
                </a:cubicBezTo>
                <a:cubicBezTo>
                  <a:pt x="33" y="144"/>
                  <a:pt x="35" y="146"/>
                  <a:pt x="33" y="144"/>
                </a:cubicBezTo>
                <a:cubicBezTo>
                  <a:pt x="31" y="142"/>
                  <a:pt x="31" y="145"/>
                  <a:pt x="30" y="141"/>
                </a:cubicBezTo>
                <a:cubicBezTo>
                  <a:pt x="29" y="136"/>
                  <a:pt x="29" y="139"/>
                  <a:pt x="28" y="134"/>
                </a:cubicBezTo>
                <a:cubicBezTo>
                  <a:pt x="27" y="130"/>
                  <a:pt x="29" y="129"/>
                  <a:pt x="26" y="127"/>
                </a:cubicBezTo>
                <a:cubicBezTo>
                  <a:pt x="24" y="125"/>
                  <a:pt x="24" y="126"/>
                  <a:pt x="23" y="124"/>
                </a:cubicBezTo>
                <a:cubicBezTo>
                  <a:pt x="22" y="123"/>
                  <a:pt x="23" y="124"/>
                  <a:pt x="21" y="120"/>
                </a:cubicBezTo>
                <a:cubicBezTo>
                  <a:pt x="19" y="116"/>
                  <a:pt x="15" y="114"/>
                  <a:pt x="15" y="107"/>
                </a:cubicBezTo>
                <a:cubicBezTo>
                  <a:pt x="16" y="100"/>
                  <a:pt x="16" y="99"/>
                  <a:pt x="16" y="99"/>
                </a:cubicBezTo>
                <a:cubicBezTo>
                  <a:pt x="16" y="99"/>
                  <a:pt x="12" y="96"/>
                  <a:pt x="13" y="92"/>
                </a:cubicBezTo>
                <a:cubicBezTo>
                  <a:pt x="14" y="88"/>
                  <a:pt x="15" y="89"/>
                  <a:pt x="14" y="88"/>
                </a:cubicBezTo>
                <a:cubicBezTo>
                  <a:pt x="14" y="87"/>
                  <a:pt x="14" y="87"/>
                  <a:pt x="12" y="85"/>
                </a:cubicBezTo>
                <a:cubicBezTo>
                  <a:pt x="11" y="84"/>
                  <a:pt x="11" y="84"/>
                  <a:pt x="11" y="83"/>
                </a:cubicBezTo>
                <a:cubicBezTo>
                  <a:pt x="10" y="82"/>
                  <a:pt x="10" y="80"/>
                  <a:pt x="10" y="80"/>
                </a:cubicBezTo>
                <a:cubicBezTo>
                  <a:pt x="9" y="80"/>
                  <a:pt x="9" y="80"/>
                  <a:pt x="9" y="80"/>
                </a:cubicBezTo>
                <a:cubicBezTo>
                  <a:pt x="9" y="80"/>
                  <a:pt x="0" y="173"/>
                  <a:pt x="92" y="187"/>
                </a:cubicBezTo>
                <a:cubicBezTo>
                  <a:pt x="92" y="187"/>
                  <a:pt x="71" y="182"/>
                  <a:pt x="69" y="178"/>
                </a:cubicBezTo>
                <a:cubicBezTo>
                  <a:pt x="69" y="178"/>
                  <a:pt x="69" y="174"/>
                  <a:pt x="70" y="174"/>
                </a:cubicBezTo>
                <a:cubicBezTo>
                  <a:pt x="71" y="174"/>
                  <a:pt x="72" y="175"/>
                  <a:pt x="73" y="174"/>
                </a:cubicBezTo>
                <a:cubicBezTo>
                  <a:pt x="75" y="173"/>
                  <a:pt x="76" y="171"/>
                  <a:pt x="76" y="171"/>
                </a:cubicBezTo>
                <a:cubicBezTo>
                  <a:pt x="76" y="173"/>
                  <a:pt x="76" y="173"/>
                  <a:pt x="76" y="173"/>
                </a:cubicBezTo>
                <a:cubicBezTo>
                  <a:pt x="76" y="173"/>
                  <a:pt x="75" y="173"/>
                  <a:pt x="79" y="173"/>
                </a:cubicBezTo>
                <a:cubicBezTo>
                  <a:pt x="83" y="172"/>
                  <a:pt x="83" y="172"/>
                  <a:pt x="85" y="172"/>
                </a:cubicBezTo>
                <a:cubicBezTo>
                  <a:pt x="86" y="171"/>
                  <a:pt x="88" y="168"/>
                  <a:pt x="89" y="170"/>
                </a:cubicBezTo>
                <a:cubicBezTo>
                  <a:pt x="90" y="172"/>
                  <a:pt x="88" y="171"/>
                  <a:pt x="90" y="172"/>
                </a:cubicBezTo>
                <a:cubicBezTo>
                  <a:pt x="92" y="173"/>
                  <a:pt x="96" y="171"/>
                  <a:pt x="96" y="171"/>
                </a:cubicBezTo>
                <a:cubicBezTo>
                  <a:pt x="96" y="171"/>
                  <a:pt x="102" y="172"/>
                  <a:pt x="103" y="171"/>
                </a:cubicBezTo>
                <a:cubicBezTo>
                  <a:pt x="103" y="170"/>
                  <a:pt x="103" y="169"/>
                  <a:pt x="105" y="169"/>
                </a:cubicBezTo>
                <a:cubicBezTo>
                  <a:pt x="106" y="170"/>
                  <a:pt x="106" y="171"/>
                  <a:pt x="106" y="171"/>
                </a:cubicBezTo>
                <a:cubicBezTo>
                  <a:pt x="103" y="173"/>
                  <a:pt x="103" y="173"/>
                  <a:pt x="103" y="173"/>
                </a:cubicBezTo>
                <a:cubicBezTo>
                  <a:pt x="99" y="176"/>
                  <a:pt x="99" y="176"/>
                  <a:pt x="99" y="176"/>
                </a:cubicBezTo>
                <a:cubicBezTo>
                  <a:pt x="99" y="176"/>
                  <a:pt x="98" y="176"/>
                  <a:pt x="99" y="177"/>
                </a:cubicBezTo>
                <a:cubicBezTo>
                  <a:pt x="101" y="178"/>
                  <a:pt x="101" y="177"/>
                  <a:pt x="103" y="178"/>
                </a:cubicBezTo>
                <a:cubicBezTo>
                  <a:pt x="104" y="178"/>
                  <a:pt x="108" y="181"/>
                  <a:pt x="109" y="179"/>
                </a:cubicBezTo>
                <a:cubicBezTo>
                  <a:pt x="110" y="177"/>
                  <a:pt x="110" y="177"/>
                  <a:pt x="111" y="176"/>
                </a:cubicBezTo>
                <a:cubicBezTo>
                  <a:pt x="111" y="175"/>
                  <a:pt x="111" y="173"/>
                  <a:pt x="113" y="173"/>
                </a:cubicBezTo>
                <a:cubicBezTo>
                  <a:pt x="114" y="173"/>
                  <a:pt x="116" y="174"/>
                  <a:pt x="116" y="174"/>
                </a:cubicBezTo>
                <a:cubicBezTo>
                  <a:pt x="114" y="177"/>
                  <a:pt x="114" y="177"/>
                  <a:pt x="114" y="177"/>
                </a:cubicBezTo>
                <a:cubicBezTo>
                  <a:pt x="114" y="177"/>
                  <a:pt x="117" y="177"/>
                  <a:pt x="118" y="177"/>
                </a:cubicBezTo>
                <a:cubicBezTo>
                  <a:pt x="119" y="177"/>
                  <a:pt x="120" y="178"/>
                  <a:pt x="121" y="177"/>
                </a:cubicBezTo>
                <a:cubicBezTo>
                  <a:pt x="123" y="175"/>
                  <a:pt x="123" y="175"/>
                  <a:pt x="124" y="175"/>
                </a:cubicBezTo>
                <a:cubicBezTo>
                  <a:pt x="126" y="175"/>
                  <a:pt x="128" y="174"/>
                  <a:pt x="129" y="174"/>
                </a:cubicBezTo>
                <a:cubicBezTo>
                  <a:pt x="129" y="175"/>
                  <a:pt x="131" y="175"/>
                  <a:pt x="131" y="175"/>
                </a:cubicBezTo>
                <a:cubicBezTo>
                  <a:pt x="132" y="175"/>
                  <a:pt x="135" y="177"/>
                  <a:pt x="136" y="177"/>
                </a:cubicBezTo>
                <a:cubicBezTo>
                  <a:pt x="137" y="176"/>
                  <a:pt x="141" y="177"/>
                  <a:pt x="141" y="177"/>
                </a:cubicBezTo>
                <a:cubicBezTo>
                  <a:pt x="141" y="177"/>
                  <a:pt x="130" y="186"/>
                  <a:pt x="107" y="187"/>
                </a:cubicBezTo>
                <a:cubicBezTo>
                  <a:pt x="107" y="187"/>
                  <a:pt x="158" y="189"/>
                  <a:pt x="187" y="139"/>
                </a:cubicBezTo>
                <a:cubicBezTo>
                  <a:pt x="216" y="89"/>
                  <a:pt x="196" y="25"/>
                  <a:pt x="130" y="3"/>
                </a:cubicBezTo>
                <a:cubicBezTo>
                  <a:pt x="130" y="3"/>
                  <a:pt x="179" y="21"/>
                  <a:pt x="192" y="68"/>
                </a:cubicBezTo>
                <a:cubicBezTo>
                  <a:pt x="192" y="69"/>
                  <a:pt x="192" y="69"/>
                  <a:pt x="192" y="69"/>
                </a:cubicBezTo>
                <a:cubicBezTo>
                  <a:pt x="191" y="68"/>
                  <a:pt x="191" y="68"/>
                  <a:pt x="190" y="66"/>
                </a:cubicBezTo>
                <a:cubicBezTo>
                  <a:pt x="188" y="64"/>
                  <a:pt x="189" y="64"/>
                  <a:pt x="188" y="63"/>
                </a:cubicBezTo>
                <a:cubicBezTo>
                  <a:pt x="188" y="61"/>
                  <a:pt x="188" y="62"/>
                  <a:pt x="187" y="61"/>
                </a:cubicBezTo>
                <a:cubicBezTo>
                  <a:pt x="186" y="59"/>
                  <a:pt x="185" y="60"/>
                  <a:pt x="184" y="59"/>
                </a:cubicBezTo>
                <a:cubicBezTo>
                  <a:pt x="184" y="58"/>
                  <a:pt x="183" y="55"/>
                  <a:pt x="182" y="54"/>
                </a:cubicBezTo>
                <a:cubicBezTo>
                  <a:pt x="181" y="53"/>
                  <a:pt x="179" y="53"/>
                  <a:pt x="178" y="53"/>
                </a:cubicBezTo>
                <a:cubicBezTo>
                  <a:pt x="178" y="53"/>
                  <a:pt x="178" y="51"/>
                  <a:pt x="178" y="53"/>
                </a:cubicBezTo>
                <a:cubicBezTo>
                  <a:pt x="177" y="54"/>
                  <a:pt x="179" y="55"/>
                  <a:pt x="179" y="55"/>
                </a:cubicBezTo>
                <a:cubicBezTo>
                  <a:pt x="179" y="59"/>
                  <a:pt x="179" y="59"/>
                  <a:pt x="179" y="59"/>
                </a:cubicBezTo>
                <a:cubicBezTo>
                  <a:pt x="179" y="59"/>
                  <a:pt x="180" y="62"/>
                  <a:pt x="180" y="63"/>
                </a:cubicBezTo>
                <a:cubicBezTo>
                  <a:pt x="180" y="64"/>
                  <a:pt x="179" y="66"/>
                  <a:pt x="179" y="66"/>
                </a:cubicBezTo>
                <a:cubicBezTo>
                  <a:pt x="179" y="66"/>
                  <a:pt x="179" y="69"/>
                  <a:pt x="178" y="70"/>
                </a:cubicBezTo>
                <a:cubicBezTo>
                  <a:pt x="177" y="70"/>
                  <a:pt x="172" y="71"/>
                  <a:pt x="172" y="71"/>
                </a:cubicBezTo>
                <a:cubicBezTo>
                  <a:pt x="172" y="71"/>
                  <a:pt x="170" y="69"/>
                  <a:pt x="169" y="68"/>
                </a:cubicBezTo>
                <a:cubicBezTo>
                  <a:pt x="169" y="66"/>
                  <a:pt x="166" y="66"/>
                  <a:pt x="165" y="65"/>
                </a:cubicBezTo>
                <a:cubicBezTo>
                  <a:pt x="165" y="64"/>
                  <a:pt x="166" y="63"/>
                  <a:pt x="165" y="61"/>
                </a:cubicBezTo>
                <a:cubicBezTo>
                  <a:pt x="163" y="59"/>
                  <a:pt x="165" y="60"/>
                  <a:pt x="163" y="58"/>
                </a:cubicBezTo>
                <a:cubicBezTo>
                  <a:pt x="161" y="57"/>
                  <a:pt x="161" y="57"/>
                  <a:pt x="161" y="57"/>
                </a:cubicBezTo>
                <a:cubicBezTo>
                  <a:pt x="161" y="57"/>
                  <a:pt x="157" y="55"/>
                  <a:pt x="158" y="58"/>
                </a:cubicBezTo>
                <a:cubicBezTo>
                  <a:pt x="160" y="60"/>
                  <a:pt x="158" y="62"/>
                  <a:pt x="159" y="62"/>
                </a:cubicBezTo>
                <a:cubicBezTo>
                  <a:pt x="160" y="63"/>
                  <a:pt x="161" y="62"/>
                  <a:pt x="162" y="64"/>
                </a:cubicBezTo>
                <a:cubicBezTo>
                  <a:pt x="163" y="66"/>
                  <a:pt x="163" y="67"/>
                  <a:pt x="164" y="67"/>
                </a:cubicBezTo>
                <a:cubicBezTo>
                  <a:pt x="164" y="68"/>
                  <a:pt x="165" y="71"/>
                  <a:pt x="165" y="71"/>
                </a:cubicBezTo>
                <a:cubicBezTo>
                  <a:pt x="166" y="71"/>
                  <a:pt x="169" y="71"/>
                  <a:pt x="169" y="72"/>
                </a:cubicBezTo>
                <a:cubicBezTo>
                  <a:pt x="168" y="73"/>
                  <a:pt x="167" y="75"/>
                  <a:pt x="169" y="75"/>
                </a:cubicBezTo>
                <a:cubicBezTo>
                  <a:pt x="170" y="76"/>
                  <a:pt x="170" y="76"/>
                  <a:pt x="171" y="76"/>
                </a:cubicBezTo>
                <a:cubicBezTo>
                  <a:pt x="172" y="76"/>
                  <a:pt x="172" y="76"/>
                  <a:pt x="173" y="76"/>
                </a:cubicBezTo>
                <a:cubicBezTo>
                  <a:pt x="175" y="75"/>
                  <a:pt x="176" y="75"/>
                  <a:pt x="176" y="75"/>
                </a:cubicBezTo>
                <a:cubicBezTo>
                  <a:pt x="176" y="75"/>
                  <a:pt x="178" y="77"/>
                  <a:pt x="178" y="77"/>
                </a:cubicBezTo>
                <a:cubicBezTo>
                  <a:pt x="178" y="78"/>
                  <a:pt x="178" y="82"/>
                  <a:pt x="178" y="82"/>
                </a:cubicBezTo>
                <a:cubicBezTo>
                  <a:pt x="176" y="85"/>
                  <a:pt x="176" y="85"/>
                  <a:pt x="176" y="85"/>
                </a:cubicBezTo>
                <a:cubicBezTo>
                  <a:pt x="176" y="85"/>
                  <a:pt x="176" y="92"/>
                  <a:pt x="175" y="92"/>
                </a:cubicBezTo>
                <a:cubicBezTo>
                  <a:pt x="174" y="92"/>
                  <a:pt x="173" y="95"/>
                  <a:pt x="172" y="95"/>
                </a:cubicBezTo>
                <a:cubicBezTo>
                  <a:pt x="171" y="96"/>
                  <a:pt x="171" y="100"/>
                  <a:pt x="171" y="100"/>
                </a:cubicBezTo>
                <a:cubicBezTo>
                  <a:pt x="169" y="103"/>
                  <a:pt x="169" y="103"/>
                  <a:pt x="169" y="103"/>
                </a:cubicBezTo>
                <a:cubicBezTo>
                  <a:pt x="169" y="103"/>
                  <a:pt x="169" y="106"/>
                  <a:pt x="169" y="107"/>
                </a:cubicBezTo>
                <a:cubicBezTo>
                  <a:pt x="169" y="108"/>
                  <a:pt x="170" y="111"/>
                  <a:pt x="169" y="113"/>
                </a:cubicBezTo>
                <a:cubicBezTo>
                  <a:pt x="169" y="115"/>
                  <a:pt x="166" y="117"/>
                  <a:pt x="166" y="117"/>
                </a:cubicBezTo>
                <a:cubicBezTo>
                  <a:pt x="166" y="117"/>
                  <a:pt x="170" y="120"/>
                  <a:pt x="168" y="120"/>
                </a:cubicBezTo>
                <a:cubicBezTo>
                  <a:pt x="166" y="120"/>
                  <a:pt x="164" y="123"/>
                  <a:pt x="164" y="124"/>
                </a:cubicBezTo>
                <a:cubicBezTo>
                  <a:pt x="163" y="124"/>
                  <a:pt x="164" y="126"/>
                  <a:pt x="163" y="126"/>
                </a:cubicBezTo>
                <a:cubicBezTo>
                  <a:pt x="161" y="126"/>
                  <a:pt x="159" y="126"/>
                  <a:pt x="159" y="127"/>
                </a:cubicBezTo>
                <a:cubicBezTo>
                  <a:pt x="159" y="128"/>
                  <a:pt x="159" y="130"/>
                  <a:pt x="159" y="130"/>
                </a:cubicBezTo>
                <a:cubicBezTo>
                  <a:pt x="156" y="135"/>
                  <a:pt x="156" y="135"/>
                  <a:pt x="156" y="135"/>
                </a:cubicBezTo>
                <a:cubicBezTo>
                  <a:pt x="152" y="139"/>
                  <a:pt x="152" y="139"/>
                  <a:pt x="152" y="139"/>
                </a:cubicBezTo>
                <a:cubicBezTo>
                  <a:pt x="152" y="139"/>
                  <a:pt x="152" y="141"/>
                  <a:pt x="151" y="142"/>
                </a:cubicBezTo>
                <a:cubicBezTo>
                  <a:pt x="150" y="142"/>
                  <a:pt x="145" y="144"/>
                  <a:pt x="144" y="144"/>
                </a:cubicBezTo>
                <a:cubicBezTo>
                  <a:pt x="144" y="145"/>
                  <a:pt x="141" y="147"/>
                  <a:pt x="139" y="147"/>
                </a:cubicBezTo>
                <a:cubicBezTo>
                  <a:pt x="138" y="147"/>
                  <a:pt x="140" y="150"/>
                  <a:pt x="138" y="147"/>
                </a:cubicBezTo>
                <a:cubicBezTo>
                  <a:pt x="137" y="143"/>
                  <a:pt x="138" y="145"/>
                  <a:pt x="136" y="142"/>
                </a:cubicBezTo>
                <a:cubicBezTo>
                  <a:pt x="135" y="138"/>
                  <a:pt x="135" y="141"/>
                  <a:pt x="135" y="138"/>
                </a:cubicBezTo>
                <a:cubicBezTo>
                  <a:pt x="135" y="136"/>
                  <a:pt x="135" y="138"/>
                  <a:pt x="135" y="136"/>
                </a:cubicBezTo>
                <a:cubicBezTo>
                  <a:pt x="135" y="133"/>
                  <a:pt x="135" y="135"/>
                  <a:pt x="134" y="132"/>
                </a:cubicBezTo>
                <a:cubicBezTo>
                  <a:pt x="133" y="129"/>
                  <a:pt x="133" y="130"/>
                  <a:pt x="131" y="128"/>
                </a:cubicBezTo>
                <a:cubicBezTo>
                  <a:pt x="129" y="127"/>
                  <a:pt x="128" y="128"/>
                  <a:pt x="129" y="126"/>
                </a:cubicBezTo>
                <a:cubicBezTo>
                  <a:pt x="130" y="123"/>
                  <a:pt x="130" y="126"/>
                  <a:pt x="130" y="123"/>
                </a:cubicBezTo>
                <a:cubicBezTo>
                  <a:pt x="131" y="120"/>
                  <a:pt x="130" y="119"/>
                  <a:pt x="132" y="118"/>
                </a:cubicBezTo>
                <a:cubicBezTo>
                  <a:pt x="134" y="117"/>
                  <a:pt x="135" y="117"/>
                  <a:pt x="135" y="115"/>
                </a:cubicBezTo>
                <a:cubicBezTo>
                  <a:pt x="135" y="113"/>
                  <a:pt x="135" y="112"/>
                  <a:pt x="134" y="111"/>
                </a:cubicBezTo>
                <a:cubicBezTo>
                  <a:pt x="134" y="110"/>
                  <a:pt x="132" y="108"/>
                  <a:pt x="132" y="108"/>
                </a:cubicBezTo>
                <a:cubicBezTo>
                  <a:pt x="132" y="107"/>
                  <a:pt x="132" y="107"/>
                  <a:pt x="130" y="105"/>
                </a:cubicBezTo>
                <a:cubicBezTo>
                  <a:pt x="129" y="103"/>
                  <a:pt x="128" y="102"/>
                  <a:pt x="128" y="102"/>
                </a:cubicBezTo>
                <a:cubicBezTo>
                  <a:pt x="128" y="102"/>
                  <a:pt x="128" y="98"/>
                  <a:pt x="128" y="96"/>
                </a:cubicBezTo>
                <a:cubicBezTo>
                  <a:pt x="128" y="94"/>
                  <a:pt x="127" y="97"/>
                  <a:pt x="128" y="94"/>
                </a:cubicBezTo>
                <a:cubicBezTo>
                  <a:pt x="128" y="91"/>
                  <a:pt x="129" y="90"/>
                  <a:pt x="129" y="90"/>
                </a:cubicBezTo>
                <a:cubicBezTo>
                  <a:pt x="129" y="90"/>
                  <a:pt x="125" y="87"/>
                  <a:pt x="124" y="88"/>
                </a:cubicBezTo>
                <a:cubicBezTo>
                  <a:pt x="123" y="88"/>
                  <a:pt x="123" y="90"/>
                  <a:pt x="121" y="88"/>
                </a:cubicBezTo>
                <a:cubicBezTo>
                  <a:pt x="119" y="87"/>
                  <a:pt x="119" y="86"/>
                  <a:pt x="119" y="85"/>
                </a:cubicBezTo>
                <a:cubicBezTo>
                  <a:pt x="118" y="85"/>
                  <a:pt x="117" y="85"/>
                  <a:pt x="116" y="85"/>
                </a:cubicBezTo>
                <a:cubicBezTo>
                  <a:pt x="114" y="86"/>
                  <a:pt x="112" y="86"/>
                  <a:pt x="110" y="87"/>
                </a:cubicBezTo>
                <a:cubicBezTo>
                  <a:pt x="108" y="88"/>
                  <a:pt x="107" y="88"/>
                  <a:pt x="105" y="88"/>
                </a:cubicBezTo>
                <a:cubicBezTo>
                  <a:pt x="102" y="88"/>
                  <a:pt x="99" y="89"/>
                  <a:pt x="97" y="88"/>
                </a:cubicBezTo>
                <a:cubicBezTo>
                  <a:pt x="95" y="86"/>
                  <a:pt x="95" y="88"/>
                  <a:pt x="94" y="86"/>
                </a:cubicBezTo>
                <a:cubicBezTo>
                  <a:pt x="93" y="84"/>
                  <a:pt x="94" y="84"/>
                  <a:pt x="92" y="83"/>
                </a:cubicBezTo>
                <a:cubicBezTo>
                  <a:pt x="90" y="82"/>
                  <a:pt x="90" y="83"/>
                  <a:pt x="89" y="81"/>
                </a:cubicBezTo>
                <a:cubicBezTo>
                  <a:pt x="89" y="79"/>
                  <a:pt x="90" y="79"/>
                  <a:pt x="89" y="77"/>
                </a:cubicBezTo>
                <a:cubicBezTo>
                  <a:pt x="87" y="75"/>
                  <a:pt x="90" y="78"/>
                  <a:pt x="87" y="75"/>
                </a:cubicBezTo>
                <a:cubicBezTo>
                  <a:pt x="85" y="73"/>
                  <a:pt x="84" y="75"/>
                  <a:pt x="85" y="73"/>
                </a:cubicBezTo>
                <a:cubicBezTo>
                  <a:pt x="86" y="71"/>
                  <a:pt x="86" y="72"/>
                  <a:pt x="86" y="69"/>
                </a:cubicBezTo>
                <a:cubicBezTo>
                  <a:pt x="86" y="67"/>
                  <a:pt x="90" y="70"/>
                  <a:pt x="88" y="65"/>
                </a:cubicBezTo>
                <a:cubicBezTo>
                  <a:pt x="85" y="60"/>
                  <a:pt x="85" y="61"/>
                  <a:pt x="87" y="57"/>
                </a:cubicBezTo>
                <a:cubicBezTo>
                  <a:pt x="89" y="53"/>
                  <a:pt x="92" y="52"/>
                  <a:pt x="93" y="51"/>
                </a:cubicBezTo>
                <a:cubicBezTo>
                  <a:pt x="93" y="50"/>
                  <a:pt x="94" y="48"/>
                  <a:pt x="95" y="47"/>
                </a:cubicBezTo>
                <a:cubicBezTo>
                  <a:pt x="96" y="46"/>
                  <a:pt x="95" y="46"/>
                  <a:pt x="97" y="46"/>
                </a:cubicBezTo>
                <a:cubicBezTo>
                  <a:pt x="99" y="46"/>
                  <a:pt x="101" y="45"/>
                  <a:pt x="103" y="44"/>
                </a:cubicBezTo>
                <a:cubicBezTo>
                  <a:pt x="104" y="43"/>
                  <a:pt x="106" y="41"/>
                  <a:pt x="107" y="40"/>
                </a:cubicBezTo>
                <a:cubicBezTo>
                  <a:pt x="107" y="40"/>
                  <a:pt x="107" y="41"/>
                  <a:pt x="109" y="40"/>
                </a:cubicBezTo>
                <a:cubicBezTo>
                  <a:pt x="111" y="40"/>
                  <a:pt x="111" y="39"/>
                  <a:pt x="113" y="39"/>
                </a:cubicBezTo>
                <a:cubicBezTo>
                  <a:pt x="114" y="39"/>
                  <a:pt x="111" y="40"/>
                  <a:pt x="115" y="39"/>
                </a:cubicBezTo>
                <a:cubicBezTo>
                  <a:pt x="119" y="39"/>
                  <a:pt x="118" y="39"/>
                  <a:pt x="119" y="39"/>
                </a:cubicBezTo>
                <a:cubicBezTo>
                  <a:pt x="120" y="39"/>
                  <a:pt x="119" y="39"/>
                  <a:pt x="121" y="39"/>
                </a:cubicBezTo>
                <a:cubicBezTo>
                  <a:pt x="122" y="39"/>
                  <a:pt x="122" y="36"/>
                  <a:pt x="122" y="39"/>
                </a:cubicBezTo>
                <a:cubicBezTo>
                  <a:pt x="123" y="43"/>
                  <a:pt x="121" y="44"/>
                  <a:pt x="124" y="44"/>
                </a:cubicBezTo>
                <a:cubicBezTo>
                  <a:pt x="126" y="45"/>
                  <a:pt x="124" y="45"/>
                  <a:pt x="126" y="45"/>
                </a:cubicBezTo>
                <a:cubicBezTo>
                  <a:pt x="129" y="45"/>
                  <a:pt x="128" y="45"/>
                  <a:pt x="130" y="46"/>
                </a:cubicBezTo>
                <a:cubicBezTo>
                  <a:pt x="131" y="46"/>
                  <a:pt x="132" y="47"/>
                  <a:pt x="134" y="47"/>
                </a:cubicBezTo>
                <a:cubicBezTo>
                  <a:pt x="136" y="47"/>
                  <a:pt x="133" y="50"/>
                  <a:pt x="136" y="47"/>
                </a:cubicBezTo>
                <a:cubicBezTo>
                  <a:pt x="139" y="44"/>
                  <a:pt x="133" y="44"/>
                  <a:pt x="139" y="44"/>
                </a:cubicBezTo>
                <a:cubicBezTo>
                  <a:pt x="144" y="45"/>
                  <a:pt x="144" y="46"/>
                  <a:pt x="145" y="45"/>
                </a:cubicBezTo>
                <a:cubicBezTo>
                  <a:pt x="146" y="45"/>
                  <a:pt x="146" y="46"/>
                  <a:pt x="148" y="45"/>
                </a:cubicBezTo>
                <a:cubicBezTo>
                  <a:pt x="151" y="44"/>
                  <a:pt x="151" y="44"/>
                  <a:pt x="152" y="44"/>
                </a:cubicBezTo>
                <a:cubicBezTo>
                  <a:pt x="153" y="45"/>
                  <a:pt x="153" y="47"/>
                  <a:pt x="154" y="45"/>
                </a:cubicBezTo>
                <a:cubicBezTo>
                  <a:pt x="154" y="43"/>
                  <a:pt x="156" y="43"/>
                  <a:pt x="154" y="42"/>
                </a:cubicBezTo>
                <a:cubicBezTo>
                  <a:pt x="151" y="41"/>
                  <a:pt x="150" y="42"/>
                  <a:pt x="150" y="40"/>
                </a:cubicBezTo>
                <a:cubicBezTo>
                  <a:pt x="149" y="39"/>
                  <a:pt x="152" y="39"/>
                  <a:pt x="149" y="39"/>
                </a:cubicBezTo>
                <a:cubicBezTo>
                  <a:pt x="146" y="38"/>
                  <a:pt x="147" y="38"/>
                  <a:pt x="145" y="38"/>
                </a:cubicBezTo>
                <a:cubicBezTo>
                  <a:pt x="143" y="37"/>
                  <a:pt x="141" y="39"/>
                  <a:pt x="140" y="38"/>
                </a:cubicBezTo>
                <a:cubicBezTo>
                  <a:pt x="140" y="36"/>
                  <a:pt x="136" y="39"/>
                  <a:pt x="140" y="36"/>
                </a:cubicBezTo>
                <a:cubicBezTo>
                  <a:pt x="143" y="32"/>
                  <a:pt x="142" y="31"/>
                  <a:pt x="144" y="32"/>
                </a:cubicBezTo>
                <a:cubicBezTo>
                  <a:pt x="147" y="32"/>
                  <a:pt x="146" y="34"/>
                  <a:pt x="148" y="33"/>
                </a:cubicBezTo>
                <a:cubicBezTo>
                  <a:pt x="149" y="32"/>
                  <a:pt x="152" y="31"/>
                  <a:pt x="149" y="29"/>
                </a:cubicBezTo>
                <a:cubicBezTo>
                  <a:pt x="146" y="27"/>
                  <a:pt x="148" y="28"/>
                  <a:pt x="145" y="26"/>
                </a:cubicBezTo>
                <a:cubicBezTo>
                  <a:pt x="142" y="25"/>
                  <a:pt x="140" y="32"/>
                  <a:pt x="139" y="31"/>
                </a:cubicBezTo>
                <a:cubicBezTo>
                  <a:pt x="137" y="30"/>
                  <a:pt x="137" y="29"/>
                  <a:pt x="136" y="30"/>
                </a:cubicBezTo>
                <a:cubicBezTo>
                  <a:pt x="135" y="30"/>
                  <a:pt x="135" y="32"/>
                  <a:pt x="135" y="34"/>
                </a:cubicBezTo>
                <a:cubicBezTo>
                  <a:pt x="134" y="36"/>
                  <a:pt x="136" y="36"/>
                  <a:pt x="133" y="35"/>
                </a:cubicBezTo>
                <a:cubicBezTo>
                  <a:pt x="130" y="34"/>
                  <a:pt x="136" y="34"/>
                  <a:pt x="130" y="32"/>
                </a:cubicBezTo>
                <a:cubicBezTo>
                  <a:pt x="124" y="30"/>
                  <a:pt x="121" y="30"/>
                  <a:pt x="120" y="31"/>
                </a:cubicBezTo>
                <a:cubicBezTo>
                  <a:pt x="120" y="32"/>
                  <a:pt x="118" y="32"/>
                  <a:pt x="118" y="32"/>
                </a:cubicBezTo>
                <a:cubicBezTo>
                  <a:pt x="117" y="33"/>
                  <a:pt x="120" y="35"/>
                  <a:pt x="117" y="33"/>
                </a:cubicBezTo>
                <a:cubicBezTo>
                  <a:pt x="114" y="32"/>
                  <a:pt x="112" y="34"/>
                  <a:pt x="112" y="34"/>
                </a:cubicBezTo>
                <a:cubicBezTo>
                  <a:pt x="112" y="34"/>
                  <a:pt x="111" y="34"/>
                  <a:pt x="110" y="34"/>
                </a:cubicBezTo>
                <a:cubicBezTo>
                  <a:pt x="109" y="35"/>
                  <a:pt x="106" y="36"/>
                  <a:pt x="105" y="36"/>
                </a:cubicBezTo>
                <a:cubicBezTo>
                  <a:pt x="104" y="35"/>
                  <a:pt x="101" y="36"/>
                  <a:pt x="103" y="33"/>
                </a:cubicBezTo>
                <a:cubicBezTo>
                  <a:pt x="106" y="30"/>
                  <a:pt x="104" y="32"/>
                  <a:pt x="108" y="30"/>
                </a:cubicBezTo>
                <a:cubicBezTo>
                  <a:pt x="111" y="28"/>
                  <a:pt x="117" y="28"/>
                  <a:pt x="112" y="27"/>
                </a:cubicBezTo>
                <a:cubicBezTo>
                  <a:pt x="107" y="26"/>
                  <a:pt x="115" y="26"/>
                  <a:pt x="108" y="23"/>
                </a:cubicBezTo>
                <a:cubicBezTo>
                  <a:pt x="102" y="20"/>
                  <a:pt x="102" y="24"/>
                  <a:pt x="102" y="20"/>
                </a:cubicBezTo>
                <a:cubicBezTo>
                  <a:pt x="102" y="16"/>
                  <a:pt x="101" y="15"/>
                  <a:pt x="100" y="16"/>
                </a:cubicBezTo>
                <a:cubicBezTo>
                  <a:pt x="99" y="16"/>
                  <a:pt x="95" y="17"/>
                  <a:pt x="93" y="17"/>
                </a:cubicBezTo>
                <a:cubicBezTo>
                  <a:pt x="92" y="17"/>
                  <a:pt x="94" y="19"/>
                  <a:pt x="91" y="17"/>
                </a:cubicBezTo>
                <a:cubicBezTo>
                  <a:pt x="88" y="15"/>
                  <a:pt x="87" y="18"/>
                  <a:pt x="88" y="15"/>
                </a:cubicBezTo>
                <a:cubicBezTo>
                  <a:pt x="89" y="12"/>
                  <a:pt x="89" y="12"/>
                  <a:pt x="91" y="10"/>
                </a:cubicBezTo>
                <a:cubicBezTo>
                  <a:pt x="93" y="9"/>
                  <a:pt x="92" y="3"/>
                  <a:pt x="97" y="5"/>
                </a:cubicBezTo>
                <a:cubicBezTo>
                  <a:pt x="101" y="7"/>
                  <a:pt x="99" y="7"/>
                  <a:pt x="103" y="7"/>
                </a:cubicBezTo>
                <a:cubicBezTo>
                  <a:pt x="106" y="7"/>
                  <a:pt x="108" y="7"/>
                  <a:pt x="108" y="6"/>
                </a:cubicBezTo>
                <a:cubicBezTo>
                  <a:pt x="108" y="5"/>
                  <a:pt x="104" y="3"/>
                  <a:pt x="104" y="3"/>
                </a:cubicBezTo>
                <a:cubicBezTo>
                  <a:pt x="104" y="3"/>
                  <a:pt x="103" y="4"/>
                  <a:pt x="103" y="3"/>
                </a:cubicBezTo>
                <a:cubicBezTo>
                  <a:pt x="103" y="2"/>
                  <a:pt x="104" y="1"/>
                  <a:pt x="104" y="1"/>
                </a:cubicBezTo>
                <a:cubicBezTo>
                  <a:pt x="103" y="0"/>
                  <a:pt x="103" y="0"/>
                  <a:pt x="103" y="0"/>
                </a:cubicBezTo>
                <a:cubicBezTo>
                  <a:pt x="103" y="0"/>
                  <a:pt x="91" y="0"/>
                  <a:pt x="88" y="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93" name="KSO_Shape"/>
          <p:cNvSpPr/>
          <p:nvPr/>
        </p:nvSpPr>
        <p:spPr>
          <a:xfrm>
            <a:off x="3024188" y="4022725"/>
            <a:ext cx="401637" cy="304800"/>
          </a:xfrm>
          <a:custGeom>
            <a:avLst/>
            <a:gdLst>
              <a:gd name="connsiteX0" fmla="*/ 367281 w 529316"/>
              <a:gd name="connsiteY0" fmla="*/ 196274 h 401026"/>
              <a:gd name="connsiteX1" fmla="*/ 355293 w 529316"/>
              <a:gd name="connsiteY1" fmla="*/ 208263 h 401026"/>
              <a:gd name="connsiteX2" fmla="*/ 465090 w 529316"/>
              <a:gd name="connsiteY2" fmla="*/ 318060 h 401026"/>
              <a:gd name="connsiteX3" fmla="*/ 466739 w 529316"/>
              <a:gd name="connsiteY3" fmla="*/ 320716 h 401026"/>
              <a:gd name="connsiteX4" fmla="*/ 491723 w 529316"/>
              <a:gd name="connsiteY4" fmla="*/ 320716 h 401026"/>
              <a:gd name="connsiteX5" fmla="*/ 162035 w 529316"/>
              <a:gd name="connsiteY5" fmla="*/ 196274 h 401026"/>
              <a:gd name="connsiteX6" fmla="*/ 37593 w 529316"/>
              <a:gd name="connsiteY6" fmla="*/ 320716 h 401026"/>
              <a:gd name="connsiteX7" fmla="*/ 62577 w 529316"/>
              <a:gd name="connsiteY7" fmla="*/ 320716 h 401026"/>
              <a:gd name="connsiteX8" fmla="*/ 64225 w 529316"/>
              <a:gd name="connsiteY8" fmla="*/ 318061 h 401026"/>
              <a:gd name="connsiteX9" fmla="*/ 174023 w 529316"/>
              <a:gd name="connsiteY9" fmla="*/ 208263 h 401026"/>
              <a:gd name="connsiteX10" fmla="*/ 46349 w 529316"/>
              <a:gd name="connsiteY10" fmla="*/ 80311 h 401026"/>
              <a:gd name="connsiteX11" fmla="*/ 222791 w 529316"/>
              <a:gd name="connsiteY11" fmla="*/ 256753 h 401026"/>
              <a:gd name="connsiteX12" fmla="*/ 263500 w 529316"/>
              <a:gd name="connsiteY12" fmla="*/ 273616 h 401026"/>
              <a:gd name="connsiteX13" fmla="*/ 264659 w 529316"/>
              <a:gd name="connsiteY13" fmla="*/ 273504 h 401026"/>
              <a:gd name="connsiteX14" fmla="*/ 306525 w 529316"/>
              <a:gd name="connsiteY14" fmla="*/ 256753 h 401026"/>
              <a:gd name="connsiteX15" fmla="*/ 482968 w 529316"/>
              <a:gd name="connsiteY15" fmla="*/ 80311 h 401026"/>
              <a:gd name="connsiteX16" fmla="*/ 458990 w 529316"/>
              <a:gd name="connsiteY16" fmla="*/ 80311 h 401026"/>
              <a:gd name="connsiteX17" fmla="*/ 300904 w 529316"/>
              <a:gd name="connsiteY17" fmla="*/ 238397 h 401026"/>
              <a:gd name="connsiteX18" fmla="*/ 264659 w 529316"/>
              <a:gd name="connsiteY18" fmla="*/ 252899 h 401026"/>
              <a:gd name="connsiteX19" fmla="*/ 263656 w 529316"/>
              <a:gd name="connsiteY19" fmla="*/ 252995 h 401026"/>
              <a:gd name="connsiteX20" fmla="*/ 228412 w 529316"/>
              <a:gd name="connsiteY20" fmla="*/ 238397 h 401026"/>
              <a:gd name="connsiteX21" fmla="*/ 70326 w 529316"/>
              <a:gd name="connsiteY21" fmla="*/ 80311 h 401026"/>
              <a:gd name="connsiteX22" fmla="*/ 92015 w 529316"/>
              <a:gd name="connsiteY22" fmla="*/ 0 h 401026"/>
              <a:gd name="connsiteX23" fmla="*/ 437301 w 529316"/>
              <a:gd name="connsiteY23" fmla="*/ 0 h 401026"/>
              <a:gd name="connsiteX24" fmla="*/ 529316 w 529316"/>
              <a:gd name="connsiteY24" fmla="*/ 92015 h 401026"/>
              <a:gd name="connsiteX25" fmla="*/ 529316 w 529316"/>
              <a:gd name="connsiteY25" fmla="*/ 309011 h 401026"/>
              <a:gd name="connsiteX26" fmla="*/ 437301 w 529316"/>
              <a:gd name="connsiteY26" fmla="*/ 401026 h 401026"/>
              <a:gd name="connsiteX27" fmla="*/ 92015 w 529316"/>
              <a:gd name="connsiteY27" fmla="*/ 401026 h 401026"/>
              <a:gd name="connsiteX28" fmla="*/ 0 w 529316"/>
              <a:gd name="connsiteY28" fmla="*/ 309011 h 401026"/>
              <a:gd name="connsiteX29" fmla="*/ 0 w 529316"/>
              <a:gd name="connsiteY29" fmla="*/ 92015 h 401026"/>
              <a:gd name="connsiteX30" fmla="*/ 92015 w 529316"/>
              <a:gd name="connsiteY30" fmla="*/ 0 h 40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9316" h="40102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62" name="KSO_Shape"/>
          <p:cNvSpPr/>
          <p:nvPr/>
        </p:nvSpPr>
        <p:spPr bwMode="auto">
          <a:xfrm>
            <a:off x="2325688" y="3478213"/>
            <a:ext cx="303212" cy="366712"/>
          </a:xfrm>
          <a:custGeom>
            <a:avLst/>
            <a:gdLst>
              <a:gd name="T0" fmla="*/ 1118 w 968375"/>
              <a:gd name="T1" fmla="*/ 12569 h 1170887"/>
              <a:gd name="T2" fmla="*/ 5394 w 968375"/>
              <a:gd name="T3" fmla="*/ 14466 h 1170887"/>
              <a:gd name="T4" fmla="*/ 9622 w 968375"/>
              <a:gd name="T5" fmla="*/ 12666 h 1170887"/>
              <a:gd name="T6" fmla="*/ 10254 w 968375"/>
              <a:gd name="T7" fmla="*/ 12958 h 1170887"/>
              <a:gd name="T8" fmla="*/ 5394 w 968375"/>
              <a:gd name="T9" fmla="*/ 15196 h 1170887"/>
              <a:gd name="T10" fmla="*/ 437 w 968375"/>
              <a:gd name="T11" fmla="*/ 12861 h 1170887"/>
              <a:gd name="T12" fmla="*/ 1118 w 968375"/>
              <a:gd name="T13" fmla="*/ 12569 h 1170887"/>
              <a:gd name="T14" fmla="*/ 11275 w 968375"/>
              <a:gd name="T15" fmla="*/ 8044 h 1170887"/>
              <a:gd name="T16" fmla="*/ 12538 w 968375"/>
              <a:gd name="T17" fmla="*/ 9601 h 1170887"/>
              <a:gd name="T18" fmla="*/ 10935 w 968375"/>
              <a:gd name="T19" fmla="*/ 11207 h 1170887"/>
              <a:gd name="T20" fmla="*/ 10351 w 968375"/>
              <a:gd name="T21" fmla="*/ 11109 h 1170887"/>
              <a:gd name="T22" fmla="*/ 10740 w 968375"/>
              <a:gd name="T23" fmla="*/ 10477 h 1170887"/>
              <a:gd name="T24" fmla="*/ 10935 w 968375"/>
              <a:gd name="T25" fmla="*/ 10525 h 1170887"/>
              <a:gd name="T26" fmla="*/ 11809 w 968375"/>
              <a:gd name="T27" fmla="*/ 9601 h 1170887"/>
              <a:gd name="T28" fmla="*/ 11226 w 968375"/>
              <a:gd name="T29" fmla="*/ 8774 h 1170887"/>
              <a:gd name="T30" fmla="*/ 11275 w 968375"/>
              <a:gd name="T31" fmla="*/ 8044 h 1170887"/>
              <a:gd name="T32" fmla="*/ 10643 w 968375"/>
              <a:gd name="T33" fmla="*/ 6974 h 1170887"/>
              <a:gd name="T34" fmla="*/ 10740 w 968375"/>
              <a:gd name="T35" fmla="*/ 7947 h 1170887"/>
              <a:gd name="T36" fmla="*/ 5394 w 968375"/>
              <a:gd name="T37" fmla="*/ 13299 h 1170887"/>
              <a:gd name="T38" fmla="*/ 0 w 968375"/>
              <a:gd name="T39" fmla="*/ 7947 h 1170887"/>
              <a:gd name="T40" fmla="*/ 97 w 968375"/>
              <a:gd name="T41" fmla="*/ 7071 h 1170887"/>
              <a:gd name="T42" fmla="*/ 5394 w 968375"/>
              <a:gd name="T43" fmla="*/ 9844 h 1170887"/>
              <a:gd name="T44" fmla="*/ 10643 w 968375"/>
              <a:gd name="T45" fmla="*/ 7071 h 1170887"/>
              <a:gd name="T46" fmla="*/ 10643 w 968375"/>
              <a:gd name="T47" fmla="*/ 6974 h 1170887"/>
              <a:gd name="T48" fmla="*/ 5394 w 968375"/>
              <a:gd name="T49" fmla="*/ 4833 h 1170887"/>
              <a:gd name="T50" fmla="*/ 10060 w 968375"/>
              <a:gd name="T51" fmla="*/ 7071 h 1170887"/>
              <a:gd name="T52" fmla="*/ 10011 w 968375"/>
              <a:gd name="T53" fmla="*/ 7411 h 1170887"/>
              <a:gd name="T54" fmla="*/ 5394 w 968375"/>
              <a:gd name="T55" fmla="*/ 5854 h 1170887"/>
              <a:gd name="T56" fmla="*/ 729 w 968375"/>
              <a:gd name="T57" fmla="*/ 7411 h 1170887"/>
              <a:gd name="T58" fmla="*/ 680 w 968375"/>
              <a:gd name="T59" fmla="*/ 7071 h 1170887"/>
              <a:gd name="T60" fmla="*/ 5394 w 968375"/>
              <a:gd name="T61" fmla="*/ 4833 h 1170887"/>
              <a:gd name="T62" fmla="*/ 7042 w 968375"/>
              <a:gd name="T63" fmla="*/ 806 h 1170887"/>
              <a:gd name="T64" fmla="*/ 7176 w 968375"/>
              <a:gd name="T65" fmla="*/ 4835 h 1170887"/>
              <a:gd name="T66" fmla="*/ 7042 w 968375"/>
              <a:gd name="T67" fmla="*/ 806 h 1170887"/>
              <a:gd name="T68" fmla="*/ 3563 w 968375"/>
              <a:gd name="T69" fmla="*/ 537 h 1170887"/>
              <a:gd name="T70" fmla="*/ 3696 w 968375"/>
              <a:gd name="T71" fmla="*/ 4567 h 1170887"/>
              <a:gd name="T72" fmla="*/ 3563 w 968375"/>
              <a:gd name="T73" fmla="*/ 537 h 1170887"/>
              <a:gd name="T74" fmla="*/ 5302 w 968375"/>
              <a:gd name="T75" fmla="*/ 0 h 1170887"/>
              <a:gd name="T76" fmla="*/ 5436 w 968375"/>
              <a:gd name="T77" fmla="*/ 4030 h 1170887"/>
              <a:gd name="T78" fmla="*/ 5302 w 968375"/>
              <a:gd name="T79" fmla="*/ 0 h 11708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68375" h="1170887">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95" name="KSO_Shape"/>
          <p:cNvSpPr/>
          <p:nvPr/>
        </p:nvSpPr>
        <p:spPr>
          <a:xfrm>
            <a:off x="3605213" y="3270250"/>
            <a:ext cx="300037" cy="215900"/>
          </a:xfrm>
          <a:custGeom>
            <a:avLst/>
            <a:gdLst>
              <a:gd name="connsiteX0" fmla="*/ 880442 w 1224136"/>
              <a:gd name="connsiteY0" fmla="*/ 361080 h 883138"/>
              <a:gd name="connsiteX1" fmla="*/ 1006456 w 1224136"/>
              <a:gd name="connsiteY1" fmla="*/ 487094 h 883138"/>
              <a:gd name="connsiteX2" fmla="*/ 880442 w 1224136"/>
              <a:gd name="connsiteY2" fmla="*/ 613108 h 883138"/>
              <a:gd name="connsiteX3" fmla="*/ 754428 w 1224136"/>
              <a:gd name="connsiteY3" fmla="*/ 487094 h 883138"/>
              <a:gd name="connsiteX4" fmla="*/ 880442 w 1224136"/>
              <a:gd name="connsiteY4" fmla="*/ 361080 h 883138"/>
              <a:gd name="connsiteX5" fmla="*/ 880442 w 1224136"/>
              <a:gd name="connsiteY5" fmla="*/ 235066 h 883138"/>
              <a:gd name="connsiteX6" fmla="*/ 628414 w 1224136"/>
              <a:gd name="connsiteY6" fmla="*/ 487094 h 883138"/>
              <a:gd name="connsiteX7" fmla="*/ 880442 w 1224136"/>
              <a:gd name="connsiteY7" fmla="*/ 739122 h 883138"/>
              <a:gd name="connsiteX8" fmla="*/ 1132470 w 1224136"/>
              <a:gd name="connsiteY8" fmla="*/ 487094 h 883138"/>
              <a:gd name="connsiteX9" fmla="*/ 880442 w 1224136"/>
              <a:gd name="connsiteY9" fmla="*/ 235066 h 883138"/>
              <a:gd name="connsiteX10" fmla="*/ 132017 w 1224136"/>
              <a:gd name="connsiteY10" fmla="*/ 91050 h 883138"/>
              <a:gd name="connsiteX11" fmla="*/ 1092119 w 1224136"/>
              <a:gd name="connsiteY11" fmla="*/ 91050 h 883138"/>
              <a:gd name="connsiteX12" fmla="*/ 1224136 w 1224136"/>
              <a:gd name="connsiteY12" fmla="*/ 223067 h 883138"/>
              <a:gd name="connsiteX13" fmla="*/ 1224136 w 1224136"/>
              <a:gd name="connsiteY13" fmla="*/ 751121 h 883138"/>
              <a:gd name="connsiteX14" fmla="*/ 1092119 w 1224136"/>
              <a:gd name="connsiteY14" fmla="*/ 883138 h 883138"/>
              <a:gd name="connsiteX15" fmla="*/ 132017 w 1224136"/>
              <a:gd name="connsiteY15" fmla="*/ 883138 h 883138"/>
              <a:gd name="connsiteX16" fmla="*/ 0 w 1224136"/>
              <a:gd name="connsiteY16" fmla="*/ 751121 h 883138"/>
              <a:gd name="connsiteX17" fmla="*/ 0 w 1224136"/>
              <a:gd name="connsiteY17" fmla="*/ 223067 h 883138"/>
              <a:gd name="connsiteX18" fmla="*/ 132017 w 1224136"/>
              <a:gd name="connsiteY18" fmla="*/ 91050 h 883138"/>
              <a:gd name="connsiteX19" fmla="*/ 156016 w 1224136"/>
              <a:gd name="connsiteY19" fmla="*/ 0 h 883138"/>
              <a:gd name="connsiteX20" fmla="*/ 348040 w 1224136"/>
              <a:gd name="connsiteY20" fmla="*/ 0 h 883138"/>
              <a:gd name="connsiteX21" fmla="*/ 360040 w 1224136"/>
              <a:gd name="connsiteY21" fmla="*/ 12000 h 883138"/>
              <a:gd name="connsiteX22" fmla="*/ 360040 w 1224136"/>
              <a:gd name="connsiteY22" fmla="*/ 60000 h 883138"/>
              <a:gd name="connsiteX23" fmla="*/ 348040 w 1224136"/>
              <a:gd name="connsiteY23" fmla="*/ 72000 h 883138"/>
              <a:gd name="connsiteX24" fmla="*/ 156016 w 1224136"/>
              <a:gd name="connsiteY24" fmla="*/ 72000 h 883138"/>
              <a:gd name="connsiteX25" fmla="*/ 144016 w 1224136"/>
              <a:gd name="connsiteY25" fmla="*/ 60000 h 883138"/>
              <a:gd name="connsiteX26" fmla="*/ 144016 w 1224136"/>
              <a:gd name="connsiteY26" fmla="*/ 12000 h 883138"/>
              <a:gd name="connsiteX27" fmla="*/ 156016 w 1224136"/>
              <a:gd name="connsiteY27" fmla="*/ 0 h 88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24136" h="883138">
                <a:moveTo>
                  <a:pt x="880442" y="361080"/>
                </a:moveTo>
                <a:cubicBezTo>
                  <a:pt x="950038" y="361080"/>
                  <a:pt x="1006456" y="417498"/>
                  <a:pt x="1006456" y="487094"/>
                </a:cubicBezTo>
                <a:cubicBezTo>
                  <a:pt x="1006456" y="556690"/>
                  <a:pt x="950038" y="613108"/>
                  <a:pt x="880442" y="613108"/>
                </a:cubicBezTo>
                <a:cubicBezTo>
                  <a:pt x="810846" y="613108"/>
                  <a:pt x="754428" y="556690"/>
                  <a:pt x="754428" y="487094"/>
                </a:cubicBezTo>
                <a:cubicBezTo>
                  <a:pt x="754428" y="417498"/>
                  <a:pt x="810846" y="361080"/>
                  <a:pt x="880442" y="361080"/>
                </a:cubicBezTo>
                <a:close/>
                <a:moveTo>
                  <a:pt x="880442" y="235066"/>
                </a:moveTo>
                <a:cubicBezTo>
                  <a:pt x="741251" y="235066"/>
                  <a:pt x="628414" y="347903"/>
                  <a:pt x="628414" y="487094"/>
                </a:cubicBezTo>
                <a:cubicBezTo>
                  <a:pt x="628414" y="626285"/>
                  <a:pt x="741251" y="739122"/>
                  <a:pt x="880442" y="739122"/>
                </a:cubicBezTo>
                <a:cubicBezTo>
                  <a:pt x="1019633" y="739122"/>
                  <a:pt x="1132470" y="626285"/>
                  <a:pt x="1132470" y="487094"/>
                </a:cubicBezTo>
                <a:cubicBezTo>
                  <a:pt x="1132470" y="347903"/>
                  <a:pt x="1019633" y="235066"/>
                  <a:pt x="880442" y="235066"/>
                </a:cubicBezTo>
                <a:close/>
                <a:moveTo>
                  <a:pt x="132017" y="91050"/>
                </a:moveTo>
                <a:lnTo>
                  <a:pt x="1092119" y="91050"/>
                </a:lnTo>
                <a:cubicBezTo>
                  <a:pt x="1165030" y="91050"/>
                  <a:pt x="1224136" y="150156"/>
                  <a:pt x="1224136" y="223067"/>
                </a:cubicBezTo>
                <a:lnTo>
                  <a:pt x="1224136" y="751121"/>
                </a:lnTo>
                <a:cubicBezTo>
                  <a:pt x="1224136" y="824032"/>
                  <a:pt x="1165030" y="883138"/>
                  <a:pt x="1092119" y="883138"/>
                </a:cubicBezTo>
                <a:lnTo>
                  <a:pt x="132017" y="883138"/>
                </a:lnTo>
                <a:cubicBezTo>
                  <a:pt x="59106" y="883138"/>
                  <a:pt x="0" y="824032"/>
                  <a:pt x="0" y="751121"/>
                </a:cubicBezTo>
                <a:lnTo>
                  <a:pt x="0" y="223067"/>
                </a:lnTo>
                <a:cubicBezTo>
                  <a:pt x="0" y="150156"/>
                  <a:pt x="59106" y="91050"/>
                  <a:pt x="132017" y="91050"/>
                </a:cubicBezTo>
                <a:close/>
                <a:moveTo>
                  <a:pt x="156016" y="0"/>
                </a:moveTo>
                <a:lnTo>
                  <a:pt x="348040" y="0"/>
                </a:lnTo>
                <a:cubicBezTo>
                  <a:pt x="354667" y="0"/>
                  <a:pt x="360040" y="5373"/>
                  <a:pt x="360040" y="12000"/>
                </a:cubicBezTo>
                <a:lnTo>
                  <a:pt x="360040" y="60000"/>
                </a:lnTo>
                <a:cubicBezTo>
                  <a:pt x="360040" y="66627"/>
                  <a:pt x="354667" y="72000"/>
                  <a:pt x="348040" y="72000"/>
                </a:cubicBezTo>
                <a:lnTo>
                  <a:pt x="156016" y="72000"/>
                </a:lnTo>
                <a:cubicBezTo>
                  <a:pt x="149389" y="72000"/>
                  <a:pt x="144016" y="66627"/>
                  <a:pt x="144016" y="60000"/>
                </a:cubicBezTo>
                <a:lnTo>
                  <a:pt x="144016" y="12000"/>
                </a:lnTo>
                <a:cubicBezTo>
                  <a:pt x="144016" y="5373"/>
                  <a:pt x="149389" y="0"/>
                  <a:pt x="15601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96" name="KSO_Shape"/>
          <p:cNvSpPr/>
          <p:nvPr/>
        </p:nvSpPr>
        <p:spPr>
          <a:xfrm>
            <a:off x="3098800" y="2700338"/>
            <a:ext cx="312738" cy="234950"/>
          </a:xfrm>
          <a:custGeom>
            <a:avLst/>
            <a:gdLst>
              <a:gd name="connsiteX0" fmla="*/ 577329 w 833225"/>
              <a:gd name="connsiteY0" fmla="*/ 241699 h 624687"/>
              <a:gd name="connsiteX1" fmla="*/ 541325 w 833225"/>
              <a:gd name="connsiteY1" fmla="*/ 277703 h 624687"/>
              <a:gd name="connsiteX2" fmla="*/ 577329 w 833225"/>
              <a:gd name="connsiteY2" fmla="*/ 313707 h 624687"/>
              <a:gd name="connsiteX3" fmla="*/ 613333 w 833225"/>
              <a:gd name="connsiteY3" fmla="*/ 277703 h 624687"/>
              <a:gd name="connsiteX4" fmla="*/ 577329 w 833225"/>
              <a:gd name="connsiteY4" fmla="*/ 241699 h 624687"/>
              <a:gd name="connsiteX5" fmla="*/ 424929 w 833225"/>
              <a:gd name="connsiteY5" fmla="*/ 241699 h 624687"/>
              <a:gd name="connsiteX6" fmla="*/ 388925 w 833225"/>
              <a:gd name="connsiteY6" fmla="*/ 277703 h 624687"/>
              <a:gd name="connsiteX7" fmla="*/ 424929 w 833225"/>
              <a:gd name="connsiteY7" fmla="*/ 313707 h 624687"/>
              <a:gd name="connsiteX8" fmla="*/ 460933 w 833225"/>
              <a:gd name="connsiteY8" fmla="*/ 277703 h 624687"/>
              <a:gd name="connsiteX9" fmla="*/ 424929 w 833225"/>
              <a:gd name="connsiteY9" fmla="*/ 241699 h 624687"/>
              <a:gd name="connsiteX10" fmla="*/ 272529 w 833225"/>
              <a:gd name="connsiteY10" fmla="*/ 241699 h 624687"/>
              <a:gd name="connsiteX11" fmla="*/ 236525 w 833225"/>
              <a:gd name="connsiteY11" fmla="*/ 277703 h 624687"/>
              <a:gd name="connsiteX12" fmla="*/ 272529 w 833225"/>
              <a:gd name="connsiteY12" fmla="*/ 313707 h 624687"/>
              <a:gd name="connsiteX13" fmla="*/ 308533 w 833225"/>
              <a:gd name="connsiteY13" fmla="*/ 277703 h 624687"/>
              <a:gd name="connsiteX14" fmla="*/ 272529 w 833225"/>
              <a:gd name="connsiteY14" fmla="*/ 241699 h 624687"/>
              <a:gd name="connsiteX15" fmla="*/ 429066 w 833225"/>
              <a:gd name="connsiteY15" fmla="*/ 124 h 624687"/>
              <a:gd name="connsiteX16" fmla="*/ 543580 w 833225"/>
              <a:gd name="connsiteY16" fmla="*/ 13237 h 624687"/>
              <a:gd name="connsiteX17" fmla="*/ 789350 w 833225"/>
              <a:gd name="connsiteY17" fmla="*/ 401436 h 624687"/>
              <a:gd name="connsiteX18" fmla="*/ 362652 w 833225"/>
              <a:gd name="connsiteY18" fmla="*/ 552944 h 624687"/>
              <a:gd name="connsiteX19" fmla="*/ 243007 w 833225"/>
              <a:gd name="connsiteY19" fmla="*/ 624687 h 624687"/>
              <a:gd name="connsiteX20" fmla="*/ 211865 w 833225"/>
              <a:gd name="connsiteY20" fmla="*/ 519440 h 624687"/>
              <a:gd name="connsiteX21" fmla="*/ 117966 w 833225"/>
              <a:gd name="connsiteY21" fmla="*/ 84077 h 624687"/>
              <a:gd name="connsiteX22" fmla="*/ 429066 w 833225"/>
              <a:gd name="connsiteY22" fmla="*/ 124 h 6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思源黑体" panose="020B0400000000000000" pitchFamily="34" charset="-122"/>
              <a:ea typeface="思源黑体" panose="020B0400000000000000" pitchFamily="34" charset="-122"/>
              <a:sym typeface="思源黑体" panose="020B0400000000000000" pitchFamily="34" charset="-122"/>
            </a:endParaRPr>
          </a:p>
        </p:txBody>
      </p:sp>
      <p:grpSp>
        <p:nvGrpSpPr>
          <p:cNvPr id="88" name="组合 87"/>
          <p:cNvGrpSpPr/>
          <p:nvPr/>
        </p:nvGrpSpPr>
        <p:grpSpPr>
          <a:xfrm>
            <a:off x="1208876" y="369288"/>
            <a:ext cx="7658100" cy="735806"/>
            <a:chOff x="1208876" y="369288"/>
            <a:chExt cx="7658100" cy="735806"/>
          </a:xfrm>
        </p:grpSpPr>
        <p:sp>
          <p:nvSpPr>
            <p:cNvPr id="89" name="文本框 88"/>
            <p:cNvSpPr txBox="1"/>
            <p:nvPr/>
          </p:nvSpPr>
          <p:spPr>
            <a:xfrm>
              <a:off x="1208876" y="369288"/>
              <a:ext cx="7658100" cy="461665"/>
            </a:xfrm>
            <a:prstGeom prst="rect">
              <a:avLst/>
            </a:prstGeom>
            <a:noFill/>
          </p:spPr>
          <p:txBody>
            <a:bodyPr wrap="square" rtlCol="0">
              <a:spAutoFit/>
            </a:bodyPr>
            <a:lstStyle/>
            <a:p>
              <a:r>
                <a:rPr lang="zh-CN" altLang="en-US" sz="2400" dirty="0">
                  <a:gradFill>
                    <a:gsLst>
                      <a:gs pos="885">
                        <a:schemeClr val="accent1">
                          <a:alpha val="10000"/>
                        </a:schemeClr>
                      </a:gs>
                      <a:gs pos="75000">
                        <a:schemeClr val="accent1">
                          <a:alpha val="73000"/>
                        </a:schemeClr>
                      </a:gs>
                    </a:gsLst>
                    <a:lin ang="5400000" scaled="1"/>
                  </a:gradFill>
                  <a:latin typeface="思源黑体" panose="020B0400000000000000" pitchFamily="34" charset="-122"/>
                  <a:ea typeface="思源黑体" panose="020B0400000000000000" pitchFamily="34" charset="-122"/>
                  <a:sym typeface="思源黑体" panose="020B0400000000000000" pitchFamily="34" charset="-122"/>
                </a:rPr>
                <a:t>在此输入标题内容</a:t>
              </a:r>
              <a:endParaRPr lang="zh-CN" altLang="en-US" sz="2400" dirty="0">
                <a:gradFill>
                  <a:gsLst>
                    <a:gs pos="885">
                      <a:schemeClr val="accent1">
                        <a:alpha val="10000"/>
                      </a:schemeClr>
                    </a:gs>
                    <a:gs pos="75000">
                      <a:schemeClr val="accent1">
                        <a:alpha val="73000"/>
                      </a:schemeClr>
                    </a:gs>
                  </a:gsLst>
                  <a:lin ang="5400000" scaled="1"/>
                </a:gradFill>
              </a:endParaRPr>
            </a:p>
          </p:txBody>
        </p:sp>
        <p:sp>
          <p:nvSpPr>
            <p:cNvPr id="90" name="文本框 89"/>
            <p:cNvSpPr txBox="1"/>
            <p:nvPr/>
          </p:nvSpPr>
          <p:spPr>
            <a:xfrm>
              <a:off x="1208876" y="797317"/>
              <a:ext cx="7658100" cy="307777"/>
            </a:xfrm>
            <a:prstGeom prst="rect">
              <a:avLst/>
            </a:prstGeom>
            <a:noFill/>
          </p:spPr>
          <p:txBody>
            <a:bodyPr wrap="square" rtlCol="0">
              <a:spAutoFit/>
            </a:bodyPr>
            <a:lstStyle/>
            <a:p>
              <a:r>
                <a:rPr lang="en-US" altLang="zh-CN" sz="1400" dirty="0">
                  <a:solidFill>
                    <a:schemeClr val="bg2"/>
                  </a:solidFill>
                  <a:latin typeface="思源黑体" panose="020B0400000000000000" pitchFamily="34" charset="-122"/>
                  <a:ea typeface="思源黑体" panose="020B0400000000000000" pitchFamily="34" charset="-122"/>
                  <a:sym typeface="思源黑体" panose="020B0400000000000000" pitchFamily="34" charset="-122"/>
                </a:rPr>
                <a:t>Use "Title Only" Layout</a:t>
              </a:r>
              <a:endParaRPr lang="zh-CN" altLang="en-US" sz="1400" dirty="0">
                <a:solidFill>
                  <a:schemeClr val="bg2"/>
                </a:solidFill>
              </a:endParaRPr>
            </a:p>
          </p:txBody>
        </p:sp>
      </p:grpSp>
      <p:grpSp>
        <p:nvGrpSpPr>
          <p:cNvPr id="99" name="组合 98"/>
          <p:cNvGrpSpPr/>
          <p:nvPr/>
        </p:nvGrpSpPr>
        <p:grpSpPr>
          <a:xfrm>
            <a:off x="538226" y="153800"/>
            <a:ext cx="811275" cy="1299746"/>
            <a:chOff x="538226" y="153800"/>
            <a:chExt cx="811275" cy="1299746"/>
          </a:xfrm>
        </p:grpSpPr>
        <p:sp>
          <p:nvSpPr>
            <p:cNvPr id="100" name="文本框 99"/>
            <p:cNvSpPr txBox="1"/>
            <p:nvPr/>
          </p:nvSpPr>
          <p:spPr>
            <a:xfrm>
              <a:off x="538226" y="153800"/>
              <a:ext cx="567647" cy="1107996"/>
            </a:xfrm>
            <a:prstGeom prst="rect">
              <a:avLst/>
            </a:prstGeom>
            <a:noFill/>
          </p:spPr>
          <p:txBody>
            <a:bodyPr wrap="square" rtlCol="0">
              <a:spAutoFit/>
            </a:bodyPr>
            <a:lstStyle>
              <a:defPPr>
                <a:defRPr lang="en-US"/>
              </a:defPPr>
              <a:lvl1pPr>
                <a:defRPr sz="8000">
                  <a:gradFill>
                    <a:gsLst>
                      <a:gs pos="36000">
                        <a:schemeClr val="bg1"/>
                      </a:gs>
                      <a:gs pos="100000">
                        <a:schemeClr val="tx1">
                          <a:lumMod val="50000"/>
                          <a:lumOff val="50000"/>
                        </a:schemeClr>
                      </a:gs>
                    </a:gsLst>
                    <a:lin ang="5400000" scaled="1"/>
                  </a:gradFill>
                  <a:latin typeface="字魂5号-无外润黑体" panose="00000500000000000000" pitchFamily="2" charset="-122"/>
                  <a:ea typeface="字魂5号-无外润黑体" panose="00000500000000000000" pitchFamily="2" charset="-122"/>
                </a:defRPr>
              </a:lvl1pPr>
            </a:lstStyle>
            <a:p>
              <a:r>
                <a:rPr lang="en-US" altLang="zh-CN"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rPr>
                <a:t>3</a:t>
              </a:r>
              <a:endParaRPr lang="zh-CN" altLang="en-US"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endParaRPr>
            </a:p>
          </p:txBody>
        </p:sp>
        <p:grpSp>
          <p:nvGrpSpPr>
            <p:cNvPr id="101" name="组合 100"/>
            <p:cNvGrpSpPr/>
            <p:nvPr/>
          </p:nvGrpSpPr>
          <p:grpSpPr>
            <a:xfrm rot="1279383">
              <a:off x="538418" y="260428"/>
              <a:ext cx="811083" cy="1193118"/>
              <a:chOff x="5326021" y="1359499"/>
              <a:chExt cx="2273644" cy="3344573"/>
            </a:xfrm>
          </p:grpSpPr>
          <p:cxnSp>
            <p:nvCxnSpPr>
              <p:cNvPr id="102" name="直接连接符 101"/>
              <p:cNvCxnSpPr/>
              <p:nvPr/>
            </p:nvCxnSpPr>
            <p:spPr>
              <a:xfrm flipH="1">
                <a:off x="5533166" y="1359499"/>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03" name="任意多边形: 形状 102"/>
              <p:cNvSpPr/>
              <p:nvPr/>
            </p:nvSpPr>
            <p:spPr>
              <a:xfrm rot="2008142">
                <a:off x="5326021" y="3632692"/>
                <a:ext cx="319543" cy="1071380"/>
              </a:xfrm>
              <a:custGeom>
                <a:avLst/>
                <a:gdLst>
                  <a:gd name="connsiteX0" fmla="*/ 278285 w 319543"/>
                  <a:gd name="connsiteY0" fmla="*/ 0 h 1071380"/>
                  <a:gd name="connsiteX1" fmla="*/ 319543 w 319543"/>
                  <a:gd name="connsiteY1" fmla="*/ 0 h 1071380"/>
                  <a:gd name="connsiteX2" fmla="*/ 319543 w 319543"/>
                  <a:gd name="connsiteY2" fmla="*/ 601405 h 1071380"/>
                  <a:gd name="connsiteX3" fmla="*/ 0 w 319543"/>
                  <a:gd name="connsiteY3" fmla="*/ 1071380 h 1071380"/>
                  <a:gd name="connsiteX4" fmla="*/ 0 w 319543"/>
                  <a:gd name="connsiteY4" fmla="*/ 409295 h 107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543" h="1071380">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393"/>
                                        </p:tgtEl>
                                        <p:attrNameLst>
                                          <p:attrName>style.visibility</p:attrName>
                                        </p:attrNameLst>
                                      </p:cBhvr>
                                      <p:to>
                                        <p:strVal val="visible"/>
                                      </p:to>
                                    </p:set>
                                    <p:animEffect transition="in" filter="fade">
                                      <p:cBhvr>
                                        <p:cTn id="31" dur="500"/>
                                        <p:tgtEl>
                                          <p:spTgt spid="1639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6395"/>
                                        </p:tgtEl>
                                        <p:attrNameLst>
                                          <p:attrName>style.visibility</p:attrName>
                                        </p:attrNameLst>
                                      </p:cBhvr>
                                      <p:to>
                                        <p:strVal val="visible"/>
                                      </p:to>
                                    </p:set>
                                    <p:animEffect transition="in" filter="fade">
                                      <p:cBhvr>
                                        <p:cTn id="39" dur="500"/>
                                        <p:tgtEl>
                                          <p:spTgt spid="1639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6396"/>
                                        </p:tgtEl>
                                        <p:attrNameLst>
                                          <p:attrName>style.visibility</p:attrName>
                                        </p:attrNameLst>
                                      </p:cBhvr>
                                      <p:to>
                                        <p:strVal val="visible"/>
                                      </p:to>
                                    </p:set>
                                    <p:animEffect transition="in" filter="fade">
                                      <p:cBhvr>
                                        <p:cTn id="43" dur="500"/>
                                        <p:tgtEl>
                                          <p:spTgt spid="16396"/>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6397"/>
                                        </p:tgtEl>
                                        <p:attrNameLst>
                                          <p:attrName>style.visibility</p:attrName>
                                        </p:attrNameLst>
                                      </p:cBhvr>
                                      <p:to>
                                        <p:strVal val="visible"/>
                                      </p:to>
                                    </p:set>
                                    <p:animEffect transition="in" filter="fade">
                                      <p:cBhvr>
                                        <p:cTn id="47" dur="500"/>
                                        <p:tgtEl>
                                          <p:spTgt spid="16397"/>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6398"/>
                                        </p:tgtEl>
                                        <p:attrNameLst>
                                          <p:attrName>style.visibility</p:attrName>
                                        </p:attrNameLst>
                                      </p:cBhvr>
                                      <p:to>
                                        <p:strVal val="visible"/>
                                      </p:to>
                                    </p:set>
                                    <p:animEffect transition="in" filter="fade">
                                      <p:cBhvr>
                                        <p:cTn id="51" dur="500"/>
                                        <p:tgtEl>
                                          <p:spTgt spid="16398"/>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6399"/>
                                        </p:tgtEl>
                                        <p:attrNameLst>
                                          <p:attrName>style.visibility</p:attrName>
                                        </p:attrNameLst>
                                      </p:cBhvr>
                                      <p:to>
                                        <p:strVal val="visible"/>
                                      </p:to>
                                    </p:set>
                                    <p:animEffect transition="in" filter="fade">
                                      <p:cBhvr>
                                        <p:cTn id="55" dur="500"/>
                                        <p:tgtEl>
                                          <p:spTgt spid="16399"/>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6400"/>
                                        </p:tgtEl>
                                        <p:attrNameLst>
                                          <p:attrName>style.visibility</p:attrName>
                                        </p:attrNameLst>
                                      </p:cBhvr>
                                      <p:to>
                                        <p:strVal val="visible"/>
                                      </p:to>
                                    </p:set>
                                    <p:animEffect transition="in" filter="fade">
                                      <p:cBhvr>
                                        <p:cTn id="59" dur="500"/>
                                        <p:tgtEl>
                                          <p:spTgt spid="16400"/>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6401"/>
                                        </p:tgtEl>
                                        <p:attrNameLst>
                                          <p:attrName>style.visibility</p:attrName>
                                        </p:attrNameLst>
                                      </p:cBhvr>
                                      <p:to>
                                        <p:strVal val="visible"/>
                                      </p:to>
                                    </p:set>
                                    <p:animEffect transition="in" filter="fade">
                                      <p:cBhvr>
                                        <p:cTn id="63" dur="500"/>
                                        <p:tgtEl>
                                          <p:spTgt spid="16401"/>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16402"/>
                                        </p:tgtEl>
                                        <p:attrNameLst>
                                          <p:attrName>style.visibility</p:attrName>
                                        </p:attrNameLst>
                                      </p:cBhvr>
                                      <p:to>
                                        <p:strVal val="visible"/>
                                      </p:to>
                                    </p:set>
                                    <p:animEffect transition="in" filter="fade">
                                      <p:cBhvr>
                                        <p:cTn id="67" dur="500"/>
                                        <p:tgtEl>
                                          <p:spTgt spid="16402"/>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16404"/>
                                        </p:tgtEl>
                                        <p:attrNameLst>
                                          <p:attrName>style.visibility</p:attrName>
                                        </p:attrNameLst>
                                      </p:cBhvr>
                                      <p:to>
                                        <p:strVal val="visible"/>
                                      </p:to>
                                    </p:set>
                                    <p:animEffect transition="in" filter="fade">
                                      <p:cBhvr>
                                        <p:cTn id="75" dur="500"/>
                                        <p:tgtEl>
                                          <p:spTgt spid="16404"/>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16405"/>
                                        </p:tgtEl>
                                        <p:attrNameLst>
                                          <p:attrName>style.visibility</p:attrName>
                                        </p:attrNameLst>
                                      </p:cBhvr>
                                      <p:to>
                                        <p:strVal val="visible"/>
                                      </p:to>
                                    </p:set>
                                    <p:animEffect transition="in" filter="fade">
                                      <p:cBhvr>
                                        <p:cTn id="79" dur="500"/>
                                        <p:tgtEl>
                                          <p:spTgt spid="16405"/>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16406"/>
                                        </p:tgtEl>
                                        <p:attrNameLst>
                                          <p:attrName>style.visibility</p:attrName>
                                        </p:attrNameLst>
                                      </p:cBhvr>
                                      <p:to>
                                        <p:strVal val="visible"/>
                                      </p:to>
                                    </p:set>
                                    <p:animEffect transition="in" filter="fade">
                                      <p:cBhvr>
                                        <p:cTn id="83" dur="500"/>
                                        <p:tgtEl>
                                          <p:spTgt spid="16406"/>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16407"/>
                                        </p:tgtEl>
                                        <p:attrNameLst>
                                          <p:attrName>style.visibility</p:attrName>
                                        </p:attrNameLst>
                                      </p:cBhvr>
                                      <p:to>
                                        <p:strVal val="visible"/>
                                      </p:to>
                                    </p:set>
                                    <p:animEffect transition="in" filter="fade">
                                      <p:cBhvr>
                                        <p:cTn id="87" dur="500"/>
                                        <p:tgtEl>
                                          <p:spTgt spid="16407"/>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16408"/>
                                        </p:tgtEl>
                                        <p:attrNameLst>
                                          <p:attrName>style.visibility</p:attrName>
                                        </p:attrNameLst>
                                      </p:cBhvr>
                                      <p:to>
                                        <p:strVal val="visible"/>
                                      </p:to>
                                    </p:set>
                                    <p:animEffect transition="in" filter="fade">
                                      <p:cBhvr>
                                        <p:cTn id="91" dur="500"/>
                                        <p:tgtEl>
                                          <p:spTgt spid="16408"/>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16409"/>
                                        </p:tgtEl>
                                        <p:attrNameLst>
                                          <p:attrName>style.visibility</p:attrName>
                                        </p:attrNameLst>
                                      </p:cBhvr>
                                      <p:to>
                                        <p:strVal val="visible"/>
                                      </p:to>
                                    </p:set>
                                    <p:animEffect transition="in" filter="fade">
                                      <p:cBhvr>
                                        <p:cTn id="95" dur="500"/>
                                        <p:tgtEl>
                                          <p:spTgt spid="16409"/>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16410"/>
                                        </p:tgtEl>
                                        <p:attrNameLst>
                                          <p:attrName>style.visibility</p:attrName>
                                        </p:attrNameLst>
                                      </p:cBhvr>
                                      <p:to>
                                        <p:strVal val="visible"/>
                                      </p:to>
                                    </p:set>
                                    <p:animEffect transition="in" filter="fade">
                                      <p:cBhvr>
                                        <p:cTn id="99" dur="500"/>
                                        <p:tgtEl>
                                          <p:spTgt spid="16410"/>
                                        </p:tgtEl>
                                      </p:cBhvr>
                                    </p:animEffect>
                                  </p:childTnLst>
                                </p:cTn>
                              </p:par>
                            </p:childTnLst>
                          </p:cTn>
                        </p:par>
                        <p:par>
                          <p:cTn id="100" fill="hold">
                            <p:stCondLst>
                              <p:cond delay="12000"/>
                            </p:stCondLst>
                            <p:childTnLst>
                              <p:par>
                                <p:cTn id="101" presetID="10" presetClass="entr" presetSubtype="0" fill="hold" grpId="0" nodeType="afterEffect">
                                  <p:stCondLst>
                                    <p:cond delay="0"/>
                                  </p:stCondLst>
                                  <p:childTnLst>
                                    <p:set>
                                      <p:cBhvr>
                                        <p:cTn id="102" dur="1" fill="hold">
                                          <p:stCondLst>
                                            <p:cond delay="0"/>
                                          </p:stCondLst>
                                        </p:cTn>
                                        <p:tgtEl>
                                          <p:spTgt spid="16411"/>
                                        </p:tgtEl>
                                        <p:attrNameLst>
                                          <p:attrName>style.visibility</p:attrName>
                                        </p:attrNameLst>
                                      </p:cBhvr>
                                      <p:to>
                                        <p:strVal val="visible"/>
                                      </p:to>
                                    </p:set>
                                    <p:animEffect transition="in" filter="fade">
                                      <p:cBhvr>
                                        <p:cTn id="103" dur="500"/>
                                        <p:tgtEl>
                                          <p:spTgt spid="16411"/>
                                        </p:tgtEl>
                                      </p:cBhvr>
                                    </p:animEffect>
                                  </p:childTnLst>
                                </p:cTn>
                              </p:par>
                            </p:childTnLst>
                          </p:cTn>
                        </p:par>
                        <p:par>
                          <p:cTn id="104" fill="hold">
                            <p:stCondLst>
                              <p:cond delay="12500"/>
                            </p:stCondLst>
                            <p:childTnLst>
                              <p:par>
                                <p:cTn id="105" presetID="10" presetClass="entr" presetSubtype="0" fill="hold" grpId="0" nodeType="afterEffect">
                                  <p:stCondLst>
                                    <p:cond delay="0"/>
                                  </p:stCondLst>
                                  <p:childTnLst>
                                    <p:set>
                                      <p:cBhvr>
                                        <p:cTn id="106" dur="1" fill="hold">
                                          <p:stCondLst>
                                            <p:cond delay="0"/>
                                          </p:stCondLst>
                                        </p:cTn>
                                        <p:tgtEl>
                                          <p:spTgt spid="16412"/>
                                        </p:tgtEl>
                                        <p:attrNameLst>
                                          <p:attrName>style.visibility</p:attrName>
                                        </p:attrNameLst>
                                      </p:cBhvr>
                                      <p:to>
                                        <p:strVal val="visible"/>
                                      </p:to>
                                    </p:set>
                                    <p:animEffect transition="in" filter="fade">
                                      <p:cBhvr>
                                        <p:cTn id="107" dur="500"/>
                                        <p:tgtEl>
                                          <p:spTgt spid="16412"/>
                                        </p:tgtEl>
                                      </p:cBhvr>
                                    </p:animEffect>
                                  </p:childTnLst>
                                </p:cTn>
                              </p:par>
                            </p:childTnLst>
                          </p:cTn>
                        </p:par>
                        <p:par>
                          <p:cTn id="108" fill="hold">
                            <p:stCondLst>
                              <p:cond delay="13000"/>
                            </p:stCondLst>
                            <p:childTnLst>
                              <p:par>
                                <p:cTn id="109" presetID="10" presetClass="entr" presetSubtype="0" fill="hold" grpId="0" nodeType="afterEffect">
                                  <p:stCondLst>
                                    <p:cond delay="0"/>
                                  </p:stCondLst>
                                  <p:childTnLst>
                                    <p:set>
                                      <p:cBhvr>
                                        <p:cTn id="110" dur="1" fill="hold">
                                          <p:stCondLst>
                                            <p:cond delay="0"/>
                                          </p:stCondLst>
                                        </p:cTn>
                                        <p:tgtEl>
                                          <p:spTgt spid="16413"/>
                                        </p:tgtEl>
                                        <p:attrNameLst>
                                          <p:attrName>style.visibility</p:attrName>
                                        </p:attrNameLst>
                                      </p:cBhvr>
                                      <p:to>
                                        <p:strVal val="visible"/>
                                      </p:to>
                                    </p:set>
                                    <p:animEffect transition="in" filter="fade">
                                      <p:cBhvr>
                                        <p:cTn id="111" dur="500"/>
                                        <p:tgtEl>
                                          <p:spTgt spid="16413"/>
                                        </p:tgtEl>
                                      </p:cBhvr>
                                    </p:animEffect>
                                  </p:childTnLst>
                                </p:cTn>
                              </p:par>
                            </p:childTnLst>
                          </p:cTn>
                        </p:par>
                        <p:par>
                          <p:cTn id="112" fill="hold">
                            <p:stCondLst>
                              <p:cond delay="13500"/>
                            </p:stCondLst>
                            <p:childTnLst>
                              <p:par>
                                <p:cTn id="113" presetID="10" presetClass="entr" presetSubtype="0" fill="hold" grpId="0" nodeType="afterEffect">
                                  <p:stCondLst>
                                    <p:cond delay="0"/>
                                  </p:stCondLst>
                                  <p:childTnLst>
                                    <p:set>
                                      <p:cBhvr>
                                        <p:cTn id="114" dur="1" fill="hold">
                                          <p:stCondLst>
                                            <p:cond delay="0"/>
                                          </p:stCondLst>
                                        </p:cTn>
                                        <p:tgtEl>
                                          <p:spTgt spid="16414"/>
                                        </p:tgtEl>
                                        <p:attrNameLst>
                                          <p:attrName>style.visibility</p:attrName>
                                        </p:attrNameLst>
                                      </p:cBhvr>
                                      <p:to>
                                        <p:strVal val="visible"/>
                                      </p:to>
                                    </p:set>
                                    <p:animEffect transition="in" filter="fade">
                                      <p:cBhvr>
                                        <p:cTn id="115" dur="500"/>
                                        <p:tgtEl>
                                          <p:spTgt spid="16414"/>
                                        </p:tgtEl>
                                      </p:cBhvr>
                                    </p:animEffect>
                                  </p:childTnLst>
                                </p:cTn>
                              </p:par>
                            </p:childTnLst>
                          </p:cTn>
                        </p:par>
                        <p:par>
                          <p:cTn id="116" fill="hold">
                            <p:stCondLst>
                              <p:cond delay="14000"/>
                            </p:stCondLst>
                            <p:childTnLst>
                              <p:par>
                                <p:cTn id="117" presetID="10" presetClass="entr" presetSubtype="0" fill="hold" grpId="0" nodeType="afterEffect">
                                  <p:stCondLst>
                                    <p:cond delay="0"/>
                                  </p:stCondLst>
                                  <p:childTnLst>
                                    <p:set>
                                      <p:cBhvr>
                                        <p:cTn id="118" dur="1" fill="hold">
                                          <p:stCondLst>
                                            <p:cond delay="0"/>
                                          </p:stCondLst>
                                        </p:cTn>
                                        <p:tgtEl>
                                          <p:spTgt spid="16415"/>
                                        </p:tgtEl>
                                        <p:attrNameLst>
                                          <p:attrName>style.visibility</p:attrName>
                                        </p:attrNameLst>
                                      </p:cBhvr>
                                      <p:to>
                                        <p:strVal val="visible"/>
                                      </p:to>
                                    </p:set>
                                    <p:animEffect transition="in" filter="fade">
                                      <p:cBhvr>
                                        <p:cTn id="119" dur="500"/>
                                        <p:tgtEl>
                                          <p:spTgt spid="16415"/>
                                        </p:tgtEl>
                                      </p:cBhvr>
                                    </p:animEffect>
                                  </p:childTnLst>
                                </p:cTn>
                              </p:par>
                            </p:childTnLst>
                          </p:cTn>
                        </p:par>
                        <p:par>
                          <p:cTn id="120" fill="hold">
                            <p:stCondLst>
                              <p:cond delay="14500"/>
                            </p:stCondLst>
                            <p:childTnLst>
                              <p:par>
                                <p:cTn id="121" presetID="10" presetClass="entr" presetSubtype="0" fill="hold" grpId="0" nodeType="afterEffect">
                                  <p:stCondLst>
                                    <p:cond delay="0"/>
                                  </p:stCondLst>
                                  <p:childTnLst>
                                    <p:set>
                                      <p:cBhvr>
                                        <p:cTn id="122" dur="1" fill="hold">
                                          <p:stCondLst>
                                            <p:cond delay="0"/>
                                          </p:stCondLst>
                                        </p:cTn>
                                        <p:tgtEl>
                                          <p:spTgt spid="16416"/>
                                        </p:tgtEl>
                                        <p:attrNameLst>
                                          <p:attrName>style.visibility</p:attrName>
                                        </p:attrNameLst>
                                      </p:cBhvr>
                                      <p:to>
                                        <p:strVal val="visible"/>
                                      </p:to>
                                    </p:set>
                                    <p:animEffect transition="in" filter="fade">
                                      <p:cBhvr>
                                        <p:cTn id="123" dur="500"/>
                                        <p:tgtEl>
                                          <p:spTgt spid="16416"/>
                                        </p:tgtEl>
                                      </p:cBhvr>
                                    </p:animEffect>
                                  </p:childTnLst>
                                </p:cTn>
                              </p:par>
                            </p:childTnLst>
                          </p:cTn>
                        </p:par>
                        <p:par>
                          <p:cTn id="124" fill="hold">
                            <p:stCondLst>
                              <p:cond delay="15000"/>
                            </p:stCondLst>
                            <p:childTnLst>
                              <p:par>
                                <p:cTn id="125" presetID="10" presetClass="entr" presetSubtype="0" fill="hold" grpId="0" nodeType="afterEffect">
                                  <p:stCondLst>
                                    <p:cond delay="0"/>
                                  </p:stCondLst>
                                  <p:childTnLst>
                                    <p:set>
                                      <p:cBhvr>
                                        <p:cTn id="126" dur="1" fill="hold">
                                          <p:stCondLst>
                                            <p:cond delay="0"/>
                                          </p:stCondLst>
                                        </p:cTn>
                                        <p:tgtEl>
                                          <p:spTgt spid="16417"/>
                                        </p:tgtEl>
                                        <p:attrNameLst>
                                          <p:attrName>style.visibility</p:attrName>
                                        </p:attrNameLst>
                                      </p:cBhvr>
                                      <p:to>
                                        <p:strVal val="visible"/>
                                      </p:to>
                                    </p:set>
                                    <p:animEffect transition="in" filter="fade">
                                      <p:cBhvr>
                                        <p:cTn id="127" dur="500"/>
                                        <p:tgtEl>
                                          <p:spTgt spid="16417"/>
                                        </p:tgtEl>
                                      </p:cBhvr>
                                    </p:animEffect>
                                  </p:childTnLst>
                                </p:cTn>
                              </p:par>
                            </p:childTnLst>
                          </p:cTn>
                        </p:par>
                        <p:par>
                          <p:cTn id="128" fill="hold">
                            <p:stCondLst>
                              <p:cond delay="15500"/>
                            </p:stCondLst>
                            <p:childTnLst>
                              <p:par>
                                <p:cTn id="129" presetID="10" presetClass="entr" presetSubtype="0" fill="hold" grpId="0" nodeType="afterEffect">
                                  <p:stCondLst>
                                    <p:cond delay="0"/>
                                  </p:stCondLst>
                                  <p:childTnLst>
                                    <p:set>
                                      <p:cBhvr>
                                        <p:cTn id="130" dur="1" fill="hold">
                                          <p:stCondLst>
                                            <p:cond delay="0"/>
                                          </p:stCondLst>
                                        </p:cTn>
                                        <p:tgtEl>
                                          <p:spTgt spid="16418"/>
                                        </p:tgtEl>
                                        <p:attrNameLst>
                                          <p:attrName>style.visibility</p:attrName>
                                        </p:attrNameLst>
                                      </p:cBhvr>
                                      <p:to>
                                        <p:strVal val="visible"/>
                                      </p:to>
                                    </p:set>
                                    <p:animEffect transition="in" filter="fade">
                                      <p:cBhvr>
                                        <p:cTn id="131" dur="500"/>
                                        <p:tgtEl>
                                          <p:spTgt spid="16418"/>
                                        </p:tgtEl>
                                      </p:cBhvr>
                                    </p:animEffect>
                                  </p:childTnLst>
                                </p:cTn>
                              </p:par>
                            </p:childTnLst>
                          </p:cTn>
                        </p:par>
                        <p:par>
                          <p:cTn id="132" fill="hold">
                            <p:stCondLst>
                              <p:cond delay="16000"/>
                            </p:stCondLst>
                            <p:childTnLst>
                              <p:par>
                                <p:cTn id="133" presetID="10" presetClass="entr" presetSubtype="0" fill="hold" grpId="0" nodeType="afterEffect">
                                  <p:stCondLst>
                                    <p:cond delay="0"/>
                                  </p:stCondLst>
                                  <p:childTnLst>
                                    <p:set>
                                      <p:cBhvr>
                                        <p:cTn id="134" dur="1" fill="hold">
                                          <p:stCondLst>
                                            <p:cond delay="0"/>
                                          </p:stCondLst>
                                        </p:cTn>
                                        <p:tgtEl>
                                          <p:spTgt spid="16419"/>
                                        </p:tgtEl>
                                        <p:attrNameLst>
                                          <p:attrName>style.visibility</p:attrName>
                                        </p:attrNameLst>
                                      </p:cBhvr>
                                      <p:to>
                                        <p:strVal val="visible"/>
                                      </p:to>
                                    </p:set>
                                    <p:animEffect transition="in" filter="fade">
                                      <p:cBhvr>
                                        <p:cTn id="135" dur="500"/>
                                        <p:tgtEl>
                                          <p:spTgt spid="16419"/>
                                        </p:tgtEl>
                                      </p:cBhvr>
                                    </p:animEffect>
                                  </p:childTnLst>
                                </p:cTn>
                              </p:par>
                            </p:childTnLst>
                          </p:cTn>
                        </p:par>
                        <p:par>
                          <p:cTn id="136" fill="hold">
                            <p:stCondLst>
                              <p:cond delay="16500"/>
                            </p:stCondLst>
                            <p:childTnLst>
                              <p:par>
                                <p:cTn id="137" presetID="10" presetClass="entr" presetSubtype="0" fill="hold" grpId="0" nodeType="afterEffect">
                                  <p:stCondLst>
                                    <p:cond delay="0"/>
                                  </p:stCondLst>
                                  <p:childTnLst>
                                    <p:set>
                                      <p:cBhvr>
                                        <p:cTn id="138" dur="1" fill="hold">
                                          <p:stCondLst>
                                            <p:cond delay="0"/>
                                          </p:stCondLst>
                                        </p:cTn>
                                        <p:tgtEl>
                                          <p:spTgt spid="16420"/>
                                        </p:tgtEl>
                                        <p:attrNameLst>
                                          <p:attrName>style.visibility</p:attrName>
                                        </p:attrNameLst>
                                      </p:cBhvr>
                                      <p:to>
                                        <p:strVal val="visible"/>
                                      </p:to>
                                    </p:set>
                                    <p:animEffect transition="in" filter="fade">
                                      <p:cBhvr>
                                        <p:cTn id="139" dur="500"/>
                                        <p:tgtEl>
                                          <p:spTgt spid="16420"/>
                                        </p:tgtEl>
                                      </p:cBhvr>
                                    </p:animEffect>
                                  </p:childTnLst>
                                </p:cTn>
                              </p:par>
                            </p:childTnLst>
                          </p:cTn>
                        </p:par>
                        <p:par>
                          <p:cTn id="140" fill="hold">
                            <p:stCondLst>
                              <p:cond delay="17000"/>
                            </p:stCondLst>
                            <p:childTnLst>
                              <p:par>
                                <p:cTn id="141" presetID="10" presetClass="entr" presetSubtype="0" fill="hold" grpId="0" nodeType="afterEffect">
                                  <p:stCondLst>
                                    <p:cond delay="0"/>
                                  </p:stCondLst>
                                  <p:childTnLst>
                                    <p:set>
                                      <p:cBhvr>
                                        <p:cTn id="142" dur="1" fill="hold">
                                          <p:stCondLst>
                                            <p:cond delay="0"/>
                                          </p:stCondLst>
                                        </p:cTn>
                                        <p:tgtEl>
                                          <p:spTgt spid="16421"/>
                                        </p:tgtEl>
                                        <p:attrNameLst>
                                          <p:attrName>style.visibility</p:attrName>
                                        </p:attrNameLst>
                                      </p:cBhvr>
                                      <p:to>
                                        <p:strVal val="visible"/>
                                      </p:to>
                                    </p:set>
                                    <p:animEffect transition="in" filter="fade">
                                      <p:cBhvr>
                                        <p:cTn id="143" dur="500"/>
                                        <p:tgtEl>
                                          <p:spTgt spid="16421"/>
                                        </p:tgtEl>
                                      </p:cBhvr>
                                    </p:animEffect>
                                  </p:childTnLst>
                                </p:cTn>
                              </p:par>
                            </p:childTnLst>
                          </p:cTn>
                        </p:par>
                        <p:par>
                          <p:cTn id="144" fill="hold">
                            <p:stCondLst>
                              <p:cond delay="17500"/>
                            </p:stCondLst>
                            <p:childTnLst>
                              <p:par>
                                <p:cTn id="145" presetID="10" presetClass="entr" presetSubtype="0" fill="hold" grpId="0" nodeType="afterEffect">
                                  <p:stCondLst>
                                    <p:cond delay="0"/>
                                  </p:stCondLst>
                                  <p:childTnLst>
                                    <p:set>
                                      <p:cBhvr>
                                        <p:cTn id="146" dur="1" fill="hold">
                                          <p:stCondLst>
                                            <p:cond delay="0"/>
                                          </p:stCondLst>
                                        </p:cTn>
                                        <p:tgtEl>
                                          <p:spTgt spid="16422"/>
                                        </p:tgtEl>
                                        <p:attrNameLst>
                                          <p:attrName>style.visibility</p:attrName>
                                        </p:attrNameLst>
                                      </p:cBhvr>
                                      <p:to>
                                        <p:strVal val="visible"/>
                                      </p:to>
                                    </p:set>
                                    <p:animEffect transition="in" filter="fade">
                                      <p:cBhvr>
                                        <p:cTn id="147" dur="500"/>
                                        <p:tgtEl>
                                          <p:spTgt spid="16422"/>
                                        </p:tgtEl>
                                      </p:cBhvr>
                                    </p:animEffect>
                                  </p:childTnLst>
                                </p:cTn>
                              </p:par>
                            </p:childTnLst>
                          </p:cTn>
                        </p:par>
                        <p:par>
                          <p:cTn id="148" fill="hold">
                            <p:stCondLst>
                              <p:cond delay="18000"/>
                            </p:stCondLst>
                            <p:childTnLst>
                              <p:par>
                                <p:cTn id="149" presetID="10" presetClass="entr" presetSubtype="0" fill="hold" grpId="0" nodeType="afterEffect">
                                  <p:stCondLst>
                                    <p:cond delay="0"/>
                                  </p:stCondLst>
                                  <p:childTnLst>
                                    <p:set>
                                      <p:cBhvr>
                                        <p:cTn id="150" dur="1" fill="hold">
                                          <p:stCondLst>
                                            <p:cond delay="0"/>
                                          </p:stCondLst>
                                        </p:cTn>
                                        <p:tgtEl>
                                          <p:spTgt spid="16423"/>
                                        </p:tgtEl>
                                        <p:attrNameLst>
                                          <p:attrName>style.visibility</p:attrName>
                                        </p:attrNameLst>
                                      </p:cBhvr>
                                      <p:to>
                                        <p:strVal val="visible"/>
                                      </p:to>
                                    </p:set>
                                    <p:animEffect transition="in" filter="fade">
                                      <p:cBhvr>
                                        <p:cTn id="151" dur="500"/>
                                        <p:tgtEl>
                                          <p:spTgt spid="16423"/>
                                        </p:tgtEl>
                                      </p:cBhvr>
                                    </p:animEffect>
                                  </p:childTnLst>
                                </p:cTn>
                              </p:par>
                            </p:childTnLst>
                          </p:cTn>
                        </p:par>
                        <p:par>
                          <p:cTn id="152" fill="hold">
                            <p:stCondLst>
                              <p:cond delay="18500"/>
                            </p:stCondLst>
                            <p:childTnLst>
                              <p:par>
                                <p:cTn id="153" presetID="10" presetClass="entr" presetSubtype="0" fill="hold" grpId="0" nodeType="afterEffect">
                                  <p:stCondLst>
                                    <p:cond delay="0"/>
                                  </p:stCondLst>
                                  <p:childTnLst>
                                    <p:set>
                                      <p:cBhvr>
                                        <p:cTn id="154" dur="1" fill="hold">
                                          <p:stCondLst>
                                            <p:cond delay="0"/>
                                          </p:stCondLst>
                                        </p:cTn>
                                        <p:tgtEl>
                                          <p:spTgt spid="16424"/>
                                        </p:tgtEl>
                                        <p:attrNameLst>
                                          <p:attrName>style.visibility</p:attrName>
                                        </p:attrNameLst>
                                      </p:cBhvr>
                                      <p:to>
                                        <p:strVal val="visible"/>
                                      </p:to>
                                    </p:set>
                                    <p:animEffect transition="in" filter="fade">
                                      <p:cBhvr>
                                        <p:cTn id="155" dur="500"/>
                                        <p:tgtEl>
                                          <p:spTgt spid="16424"/>
                                        </p:tgtEl>
                                      </p:cBhvr>
                                    </p:animEffect>
                                  </p:childTnLst>
                                </p:cTn>
                              </p:par>
                            </p:childTnLst>
                          </p:cTn>
                        </p:par>
                        <p:par>
                          <p:cTn id="156" fill="hold">
                            <p:stCondLst>
                              <p:cond delay="19000"/>
                            </p:stCondLst>
                            <p:childTnLst>
                              <p:par>
                                <p:cTn id="157" presetID="10" presetClass="entr" presetSubtype="0" fill="hold" grpId="0" nodeType="afterEffect">
                                  <p:stCondLst>
                                    <p:cond delay="0"/>
                                  </p:stCondLst>
                                  <p:childTnLst>
                                    <p:set>
                                      <p:cBhvr>
                                        <p:cTn id="158" dur="1" fill="hold">
                                          <p:stCondLst>
                                            <p:cond delay="0"/>
                                          </p:stCondLst>
                                        </p:cTn>
                                        <p:tgtEl>
                                          <p:spTgt spid="16425"/>
                                        </p:tgtEl>
                                        <p:attrNameLst>
                                          <p:attrName>style.visibility</p:attrName>
                                        </p:attrNameLst>
                                      </p:cBhvr>
                                      <p:to>
                                        <p:strVal val="visible"/>
                                      </p:to>
                                    </p:set>
                                    <p:animEffect transition="in" filter="fade">
                                      <p:cBhvr>
                                        <p:cTn id="159" dur="500"/>
                                        <p:tgtEl>
                                          <p:spTgt spid="16425"/>
                                        </p:tgtEl>
                                      </p:cBhvr>
                                    </p:animEffect>
                                  </p:childTnLst>
                                </p:cTn>
                              </p:par>
                            </p:childTnLst>
                          </p:cTn>
                        </p:par>
                        <p:par>
                          <p:cTn id="160" fill="hold">
                            <p:stCondLst>
                              <p:cond delay="19500"/>
                            </p:stCondLst>
                            <p:childTnLst>
                              <p:par>
                                <p:cTn id="161" presetID="10" presetClass="entr" presetSubtype="0" fill="hold" grpId="0" nodeType="afterEffect">
                                  <p:stCondLst>
                                    <p:cond delay="0"/>
                                  </p:stCondLst>
                                  <p:childTnLst>
                                    <p:set>
                                      <p:cBhvr>
                                        <p:cTn id="162" dur="1" fill="hold">
                                          <p:stCondLst>
                                            <p:cond delay="0"/>
                                          </p:stCondLst>
                                        </p:cTn>
                                        <p:tgtEl>
                                          <p:spTgt spid="16426"/>
                                        </p:tgtEl>
                                        <p:attrNameLst>
                                          <p:attrName>style.visibility</p:attrName>
                                        </p:attrNameLst>
                                      </p:cBhvr>
                                      <p:to>
                                        <p:strVal val="visible"/>
                                      </p:to>
                                    </p:set>
                                    <p:animEffect transition="in" filter="fade">
                                      <p:cBhvr>
                                        <p:cTn id="163" dur="500"/>
                                        <p:tgtEl>
                                          <p:spTgt spid="16426"/>
                                        </p:tgtEl>
                                      </p:cBhvr>
                                    </p:animEffect>
                                  </p:childTnLst>
                                </p:cTn>
                              </p:par>
                            </p:childTnLst>
                          </p:cTn>
                        </p:par>
                        <p:par>
                          <p:cTn id="164" fill="hold">
                            <p:stCondLst>
                              <p:cond delay="20000"/>
                            </p:stCondLst>
                            <p:childTnLst>
                              <p:par>
                                <p:cTn id="165" presetID="10" presetClass="entr" presetSubtype="0" fill="hold" grpId="0" nodeType="afterEffect">
                                  <p:stCondLst>
                                    <p:cond delay="0"/>
                                  </p:stCondLst>
                                  <p:childTnLst>
                                    <p:set>
                                      <p:cBhvr>
                                        <p:cTn id="166" dur="1" fill="hold">
                                          <p:stCondLst>
                                            <p:cond delay="0"/>
                                          </p:stCondLst>
                                        </p:cTn>
                                        <p:tgtEl>
                                          <p:spTgt spid="16427"/>
                                        </p:tgtEl>
                                        <p:attrNameLst>
                                          <p:attrName>style.visibility</p:attrName>
                                        </p:attrNameLst>
                                      </p:cBhvr>
                                      <p:to>
                                        <p:strVal val="visible"/>
                                      </p:to>
                                    </p:set>
                                    <p:animEffect transition="in" filter="fade">
                                      <p:cBhvr>
                                        <p:cTn id="167" dur="500"/>
                                        <p:tgtEl>
                                          <p:spTgt spid="16427"/>
                                        </p:tgtEl>
                                      </p:cBhvr>
                                    </p:animEffect>
                                  </p:childTnLst>
                                </p:cTn>
                              </p:par>
                            </p:childTnLst>
                          </p:cTn>
                        </p:par>
                        <p:par>
                          <p:cTn id="168" fill="hold">
                            <p:stCondLst>
                              <p:cond delay="20500"/>
                            </p:stCondLst>
                            <p:childTnLst>
                              <p:par>
                                <p:cTn id="169" presetID="10" presetClass="entr" presetSubtype="0" fill="hold" grpId="0" nodeType="afterEffect">
                                  <p:stCondLst>
                                    <p:cond delay="0"/>
                                  </p:stCondLst>
                                  <p:childTnLst>
                                    <p:set>
                                      <p:cBhvr>
                                        <p:cTn id="170" dur="1" fill="hold">
                                          <p:stCondLst>
                                            <p:cond delay="0"/>
                                          </p:stCondLst>
                                        </p:cTn>
                                        <p:tgtEl>
                                          <p:spTgt spid="16428"/>
                                        </p:tgtEl>
                                        <p:attrNameLst>
                                          <p:attrName>style.visibility</p:attrName>
                                        </p:attrNameLst>
                                      </p:cBhvr>
                                      <p:to>
                                        <p:strVal val="visible"/>
                                      </p:to>
                                    </p:set>
                                    <p:animEffect transition="in" filter="fade">
                                      <p:cBhvr>
                                        <p:cTn id="171" dur="500"/>
                                        <p:tgtEl>
                                          <p:spTgt spid="16428"/>
                                        </p:tgtEl>
                                      </p:cBhvr>
                                    </p:animEffect>
                                  </p:childTnLst>
                                </p:cTn>
                              </p:par>
                            </p:childTnLst>
                          </p:cTn>
                        </p:par>
                        <p:par>
                          <p:cTn id="172" fill="hold">
                            <p:stCondLst>
                              <p:cond delay="21000"/>
                            </p:stCondLst>
                            <p:childTnLst>
                              <p:par>
                                <p:cTn id="173" presetID="10" presetClass="entr" presetSubtype="0" fill="hold" grpId="0" nodeType="afterEffect">
                                  <p:stCondLst>
                                    <p:cond delay="0"/>
                                  </p:stCondLst>
                                  <p:childTnLst>
                                    <p:set>
                                      <p:cBhvr>
                                        <p:cTn id="174" dur="1" fill="hold">
                                          <p:stCondLst>
                                            <p:cond delay="0"/>
                                          </p:stCondLst>
                                        </p:cTn>
                                        <p:tgtEl>
                                          <p:spTgt spid="16429"/>
                                        </p:tgtEl>
                                        <p:attrNameLst>
                                          <p:attrName>style.visibility</p:attrName>
                                        </p:attrNameLst>
                                      </p:cBhvr>
                                      <p:to>
                                        <p:strVal val="visible"/>
                                      </p:to>
                                    </p:set>
                                    <p:animEffect transition="in" filter="fade">
                                      <p:cBhvr>
                                        <p:cTn id="175" dur="500"/>
                                        <p:tgtEl>
                                          <p:spTgt spid="16429"/>
                                        </p:tgtEl>
                                      </p:cBhvr>
                                    </p:animEffect>
                                  </p:childTnLst>
                                </p:cTn>
                              </p:par>
                            </p:childTnLst>
                          </p:cTn>
                        </p:par>
                        <p:par>
                          <p:cTn id="176" fill="hold">
                            <p:stCondLst>
                              <p:cond delay="21500"/>
                            </p:stCondLst>
                            <p:childTnLst>
                              <p:par>
                                <p:cTn id="177" presetID="10" presetClass="entr" presetSubtype="0" fill="hold" grpId="0" nodeType="afterEffect">
                                  <p:stCondLst>
                                    <p:cond delay="0"/>
                                  </p:stCondLst>
                                  <p:childTnLst>
                                    <p:set>
                                      <p:cBhvr>
                                        <p:cTn id="178" dur="1" fill="hold">
                                          <p:stCondLst>
                                            <p:cond delay="0"/>
                                          </p:stCondLst>
                                        </p:cTn>
                                        <p:tgtEl>
                                          <p:spTgt spid="16430"/>
                                        </p:tgtEl>
                                        <p:attrNameLst>
                                          <p:attrName>style.visibility</p:attrName>
                                        </p:attrNameLst>
                                      </p:cBhvr>
                                      <p:to>
                                        <p:strVal val="visible"/>
                                      </p:to>
                                    </p:set>
                                    <p:animEffect transition="in" filter="fade">
                                      <p:cBhvr>
                                        <p:cTn id="179" dur="500"/>
                                        <p:tgtEl>
                                          <p:spTgt spid="16430"/>
                                        </p:tgtEl>
                                      </p:cBhvr>
                                    </p:animEffect>
                                  </p:childTnLst>
                                </p:cTn>
                              </p:par>
                            </p:childTnLst>
                          </p:cTn>
                        </p:par>
                        <p:par>
                          <p:cTn id="180" fill="hold">
                            <p:stCondLst>
                              <p:cond delay="22000"/>
                            </p:stCondLst>
                            <p:childTnLst>
                              <p:par>
                                <p:cTn id="181" presetID="10" presetClass="entr" presetSubtype="0" fill="hold" grpId="0" nodeType="afterEffect">
                                  <p:stCondLst>
                                    <p:cond delay="0"/>
                                  </p:stCondLst>
                                  <p:childTnLst>
                                    <p:set>
                                      <p:cBhvr>
                                        <p:cTn id="182" dur="1" fill="hold">
                                          <p:stCondLst>
                                            <p:cond delay="0"/>
                                          </p:stCondLst>
                                        </p:cTn>
                                        <p:tgtEl>
                                          <p:spTgt spid="16431"/>
                                        </p:tgtEl>
                                        <p:attrNameLst>
                                          <p:attrName>style.visibility</p:attrName>
                                        </p:attrNameLst>
                                      </p:cBhvr>
                                      <p:to>
                                        <p:strVal val="visible"/>
                                      </p:to>
                                    </p:set>
                                    <p:animEffect transition="in" filter="fade">
                                      <p:cBhvr>
                                        <p:cTn id="183" dur="500"/>
                                        <p:tgtEl>
                                          <p:spTgt spid="16431"/>
                                        </p:tgtEl>
                                      </p:cBhvr>
                                    </p:animEffect>
                                  </p:childTnLst>
                                </p:cTn>
                              </p:par>
                            </p:childTnLst>
                          </p:cTn>
                        </p:par>
                        <p:par>
                          <p:cTn id="184" fill="hold">
                            <p:stCondLst>
                              <p:cond delay="22500"/>
                            </p:stCondLst>
                            <p:childTnLst>
                              <p:par>
                                <p:cTn id="185" presetID="10" presetClass="entr" presetSubtype="0" fill="hold" grpId="0" nodeType="afterEffect">
                                  <p:stCondLst>
                                    <p:cond delay="0"/>
                                  </p:stCondLst>
                                  <p:childTnLst>
                                    <p:set>
                                      <p:cBhvr>
                                        <p:cTn id="186" dur="1" fill="hold">
                                          <p:stCondLst>
                                            <p:cond delay="0"/>
                                          </p:stCondLst>
                                        </p:cTn>
                                        <p:tgtEl>
                                          <p:spTgt spid="16432"/>
                                        </p:tgtEl>
                                        <p:attrNameLst>
                                          <p:attrName>style.visibility</p:attrName>
                                        </p:attrNameLst>
                                      </p:cBhvr>
                                      <p:to>
                                        <p:strVal val="visible"/>
                                      </p:to>
                                    </p:set>
                                    <p:animEffect transition="in" filter="fade">
                                      <p:cBhvr>
                                        <p:cTn id="187" dur="500"/>
                                        <p:tgtEl>
                                          <p:spTgt spid="16432"/>
                                        </p:tgtEl>
                                      </p:cBhvr>
                                    </p:animEffect>
                                  </p:childTnLst>
                                </p:cTn>
                              </p:par>
                            </p:childTnLst>
                          </p:cTn>
                        </p:par>
                        <p:par>
                          <p:cTn id="188" fill="hold">
                            <p:stCondLst>
                              <p:cond delay="23000"/>
                            </p:stCondLst>
                            <p:childTnLst>
                              <p:par>
                                <p:cTn id="189" presetID="10" presetClass="entr" presetSubtype="0" fill="hold" grpId="0" nodeType="afterEffect">
                                  <p:stCondLst>
                                    <p:cond delay="0"/>
                                  </p:stCondLst>
                                  <p:childTnLst>
                                    <p:set>
                                      <p:cBhvr>
                                        <p:cTn id="190" dur="1" fill="hold">
                                          <p:stCondLst>
                                            <p:cond delay="0"/>
                                          </p:stCondLst>
                                        </p:cTn>
                                        <p:tgtEl>
                                          <p:spTgt spid="16433"/>
                                        </p:tgtEl>
                                        <p:attrNameLst>
                                          <p:attrName>style.visibility</p:attrName>
                                        </p:attrNameLst>
                                      </p:cBhvr>
                                      <p:to>
                                        <p:strVal val="visible"/>
                                      </p:to>
                                    </p:set>
                                    <p:animEffect transition="in" filter="fade">
                                      <p:cBhvr>
                                        <p:cTn id="191" dur="500"/>
                                        <p:tgtEl>
                                          <p:spTgt spid="16433"/>
                                        </p:tgtEl>
                                      </p:cBhvr>
                                    </p:animEffect>
                                  </p:childTnLst>
                                </p:cTn>
                              </p:par>
                            </p:childTnLst>
                          </p:cTn>
                        </p:par>
                        <p:par>
                          <p:cTn id="192" fill="hold">
                            <p:stCondLst>
                              <p:cond delay="23500"/>
                            </p:stCondLst>
                            <p:childTnLst>
                              <p:par>
                                <p:cTn id="193" presetID="10" presetClass="entr" presetSubtype="0" fill="hold" grpId="0" nodeType="afterEffect">
                                  <p:stCondLst>
                                    <p:cond delay="0"/>
                                  </p:stCondLst>
                                  <p:childTnLst>
                                    <p:set>
                                      <p:cBhvr>
                                        <p:cTn id="194" dur="1" fill="hold">
                                          <p:stCondLst>
                                            <p:cond delay="0"/>
                                          </p:stCondLst>
                                        </p:cTn>
                                        <p:tgtEl>
                                          <p:spTgt spid="16434"/>
                                        </p:tgtEl>
                                        <p:attrNameLst>
                                          <p:attrName>style.visibility</p:attrName>
                                        </p:attrNameLst>
                                      </p:cBhvr>
                                      <p:to>
                                        <p:strVal val="visible"/>
                                      </p:to>
                                    </p:set>
                                    <p:animEffect transition="in" filter="fade">
                                      <p:cBhvr>
                                        <p:cTn id="195" dur="500"/>
                                        <p:tgtEl>
                                          <p:spTgt spid="16434"/>
                                        </p:tgtEl>
                                      </p:cBhvr>
                                    </p:animEffect>
                                  </p:childTnLst>
                                </p:cTn>
                              </p:par>
                            </p:childTnLst>
                          </p:cTn>
                        </p:par>
                        <p:par>
                          <p:cTn id="196" fill="hold">
                            <p:stCondLst>
                              <p:cond delay="24000"/>
                            </p:stCondLst>
                            <p:childTnLst>
                              <p:par>
                                <p:cTn id="197" presetID="10" presetClass="entr" presetSubtype="0" fill="hold" grpId="0" nodeType="afterEffect">
                                  <p:stCondLst>
                                    <p:cond delay="0"/>
                                  </p:stCondLst>
                                  <p:childTnLst>
                                    <p:set>
                                      <p:cBhvr>
                                        <p:cTn id="198" dur="1" fill="hold">
                                          <p:stCondLst>
                                            <p:cond delay="0"/>
                                          </p:stCondLst>
                                        </p:cTn>
                                        <p:tgtEl>
                                          <p:spTgt spid="16435"/>
                                        </p:tgtEl>
                                        <p:attrNameLst>
                                          <p:attrName>style.visibility</p:attrName>
                                        </p:attrNameLst>
                                      </p:cBhvr>
                                      <p:to>
                                        <p:strVal val="visible"/>
                                      </p:to>
                                    </p:set>
                                    <p:animEffect transition="in" filter="fade">
                                      <p:cBhvr>
                                        <p:cTn id="199" dur="500"/>
                                        <p:tgtEl>
                                          <p:spTgt spid="16435"/>
                                        </p:tgtEl>
                                      </p:cBhvr>
                                    </p:animEffect>
                                  </p:childTnLst>
                                </p:cTn>
                              </p:par>
                            </p:childTnLst>
                          </p:cTn>
                        </p:par>
                        <p:par>
                          <p:cTn id="200" fill="hold">
                            <p:stCondLst>
                              <p:cond delay="24500"/>
                            </p:stCondLst>
                            <p:childTnLst>
                              <p:par>
                                <p:cTn id="201" presetID="10" presetClass="entr" presetSubtype="0" fill="hold" grpId="0" nodeType="afterEffect">
                                  <p:stCondLst>
                                    <p:cond delay="0"/>
                                  </p:stCondLst>
                                  <p:childTnLst>
                                    <p:set>
                                      <p:cBhvr>
                                        <p:cTn id="202" dur="1" fill="hold">
                                          <p:stCondLst>
                                            <p:cond delay="0"/>
                                          </p:stCondLst>
                                        </p:cTn>
                                        <p:tgtEl>
                                          <p:spTgt spid="16436"/>
                                        </p:tgtEl>
                                        <p:attrNameLst>
                                          <p:attrName>style.visibility</p:attrName>
                                        </p:attrNameLst>
                                      </p:cBhvr>
                                      <p:to>
                                        <p:strVal val="visible"/>
                                      </p:to>
                                    </p:set>
                                    <p:animEffect transition="in" filter="fade">
                                      <p:cBhvr>
                                        <p:cTn id="203" dur="500"/>
                                        <p:tgtEl>
                                          <p:spTgt spid="16436"/>
                                        </p:tgtEl>
                                      </p:cBhvr>
                                    </p:animEffect>
                                  </p:childTnLst>
                                </p:cTn>
                              </p:par>
                            </p:childTnLst>
                          </p:cTn>
                        </p:par>
                        <p:par>
                          <p:cTn id="204" fill="hold">
                            <p:stCondLst>
                              <p:cond delay="25000"/>
                            </p:stCondLst>
                            <p:childTnLst>
                              <p:par>
                                <p:cTn id="205" presetID="10" presetClass="entr" presetSubtype="0" fill="hold" grpId="0" nodeType="afterEffect">
                                  <p:stCondLst>
                                    <p:cond delay="0"/>
                                  </p:stCondLst>
                                  <p:childTnLst>
                                    <p:set>
                                      <p:cBhvr>
                                        <p:cTn id="206" dur="1" fill="hold">
                                          <p:stCondLst>
                                            <p:cond delay="0"/>
                                          </p:stCondLst>
                                        </p:cTn>
                                        <p:tgtEl>
                                          <p:spTgt spid="16437"/>
                                        </p:tgtEl>
                                        <p:attrNameLst>
                                          <p:attrName>style.visibility</p:attrName>
                                        </p:attrNameLst>
                                      </p:cBhvr>
                                      <p:to>
                                        <p:strVal val="visible"/>
                                      </p:to>
                                    </p:set>
                                    <p:animEffect transition="in" filter="fade">
                                      <p:cBhvr>
                                        <p:cTn id="207" dur="500"/>
                                        <p:tgtEl>
                                          <p:spTgt spid="16437"/>
                                        </p:tgtEl>
                                      </p:cBhvr>
                                    </p:animEffect>
                                  </p:childTnLst>
                                </p:cTn>
                              </p:par>
                            </p:childTnLst>
                          </p:cTn>
                        </p:par>
                        <p:par>
                          <p:cTn id="208" fill="hold">
                            <p:stCondLst>
                              <p:cond delay="25500"/>
                            </p:stCondLst>
                            <p:childTnLst>
                              <p:par>
                                <p:cTn id="209" presetID="10" presetClass="entr" presetSubtype="0" fill="hold" grpId="0" nodeType="afterEffect">
                                  <p:stCondLst>
                                    <p:cond delay="0"/>
                                  </p:stCondLst>
                                  <p:childTnLst>
                                    <p:set>
                                      <p:cBhvr>
                                        <p:cTn id="210" dur="1" fill="hold">
                                          <p:stCondLst>
                                            <p:cond delay="0"/>
                                          </p:stCondLst>
                                        </p:cTn>
                                        <p:tgtEl>
                                          <p:spTgt spid="16438"/>
                                        </p:tgtEl>
                                        <p:attrNameLst>
                                          <p:attrName>style.visibility</p:attrName>
                                        </p:attrNameLst>
                                      </p:cBhvr>
                                      <p:to>
                                        <p:strVal val="visible"/>
                                      </p:to>
                                    </p:set>
                                    <p:animEffect transition="in" filter="fade">
                                      <p:cBhvr>
                                        <p:cTn id="211" dur="500"/>
                                        <p:tgtEl>
                                          <p:spTgt spid="16438"/>
                                        </p:tgtEl>
                                      </p:cBhvr>
                                    </p:animEffect>
                                  </p:childTnLst>
                                </p:cTn>
                              </p:par>
                            </p:childTnLst>
                          </p:cTn>
                        </p:par>
                        <p:par>
                          <p:cTn id="212" fill="hold">
                            <p:stCondLst>
                              <p:cond delay="26000"/>
                            </p:stCondLst>
                            <p:childTnLst>
                              <p:par>
                                <p:cTn id="213" presetID="10" presetClass="entr" presetSubtype="0" fill="hold" grpId="0" nodeType="afterEffect">
                                  <p:stCondLst>
                                    <p:cond delay="0"/>
                                  </p:stCondLst>
                                  <p:childTnLst>
                                    <p:set>
                                      <p:cBhvr>
                                        <p:cTn id="214" dur="1" fill="hold">
                                          <p:stCondLst>
                                            <p:cond delay="0"/>
                                          </p:stCondLst>
                                        </p:cTn>
                                        <p:tgtEl>
                                          <p:spTgt spid="16439"/>
                                        </p:tgtEl>
                                        <p:attrNameLst>
                                          <p:attrName>style.visibility</p:attrName>
                                        </p:attrNameLst>
                                      </p:cBhvr>
                                      <p:to>
                                        <p:strVal val="visible"/>
                                      </p:to>
                                    </p:set>
                                    <p:animEffect transition="in" filter="fade">
                                      <p:cBhvr>
                                        <p:cTn id="215" dur="500"/>
                                        <p:tgtEl>
                                          <p:spTgt spid="16439"/>
                                        </p:tgtEl>
                                      </p:cBhvr>
                                    </p:animEffect>
                                  </p:childTnLst>
                                </p:cTn>
                              </p:par>
                            </p:childTnLst>
                          </p:cTn>
                        </p:par>
                        <p:par>
                          <p:cTn id="216" fill="hold">
                            <p:stCondLst>
                              <p:cond delay="26500"/>
                            </p:stCondLst>
                            <p:childTnLst>
                              <p:par>
                                <p:cTn id="217" presetID="10" presetClass="entr" presetSubtype="0" fill="hold" grpId="0" nodeType="afterEffect">
                                  <p:stCondLst>
                                    <p:cond delay="0"/>
                                  </p:stCondLst>
                                  <p:childTnLst>
                                    <p:set>
                                      <p:cBhvr>
                                        <p:cTn id="218" dur="1" fill="hold">
                                          <p:stCondLst>
                                            <p:cond delay="0"/>
                                          </p:stCondLst>
                                        </p:cTn>
                                        <p:tgtEl>
                                          <p:spTgt spid="16440"/>
                                        </p:tgtEl>
                                        <p:attrNameLst>
                                          <p:attrName>style.visibility</p:attrName>
                                        </p:attrNameLst>
                                      </p:cBhvr>
                                      <p:to>
                                        <p:strVal val="visible"/>
                                      </p:to>
                                    </p:set>
                                    <p:animEffect transition="in" filter="fade">
                                      <p:cBhvr>
                                        <p:cTn id="219" dur="500"/>
                                        <p:tgtEl>
                                          <p:spTgt spid="16440"/>
                                        </p:tgtEl>
                                      </p:cBhvr>
                                    </p:animEffect>
                                  </p:childTnLst>
                                </p:cTn>
                              </p:par>
                            </p:childTnLst>
                          </p:cTn>
                        </p:par>
                        <p:par>
                          <p:cTn id="220" fill="hold">
                            <p:stCondLst>
                              <p:cond delay="27000"/>
                            </p:stCondLst>
                            <p:childTnLst>
                              <p:par>
                                <p:cTn id="221" presetID="10" presetClass="entr" presetSubtype="0" fill="hold" grpId="0" nodeType="afterEffect">
                                  <p:stCondLst>
                                    <p:cond delay="0"/>
                                  </p:stCondLst>
                                  <p:childTnLst>
                                    <p:set>
                                      <p:cBhvr>
                                        <p:cTn id="222" dur="1" fill="hold">
                                          <p:stCondLst>
                                            <p:cond delay="0"/>
                                          </p:stCondLst>
                                        </p:cTn>
                                        <p:tgtEl>
                                          <p:spTgt spid="16441"/>
                                        </p:tgtEl>
                                        <p:attrNameLst>
                                          <p:attrName>style.visibility</p:attrName>
                                        </p:attrNameLst>
                                      </p:cBhvr>
                                      <p:to>
                                        <p:strVal val="visible"/>
                                      </p:to>
                                    </p:set>
                                    <p:animEffect transition="in" filter="fade">
                                      <p:cBhvr>
                                        <p:cTn id="223" dur="500"/>
                                        <p:tgtEl>
                                          <p:spTgt spid="16441"/>
                                        </p:tgtEl>
                                      </p:cBhvr>
                                    </p:animEffect>
                                  </p:childTnLst>
                                </p:cTn>
                              </p:par>
                            </p:childTnLst>
                          </p:cTn>
                        </p:par>
                        <p:par>
                          <p:cTn id="224" fill="hold">
                            <p:stCondLst>
                              <p:cond delay="27500"/>
                            </p:stCondLst>
                            <p:childTnLst>
                              <p:par>
                                <p:cTn id="225" presetID="10" presetClass="entr" presetSubtype="0" fill="hold" grpId="0" nodeType="afterEffect">
                                  <p:stCondLst>
                                    <p:cond delay="0"/>
                                  </p:stCondLst>
                                  <p:childTnLst>
                                    <p:set>
                                      <p:cBhvr>
                                        <p:cTn id="226" dur="1" fill="hold">
                                          <p:stCondLst>
                                            <p:cond delay="0"/>
                                          </p:stCondLst>
                                        </p:cTn>
                                        <p:tgtEl>
                                          <p:spTgt spid="16442"/>
                                        </p:tgtEl>
                                        <p:attrNameLst>
                                          <p:attrName>style.visibility</p:attrName>
                                        </p:attrNameLst>
                                      </p:cBhvr>
                                      <p:to>
                                        <p:strVal val="visible"/>
                                      </p:to>
                                    </p:set>
                                    <p:animEffect transition="in" filter="fade">
                                      <p:cBhvr>
                                        <p:cTn id="227" dur="500"/>
                                        <p:tgtEl>
                                          <p:spTgt spid="16442"/>
                                        </p:tgtEl>
                                      </p:cBhvr>
                                    </p:animEffect>
                                  </p:childTnLst>
                                </p:cTn>
                              </p:par>
                            </p:childTnLst>
                          </p:cTn>
                        </p:par>
                        <p:par>
                          <p:cTn id="228" fill="hold">
                            <p:stCondLst>
                              <p:cond delay="28000"/>
                            </p:stCondLst>
                            <p:childTnLst>
                              <p:par>
                                <p:cTn id="229" presetID="10" presetClass="entr" presetSubtype="0" fill="hold" grpId="0" nodeType="afterEffect" nodePh="1">
                                  <p:stCondLst>
                                    <p:cond delay="0"/>
                                  </p:stCondLst>
                                  <p:endCondLst>
                                    <p:cond evt="begin" delay="0">
                                      <p:tn val="229"/>
                                    </p:cond>
                                  </p:endCondLst>
                                  <p:childTnLst>
                                    <p:set>
                                      <p:cBhvr>
                                        <p:cTn id="230" dur="1" fill="hold">
                                          <p:stCondLst>
                                            <p:cond delay="0"/>
                                          </p:stCondLst>
                                        </p:cTn>
                                        <p:tgtEl>
                                          <p:spTgt spid="16443"/>
                                        </p:tgtEl>
                                        <p:attrNameLst>
                                          <p:attrName>style.visibility</p:attrName>
                                        </p:attrNameLst>
                                      </p:cBhvr>
                                      <p:to>
                                        <p:strVal val="visible"/>
                                      </p:to>
                                    </p:set>
                                    <p:animEffect transition="in" filter="fade">
                                      <p:cBhvr>
                                        <p:cTn id="231" dur="500"/>
                                        <p:tgtEl>
                                          <p:spTgt spid="16443"/>
                                        </p:tgtEl>
                                      </p:cBhvr>
                                    </p:animEffect>
                                  </p:childTnLst>
                                </p:cTn>
                              </p:par>
                            </p:childTnLst>
                          </p:cTn>
                        </p:par>
                        <p:par>
                          <p:cTn id="232" fill="hold">
                            <p:stCondLst>
                              <p:cond delay="28500"/>
                            </p:stCondLst>
                            <p:childTnLst>
                              <p:par>
                                <p:cTn id="233" presetID="10" presetClass="entr" presetSubtype="0" fill="hold" grpId="0" nodeType="afterEffect">
                                  <p:stCondLst>
                                    <p:cond delay="0"/>
                                  </p:stCondLst>
                                  <p:childTnLst>
                                    <p:set>
                                      <p:cBhvr>
                                        <p:cTn id="234" dur="1" fill="hold">
                                          <p:stCondLst>
                                            <p:cond delay="0"/>
                                          </p:stCondLst>
                                        </p:cTn>
                                        <p:tgtEl>
                                          <p:spTgt spid="16444"/>
                                        </p:tgtEl>
                                        <p:attrNameLst>
                                          <p:attrName>style.visibility</p:attrName>
                                        </p:attrNameLst>
                                      </p:cBhvr>
                                      <p:to>
                                        <p:strVal val="visible"/>
                                      </p:to>
                                    </p:set>
                                    <p:animEffect transition="in" filter="fade">
                                      <p:cBhvr>
                                        <p:cTn id="235" dur="500"/>
                                        <p:tgtEl>
                                          <p:spTgt spid="16444"/>
                                        </p:tgtEl>
                                      </p:cBhvr>
                                    </p:animEffect>
                                  </p:childTnLst>
                                </p:cTn>
                              </p:par>
                            </p:childTnLst>
                          </p:cTn>
                        </p:par>
                        <p:par>
                          <p:cTn id="236" fill="hold">
                            <p:stCondLst>
                              <p:cond delay="29000"/>
                            </p:stCondLst>
                            <p:childTnLst>
                              <p:par>
                                <p:cTn id="237" presetID="10" presetClass="entr" presetSubtype="0" fill="hold" grpId="0" nodeType="afterEffect">
                                  <p:stCondLst>
                                    <p:cond delay="0"/>
                                  </p:stCondLst>
                                  <p:childTnLst>
                                    <p:set>
                                      <p:cBhvr>
                                        <p:cTn id="238" dur="1" fill="hold">
                                          <p:stCondLst>
                                            <p:cond delay="0"/>
                                          </p:stCondLst>
                                        </p:cTn>
                                        <p:tgtEl>
                                          <p:spTgt spid="16445"/>
                                        </p:tgtEl>
                                        <p:attrNameLst>
                                          <p:attrName>style.visibility</p:attrName>
                                        </p:attrNameLst>
                                      </p:cBhvr>
                                      <p:to>
                                        <p:strVal val="visible"/>
                                      </p:to>
                                    </p:set>
                                    <p:animEffect transition="in" filter="fade">
                                      <p:cBhvr>
                                        <p:cTn id="239" dur="500"/>
                                        <p:tgtEl>
                                          <p:spTgt spid="16445"/>
                                        </p:tgtEl>
                                      </p:cBhvr>
                                    </p:animEffect>
                                  </p:childTnLst>
                                </p:cTn>
                              </p:par>
                            </p:childTnLst>
                          </p:cTn>
                        </p:par>
                        <p:par>
                          <p:cTn id="240" fill="hold">
                            <p:stCondLst>
                              <p:cond delay="29500"/>
                            </p:stCondLst>
                            <p:childTnLst>
                              <p:par>
                                <p:cTn id="241" presetID="10" presetClass="entr" presetSubtype="0" fill="hold" grpId="0" nodeType="afterEffect">
                                  <p:stCondLst>
                                    <p:cond delay="0"/>
                                  </p:stCondLst>
                                  <p:childTnLst>
                                    <p:set>
                                      <p:cBhvr>
                                        <p:cTn id="242" dur="1" fill="hold">
                                          <p:stCondLst>
                                            <p:cond delay="0"/>
                                          </p:stCondLst>
                                        </p:cTn>
                                        <p:tgtEl>
                                          <p:spTgt spid="16446"/>
                                        </p:tgtEl>
                                        <p:attrNameLst>
                                          <p:attrName>style.visibility</p:attrName>
                                        </p:attrNameLst>
                                      </p:cBhvr>
                                      <p:to>
                                        <p:strVal val="visible"/>
                                      </p:to>
                                    </p:set>
                                    <p:animEffect transition="in" filter="fade">
                                      <p:cBhvr>
                                        <p:cTn id="243" dur="500"/>
                                        <p:tgtEl>
                                          <p:spTgt spid="16446"/>
                                        </p:tgtEl>
                                      </p:cBhvr>
                                    </p:animEffect>
                                  </p:childTnLst>
                                </p:cTn>
                              </p:par>
                            </p:childTnLst>
                          </p:cTn>
                        </p:par>
                        <p:par>
                          <p:cTn id="244" fill="hold">
                            <p:stCondLst>
                              <p:cond delay="30000"/>
                            </p:stCondLst>
                            <p:childTnLst>
                              <p:par>
                                <p:cTn id="245" presetID="10" presetClass="entr" presetSubtype="0" fill="hold" grpId="0" nodeType="afterEffect">
                                  <p:stCondLst>
                                    <p:cond delay="0"/>
                                  </p:stCondLst>
                                  <p:childTnLst>
                                    <p:set>
                                      <p:cBhvr>
                                        <p:cTn id="246" dur="1" fill="hold">
                                          <p:stCondLst>
                                            <p:cond delay="0"/>
                                          </p:stCondLst>
                                        </p:cTn>
                                        <p:tgtEl>
                                          <p:spTgt spid="16447"/>
                                        </p:tgtEl>
                                        <p:attrNameLst>
                                          <p:attrName>style.visibility</p:attrName>
                                        </p:attrNameLst>
                                      </p:cBhvr>
                                      <p:to>
                                        <p:strVal val="visible"/>
                                      </p:to>
                                    </p:set>
                                    <p:animEffect transition="in" filter="fade">
                                      <p:cBhvr>
                                        <p:cTn id="247" dur="500"/>
                                        <p:tgtEl>
                                          <p:spTgt spid="16447"/>
                                        </p:tgtEl>
                                      </p:cBhvr>
                                    </p:animEffect>
                                  </p:childTnLst>
                                </p:cTn>
                              </p:par>
                            </p:childTnLst>
                          </p:cTn>
                        </p:par>
                        <p:par>
                          <p:cTn id="248" fill="hold">
                            <p:stCondLst>
                              <p:cond delay="30500"/>
                            </p:stCondLst>
                            <p:childTnLst>
                              <p:par>
                                <p:cTn id="249" presetID="10" presetClass="entr" presetSubtype="0" fill="hold" grpId="0" nodeType="afterEffect">
                                  <p:stCondLst>
                                    <p:cond delay="0"/>
                                  </p:stCondLst>
                                  <p:childTnLst>
                                    <p:set>
                                      <p:cBhvr>
                                        <p:cTn id="250" dur="1" fill="hold">
                                          <p:stCondLst>
                                            <p:cond delay="0"/>
                                          </p:stCondLst>
                                        </p:cTn>
                                        <p:tgtEl>
                                          <p:spTgt spid="16448"/>
                                        </p:tgtEl>
                                        <p:attrNameLst>
                                          <p:attrName>style.visibility</p:attrName>
                                        </p:attrNameLst>
                                      </p:cBhvr>
                                      <p:to>
                                        <p:strVal val="visible"/>
                                      </p:to>
                                    </p:set>
                                    <p:animEffect transition="in" filter="fade">
                                      <p:cBhvr>
                                        <p:cTn id="251" dur="500"/>
                                        <p:tgtEl>
                                          <p:spTgt spid="16448"/>
                                        </p:tgtEl>
                                      </p:cBhvr>
                                    </p:animEffect>
                                  </p:childTnLst>
                                </p:cTn>
                              </p:par>
                            </p:childTnLst>
                          </p:cTn>
                        </p:par>
                        <p:par>
                          <p:cTn id="252" fill="hold">
                            <p:stCondLst>
                              <p:cond delay="31000"/>
                            </p:stCondLst>
                            <p:childTnLst>
                              <p:par>
                                <p:cTn id="253" presetID="10" presetClass="entr" presetSubtype="0" fill="hold" grpId="0" nodeType="afterEffect">
                                  <p:stCondLst>
                                    <p:cond delay="0"/>
                                  </p:stCondLst>
                                  <p:childTnLst>
                                    <p:set>
                                      <p:cBhvr>
                                        <p:cTn id="254" dur="1" fill="hold">
                                          <p:stCondLst>
                                            <p:cond delay="0"/>
                                          </p:stCondLst>
                                        </p:cTn>
                                        <p:tgtEl>
                                          <p:spTgt spid="16449"/>
                                        </p:tgtEl>
                                        <p:attrNameLst>
                                          <p:attrName>style.visibility</p:attrName>
                                        </p:attrNameLst>
                                      </p:cBhvr>
                                      <p:to>
                                        <p:strVal val="visible"/>
                                      </p:to>
                                    </p:set>
                                    <p:animEffect transition="in" filter="fade">
                                      <p:cBhvr>
                                        <p:cTn id="255" dur="500"/>
                                        <p:tgtEl>
                                          <p:spTgt spid="16449"/>
                                        </p:tgtEl>
                                      </p:cBhvr>
                                    </p:animEffect>
                                  </p:childTnLst>
                                </p:cTn>
                              </p:par>
                            </p:childTnLst>
                          </p:cTn>
                        </p:par>
                        <p:par>
                          <p:cTn id="256" fill="hold">
                            <p:stCondLst>
                              <p:cond delay="31500"/>
                            </p:stCondLst>
                            <p:childTnLst>
                              <p:par>
                                <p:cTn id="257" presetID="10" presetClass="entr" presetSubtype="0" fill="hold" grpId="0" nodeType="afterEffect">
                                  <p:stCondLst>
                                    <p:cond delay="0"/>
                                  </p:stCondLst>
                                  <p:childTnLst>
                                    <p:set>
                                      <p:cBhvr>
                                        <p:cTn id="258" dur="1" fill="hold">
                                          <p:stCondLst>
                                            <p:cond delay="0"/>
                                          </p:stCondLst>
                                        </p:cTn>
                                        <p:tgtEl>
                                          <p:spTgt spid="16450"/>
                                        </p:tgtEl>
                                        <p:attrNameLst>
                                          <p:attrName>style.visibility</p:attrName>
                                        </p:attrNameLst>
                                      </p:cBhvr>
                                      <p:to>
                                        <p:strVal val="visible"/>
                                      </p:to>
                                    </p:set>
                                    <p:animEffect transition="in" filter="fade">
                                      <p:cBhvr>
                                        <p:cTn id="259" dur="500"/>
                                        <p:tgtEl>
                                          <p:spTgt spid="16450"/>
                                        </p:tgtEl>
                                      </p:cBhvr>
                                    </p:animEffect>
                                  </p:childTnLst>
                                </p:cTn>
                              </p:par>
                            </p:childTnLst>
                          </p:cTn>
                        </p:par>
                        <p:par>
                          <p:cTn id="260" fill="hold">
                            <p:stCondLst>
                              <p:cond delay="32000"/>
                            </p:stCondLst>
                            <p:childTnLst>
                              <p:par>
                                <p:cTn id="261" presetID="10" presetClass="entr" presetSubtype="0" fill="hold" grpId="0" nodeType="afterEffect">
                                  <p:stCondLst>
                                    <p:cond delay="0"/>
                                  </p:stCondLst>
                                  <p:childTnLst>
                                    <p:set>
                                      <p:cBhvr>
                                        <p:cTn id="262" dur="1" fill="hold">
                                          <p:stCondLst>
                                            <p:cond delay="0"/>
                                          </p:stCondLst>
                                        </p:cTn>
                                        <p:tgtEl>
                                          <p:spTgt spid="16451"/>
                                        </p:tgtEl>
                                        <p:attrNameLst>
                                          <p:attrName>style.visibility</p:attrName>
                                        </p:attrNameLst>
                                      </p:cBhvr>
                                      <p:to>
                                        <p:strVal val="visible"/>
                                      </p:to>
                                    </p:set>
                                    <p:animEffect transition="in" filter="fade">
                                      <p:cBhvr>
                                        <p:cTn id="263" dur="500"/>
                                        <p:tgtEl>
                                          <p:spTgt spid="16451"/>
                                        </p:tgtEl>
                                      </p:cBhvr>
                                    </p:animEffect>
                                  </p:childTnLst>
                                </p:cTn>
                              </p:par>
                            </p:childTnLst>
                          </p:cTn>
                        </p:par>
                        <p:par>
                          <p:cTn id="264" fill="hold">
                            <p:stCondLst>
                              <p:cond delay="32500"/>
                            </p:stCondLst>
                            <p:childTnLst>
                              <p:par>
                                <p:cTn id="265" presetID="10" presetClass="entr" presetSubtype="0" fill="hold" grpId="0" nodeType="afterEffect">
                                  <p:stCondLst>
                                    <p:cond delay="0"/>
                                  </p:stCondLst>
                                  <p:childTnLst>
                                    <p:set>
                                      <p:cBhvr>
                                        <p:cTn id="266" dur="1" fill="hold">
                                          <p:stCondLst>
                                            <p:cond delay="0"/>
                                          </p:stCondLst>
                                        </p:cTn>
                                        <p:tgtEl>
                                          <p:spTgt spid="16452"/>
                                        </p:tgtEl>
                                        <p:attrNameLst>
                                          <p:attrName>style.visibility</p:attrName>
                                        </p:attrNameLst>
                                      </p:cBhvr>
                                      <p:to>
                                        <p:strVal val="visible"/>
                                      </p:to>
                                    </p:set>
                                    <p:animEffect transition="in" filter="fade">
                                      <p:cBhvr>
                                        <p:cTn id="267" dur="500"/>
                                        <p:tgtEl>
                                          <p:spTgt spid="16452"/>
                                        </p:tgtEl>
                                      </p:cBhvr>
                                    </p:animEffect>
                                  </p:childTnLst>
                                </p:cTn>
                              </p:par>
                            </p:childTnLst>
                          </p:cTn>
                        </p:par>
                        <p:par>
                          <p:cTn id="268" fill="hold">
                            <p:stCondLst>
                              <p:cond delay="33000"/>
                            </p:stCondLst>
                            <p:childTnLst>
                              <p:par>
                                <p:cTn id="269" presetID="10" presetClass="entr" presetSubtype="0" fill="hold" grpId="0" nodeType="afterEffect">
                                  <p:stCondLst>
                                    <p:cond delay="0"/>
                                  </p:stCondLst>
                                  <p:childTnLst>
                                    <p:set>
                                      <p:cBhvr>
                                        <p:cTn id="270" dur="1" fill="hold">
                                          <p:stCondLst>
                                            <p:cond delay="0"/>
                                          </p:stCondLst>
                                        </p:cTn>
                                        <p:tgtEl>
                                          <p:spTgt spid="16453"/>
                                        </p:tgtEl>
                                        <p:attrNameLst>
                                          <p:attrName>style.visibility</p:attrName>
                                        </p:attrNameLst>
                                      </p:cBhvr>
                                      <p:to>
                                        <p:strVal val="visible"/>
                                      </p:to>
                                    </p:set>
                                    <p:animEffect transition="in" filter="fade">
                                      <p:cBhvr>
                                        <p:cTn id="271" dur="500"/>
                                        <p:tgtEl>
                                          <p:spTgt spid="16453"/>
                                        </p:tgtEl>
                                      </p:cBhvr>
                                    </p:animEffect>
                                  </p:childTnLst>
                                </p:cTn>
                              </p:par>
                            </p:childTnLst>
                          </p:cTn>
                        </p:par>
                        <p:par>
                          <p:cTn id="272" fill="hold">
                            <p:stCondLst>
                              <p:cond delay="33500"/>
                            </p:stCondLst>
                            <p:childTnLst>
                              <p:par>
                                <p:cTn id="273" presetID="10" presetClass="entr" presetSubtype="0" fill="hold" grpId="0" nodeType="afterEffect">
                                  <p:stCondLst>
                                    <p:cond delay="0"/>
                                  </p:stCondLst>
                                  <p:childTnLst>
                                    <p:set>
                                      <p:cBhvr>
                                        <p:cTn id="274" dur="1" fill="hold">
                                          <p:stCondLst>
                                            <p:cond delay="0"/>
                                          </p:stCondLst>
                                        </p:cTn>
                                        <p:tgtEl>
                                          <p:spTgt spid="16454"/>
                                        </p:tgtEl>
                                        <p:attrNameLst>
                                          <p:attrName>style.visibility</p:attrName>
                                        </p:attrNameLst>
                                      </p:cBhvr>
                                      <p:to>
                                        <p:strVal val="visible"/>
                                      </p:to>
                                    </p:set>
                                    <p:animEffect transition="in" filter="fade">
                                      <p:cBhvr>
                                        <p:cTn id="275" dur="500"/>
                                        <p:tgtEl>
                                          <p:spTgt spid="16454"/>
                                        </p:tgtEl>
                                      </p:cBhvr>
                                    </p:animEffect>
                                  </p:childTnLst>
                                </p:cTn>
                              </p:par>
                            </p:childTnLst>
                          </p:cTn>
                        </p:par>
                        <p:par>
                          <p:cTn id="276" fill="hold">
                            <p:stCondLst>
                              <p:cond delay="34000"/>
                            </p:stCondLst>
                            <p:childTnLst>
                              <p:par>
                                <p:cTn id="277" presetID="10" presetClass="entr" presetSubtype="0" fill="hold" grpId="0" nodeType="afterEffect">
                                  <p:stCondLst>
                                    <p:cond delay="0"/>
                                  </p:stCondLst>
                                  <p:childTnLst>
                                    <p:set>
                                      <p:cBhvr>
                                        <p:cTn id="278" dur="1" fill="hold">
                                          <p:stCondLst>
                                            <p:cond delay="0"/>
                                          </p:stCondLst>
                                        </p:cTn>
                                        <p:tgtEl>
                                          <p:spTgt spid="16455"/>
                                        </p:tgtEl>
                                        <p:attrNameLst>
                                          <p:attrName>style.visibility</p:attrName>
                                        </p:attrNameLst>
                                      </p:cBhvr>
                                      <p:to>
                                        <p:strVal val="visible"/>
                                      </p:to>
                                    </p:set>
                                    <p:animEffect transition="in" filter="fade">
                                      <p:cBhvr>
                                        <p:cTn id="279" dur="500"/>
                                        <p:tgtEl>
                                          <p:spTgt spid="16455"/>
                                        </p:tgtEl>
                                      </p:cBhvr>
                                    </p:animEffect>
                                  </p:childTnLst>
                                </p:cTn>
                              </p:par>
                            </p:childTnLst>
                          </p:cTn>
                        </p:par>
                        <p:par>
                          <p:cTn id="280" fill="hold">
                            <p:stCondLst>
                              <p:cond delay="34500"/>
                            </p:stCondLst>
                            <p:childTnLst>
                              <p:par>
                                <p:cTn id="281" presetID="10" presetClass="entr" presetSubtype="0" fill="hold" grpId="0" nodeType="afterEffect">
                                  <p:stCondLst>
                                    <p:cond delay="0"/>
                                  </p:stCondLst>
                                  <p:childTnLst>
                                    <p:set>
                                      <p:cBhvr>
                                        <p:cTn id="282" dur="1" fill="hold">
                                          <p:stCondLst>
                                            <p:cond delay="0"/>
                                          </p:stCondLst>
                                        </p:cTn>
                                        <p:tgtEl>
                                          <p:spTgt spid="16456"/>
                                        </p:tgtEl>
                                        <p:attrNameLst>
                                          <p:attrName>style.visibility</p:attrName>
                                        </p:attrNameLst>
                                      </p:cBhvr>
                                      <p:to>
                                        <p:strVal val="visible"/>
                                      </p:to>
                                    </p:set>
                                    <p:animEffect transition="in" filter="fade">
                                      <p:cBhvr>
                                        <p:cTn id="283" dur="500"/>
                                        <p:tgtEl>
                                          <p:spTgt spid="16456"/>
                                        </p:tgtEl>
                                      </p:cBhvr>
                                    </p:animEffect>
                                  </p:childTnLst>
                                </p:cTn>
                              </p:par>
                            </p:childTnLst>
                          </p:cTn>
                        </p:par>
                        <p:par>
                          <p:cTn id="284" fill="hold">
                            <p:stCondLst>
                              <p:cond delay="35000"/>
                            </p:stCondLst>
                            <p:childTnLst>
                              <p:par>
                                <p:cTn id="285" presetID="10" presetClass="entr" presetSubtype="0" fill="hold" grpId="0" nodeType="afterEffect">
                                  <p:stCondLst>
                                    <p:cond delay="0"/>
                                  </p:stCondLst>
                                  <p:childTnLst>
                                    <p:set>
                                      <p:cBhvr>
                                        <p:cTn id="286" dur="1" fill="hold">
                                          <p:stCondLst>
                                            <p:cond delay="0"/>
                                          </p:stCondLst>
                                        </p:cTn>
                                        <p:tgtEl>
                                          <p:spTgt spid="16457"/>
                                        </p:tgtEl>
                                        <p:attrNameLst>
                                          <p:attrName>style.visibility</p:attrName>
                                        </p:attrNameLst>
                                      </p:cBhvr>
                                      <p:to>
                                        <p:strVal val="visible"/>
                                      </p:to>
                                    </p:set>
                                    <p:animEffect transition="in" filter="fade">
                                      <p:cBhvr>
                                        <p:cTn id="287" dur="500"/>
                                        <p:tgtEl>
                                          <p:spTgt spid="16457"/>
                                        </p:tgtEl>
                                      </p:cBhvr>
                                    </p:animEffect>
                                  </p:childTnLst>
                                </p:cTn>
                              </p:par>
                            </p:childTnLst>
                          </p:cTn>
                        </p:par>
                        <p:par>
                          <p:cTn id="288" fill="hold">
                            <p:stCondLst>
                              <p:cond delay="35500"/>
                            </p:stCondLst>
                            <p:childTnLst>
                              <p:par>
                                <p:cTn id="289" presetID="10" presetClass="entr" presetSubtype="0" fill="hold" grpId="0" nodeType="afterEffect">
                                  <p:stCondLst>
                                    <p:cond delay="0"/>
                                  </p:stCondLst>
                                  <p:childTnLst>
                                    <p:set>
                                      <p:cBhvr>
                                        <p:cTn id="290" dur="1" fill="hold">
                                          <p:stCondLst>
                                            <p:cond delay="0"/>
                                          </p:stCondLst>
                                        </p:cTn>
                                        <p:tgtEl>
                                          <p:spTgt spid="16458"/>
                                        </p:tgtEl>
                                        <p:attrNameLst>
                                          <p:attrName>style.visibility</p:attrName>
                                        </p:attrNameLst>
                                      </p:cBhvr>
                                      <p:to>
                                        <p:strVal val="visible"/>
                                      </p:to>
                                    </p:set>
                                    <p:animEffect transition="in" filter="fade">
                                      <p:cBhvr>
                                        <p:cTn id="291" dur="500"/>
                                        <p:tgtEl>
                                          <p:spTgt spid="16458"/>
                                        </p:tgtEl>
                                      </p:cBhvr>
                                    </p:animEffect>
                                  </p:childTnLst>
                                </p:cTn>
                              </p:par>
                            </p:childTnLst>
                          </p:cTn>
                        </p:par>
                        <p:par>
                          <p:cTn id="292" fill="hold">
                            <p:stCondLst>
                              <p:cond delay="36000"/>
                            </p:stCondLst>
                            <p:childTnLst>
                              <p:par>
                                <p:cTn id="293" presetID="10" presetClass="entr" presetSubtype="0" fill="hold" grpId="0" nodeType="afterEffect">
                                  <p:stCondLst>
                                    <p:cond delay="0"/>
                                  </p:stCondLst>
                                  <p:childTnLst>
                                    <p:set>
                                      <p:cBhvr>
                                        <p:cTn id="294" dur="1" fill="hold">
                                          <p:stCondLst>
                                            <p:cond delay="0"/>
                                          </p:stCondLst>
                                        </p:cTn>
                                        <p:tgtEl>
                                          <p:spTgt spid="16459"/>
                                        </p:tgtEl>
                                        <p:attrNameLst>
                                          <p:attrName>style.visibility</p:attrName>
                                        </p:attrNameLst>
                                      </p:cBhvr>
                                      <p:to>
                                        <p:strVal val="visible"/>
                                      </p:to>
                                    </p:set>
                                    <p:animEffect transition="in" filter="fade">
                                      <p:cBhvr>
                                        <p:cTn id="295" dur="500"/>
                                        <p:tgtEl>
                                          <p:spTgt spid="16459"/>
                                        </p:tgtEl>
                                      </p:cBhvr>
                                    </p:animEffect>
                                  </p:childTnLst>
                                </p:cTn>
                              </p:par>
                            </p:childTnLst>
                          </p:cTn>
                        </p:par>
                        <p:par>
                          <p:cTn id="296" fill="hold">
                            <p:stCondLst>
                              <p:cond delay="36500"/>
                            </p:stCondLst>
                            <p:childTnLst>
                              <p:par>
                                <p:cTn id="297" presetID="10" presetClass="entr" presetSubtype="0" fill="hold" grpId="0" nodeType="afterEffect">
                                  <p:stCondLst>
                                    <p:cond delay="0"/>
                                  </p:stCondLst>
                                  <p:childTnLst>
                                    <p:set>
                                      <p:cBhvr>
                                        <p:cTn id="298" dur="1" fill="hold">
                                          <p:stCondLst>
                                            <p:cond delay="0"/>
                                          </p:stCondLst>
                                        </p:cTn>
                                        <p:tgtEl>
                                          <p:spTgt spid="16460"/>
                                        </p:tgtEl>
                                        <p:attrNameLst>
                                          <p:attrName>style.visibility</p:attrName>
                                        </p:attrNameLst>
                                      </p:cBhvr>
                                      <p:to>
                                        <p:strVal val="visible"/>
                                      </p:to>
                                    </p:set>
                                    <p:animEffect transition="in" filter="fade">
                                      <p:cBhvr>
                                        <p:cTn id="299" dur="500"/>
                                        <p:tgtEl>
                                          <p:spTgt spid="16460"/>
                                        </p:tgtEl>
                                      </p:cBhvr>
                                    </p:animEffect>
                                  </p:childTnLst>
                                </p:cTn>
                              </p:par>
                            </p:childTnLst>
                          </p:cTn>
                        </p:par>
                        <p:par>
                          <p:cTn id="300" fill="hold">
                            <p:stCondLst>
                              <p:cond delay="37000"/>
                            </p:stCondLst>
                            <p:childTnLst>
                              <p:par>
                                <p:cTn id="301" presetID="10" presetClass="entr" presetSubtype="0" fill="hold" grpId="0" nodeType="afterEffect">
                                  <p:stCondLst>
                                    <p:cond delay="0"/>
                                  </p:stCondLst>
                                  <p:childTnLst>
                                    <p:set>
                                      <p:cBhvr>
                                        <p:cTn id="302" dur="1" fill="hold">
                                          <p:stCondLst>
                                            <p:cond delay="0"/>
                                          </p:stCondLst>
                                        </p:cTn>
                                        <p:tgtEl>
                                          <p:spTgt spid="93"/>
                                        </p:tgtEl>
                                        <p:attrNameLst>
                                          <p:attrName>style.visibility</p:attrName>
                                        </p:attrNameLst>
                                      </p:cBhvr>
                                      <p:to>
                                        <p:strVal val="visible"/>
                                      </p:to>
                                    </p:set>
                                    <p:animEffect transition="in" filter="fade">
                                      <p:cBhvr>
                                        <p:cTn id="303" dur="500"/>
                                        <p:tgtEl>
                                          <p:spTgt spid="93"/>
                                        </p:tgtEl>
                                      </p:cBhvr>
                                    </p:animEffect>
                                  </p:childTnLst>
                                </p:cTn>
                              </p:par>
                            </p:childTnLst>
                          </p:cTn>
                        </p:par>
                        <p:par>
                          <p:cTn id="304" fill="hold">
                            <p:stCondLst>
                              <p:cond delay="37500"/>
                            </p:stCondLst>
                            <p:childTnLst>
                              <p:par>
                                <p:cTn id="305" presetID="10" presetClass="entr" presetSubtype="0" fill="hold" grpId="0" nodeType="afterEffect">
                                  <p:stCondLst>
                                    <p:cond delay="0"/>
                                  </p:stCondLst>
                                  <p:childTnLst>
                                    <p:set>
                                      <p:cBhvr>
                                        <p:cTn id="306" dur="1" fill="hold">
                                          <p:stCondLst>
                                            <p:cond delay="0"/>
                                          </p:stCondLst>
                                        </p:cTn>
                                        <p:tgtEl>
                                          <p:spTgt spid="16462"/>
                                        </p:tgtEl>
                                        <p:attrNameLst>
                                          <p:attrName>style.visibility</p:attrName>
                                        </p:attrNameLst>
                                      </p:cBhvr>
                                      <p:to>
                                        <p:strVal val="visible"/>
                                      </p:to>
                                    </p:set>
                                    <p:animEffect transition="in" filter="fade">
                                      <p:cBhvr>
                                        <p:cTn id="307" dur="500"/>
                                        <p:tgtEl>
                                          <p:spTgt spid="16462"/>
                                        </p:tgtEl>
                                      </p:cBhvr>
                                    </p:animEffect>
                                  </p:childTnLst>
                                </p:cTn>
                              </p:par>
                            </p:childTnLst>
                          </p:cTn>
                        </p:par>
                        <p:par>
                          <p:cTn id="308" fill="hold">
                            <p:stCondLst>
                              <p:cond delay="38000"/>
                            </p:stCondLst>
                            <p:childTnLst>
                              <p:par>
                                <p:cTn id="309" presetID="10" presetClass="entr" presetSubtype="0" fill="hold" grpId="0" nodeType="afterEffect">
                                  <p:stCondLst>
                                    <p:cond delay="0"/>
                                  </p:stCondLst>
                                  <p:childTnLst>
                                    <p:set>
                                      <p:cBhvr>
                                        <p:cTn id="310" dur="1" fill="hold">
                                          <p:stCondLst>
                                            <p:cond delay="0"/>
                                          </p:stCondLst>
                                        </p:cTn>
                                        <p:tgtEl>
                                          <p:spTgt spid="95"/>
                                        </p:tgtEl>
                                        <p:attrNameLst>
                                          <p:attrName>style.visibility</p:attrName>
                                        </p:attrNameLst>
                                      </p:cBhvr>
                                      <p:to>
                                        <p:strVal val="visible"/>
                                      </p:to>
                                    </p:set>
                                    <p:animEffect transition="in" filter="fade">
                                      <p:cBhvr>
                                        <p:cTn id="311" dur="500"/>
                                        <p:tgtEl>
                                          <p:spTgt spid="95"/>
                                        </p:tgtEl>
                                      </p:cBhvr>
                                    </p:animEffect>
                                  </p:childTnLst>
                                </p:cTn>
                              </p:par>
                            </p:childTnLst>
                          </p:cTn>
                        </p:par>
                        <p:par>
                          <p:cTn id="312" fill="hold">
                            <p:stCondLst>
                              <p:cond delay="38500"/>
                            </p:stCondLst>
                            <p:childTnLst>
                              <p:par>
                                <p:cTn id="313" presetID="10" presetClass="entr" presetSubtype="0" fill="hold" grpId="0" nodeType="afterEffect">
                                  <p:stCondLst>
                                    <p:cond delay="0"/>
                                  </p:stCondLst>
                                  <p:childTnLst>
                                    <p:set>
                                      <p:cBhvr>
                                        <p:cTn id="314" dur="1" fill="hold">
                                          <p:stCondLst>
                                            <p:cond delay="0"/>
                                          </p:stCondLst>
                                        </p:cTn>
                                        <p:tgtEl>
                                          <p:spTgt spid="96"/>
                                        </p:tgtEl>
                                        <p:attrNameLst>
                                          <p:attrName>style.visibility</p:attrName>
                                        </p:attrNameLst>
                                      </p:cBhvr>
                                      <p:to>
                                        <p:strVal val="visible"/>
                                      </p:to>
                                    </p:set>
                                    <p:animEffect transition="in" filter="fade">
                                      <p:cBhvr>
                                        <p:cTn id="315"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6393" grpId="0" animBg="1"/>
      <p:bldP spid="11" grpId="0" animBg="1"/>
      <p:bldP spid="16395" grpId="0"/>
      <p:bldP spid="16396" grpId="0"/>
      <p:bldP spid="16397" grpId="0"/>
      <p:bldP spid="16398" grpId="0"/>
      <p:bldP spid="16399" grpId="0"/>
      <p:bldP spid="16400" grpId="0"/>
      <p:bldP spid="16401" grpId="0"/>
      <p:bldP spid="16402" grpId="0"/>
      <p:bldP spid="16404" grpId="0" animBg="1"/>
      <p:bldP spid="16405" grpId="0" animBg="1"/>
      <p:bldP spid="16406" grpId="0" animBg="1"/>
      <p:bldP spid="16407" grpId="0" animBg="1"/>
      <p:bldP spid="16408" grpId="0" animBg="1"/>
      <p:bldP spid="16409" grpId="0" animBg="1"/>
      <p:bldP spid="16410" grpId="0" animBg="1"/>
      <p:bldP spid="16411" grpId="0" animBg="1"/>
      <p:bldP spid="16412" grpId="0" animBg="1"/>
      <p:bldP spid="16413" grpId="0" animBg="1"/>
      <p:bldP spid="16414" grpId="0" animBg="1"/>
      <p:bldP spid="16415" grpId="0" animBg="1"/>
      <p:bldP spid="16416" grpId="0" animBg="1"/>
      <p:bldP spid="16417" grpId="0" animBg="1"/>
      <p:bldP spid="16418" grpId="0" animBg="1"/>
      <p:bldP spid="16419" grpId="0" animBg="1"/>
      <p:bldP spid="16420" grpId="0" animBg="1"/>
      <p:bldP spid="16421" grpId="0" animBg="1"/>
      <p:bldP spid="16422" grpId="0" animBg="1"/>
      <p:bldP spid="16423" grpId="0" animBg="1"/>
      <p:bldP spid="16424" grpId="0" animBg="1"/>
      <p:bldP spid="16425" grpId="0" animBg="1"/>
      <p:bldP spid="16426" grpId="0" animBg="1"/>
      <p:bldP spid="16427" grpId="0" animBg="1"/>
      <p:bldP spid="16428" grpId="0" animBg="1"/>
      <p:bldP spid="16429" grpId="0" animBg="1"/>
      <p:bldP spid="16430" grpId="0" animBg="1"/>
      <p:bldP spid="16431" grpId="0" animBg="1"/>
      <p:bldP spid="16432" grpId="0" animBg="1"/>
      <p:bldP spid="16433" grpId="0" animBg="1"/>
      <p:bldP spid="16434" grpId="0" animBg="1"/>
      <p:bldP spid="16435" grpId="0" animBg="1"/>
      <p:bldP spid="16436" grpId="0" animBg="1"/>
      <p:bldP spid="16437" grpId="0" animBg="1"/>
      <p:bldP spid="16438" grpId="0" animBg="1"/>
      <p:bldP spid="16439" grpId="0" animBg="1"/>
      <p:bldP spid="16440" grpId="0" animBg="1"/>
      <p:bldP spid="16441" grpId="0" animBg="1"/>
      <p:bldP spid="16442" grpId="0" animBg="1"/>
      <p:bldP spid="16443" grpId="0"/>
      <p:bldP spid="16444" grpId="0" animBg="1"/>
      <p:bldP spid="16445" grpId="0" animBg="1"/>
      <p:bldP spid="16446" grpId="0" animBg="1"/>
      <p:bldP spid="16447" grpId="0" animBg="1"/>
      <p:bldP spid="16448" grpId="0" animBg="1"/>
      <p:bldP spid="16449" grpId="0" animBg="1"/>
      <p:bldP spid="16450" grpId="0" animBg="1"/>
      <p:bldP spid="16451" grpId="0" animBg="1"/>
      <p:bldP spid="16452" grpId="0" animBg="1"/>
      <p:bldP spid="16453" grpId="0" animBg="1"/>
      <p:bldP spid="16454" grpId="0" animBg="1"/>
      <p:bldP spid="16455" grpId="0" animBg="1"/>
      <p:bldP spid="16456" grpId="0" animBg="1"/>
      <p:bldP spid="16457" grpId="0" animBg="1"/>
      <p:bldP spid="16458" grpId="0" animBg="1"/>
      <p:bldP spid="16459" grpId="0" animBg="1"/>
      <p:bldP spid="16460" grpId="0" animBg="1"/>
      <p:bldP spid="93" grpId="0" animBg="1"/>
      <p:bldP spid="16462" grpId="0" animBg="1"/>
      <p:bldP spid="95" grpId="0" animBg="1"/>
      <p:bldP spid="9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90836" y="3705916"/>
            <a:ext cx="4576521" cy="1921232"/>
          </a:xfrm>
          <a:prstGeom prst="rect">
            <a:avLst/>
          </a:prstGeom>
        </p:spPr>
        <p:txBody>
          <a:bodyPr wrap="square">
            <a:spAutoFit/>
          </a:bodyPr>
          <a:lstStyle/>
          <a:p>
            <a:pPr>
              <a:lnSpc>
                <a:spcPct val="150000"/>
              </a:lnSpc>
            </a:pPr>
            <a:r>
              <a:rPr lang="id-ID" sz="900" b="1" i="0" dirty="0">
                <a:solidFill>
                  <a:schemeClr val="bg2"/>
                </a:solidFill>
                <a:effectLst/>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Lorem ipsum dolor sit amet, lacus nulla ac </a:t>
            </a:r>
            <a:r>
              <a:rPr lang="id-ID" sz="900" i="0" dirty="0">
                <a:solidFill>
                  <a:schemeClr val="bg2"/>
                </a:solidFill>
                <a:effectLst/>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netus nibh aliquet, porttitor ligula justo libero vivamus porttitor dolor, conubia mollit. Sapien nam suspendisse, tincidunt eget ante tincidunt, eros in auctor fringilla praesent at diam. In et quam est eget mi. Pellentesque nunc orci eu enim, </a:t>
            </a:r>
          </a:p>
          <a:p>
            <a:pPr>
              <a:lnSpc>
                <a:spcPct val="150000"/>
              </a:lnSpc>
            </a:pPr>
            <a:endParaRPr lang="id-ID" sz="900" dirty="0">
              <a:solidFill>
                <a:schemeClr val="bg2"/>
              </a:solidFill>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endParaRPr>
          </a:p>
          <a:p>
            <a:pPr>
              <a:lnSpc>
                <a:spcPct val="150000"/>
              </a:lnSpc>
            </a:pPr>
            <a:r>
              <a:rPr lang="id-ID" sz="900" i="0" dirty="0">
                <a:solidFill>
                  <a:schemeClr val="bg2"/>
                </a:solidFill>
                <a:effectLst/>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eget in fringilla vitae, et eros praesent dolor porttitor. Lacinia lectus nonummy, accumsan mauris in sed justo magnis, dictum justo lorem ac quis. A venenatis, velit integer vivamus facilisi feugiat a per, hac a sit, wisi non, wisi ultrices vel sit curae consequat. </a:t>
            </a:r>
            <a:endParaRPr lang="id-ID" sz="900" dirty="0">
              <a:solidFill>
                <a:schemeClr val="bg2"/>
              </a:solidFill>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endParaRPr>
          </a:p>
        </p:txBody>
      </p:sp>
      <p:sp>
        <p:nvSpPr>
          <p:cNvPr id="5" name="Subtitle 2"/>
          <p:cNvSpPr txBox="1"/>
          <p:nvPr/>
        </p:nvSpPr>
        <p:spPr>
          <a:xfrm>
            <a:off x="5924550" y="2964976"/>
            <a:ext cx="3733800" cy="6217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sz="4000" b="1" spc="300" dirty="0">
                <a:solidFill>
                  <a:schemeClr val="accent1"/>
                </a:solidFill>
                <a:latin typeface="思源黑体" panose="020B0400000000000000" pitchFamily="34" charset="-122"/>
                <a:ea typeface="思源黑体" panose="020B0400000000000000" pitchFamily="34" charset="-122"/>
                <a:cs typeface="Lato Medium" panose="020F0502020204030203" pitchFamily="34" charset="0"/>
                <a:sym typeface="思源黑体" panose="020B0400000000000000" pitchFamily="34" charset="-122"/>
              </a:rPr>
              <a:t>PORTFOLIO</a:t>
            </a:r>
          </a:p>
        </p:txBody>
      </p:sp>
      <p:sp>
        <p:nvSpPr>
          <p:cNvPr id="6" name="Rectangle 5"/>
          <p:cNvSpPr/>
          <p:nvPr/>
        </p:nvSpPr>
        <p:spPr>
          <a:xfrm>
            <a:off x="11078265" y="0"/>
            <a:ext cx="1113735" cy="6858000"/>
          </a:xfrm>
          <a:prstGeom prst="rect">
            <a:avLst/>
          </a:pr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400000000000000" pitchFamily="34" charset="-122"/>
              <a:ea typeface="思源黑体" panose="020B0400000000000000" pitchFamily="34" charset="-122"/>
              <a:sym typeface="思源黑体" panose="020B0400000000000000" pitchFamily="34" charset="-122"/>
            </a:endParaRPr>
          </a:p>
        </p:txBody>
      </p:sp>
      <p:pic>
        <p:nvPicPr>
          <p:cNvPr id="3" name="图片占位符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0" y="1121"/>
            <a:ext cx="5630863" cy="6855758"/>
          </a:xfr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rot="3511237">
            <a:off x="4720417" y="113071"/>
            <a:ext cx="2062142" cy="2173579"/>
            <a:chOff x="5152281" y="-1951031"/>
            <a:chExt cx="3142785" cy="3312620"/>
          </a:xfrm>
        </p:grpSpPr>
        <p:cxnSp>
          <p:nvCxnSpPr>
            <p:cNvPr id="46" name="直接连接符 45"/>
            <p:cNvCxnSpPr/>
            <p:nvPr/>
          </p:nvCxnSpPr>
          <p:spPr>
            <a:xfrm flipH="1">
              <a:off x="6228565" y="-1850909"/>
              <a:ext cx="2066501" cy="3212498"/>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5152281" y="-1951031"/>
              <a:ext cx="2066501" cy="3212498"/>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graphicFrame>
        <p:nvGraphicFramePr>
          <p:cNvPr id="3" name="对象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9525" imgH="9525" progId="TCLayout.ActiveDocument.1">
                  <p:embed/>
                </p:oleObj>
              </mc:Choice>
              <mc:Fallback>
                <p:oleObj name="think-cell Slide" r:id="rId5" imgW="9525" imgH="9525" progId="TCLayout.ActiveDocument.1">
                  <p:embed/>
                  <p:pic>
                    <p:nvPicPr>
                      <p:cNvPr id="0" name="对象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矩形 1" hidden="1"/>
          <p:cNvSpPr/>
          <p:nvPr>
            <p:custDataLst>
              <p:tags r:id="rId2"/>
            </p:custDataLst>
          </p:nvPr>
        </p:nvSpPr>
        <p:spPr>
          <a:xfrm>
            <a:off x="0" y="0"/>
            <a:ext cx="158750" cy="158750"/>
          </a:xfrm>
          <a:prstGeom prst="rect">
            <a:avLst/>
          </a:prstGeom>
          <a:solidFill>
            <a:schemeClr val="accent1">
              <a:lumMod val="100000"/>
            </a:schemeClr>
          </a:solidFill>
          <a:ln>
            <a:solidFill>
              <a:schemeClr val="accent1">
                <a:lumMod val="100000"/>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altLang="zh-CN" sz="4000" b="1" dirty="0">
              <a:latin typeface="思源黑体" panose="020B0400000000000000" pitchFamily="34" charset="-122"/>
              <a:ea typeface="思源黑体" panose="020B0400000000000000" pitchFamily="34" charset="-122"/>
              <a:cs typeface="+mj-cs"/>
              <a:sym typeface="思源黑体" panose="020B0400000000000000" pitchFamily="34" charset="-122"/>
            </a:endParaRPr>
          </a:p>
        </p:txBody>
      </p:sp>
      <p:sp>
        <p:nvSpPr>
          <p:cNvPr id="4" name="矩形: 圆角 3"/>
          <p:cNvSpPr/>
          <p:nvPr/>
        </p:nvSpPr>
        <p:spPr>
          <a:xfrm rot="2700000">
            <a:off x="2619829" y="2752408"/>
            <a:ext cx="669314" cy="669314"/>
          </a:xfrm>
          <a:prstGeom prst="roundRect">
            <a:avLst>
              <a:gd name="adj" fmla="val 1016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p:nvPr/>
        </p:nvCxnSpPr>
        <p:spPr>
          <a:xfrm flipH="1">
            <a:off x="2686625" y="3256905"/>
            <a:ext cx="659837" cy="594834"/>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3" name="ïŝļîḓê"/>
          <p:cNvSpPr/>
          <p:nvPr/>
        </p:nvSpPr>
        <p:spPr>
          <a:xfrm>
            <a:off x="2619829" y="2717219"/>
            <a:ext cx="793430" cy="664164"/>
          </a:xfrm>
          <a:prstGeom prst="rect">
            <a:avLst/>
          </a:prstGeom>
        </p:spPr>
        <p:txBody>
          <a:bodyPr wrap="square" lIns="91440" tIns="45720" rIns="91440" bIns="45720" anchor="ctr" anchorCtr="0">
            <a:normAutofit/>
          </a:bodyPr>
          <a:lstStyle/>
          <a:p>
            <a:pPr algn="ctr"/>
            <a:r>
              <a:rPr lang="en-US" altLang="zh-CN" sz="2800" b="1"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01.</a:t>
            </a:r>
            <a:endParaRPr lang="zh-CN" altLang="en-US" sz="2800" b="1"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24" name="î$ľîḋé"/>
          <p:cNvSpPr/>
          <p:nvPr/>
        </p:nvSpPr>
        <p:spPr bwMode="auto">
          <a:xfrm>
            <a:off x="3497198" y="2456084"/>
            <a:ext cx="3851275" cy="664164"/>
          </a:xfrm>
          <a:prstGeom prst="rect">
            <a:avLst/>
          </a:prstGeom>
          <a:noFill/>
          <a:ln w="3175">
            <a:noFill/>
          </a:ln>
        </p:spPr>
        <p:txBody>
          <a:bodyPr vert="horz" wrap="square" lIns="91440" tIns="45720" rIns="91440" bIns="45720" numCol="1" anchor="ctr" anchorCtr="0" compatLnSpc="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sz="1400" dirty="0">
                <a:solidFill>
                  <a:schemeClr val="accent3"/>
                </a:solidFill>
                <a:latin typeface="思源黑体" panose="020B0400000000000000" pitchFamily="34" charset="-122"/>
                <a:ea typeface="思源黑体" panose="020B0400000000000000" pitchFamily="34" charset="-122"/>
                <a:sym typeface="思源黑体" panose="020B0400000000000000" pitchFamily="34" charset="-122"/>
              </a:rPr>
              <a:t>标题内容</a:t>
            </a:r>
            <a:r>
              <a:rPr lang="en-US" altLang="zh-CN" sz="1400" dirty="0">
                <a:solidFill>
                  <a:schemeClr val="accent3"/>
                </a:solidFill>
                <a:latin typeface="思源黑体" panose="020B0400000000000000" pitchFamily="34" charset="-122"/>
                <a:ea typeface="思源黑体" panose="020B0400000000000000" pitchFamily="34" charset="-122"/>
                <a:sym typeface="思源黑体" panose="020B0400000000000000" pitchFamily="34" charset="-122"/>
              </a:rPr>
              <a:t>……</a:t>
            </a:r>
          </a:p>
        </p:txBody>
      </p:sp>
      <p:sp>
        <p:nvSpPr>
          <p:cNvPr id="25" name="íṡḷídê"/>
          <p:cNvSpPr/>
          <p:nvPr/>
        </p:nvSpPr>
        <p:spPr bwMode="auto">
          <a:xfrm>
            <a:off x="3497198" y="2823738"/>
            <a:ext cx="2510158" cy="664164"/>
          </a:xfrm>
          <a:prstGeom prst="rect">
            <a:avLst/>
          </a:prstGeom>
          <a:noFill/>
          <a:ln w="3175">
            <a:noFill/>
          </a:ln>
        </p:spPr>
        <p:txBody>
          <a:bodyPr vert="horz" wrap="square" lIns="91440" tIns="45720" rIns="91440" bIns="45720" numCol="1" anchor="ctr" anchorCtr="0" compatLnSpc="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en-US" altLang="zh-CN" sz="1400" dirty="0">
                <a:solidFill>
                  <a:schemeClr val="accent6"/>
                </a:solidFill>
                <a:latin typeface="思源黑体" panose="020B0400000000000000" pitchFamily="34" charset="-122"/>
                <a:ea typeface="思源黑体" panose="020B0400000000000000" pitchFamily="34" charset="-122"/>
                <a:sym typeface="思源黑体" panose="020B0400000000000000" pitchFamily="34" charset="-122"/>
              </a:rPr>
              <a:t>Lorem ipsum dolor sit </a:t>
            </a:r>
            <a:r>
              <a:rPr lang="en-US" altLang="zh-CN" sz="1400" dirty="0" err="1">
                <a:solidFill>
                  <a:schemeClr val="accent6"/>
                </a:solidFill>
                <a:latin typeface="思源黑体" panose="020B0400000000000000" pitchFamily="34" charset="-122"/>
                <a:ea typeface="思源黑体" panose="020B0400000000000000" pitchFamily="34" charset="-122"/>
                <a:sym typeface="思源黑体" panose="020B0400000000000000" pitchFamily="34" charset="-122"/>
              </a:rPr>
              <a:t>amet</a:t>
            </a:r>
            <a:r>
              <a:rPr lang="en-US" altLang="zh-CN" sz="1400" dirty="0">
                <a:solidFill>
                  <a:schemeClr val="accent6"/>
                </a:solidFill>
                <a:latin typeface="思源黑体" panose="020B0400000000000000" pitchFamily="34" charset="-122"/>
                <a:ea typeface="思源黑体" panose="020B0400000000000000" pitchFamily="34" charset="-122"/>
                <a:sym typeface="思源黑体" panose="020B0400000000000000" pitchFamily="34" charset="-122"/>
              </a:rPr>
              <a:t>, </a:t>
            </a:r>
            <a:r>
              <a:rPr lang="en-US" altLang="zh-CN" sz="1400" dirty="0" err="1">
                <a:solidFill>
                  <a:schemeClr val="accent6"/>
                </a:solidFill>
                <a:latin typeface="思源黑体" panose="020B0400000000000000" pitchFamily="34" charset="-122"/>
                <a:ea typeface="思源黑体" panose="020B0400000000000000" pitchFamily="34" charset="-122"/>
                <a:sym typeface="思源黑体" panose="020B0400000000000000" pitchFamily="34" charset="-122"/>
              </a:rPr>
              <a:t>sto</a:t>
            </a:r>
            <a:r>
              <a:rPr lang="en-US" altLang="zh-CN" sz="1400" dirty="0">
                <a:solidFill>
                  <a:schemeClr val="accent6"/>
                </a:solidFill>
                <a:latin typeface="思源黑体" panose="020B0400000000000000" pitchFamily="34" charset="-122"/>
                <a:ea typeface="思源黑体" panose="020B0400000000000000" pitchFamily="34" charset="-122"/>
                <a:sym typeface="思源黑体" panose="020B0400000000000000" pitchFamily="34" charset="-122"/>
              </a:rPr>
              <a:t> libero</a:t>
            </a:r>
          </a:p>
        </p:txBody>
      </p:sp>
      <p:sp>
        <p:nvSpPr>
          <p:cNvPr id="31" name="矩形: 圆角 30"/>
          <p:cNvSpPr/>
          <p:nvPr/>
        </p:nvSpPr>
        <p:spPr>
          <a:xfrm rot="2700000">
            <a:off x="2619829" y="4148063"/>
            <a:ext cx="669314" cy="669314"/>
          </a:xfrm>
          <a:prstGeom prst="roundRect">
            <a:avLst>
              <a:gd name="adj" fmla="val 10161"/>
            </a:avLst>
          </a:prstGeom>
          <a:solidFill>
            <a:schemeClr val="accent1">
              <a:lumMod val="100000"/>
            </a:schemeClr>
          </a:solidFill>
          <a:ln>
            <a:solidFill>
              <a:schemeClr val="accent1">
                <a:lumMod val="100000"/>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直接连接符 31"/>
          <p:cNvCxnSpPr/>
          <p:nvPr/>
        </p:nvCxnSpPr>
        <p:spPr>
          <a:xfrm flipH="1">
            <a:off x="2686625" y="4652560"/>
            <a:ext cx="659837" cy="594834"/>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3" name="ïŝļîḓê"/>
          <p:cNvSpPr/>
          <p:nvPr/>
        </p:nvSpPr>
        <p:spPr>
          <a:xfrm>
            <a:off x="2619829" y="4112874"/>
            <a:ext cx="793430" cy="664164"/>
          </a:xfrm>
          <a:prstGeom prst="rect">
            <a:avLst/>
          </a:prstGeom>
        </p:spPr>
        <p:txBody>
          <a:bodyPr wrap="square" lIns="91440" tIns="45720" rIns="91440" bIns="45720" anchor="ctr" anchorCtr="0">
            <a:normAutofit/>
          </a:bodyPr>
          <a:lstStyle/>
          <a:p>
            <a:pPr algn="ctr"/>
            <a:r>
              <a:rPr lang="en-US" altLang="zh-CN" sz="2800" b="1"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03.</a:t>
            </a:r>
            <a:endParaRPr lang="zh-CN" altLang="en-US" sz="2800" b="1"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34" name="î$ľîḋé"/>
          <p:cNvSpPr/>
          <p:nvPr/>
        </p:nvSpPr>
        <p:spPr bwMode="auto">
          <a:xfrm>
            <a:off x="3497198" y="3851739"/>
            <a:ext cx="3851275" cy="664164"/>
          </a:xfrm>
          <a:prstGeom prst="rect">
            <a:avLst/>
          </a:prstGeom>
          <a:noFill/>
          <a:ln w="3175">
            <a:noFill/>
          </a:ln>
        </p:spPr>
        <p:txBody>
          <a:bodyPr vert="horz" wrap="square" lIns="91440" tIns="45720" rIns="91440" bIns="45720" numCol="1" anchor="ctr" anchorCtr="0" compatLnSpc="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sz="1400" dirty="0">
                <a:solidFill>
                  <a:schemeClr val="accent1">
                    <a:lumMod val="100000"/>
                  </a:schemeClr>
                </a:solidFill>
                <a:latin typeface="思源黑体" panose="020B0400000000000000" pitchFamily="34" charset="-122"/>
                <a:ea typeface="思源黑体" panose="020B0400000000000000" pitchFamily="34" charset="-122"/>
                <a:sym typeface="思源黑体" panose="020B0400000000000000" pitchFamily="34" charset="-122"/>
              </a:rPr>
              <a:t>标题内容</a:t>
            </a:r>
            <a:r>
              <a:rPr lang="en-US" altLang="zh-CN" sz="1400" dirty="0">
                <a:solidFill>
                  <a:schemeClr val="accent1">
                    <a:lumMod val="100000"/>
                  </a:schemeClr>
                </a:solidFill>
                <a:latin typeface="思源黑体" panose="020B0400000000000000" pitchFamily="34" charset="-122"/>
                <a:ea typeface="思源黑体" panose="020B0400000000000000" pitchFamily="34" charset="-122"/>
                <a:sym typeface="思源黑体" panose="020B0400000000000000" pitchFamily="34" charset="-122"/>
              </a:rPr>
              <a:t>……</a:t>
            </a:r>
          </a:p>
        </p:txBody>
      </p:sp>
      <p:sp>
        <p:nvSpPr>
          <p:cNvPr id="35" name="íṡḷídê"/>
          <p:cNvSpPr/>
          <p:nvPr/>
        </p:nvSpPr>
        <p:spPr bwMode="auto">
          <a:xfrm>
            <a:off x="3497198" y="4219393"/>
            <a:ext cx="2510158" cy="664164"/>
          </a:xfrm>
          <a:prstGeom prst="rect">
            <a:avLst/>
          </a:prstGeom>
          <a:noFill/>
          <a:ln w="3175">
            <a:noFill/>
          </a:ln>
        </p:spPr>
        <p:txBody>
          <a:bodyPr vert="horz" wrap="square" lIns="91440" tIns="45720" rIns="91440" bIns="45720" numCol="1" anchor="ctr" anchorCtr="0" compatLnSpc="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en-US" altLang="zh-CN" sz="1400" dirty="0">
                <a:solidFill>
                  <a:schemeClr val="accent6"/>
                </a:solidFill>
                <a:latin typeface="思源黑体" panose="020B0400000000000000" pitchFamily="34" charset="-122"/>
                <a:ea typeface="思源黑体" panose="020B0400000000000000" pitchFamily="34" charset="-122"/>
                <a:sym typeface="思源黑体" panose="020B0400000000000000" pitchFamily="34" charset="-122"/>
              </a:rPr>
              <a:t>Lorem ipsum dolor sit </a:t>
            </a:r>
            <a:r>
              <a:rPr lang="en-US" altLang="zh-CN" sz="1400" dirty="0" err="1">
                <a:solidFill>
                  <a:schemeClr val="accent6"/>
                </a:solidFill>
                <a:latin typeface="思源黑体" panose="020B0400000000000000" pitchFamily="34" charset="-122"/>
                <a:ea typeface="思源黑体" panose="020B0400000000000000" pitchFamily="34" charset="-122"/>
                <a:sym typeface="思源黑体" panose="020B0400000000000000" pitchFamily="34" charset="-122"/>
              </a:rPr>
              <a:t>amet</a:t>
            </a:r>
            <a:r>
              <a:rPr lang="en-US" altLang="zh-CN" sz="1400" dirty="0">
                <a:solidFill>
                  <a:schemeClr val="accent6"/>
                </a:solidFill>
                <a:latin typeface="思源黑体" panose="020B0400000000000000" pitchFamily="34" charset="-122"/>
                <a:ea typeface="思源黑体" panose="020B0400000000000000" pitchFamily="34" charset="-122"/>
                <a:sym typeface="思源黑体" panose="020B0400000000000000" pitchFamily="34" charset="-122"/>
              </a:rPr>
              <a:t>, </a:t>
            </a:r>
            <a:r>
              <a:rPr lang="en-US" altLang="zh-CN" sz="1400" dirty="0" err="1">
                <a:solidFill>
                  <a:schemeClr val="accent6"/>
                </a:solidFill>
                <a:latin typeface="思源黑体" panose="020B0400000000000000" pitchFamily="34" charset="-122"/>
                <a:ea typeface="思源黑体" panose="020B0400000000000000" pitchFamily="34" charset="-122"/>
                <a:sym typeface="思源黑体" panose="020B0400000000000000" pitchFamily="34" charset="-122"/>
              </a:rPr>
              <a:t>sto</a:t>
            </a:r>
            <a:r>
              <a:rPr lang="en-US" altLang="zh-CN" sz="1400" dirty="0">
                <a:solidFill>
                  <a:schemeClr val="accent6"/>
                </a:solidFill>
                <a:latin typeface="思源黑体" panose="020B0400000000000000" pitchFamily="34" charset="-122"/>
                <a:ea typeface="思源黑体" panose="020B0400000000000000" pitchFamily="34" charset="-122"/>
                <a:sym typeface="思源黑体" panose="020B0400000000000000" pitchFamily="34" charset="-122"/>
              </a:rPr>
              <a:t> libero</a:t>
            </a:r>
          </a:p>
        </p:txBody>
      </p:sp>
      <p:sp>
        <p:nvSpPr>
          <p:cNvPr id="36" name="矩形: 圆角 35"/>
          <p:cNvSpPr/>
          <p:nvPr/>
        </p:nvSpPr>
        <p:spPr>
          <a:xfrm rot="2700000">
            <a:off x="6540539" y="2752408"/>
            <a:ext cx="669314" cy="669314"/>
          </a:xfrm>
          <a:prstGeom prst="roundRect">
            <a:avLst>
              <a:gd name="adj" fmla="val 10161"/>
            </a:avLst>
          </a:prstGeom>
          <a:solidFill>
            <a:schemeClr val="accent1">
              <a:lumMod val="100000"/>
            </a:schemeClr>
          </a:solidFill>
          <a:ln>
            <a:solidFill>
              <a:schemeClr val="accent1">
                <a:lumMod val="100000"/>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连接符 36"/>
          <p:cNvCxnSpPr/>
          <p:nvPr/>
        </p:nvCxnSpPr>
        <p:spPr>
          <a:xfrm flipH="1">
            <a:off x="6607335" y="3256905"/>
            <a:ext cx="659837" cy="594834"/>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8" name="ïŝļîḓê"/>
          <p:cNvSpPr/>
          <p:nvPr/>
        </p:nvSpPr>
        <p:spPr>
          <a:xfrm>
            <a:off x="6540539" y="2717219"/>
            <a:ext cx="793430" cy="664164"/>
          </a:xfrm>
          <a:prstGeom prst="rect">
            <a:avLst/>
          </a:prstGeom>
        </p:spPr>
        <p:txBody>
          <a:bodyPr wrap="square" lIns="91440" tIns="45720" rIns="91440" bIns="45720" anchor="ctr" anchorCtr="0">
            <a:normAutofit/>
          </a:bodyPr>
          <a:lstStyle/>
          <a:p>
            <a:pPr algn="ctr"/>
            <a:r>
              <a:rPr lang="en-US" altLang="zh-CN" sz="2800" b="1"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02.</a:t>
            </a:r>
            <a:endParaRPr lang="zh-CN" altLang="en-US" sz="2800" b="1"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39" name="î$ľîḋé"/>
          <p:cNvSpPr/>
          <p:nvPr/>
        </p:nvSpPr>
        <p:spPr bwMode="auto">
          <a:xfrm>
            <a:off x="7417908" y="2456084"/>
            <a:ext cx="3851275" cy="664164"/>
          </a:xfrm>
          <a:prstGeom prst="rect">
            <a:avLst/>
          </a:prstGeom>
          <a:noFill/>
          <a:ln w="3175">
            <a:noFill/>
          </a:ln>
        </p:spPr>
        <p:txBody>
          <a:bodyPr vert="horz" wrap="square" lIns="91440" tIns="45720" rIns="91440" bIns="45720" numCol="1" anchor="ctr" anchorCtr="0" compatLnSpc="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sz="1400" dirty="0">
                <a:solidFill>
                  <a:schemeClr val="accent1">
                    <a:lumMod val="100000"/>
                  </a:schemeClr>
                </a:solidFill>
                <a:latin typeface="思源黑体" panose="020B0400000000000000" pitchFamily="34" charset="-122"/>
                <a:ea typeface="思源黑体" panose="020B0400000000000000" pitchFamily="34" charset="-122"/>
                <a:sym typeface="思源黑体" panose="020B0400000000000000" pitchFamily="34" charset="-122"/>
              </a:rPr>
              <a:t>标题内容</a:t>
            </a:r>
            <a:r>
              <a:rPr lang="en-US" altLang="zh-CN" sz="1400" dirty="0">
                <a:solidFill>
                  <a:schemeClr val="accent1">
                    <a:lumMod val="100000"/>
                  </a:schemeClr>
                </a:solidFill>
                <a:latin typeface="思源黑体" panose="020B0400000000000000" pitchFamily="34" charset="-122"/>
                <a:ea typeface="思源黑体" panose="020B0400000000000000" pitchFamily="34" charset="-122"/>
                <a:sym typeface="思源黑体" panose="020B0400000000000000" pitchFamily="34" charset="-122"/>
              </a:rPr>
              <a:t>……</a:t>
            </a:r>
          </a:p>
        </p:txBody>
      </p:sp>
      <p:sp>
        <p:nvSpPr>
          <p:cNvPr id="40" name="íṡḷídê"/>
          <p:cNvSpPr/>
          <p:nvPr/>
        </p:nvSpPr>
        <p:spPr bwMode="auto">
          <a:xfrm>
            <a:off x="7417908" y="2823738"/>
            <a:ext cx="2510158" cy="664164"/>
          </a:xfrm>
          <a:prstGeom prst="rect">
            <a:avLst/>
          </a:prstGeom>
          <a:noFill/>
          <a:ln w="3175">
            <a:noFill/>
          </a:ln>
        </p:spPr>
        <p:txBody>
          <a:bodyPr vert="horz" wrap="square" lIns="91440" tIns="45720" rIns="91440" bIns="45720" numCol="1" anchor="ctr" anchorCtr="0" compatLnSpc="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en-US" altLang="zh-CN" sz="1400" dirty="0">
                <a:solidFill>
                  <a:schemeClr val="accent6"/>
                </a:solidFill>
                <a:latin typeface="思源黑体" panose="020B0400000000000000" pitchFamily="34" charset="-122"/>
                <a:ea typeface="思源黑体" panose="020B0400000000000000" pitchFamily="34" charset="-122"/>
                <a:sym typeface="思源黑体" panose="020B0400000000000000" pitchFamily="34" charset="-122"/>
              </a:rPr>
              <a:t>Lorem ipsum dolor sit </a:t>
            </a:r>
            <a:r>
              <a:rPr lang="en-US" altLang="zh-CN" sz="1400" dirty="0" err="1">
                <a:solidFill>
                  <a:schemeClr val="accent6"/>
                </a:solidFill>
                <a:latin typeface="思源黑体" panose="020B0400000000000000" pitchFamily="34" charset="-122"/>
                <a:ea typeface="思源黑体" panose="020B0400000000000000" pitchFamily="34" charset="-122"/>
                <a:sym typeface="思源黑体" panose="020B0400000000000000" pitchFamily="34" charset="-122"/>
              </a:rPr>
              <a:t>amet</a:t>
            </a:r>
            <a:r>
              <a:rPr lang="en-US" altLang="zh-CN" sz="1400" dirty="0">
                <a:solidFill>
                  <a:schemeClr val="accent6"/>
                </a:solidFill>
                <a:latin typeface="思源黑体" panose="020B0400000000000000" pitchFamily="34" charset="-122"/>
                <a:ea typeface="思源黑体" panose="020B0400000000000000" pitchFamily="34" charset="-122"/>
                <a:sym typeface="思源黑体" panose="020B0400000000000000" pitchFamily="34" charset="-122"/>
              </a:rPr>
              <a:t>, </a:t>
            </a:r>
            <a:r>
              <a:rPr lang="en-US" altLang="zh-CN" sz="1400" dirty="0" err="1">
                <a:solidFill>
                  <a:schemeClr val="accent6"/>
                </a:solidFill>
                <a:latin typeface="思源黑体" panose="020B0400000000000000" pitchFamily="34" charset="-122"/>
                <a:ea typeface="思源黑体" panose="020B0400000000000000" pitchFamily="34" charset="-122"/>
                <a:sym typeface="思源黑体" panose="020B0400000000000000" pitchFamily="34" charset="-122"/>
              </a:rPr>
              <a:t>sto</a:t>
            </a:r>
            <a:r>
              <a:rPr lang="en-US" altLang="zh-CN" sz="1400" dirty="0">
                <a:solidFill>
                  <a:schemeClr val="accent6"/>
                </a:solidFill>
                <a:latin typeface="思源黑体" panose="020B0400000000000000" pitchFamily="34" charset="-122"/>
                <a:ea typeface="思源黑体" panose="020B0400000000000000" pitchFamily="34" charset="-122"/>
                <a:sym typeface="思源黑体" panose="020B0400000000000000" pitchFamily="34" charset="-122"/>
              </a:rPr>
              <a:t> libero</a:t>
            </a:r>
          </a:p>
        </p:txBody>
      </p:sp>
      <p:sp>
        <p:nvSpPr>
          <p:cNvPr id="41" name="矩形: 圆角 40"/>
          <p:cNvSpPr/>
          <p:nvPr/>
        </p:nvSpPr>
        <p:spPr>
          <a:xfrm rot="2700000">
            <a:off x="6540539" y="4148063"/>
            <a:ext cx="669314" cy="669314"/>
          </a:xfrm>
          <a:prstGeom prst="roundRect">
            <a:avLst>
              <a:gd name="adj" fmla="val 1016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2" name="直接连接符 41"/>
          <p:cNvCxnSpPr/>
          <p:nvPr/>
        </p:nvCxnSpPr>
        <p:spPr>
          <a:xfrm flipH="1">
            <a:off x="6607335" y="4652560"/>
            <a:ext cx="659837" cy="594834"/>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43" name="ïŝļîḓê"/>
          <p:cNvSpPr/>
          <p:nvPr/>
        </p:nvSpPr>
        <p:spPr>
          <a:xfrm>
            <a:off x="6540539" y="4112874"/>
            <a:ext cx="793430" cy="664164"/>
          </a:xfrm>
          <a:prstGeom prst="rect">
            <a:avLst/>
          </a:prstGeom>
        </p:spPr>
        <p:txBody>
          <a:bodyPr wrap="square" lIns="91440" tIns="45720" rIns="91440" bIns="45720" anchor="ctr" anchorCtr="0">
            <a:normAutofit/>
          </a:bodyPr>
          <a:lstStyle/>
          <a:p>
            <a:pPr algn="ctr"/>
            <a:r>
              <a:rPr lang="en-US" altLang="zh-CN" sz="2800" b="1"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04.</a:t>
            </a:r>
            <a:endParaRPr lang="zh-CN" altLang="en-US" sz="2800" b="1"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44" name="î$ľîḋé"/>
          <p:cNvSpPr/>
          <p:nvPr/>
        </p:nvSpPr>
        <p:spPr bwMode="auto">
          <a:xfrm>
            <a:off x="7417908" y="3851739"/>
            <a:ext cx="3851275" cy="664164"/>
          </a:xfrm>
          <a:prstGeom prst="rect">
            <a:avLst/>
          </a:prstGeom>
          <a:noFill/>
          <a:ln w="3175">
            <a:noFill/>
          </a:ln>
        </p:spPr>
        <p:txBody>
          <a:bodyPr vert="horz" wrap="square" lIns="91440" tIns="45720" rIns="91440" bIns="45720" numCol="1" anchor="ctr" anchorCtr="0" compatLnSpc="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sz="1400" dirty="0">
                <a:solidFill>
                  <a:schemeClr val="accent3"/>
                </a:solidFill>
                <a:latin typeface="思源黑体" panose="020B0400000000000000" pitchFamily="34" charset="-122"/>
                <a:ea typeface="思源黑体" panose="020B0400000000000000" pitchFamily="34" charset="-122"/>
                <a:sym typeface="思源黑体" panose="020B0400000000000000" pitchFamily="34" charset="-122"/>
              </a:rPr>
              <a:t>标题内容</a:t>
            </a:r>
            <a:r>
              <a:rPr lang="en-US" altLang="zh-CN" sz="1400" dirty="0">
                <a:solidFill>
                  <a:schemeClr val="accent3"/>
                </a:solidFill>
                <a:latin typeface="思源黑体" panose="020B0400000000000000" pitchFamily="34" charset="-122"/>
                <a:ea typeface="思源黑体" panose="020B0400000000000000" pitchFamily="34" charset="-122"/>
                <a:sym typeface="思源黑体" panose="020B0400000000000000" pitchFamily="34" charset="-122"/>
              </a:rPr>
              <a:t>……</a:t>
            </a:r>
          </a:p>
        </p:txBody>
      </p:sp>
      <p:sp>
        <p:nvSpPr>
          <p:cNvPr id="45" name="íṡḷídê"/>
          <p:cNvSpPr/>
          <p:nvPr/>
        </p:nvSpPr>
        <p:spPr bwMode="auto">
          <a:xfrm>
            <a:off x="7417908" y="4219393"/>
            <a:ext cx="2510158" cy="664164"/>
          </a:xfrm>
          <a:prstGeom prst="rect">
            <a:avLst/>
          </a:prstGeom>
          <a:noFill/>
          <a:ln w="3175">
            <a:noFill/>
          </a:ln>
        </p:spPr>
        <p:txBody>
          <a:bodyPr vert="horz" wrap="square" lIns="91440" tIns="45720" rIns="91440" bIns="45720" numCol="1" anchor="ctr" anchorCtr="0" compatLnSpc="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en-US" altLang="zh-CN" sz="1400" dirty="0">
                <a:solidFill>
                  <a:schemeClr val="accent6"/>
                </a:solidFill>
                <a:latin typeface="思源黑体" panose="020B0400000000000000" pitchFamily="34" charset="-122"/>
                <a:ea typeface="思源黑体" panose="020B0400000000000000" pitchFamily="34" charset="-122"/>
                <a:sym typeface="思源黑体" panose="020B0400000000000000" pitchFamily="34" charset="-122"/>
              </a:rPr>
              <a:t>Lorem ipsum dolor sit </a:t>
            </a:r>
            <a:r>
              <a:rPr lang="en-US" altLang="zh-CN" sz="1400" dirty="0" err="1">
                <a:solidFill>
                  <a:schemeClr val="accent6"/>
                </a:solidFill>
                <a:latin typeface="思源黑体" panose="020B0400000000000000" pitchFamily="34" charset="-122"/>
                <a:ea typeface="思源黑体" panose="020B0400000000000000" pitchFamily="34" charset="-122"/>
                <a:sym typeface="思源黑体" panose="020B0400000000000000" pitchFamily="34" charset="-122"/>
              </a:rPr>
              <a:t>amet</a:t>
            </a:r>
            <a:r>
              <a:rPr lang="en-US" altLang="zh-CN" sz="1400" dirty="0">
                <a:solidFill>
                  <a:schemeClr val="accent6"/>
                </a:solidFill>
                <a:latin typeface="思源黑体" panose="020B0400000000000000" pitchFamily="34" charset="-122"/>
                <a:ea typeface="思源黑体" panose="020B0400000000000000" pitchFamily="34" charset="-122"/>
                <a:sym typeface="思源黑体" panose="020B0400000000000000" pitchFamily="34" charset="-122"/>
              </a:rPr>
              <a:t>, </a:t>
            </a:r>
            <a:r>
              <a:rPr lang="en-US" altLang="zh-CN" sz="1400" dirty="0" err="1">
                <a:solidFill>
                  <a:schemeClr val="accent6"/>
                </a:solidFill>
                <a:latin typeface="思源黑体" panose="020B0400000000000000" pitchFamily="34" charset="-122"/>
                <a:ea typeface="思源黑体" panose="020B0400000000000000" pitchFamily="34" charset="-122"/>
                <a:sym typeface="思源黑体" panose="020B0400000000000000" pitchFamily="34" charset="-122"/>
              </a:rPr>
              <a:t>sto</a:t>
            </a:r>
            <a:r>
              <a:rPr lang="en-US" altLang="zh-CN" sz="1400" dirty="0">
                <a:solidFill>
                  <a:schemeClr val="accent6"/>
                </a:solidFill>
                <a:latin typeface="思源黑体" panose="020B0400000000000000" pitchFamily="34" charset="-122"/>
                <a:ea typeface="思源黑体" panose="020B0400000000000000" pitchFamily="34" charset="-122"/>
                <a:sym typeface="思源黑体" panose="020B0400000000000000" pitchFamily="34" charset="-122"/>
              </a:rPr>
              <a:t> libero</a:t>
            </a:r>
          </a:p>
        </p:txBody>
      </p:sp>
      <p:sp>
        <p:nvSpPr>
          <p:cNvPr id="50" name="išľïḋé"/>
          <p:cNvSpPr txBox="1"/>
          <p:nvPr/>
        </p:nvSpPr>
        <p:spPr>
          <a:xfrm>
            <a:off x="4143831" y="881572"/>
            <a:ext cx="2623091" cy="523220"/>
          </a:xfrm>
          <a:prstGeom prst="rect">
            <a:avLst/>
          </a:prstGeom>
          <a:noFill/>
        </p:spPr>
        <p:txBody>
          <a:bodyPr wrap="square" rtlCol="0">
            <a:spAutoFit/>
          </a:bodyPr>
          <a:lstStyle/>
          <a:p>
            <a:pPr algn="r"/>
            <a:r>
              <a:rPr lang="tr-TR" sz="2800" b="1" dirty="0">
                <a:solidFill>
                  <a:schemeClr val="accent1"/>
                </a:solidFill>
                <a:cs typeface="+mn-ea"/>
                <a:sym typeface="+mn-lt"/>
              </a:rPr>
              <a:t>CONTENTS</a:t>
            </a:r>
          </a:p>
        </p:txBody>
      </p:sp>
      <p:sp>
        <p:nvSpPr>
          <p:cNvPr id="59" name="任意多边形: 形状 58"/>
          <p:cNvSpPr/>
          <p:nvPr/>
        </p:nvSpPr>
        <p:spPr>
          <a:xfrm rot="5400000">
            <a:off x="6890790" y="834648"/>
            <a:ext cx="160138" cy="536919"/>
          </a:xfrm>
          <a:custGeom>
            <a:avLst/>
            <a:gdLst>
              <a:gd name="connsiteX0" fmla="*/ 278285 w 319543"/>
              <a:gd name="connsiteY0" fmla="*/ 0 h 1071380"/>
              <a:gd name="connsiteX1" fmla="*/ 319543 w 319543"/>
              <a:gd name="connsiteY1" fmla="*/ 0 h 1071380"/>
              <a:gd name="connsiteX2" fmla="*/ 319543 w 319543"/>
              <a:gd name="connsiteY2" fmla="*/ 601405 h 1071380"/>
              <a:gd name="connsiteX3" fmla="*/ 0 w 319543"/>
              <a:gd name="connsiteY3" fmla="*/ 1071380 h 1071380"/>
              <a:gd name="connsiteX4" fmla="*/ 0 w 319543"/>
              <a:gd name="connsiteY4" fmla="*/ 409295 h 107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543" h="1071380">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形状 59"/>
          <p:cNvSpPr/>
          <p:nvPr/>
        </p:nvSpPr>
        <p:spPr>
          <a:xfrm rot="5400000">
            <a:off x="6374866" y="668346"/>
            <a:ext cx="160138" cy="536919"/>
          </a:xfrm>
          <a:custGeom>
            <a:avLst/>
            <a:gdLst>
              <a:gd name="connsiteX0" fmla="*/ 278285 w 319543"/>
              <a:gd name="connsiteY0" fmla="*/ 0 h 1071380"/>
              <a:gd name="connsiteX1" fmla="*/ 319543 w 319543"/>
              <a:gd name="connsiteY1" fmla="*/ 0 h 1071380"/>
              <a:gd name="connsiteX2" fmla="*/ 319543 w 319543"/>
              <a:gd name="connsiteY2" fmla="*/ 601405 h 1071380"/>
              <a:gd name="connsiteX3" fmla="*/ 0 w 319543"/>
              <a:gd name="connsiteY3" fmla="*/ 1071380 h 1071380"/>
              <a:gd name="connsiteX4" fmla="*/ 0 w 319543"/>
              <a:gd name="connsiteY4" fmla="*/ 409295 h 107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543" h="1071380">
                <a:moveTo>
                  <a:pt x="278285" y="0"/>
                </a:moveTo>
                <a:lnTo>
                  <a:pt x="319543" y="0"/>
                </a:lnTo>
                <a:lnTo>
                  <a:pt x="319543" y="601405"/>
                </a:lnTo>
                <a:lnTo>
                  <a:pt x="0" y="1071380"/>
                </a:lnTo>
                <a:lnTo>
                  <a:pt x="0" y="409295"/>
                </a:lnTo>
                <a:close/>
              </a:path>
            </a:pathLst>
          </a:custGeom>
          <a:solidFill>
            <a:schemeClr val="accent2">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fade">
                                      <p:cBhvr>
                                        <p:cTn id="59" dur="500"/>
                                        <p:tgtEl>
                                          <p:spTgt spid="39"/>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500"/>
                                        <p:tgtEl>
                                          <p:spTgt spid="41"/>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500"/>
                                        <p:tgtEl>
                                          <p:spTgt spid="42"/>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500"/>
                                        <p:tgtEl>
                                          <p:spTgt spid="43"/>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fade">
                                      <p:cBhvr>
                                        <p:cTn id="79" dur="500"/>
                                        <p:tgtEl>
                                          <p:spTgt spid="44"/>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500"/>
                                        <p:tgtEl>
                                          <p:spTgt spid="45"/>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8" fill="hold" grpId="0" nodeType="clickEffect">
                                  <p:stCondLst>
                                    <p:cond delay="0"/>
                                  </p:stCondLst>
                                  <p:childTnLst>
                                    <p:set>
                                      <p:cBhvr>
                                        <p:cTn id="87" dur="1" fill="hold">
                                          <p:stCondLst>
                                            <p:cond delay="0"/>
                                          </p:stCondLst>
                                        </p:cTn>
                                        <p:tgtEl>
                                          <p:spTgt spid="50"/>
                                        </p:tgtEl>
                                        <p:attrNameLst>
                                          <p:attrName>style.visibility</p:attrName>
                                        </p:attrNameLst>
                                      </p:cBhvr>
                                      <p:to>
                                        <p:strVal val="visible"/>
                                      </p:to>
                                    </p:set>
                                    <p:anim calcmode="lin" valueType="num">
                                      <p:cBhvr additive="base">
                                        <p:cTn id="88" dur="500" fill="hold"/>
                                        <p:tgtEl>
                                          <p:spTgt spid="50"/>
                                        </p:tgtEl>
                                        <p:attrNameLst>
                                          <p:attrName>ppt_x</p:attrName>
                                        </p:attrNameLst>
                                      </p:cBhvr>
                                      <p:tavLst>
                                        <p:tav tm="0">
                                          <p:val>
                                            <p:strVal val="0-#ppt_w/2"/>
                                          </p:val>
                                        </p:tav>
                                        <p:tav tm="100000">
                                          <p:val>
                                            <p:strVal val="#ppt_x"/>
                                          </p:val>
                                        </p:tav>
                                      </p:tavLst>
                                    </p:anim>
                                    <p:anim calcmode="lin" valueType="num">
                                      <p:cBhvr additive="base">
                                        <p:cTn id="89"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wipe(left)">
                                      <p:cBhvr>
                                        <p:cTn id="94" dur="500"/>
                                        <p:tgtEl>
                                          <p:spTgt spid="6"/>
                                        </p:tgtEl>
                                      </p:cBhvr>
                                    </p:animEffect>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1000"/>
                            </p:stCondLst>
                            <p:childTnLst>
                              <p:par>
                                <p:cTn id="100" presetID="22" presetClass="entr" presetSubtype="8" fill="hold" grpId="0" nodeType="afterEffect">
                                  <p:stCondLst>
                                    <p:cond delay="0"/>
                                  </p:stCondLst>
                                  <p:childTnLst>
                                    <p:set>
                                      <p:cBhvr>
                                        <p:cTn id="101" dur="1" fill="hold">
                                          <p:stCondLst>
                                            <p:cond delay="0"/>
                                          </p:stCondLst>
                                        </p:cTn>
                                        <p:tgtEl>
                                          <p:spTgt spid="60"/>
                                        </p:tgtEl>
                                        <p:attrNameLst>
                                          <p:attrName>style.visibility</p:attrName>
                                        </p:attrNameLst>
                                      </p:cBhvr>
                                      <p:to>
                                        <p:strVal val="visible"/>
                                      </p:to>
                                    </p:set>
                                    <p:animEffect transition="in" filter="wipe(left)">
                                      <p:cBhvr>
                                        <p:cTn id="10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p:bldP spid="24" grpId="0"/>
      <p:bldP spid="25" grpId="0"/>
      <p:bldP spid="31" grpId="0" animBg="1"/>
      <p:bldP spid="33" grpId="0"/>
      <p:bldP spid="34" grpId="0"/>
      <p:bldP spid="35" grpId="0"/>
      <p:bldP spid="36" grpId="0" animBg="1"/>
      <p:bldP spid="38" grpId="0"/>
      <p:bldP spid="39" grpId="0"/>
      <p:bldP spid="40" grpId="0"/>
      <p:bldP spid="41" grpId="0" animBg="1"/>
      <p:bldP spid="43" grpId="0"/>
      <p:bldP spid="44" grpId="0"/>
      <p:bldP spid="45" grpId="0"/>
      <p:bldP spid="50" grpId="0"/>
      <p:bldP spid="59" grpId="0" animBg="1"/>
      <p:bldP spid="6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42775" y="3246326"/>
            <a:ext cx="3427925" cy="1726948"/>
          </a:xfrm>
          <a:prstGeom prst="rect">
            <a:avLst/>
          </a:prstGeom>
        </p:spPr>
        <p:txBody>
          <a:bodyPr wrap="square">
            <a:spAutoFit/>
          </a:bodyPr>
          <a:lstStyle/>
          <a:p>
            <a:pPr>
              <a:lnSpc>
                <a:spcPct val="150000"/>
              </a:lnSpc>
            </a:pPr>
            <a:r>
              <a:rPr lang="id-ID" sz="900" b="1" i="0" dirty="0">
                <a:solidFill>
                  <a:schemeClr val="bg2"/>
                </a:solidFill>
                <a:effectLst/>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Lorem ipsum dolor sit amet, lacus nulla ac </a:t>
            </a:r>
            <a:r>
              <a:rPr lang="id-ID" sz="900" i="0" dirty="0">
                <a:solidFill>
                  <a:schemeClr val="bg2"/>
                </a:solidFill>
                <a:effectLst/>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netus nibh aliquet, porttitor ligula justo libero vivamus porttitor dolor, conubia mollit. Sapien nam suspendisse, tincidunt eget ante tincidunt, eros in auctor fringilla praesent at diam. In et quam est eget mi. Pellentesque nunc orci eu enim, </a:t>
            </a:r>
            <a:endParaRPr lang="id-ID" sz="900" dirty="0">
              <a:solidFill>
                <a:schemeClr val="bg2"/>
              </a:solidFill>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endParaRPr>
          </a:p>
          <a:p>
            <a:pPr>
              <a:lnSpc>
                <a:spcPct val="150000"/>
              </a:lnSpc>
            </a:pPr>
            <a:r>
              <a:rPr lang="id-ID" sz="900" i="0" dirty="0">
                <a:solidFill>
                  <a:schemeClr val="bg2"/>
                </a:solidFill>
                <a:effectLst/>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eget in fringilla vitae, et eros praesent dolor porttitor. Lacinia lectus nonummy, </a:t>
            </a:r>
            <a:r>
              <a:rPr lang="id-ID" sz="900" b="1" i="0" dirty="0">
                <a:solidFill>
                  <a:schemeClr val="bg2"/>
                </a:solidFill>
                <a:effectLst/>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Lorem ipsum dolor sit amet, lacus nulla ac </a:t>
            </a:r>
            <a:r>
              <a:rPr lang="id-ID" sz="900" i="0" dirty="0">
                <a:solidFill>
                  <a:schemeClr val="bg2"/>
                </a:solidFill>
                <a:effectLst/>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netus nibh aliquet, </a:t>
            </a:r>
            <a:endParaRPr lang="id-ID" sz="900" dirty="0">
              <a:solidFill>
                <a:schemeClr val="bg2"/>
              </a:solidFill>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endParaRPr>
          </a:p>
        </p:txBody>
      </p:sp>
      <p:sp>
        <p:nvSpPr>
          <p:cNvPr id="8" name="Subtitle 2"/>
          <p:cNvSpPr txBox="1"/>
          <p:nvPr/>
        </p:nvSpPr>
        <p:spPr>
          <a:xfrm>
            <a:off x="1282100" y="2003522"/>
            <a:ext cx="3783386" cy="7463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sz="4000" b="1" dirty="0">
                <a:solidFill>
                  <a:schemeClr val="accent1"/>
                </a:solidFill>
                <a:latin typeface="思源黑体" panose="020B0400000000000000" pitchFamily="34" charset="-122"/>
                <a:ea typeface="思源黑体" panose="020B0400000000000000" pitchFamily="34" charset="-122"/>
                <a:cs typeface="Lato Medium" panose="020F0502020204030203" pitchFamily="34" charset="0"/>
                <a:sym typeface="思源黑体" panose="020B0400000000000000" pitchFamily="34" charset="-122"/>
              </a:rPr>
              <a:t>YOU CAN SAY</a:t>
            </a:r>
          </a:p>
        </p:txBody>
      </p:sp>
      <p:sp>
        <p:nvSpPr>
          <p:cNvPr id="9" name="Subtitle 2"/>
          <p:cNvSpPr txBox="1"/>
          <p:nvPr/>
        </p:nvSpPr>
        <p:spPr>
          <a:xfrm>
            <a:off x="1282099" y="2521305"/>
            <a:ext cx="3187843" cy="7463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sz="4000" b="1" dirty="0">
                <a:solidFill>
                  <a:schemeClr val="accent1"/>
                </a:solidFill>
                <a:latin typeface="思源黑体" panose="020B0400000000000000" pitchFamily="34" charset="-122"/>
                <a:ea typeface="思源黑体" panose="020B0400000000000000" pitchFamily="34" charset="-122"/>
                <a:cs typeface="Lato Medium" panose="020F0502020204030203" pitchFamily="34" charset="0"/>
                <a:sym typeface="思源黑体" panose="020B0400000000000000" pitchFamily="34" charset="-122"/>
              </a:rPr>
              <a:t>SOMETHING</a:t>
            </a:r>
          </a:p>
        </p:txBody>
      </p:sp>
      <p:cxnSp>
        <p:nvCxnSpPr>
          <p:cNvPr id="10" name="Straight Connector 9"/>
          <p:cNvCxnSpPr/>
          <p:nvPr/>
        </p:nvCxnSpPr>
        <p:spPr>
          <a:xfrm>
            <a:off x="1160173" y="5377661"/>
            <a:ext cx="420965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图片占位符 2"/>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5873175" y="1482444"/>
            <a:ext cx="3720769" cy="3929397"/>
          </a:xfrm>
        </p:spPr>
      </p:pic>
      <p:pic>
        <p:nvPicPr>
          <p:cNvPr id="6" name="图片占位符 5"/>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5873174" y="331539"/>
            <a:ext cx="5690753" cy="6233019"/>
          </a:xfrm>
        </p:spPr>
      </p:pic>
      <p:grpSp>
        <p:nvGrpSpPr>
          <p:cNvPr id="12" name="组合 11"/>
          <p:cNvGrpSpPr/>
          <p:nvPr/>
        </p:nvGrpSpPr>
        <p:grpSpPr>
          <a:xfrm>
            <a:off x="1208876" y="369288"/>
            <a:ext cx="7658100" cy="735806"/>
            <a:chOff x="1208876" y="369288"/>
            <a:chExt cx="7658100" cy="735806"/>
          </a:xfrm>
        </p:grpSpPr>
        <p:sp>
          <p:nvSpPr>
            <p:cNvPr id="13" name="文本框 12"/>
            <p:cNvSpPr txBox="1"/>
            <p:nvPr/>
          </p:nvSpPr>
          <p:spPr>
            <a:xfrm>
              <a:off x="1208876" y="369288"/>
              <a:ext cx="7658100" cy="461665"/>
            </a:xfrm>
            <a:prstGeom prst="rect">
              <a:avLst/>
            </a:prstGeom>
            <a:noFill/>
          </p:spPr>
          <p:txBody>
            <a:bodyPr wrap="square" rtlCol="0">
              <a:spAutoFit/>
            </a:bodyPr>
            <a:lstStyle/>
            <a:p>
              <a:r>
                <a:rPr lang="zh-CN" altLang="en-US" sz="2400" dirty="0">
                  <a:gradFill>
                    <a:gsLst>
                      <a:gs pos="885">
                        <a:schemeClr val="accent1">
                          <a:alpha val="10000"/>
                        </a:schemeClr>
                      </a:gs>
                      <a:gs pos="75000">
                        <a:schemeClr val="accent1">
                          <a:alpha val="73000"/>
                        </a:schemeClr>
                      </a:gs>
                    </a:gsLst>
                    <a:lin ang="5400000" scaled="1"/>
                  </a:gradFill>
                  <a:latin typeface="思源黑体" panose="020B0400000000000000" pitchFamily="34" charset="-122"/>
                  <a:ea typeface="思源黑体" panose="020B0400000000000000" pitchFamily="34" charset="-122"/>
                  <a:sym typeface="思源黑体" panose="020B0400000000000000" pitchFamily="34" charset="-122"/>
                </a:rPr>
                <a:t>在此输入标题内容</a:t>
              </a:r>
              <a:endParaRPr lang="zh-CN" altLang="en-US" sz="2400" dirty="0">
                <a:gradFill>
                  <a:gsLst>
                    <a:gs pos="885">
                      <a:schemeClr val="accent1">
                        <a:alpha val="10000"/>
                      </a:schemeClr>
                    </a:gs>
                    <a:gs pos="75000">
                      <a:schemeClr val="accent1">
                        <a:alpha val="73000"/>
                      </a:schemeClr>
                    </a:gs>
                  </a:gsLst>
                  <a:lin ang="5400000" scaled="1"/>
                </a:gradFill>
              </a:endParaRPr>
            </a:p>
          </p:txBody>
        </p:sp>
        <p:sp>
          <p:nvSpPr>
            <p:cNvPr id="14" name="文本框 13"/>
            <p:cNvSpPr txBox="1"/>
            <p:nvPr/>
          </p:nvSpPr>
          <p:spPr>
            <a:xfrm>
              <a:off x="1208876" y="797317"/>
              <a:ext cx="7658100" cy="307777"/>
            </a:xfrm>
            <a:prstGeom prst="rect">
              <a:avLst/>
            </a:prstGeom>
            <a:noFill/>
          </p:spPr>
          <p:txBody>
            <a:bodyPr wrap="square" rtlCol="0">
              <a:spAutoFit/>
            </a:bodyPr>
            <a:lstStyle/>
            <a:p>
              <a:r>
                <a:rPr lang="en-US" altLang="zh-CN" sz="1400" dirty="0">
                  <a:solidFill>
                    <a:schemeClr val="bg2"/>
                  </a:solidFill>
                  <a:latin typeface="思源黑体" panose="020B0400000000000000" pitchFamily="34" charset="-122"/>
                  <a:ea typeface="思源黑体" panose="020B0400000000000000" pitchFamily="34" charset="-122"/>
                  <a:sym typeface="思源黑体" panose="020B0400000000000000" pitchFamily="34" charset="-122"/>
                </a:rPr>
                <a:t>Use "Title Only" Layout</a:t>
              </a:r>
              <a:endParaRPr lang="zh-CN" altLang="en-US" sz="1400" dirty="0">
                <a:solidFill>
                  <a:schemeClr val="bg2"/>
                </a:solidFill>
              </a:endParaRPr>
            </a:p>
          </p:txBody>
        </p:sp>
      </p:grpSp>
      <p:grpSp>
        <p:nvGrpSpPr>
          <p:cNvPr id="20" name="组合 19"/>
          <p:cNvGrpSpPr/>
          <p:nvPr/>
        </p:nvGrpSpPr>
        <p:grpSpPr>
          <a:xfrm>
            <a:off x="538226" y="153800"/>
            <a:ext cx="811275" cy="1299746"/>
            <a:chOff x="538226" y="153800"/>
            <a:chExt cx="811275" cy="1299746"/>
          </a:xfrm>
        </p:grpSpPr>
        <p:sp>
          <p:nvSpPr>
            <p:cNvPr id="21" name="文本框 20"/>
            <p:cNvSpPr txBox="1"/>
            <p:nvPr/>
          </p:nvSpPr>
          <p:spPr>
            <a:xfrm>
              <a:off x="538226" y="153800"/>
              <a:ext cx="567647" cy="1107996"/>
            </a:xfrm>
            <a:prstGeom prst="rect">
              <a:avLst/>
            </a:prstGeom>
            <a:noFill/>
          </p:spPr>
          <p:txBody>
            <a:bodyPr wrap="square" rtlCol="0">
              <a:spAutoFit/>
            </a:bodyPr>
            <a:lstStyle>
              <a:defPPr>
                <a:defRPr lang="en-US"/>
              </a:defPPr>
              <a:lvl1pPr>
                <a:defRPr sz="8000">
                  <a:gradFill>
                    <a:gsLst>
                      <a:gs pos="36000">
                        <a:schemeClr val="bg1"/>
                      </a:gs>
                      <a:gs pos="100000">
                        <a:schemeClr val="tx1">
                          <a:lumMod val="50000"/>
                          <a:lumOff val="50000"/>
                        </a:schemeClr>
                      </a:gs>
                    </a:gsLst>
                    <a:lin ang="5400000" scaled="1"/>
                  </a:gradFill>
                  <a:latin typeface="字魂5号-无外润黑体" panose="00000500000000000000" pitchFamily="2" charset="-122"/>
                  <a:ea typeface="字魂5号-无外润黑体" panose="00000500000000000000" pitchFamily="2" charset="-122"/>
                </a:defRPr>
              </a:lvl1pPr>
            </a:lstStyle>
            <a:p>
              <a:r>
                <a:rPr lang="en-US" altLang="zh-CN"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rPr>
                <a:t>3</a:t>
              </a:r>
              <a:endParaRPr lang="zh-CN" altLang="en-US"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endParaRPr>
            </a:p>
          </p:txBody>
        </p:sp>
        <p:grpSp>
          <p:nvGrpSpPr>
            <p:cNvPr id="22" name="组合 21"/>
            <p:cNvGrpSpPr/>
            <p:nvPr/>
          </p:nvGrpSpPr>
          <p:grpSpPr>
            <a:xfrm rot="1279383">
              <a:off x="538418" y="260428"/>
              <a:ext cx="811083" cy="1193118"/>
              <a:chOff x="5326021" y="1359499"/>
              <a:chExt cx="2273644" cy="3344573"/>
            </a:xfrm>
          </p:grpSpPr>
          <p:cxnSp>
            <p:nvCxnSpPr>
              <p:cNvPr id="23" name="直接连接符 22"/>
              <p:cNvCxnSpPr/>
              <p:nvPr/>
            </p:nvCxnSpPr>
            <p:spPr>
              <a:xfrm flipH="1">
                <a:off x="5533166" y="1359499"/>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4" name="任意多边形: 形状 23"/>
              <p:cNvSpPr/>
              <p:nvPr/>
            </p:nvSpPr>
            <p:spPr>
              <a:xfrm rot="2008142">
                <a:off x="5326021" y="3632692"/>
                <a:ext cx="319543" cy="1071380"/>
              </a:xfrm>
              <a:custGeom>
                <a:avLst/>
                <a:gdLst>
                  <a:gd name="connsiteX0" fmla="*/ 278285 w 319543"/>
                  <a:gd name="connsiteY0" fmla="*/ 0 h 1071380"/>
                  <a:gd name="connsiteX1" fmla="*/ 319543 w 319543"/>
                  <a:gd name="connsiteY1" fmla="*/ 0 h 1071380"/>
                  <a:gd name="connsiteX2" fmla="*/ 319543 w 319543"/>
                  <a:gd name="connsiteY2" fmla="*/ 601405 h 1071380"/>
                  <a:gd name="connsiteX3" fmla="*/ 0 w 319543"/>
                  <a:gd name="connsiteY3" fmla="*/ 1071380 h 1071380"/>
                  <a:gd name="connsiteX4" fmla="*/ 0 w 319543"/>
                  <a:gd name="connsiteY4" fmla="*/ 409295 h 107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543" h="1071380">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6313715" y="1770818"/>
            <a:ext cx="5196114" cy="3251050"/>
          </a:xfrm>
        </p:spPr>
      </p:pic>
      <p:sp>
        <p:nvSpPr>
          <p:cNvPr id="4" name="Rectangle 3"/>
          <p:cNvSpPr/>
          <p:nvPr/>
        </p:nvSpPr>
        <p:spPr>
          <a:xfrm>
            <a:off x="8911772" y="2917372"/>
            <a:ext cx="3154925" cy="28085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5" name="Rectangle 4"/>
          <p:cNvSpPr/>
          <p:nvPr/>
        </p:nvSpPr>
        <p:spPr>
          <a:xfrm>
            <a:off x="1391734" y="2941359"/>
            <a:ext cx="3987741" cy="1754326"/>
          </a:xfrm>
          <a:prstGeom prst="rect">
            <a:avLst/>
          </a:prstGeom>
        </p:spPr>
        <p:txBody>
          <a:bodyPr wrap="square">
            <a:spAutoFit/>
          </a:bodyPr>
          <a:lstStyle/>
          <a:p>
            <a:pPr>
              <a:lnSpc>
                <a:spcPct val="150000"/>
              </a:lnSpc>
            </a:pPr>
            <a:r>
              <a:rPr lang="id-ID" sz="900" b="1" i="0" dirty="0">
                <a:solidFill>
                  <a:schemeClr val="bg2"/>
                </a:solidFill>
                <a:effectLst/>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Lorem ipsum dolor sit amet, lacus nulla ac </a:t>
            </a:r>
            <a:r>
              <a:rPr lang="id-ID" sz="900" i="0" dirty="0">
                <a:solidFill>
                  <a:schemeClr val="bg2"/>
                </a:solidFill>
                <a:effectLst/>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netus nibh aliquet, porttitor ligula justo libero vivamus porttitor dolor, conubia mollit. Sapien nam suspendisse, tincidunt eget ante tincidunt, eros in auctor fringilla praesent at diam. In et quam est eget mi. Pellentesque nunc orci eu enim, eget in fringilla vitae, et eros praesent dolor porttitor. Lacinia lectus nonummy, accumsan mauris in sed justo magnis, dictum justo lorem ac quis. A venenatis, velit integer vivamus facilisi feugiat a per, hac a sit, wisi non, wisi ultrices vel sit curae consequat. </a:t>
            </a:r>
            <a:endParaRPr lang="id-ID" sz="900" dirty="0">
              <a:solidFill>
                <a:schemeClr val="bg2"/>
              </a:solidFill>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endParaRPr>
          </a:p>
        </p:txBody>
      </p:sp>
      <p:sp>
        <p:nvSpPr>
          <p:cNvPr id="6" name="Subtitle 2"/>
          <p:cNvSpPr txBox="1"/>
          <p:nvPr/>
        </p:nvSpPr>
        <p:spPr>
          <a:xfrm>
            <a:off x="1391734" y="1770743"/>
            <a:ext cx="3381828" cy="6217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sz="4000" b="1" spc="300" dirty="0">
                <a:solidFill>
                  <a:schemeClr val="accent1"/>
                </a:solidFill>
                <a:latin typeface="思源黑体" panose="020B0400000000000000" pitchFamily="34" charset="-122"/>
                <a:ea typeface="思源黑体" panose="020B0400000000000000" pitchFamily="34" charset="-122"/>
                <a:cs typeface="Lato Medium" panose="020F0502020204030203" pitchFamily="34" charset="0"/>
                <a:sym typeface="思源黑体" panose="020B0400000000000000" pitchFamily="34" charset="-122"/>
              </a:rPr>
              <a:t>THE GALERRY</a:t>
            </a:r>
          </a:p>
        </p:txBody>
      </p:sp>
      <p:sp>
        <p:nvSpPr>
          <p:cNvPr id="7" name="Rectangle 6"/>
          <p:cNvSpPr/>
          <p:nvPr/>
        </p:nvSpPr>
        <p:spPr>
          <a:xfrm>
            <a:off x="0" y="5152572"/>
            <a:ext cx="8810171" cy="689428"/>
          </a:xfrm>
          <a:prstGeom prst="rect">
            <a:avLst/>
          </a:prstGeom>
          <a:solidFill>
            <a:schemeClr val="accent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400000000000000" pitchFamily="34" charset="-122"/>
              <a:ea typeface="思源黑体" panose="020B0400000000000000" pitchFamily="34" charset="-122"/>
              <a:sym typeface="思源黑体" panose="020B0400000000000000" pitchFamily="34" charset="-122"/>
            </a:endParaRPr>
          </a:p>
        </p:txBody>
      </p:sp>
      <p:cxnSp>
        <p:nvCxnSpPr>
          <p:cNvPr id="8" name="Straight Connector 7"/>
          <p:cNvCxnSpPr/>
          <p:nvPr/>
        </p:nvCxnSpPr>
        <p:spPr>
          <a:xfrm flipV="1">
            <a:off x="5936343" y="1509486"/>
            <a:ext cx="1436914" cy="1407887"/>
          </a:xfrm>
          <a:prstGeom prst="line">
            <a:avLst/>
          </a:prstGeom>
          <a:ln w="28575">
            <a:solidFill>
              <a:srgbClr val="040404"/>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1208876" y="369288"/>
            <a:ext cx="7658100" cy="735806"/>
            <a:chOff x="1208876" y="369288"/>
            <a:chExt cx="7658100" cy="735806"/>
          </a:xfrm>
        </p:grpSpPr>
        <p:sp>
          <p:nvSpPr>
            <p:cNvPr id="11" name="文本框 10"/>
            <p:cNvSpPr txBox="1"/>
            <p:nvPr/>
          </p:nvSpPr>
          <p:spPr>
            <a:xfrm>
              <a:off x="1208876" y="369288"/>
              <a:ext cx="7658100" cy="461665"/>
            </a:xfrm>
            <a:prstGeom prst="rect">
              <a:avLst/>
            </a:prstGeom>
            <a:noFill/>
          </p:spPr>
          <p:txBody>
            <a:bodyPr wrap="square" rtlCol="0">
              <a:spAutoFit/>
            </a:bodyPr>
            <a:lstStyle/>
            <a:p>
              <a:r>
                <a:rPr lang="zh-CN" altLang="en-US" sz="2400" dirty="0">
                  <a:gradFill>
                    <a:gsLst>
                      <a:gs pos="885">
                        <a:schemeClr val="accent1">
                          <a:alpha val="10000"/>
                        </a:schemeClr>
                      </a:gs>
                      <a:gs pos="75000">
                        <a:schemeClr val="accent1">
                          <a:alpha val="73000"/>
                        </a:schemeClr>
                      </a:gs>
                    </a:gsLst>
                    <a:lin ang="5400000" scaled="1"/>
                  </a:gradFill>
                  <a:latin typeface="思源黑体" panose="020B0400000000000000" pitchFamily="34" charset="-122"/>
                  <a:ea typeface="思源黑体" panose="020B0400000000000000" pitchFamily="34" charset="-122"/>
                  <a:sym typeface="思源黑体" panose="020B0400000000000000" pitchFamily="34" charset="-122"/>
                </a:rPr>
                <a:t>在此输入标题内容</a:t>
              </a:r>
              <a:endParaRPr lang="zh-CN" altLang="en-US" sz="2400" dirty="0">
                <a:gradFill>
                  <a:gsLst>
                    <a:gs pos="885">
                      <a:schemeClr val="accent1">
                        <a:alpha val="10000"/>
                      </a:schemeClr>
                    </a:gs>
                    <a:gs pos="75000">
                      <a:schemeClr val="accent1">
                        <a:alpha val="73000"/>
                      </a:schemeClr>
                    </a:gs>
                  </a:gsLst>
                  <a:lin ang="5400000" scaled="1"/>
                </a:gradFill>
              </a:endParaRPr>
            </a:p>
          </p:txBody>
        </p:sp>
        <p:sp>
          <p:nvSpPr>
            <p:cNvPr id="12" name="文本框 11"/>
            <p:cNvSpPr txBox="1"/>
            <p:nvPr/>
          </p:nvSpPr>
          <p:spPr>
            <a:xfrm>
              <a:off x="1208876" y="797317"/>
              <a:ext cx="7658100" cy="307777"/>
            </a:xfrm>
            <a:prstGeom prst="rect">
              <a:avLst/>
            </a:prstGeom>
            <a:noFill/>
          </p:spPr>
          <p:txBody>
            <a:bodyPr wrap="square" rtlCol="0">
              <a:spAutoFit/>
            </a:bodyPr>
            <a:lstStyle/>
            <a:p>
              <a:r>
                <a:rPr lang="en-US" altLang="zh-CN" sz="1400" dirty="0">
                  <a:solidFill>
                    <a:schemeClr val="bg2"/>
                  </a:solidFill>
                  <a:latin typeface="思源黑体" panose="020B0400000000000000" pitchFamily="34" charset="-122"/>
                  <a:ea typeface="思源黑体" panose="020B0400000000000000" pitchFamily="34" charset="-122"/>
                  <a:sym typeface="思源黑体" panose="020B0400000000000000" pitchFamily="34" charset="-122"/>
                </a:rPr>
                <a:t>Use "Title Only" Layout</a:t>
              </a:r>
              <a:endParaRPr lang="zh-CN" altLang="en-US" sz="1400" dirty="0">
                <a:solidFill>
                  <a:schemeClr val="bg2"/>
                </a:solidFill>
              </a:endParaRPr>
            </a:p>
          </p:txBody>
        </p:sp>
      </p:grpSp>
      <p:grpSp>
        <p:nvGrpSpPr>
          <p:cNvPr id="18" name="组合 17"/>
          <p:cNvGrpSpPr/>
          <p:nvPr/>
        </p:nvGrpSpPr>
        <p:grpSpPr>
          <a:xfrm>
            <a:off x="538226" y="153800"/>
            <a:ext cx="811275" cy="1299746"/>
            <a:chOff x="538226" y="153800"/>
            <a:chExt cx="811275" cy="1299746"/>
          </a:xfrm>
        </p:grpSpPr>
        <p:sp>
          <p:nvSpPr>
            <p:cNvPr id="19" name="文本框 18"/>
            <p:cNvSpPr txBox="1"/>
            <p:nvPr/>
          </p:nvSpPr>
          <p:spPr>
            <a:xfrm>
              <a:off x="538226" y="153800"/>
              <a:ext cx="567647" cy="1107996"/>
            </a:xfrm>
            <a:prstGeom prst="rect">
              <a:avLst/>
            </a:prstGeom>
            <a:noFill/>
          </p:spPr>
          <p:txBody>
            <a:bodyPr wrap="square" rtlCol="0">
              <a:spAutoFit/>
            </a:bodyPr>
            <a:lstStyle>
              <a:defPPr>
                <a:defRPr lang="en-US"/>
              </a:defPPr>
              <a:lvl1pPr>
                <a:defRPr sz="8000">
                  <a:gradFill>
                    <a:gsLst>
                      <a:gs pos="36000">
                        <a:schemeClr val="bg1"/>
                      </a:gs>
                      <a:gs pos="100000">
                        <a:schemeClr val="tx1">
                          <a:lumMod val="50000"/>
                          <a:lumOff val="50000"/>
                        </a:schemeClr>
                      </a:gs>
                    </a:gsLst>
                    <a:lin ang="5400000" scaled="1"/>
                  </a:gradFill>
                  <a:latin typeface="字魂5号-无外润黑体" panose="00000500000000000000" pitchFamily="2" charset="-122"/>
                  <a:ea typeface="字魂5号-无外润黑体" panose="00000500000000000000" pitchFamily="2" charset="-122"/>
                </a:defRPr>
              </a:lvl1pPr>
            </a:lstStyle>
            <a:p>
              <a:r>
                <a:rPr lang="en-US" altLang="zh-CN"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rPr>
                <a:t>3</a:t>
              </a:r>
              <a:endParaRPr lang="zh-CN" altLang="en-US"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endParaRPr>
            </a:p>
          </p:txBody>
        </p:sp>
        <p:grpSp>
          <p:nvGrpSpPr>
            <p:cNvPr id="20" name="组合 19"/>
            <p:cNvGrpSpPr/>
            <p:nvPr/>
          </p:nvGrpSpPr>
          <p:grpSpPr>
            <a:xfrm rot="1279383">
              <a:off x="538418" y="260428"/>
              <a:ext cx="811083" cy="1193118"/>
              <a:chOff x="5326021" y="1359499"/>
              <a:chExt cx="2273644" cy="3344573"/>
            </a:xfrm>
          </p:grpSpPr>
          <p:cxnSp>
            <p:nvCxnSpPr>
              <p:cNvPr id="21" name="直接连接符 20"/>
              <p:cNvCxnSpPr/>
              <p:nvPr/>
            </p:nvCxnSpPr>
            <p:spPr>
              <a:xfrm flipH="1">
                <a:off x="5533166" y="1359499"/>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2" name="任意多边形: 形状 21"/>
              <p:cNvSpPr/>
              <p:nvPr/>
            </p:nvSpPr>
            <p:spPr>
              <a:xfrm rot="2008142">
                <a:off x="5326021" y="3632692"/>
                <a:ext cx="319543" cy="1071380"/>
              </a:xfrm>
              <a:custGeom>
                <a:avLst/>
                <a:gdLst>
                  <a:gd name="connsiteX0" fmla="*/ 278285 w 319543"/>
                  <a:gd name="connsiteY0" fmla="*/ 0 h 1071380"/>
                  <a:gd name="connsiteX1" fmla="*/ 319543 w 319543"/>
                  <a:gd name="connsiteY1" fmla="*/ 0 h 1071380"/>
                  <a:gd name="connsiteX2" fmla="*/ 319543 w 319543"/>
                  <a:gd name="connsiteY2" fmla="*/ 601405 h 1071380"/>
                  <a:gd name="connsiteX3" fmla="*/ 0 w 319543"/>
                  <a:gd name="connsiteY3" fmla="*/ 1071380 h 1071380"/>
                  <a:gd name="connsiteX4" fmla="*/ 0 w 319543"/>
                  <a:gd name="connsiteY4" fmla="*/ 409295 h 107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543" h="1071380">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p:nvPr/>
        </p:nvSpPr>
        <p:spPr>
          <a:xfrm>
            <a:off x="6746133" y="2058794"/>
            <a:ext cx="2763576" cy="6217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id-ID" sz="4000" b="1" spc="300" dirty="0">
                <a:solidFill>
                  <a:schemeClr val="accent1"/>
                </a:solidFill>
                <a:latin typeface="思源黑体" panose="020B0400000000000000" pitchFamily="34" charset="-122"/>
                <a:ea typeface="思源黑体" panose="020B0400000000000000" pitchFamily="34" charset="-122"/>
                <a:cs typeface="Lato Medium" panose="020F0502020204030203" pitchFamily="34" charset="0"/>
                <a:sym typeface="思源黑体" panose="020B0400000000000000" pitchFamily="34" charset="-122"/>
              </a:rPr>
              <a:t>ONE PICTURE</a:t>
            </a:r>
          </a:p>
        </p:txBody>
      </p:sp>
      <p:sp>
        <p:nvSpPr>
          <p:cNvPr id="5" name="Rectangle 4"/>
          <p:cNvSpPr/>
          <p:nvPr/>
        </p:nvSpPr>
        <p:spPr>
          <a:xfrm>
            <a:off x="6183087" y="3230071"/>
            <a:ext cx="3381828" cy="1131079"/>
          </a:xfrm>
          <a:prstGeom prst="rect">
            <a:avLst/>
          </a:prstGeom>
        </p:spPr>
        <p:txBody>
          <a:bodyPr wrap="square">
            <a:spAutoFit/>
          </a:bodyPr>
          <a:lstStyle/>
          <a:p>
            <a:pPr algn="r">
              <a:lnSpc>
                <a:spcPct val="150000"/>
              </a:lnSpc>
            </a:pPr>
            <a:r>
              <a:rPr lang="id-ID" sz="900" b="1" i="0" dirty="0">
                <a:solidFill>
                  <a:schemeClr val="bg2"/>
                </a:solidFill>
                <a:effectLst/>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Lorem ipsum dolor sit amet, lacus nulla ac </a:t>
            </a:r>
            <a:r>
              <a:rPr lang="id-ID" sz="900" i="0" dirty="0">
                <a:solidFill>
                  <a:schemeClr val="bg2"/>
                </a:solidFill>
                <a:effectLst/>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netus nibh aliquet, porttitor ligula justo libero vivamus porttitor dolor, conubia mollit. Sapien nam suspendisse, tincidunt eget ante tincidunt, eros in auctor fringilla praesent at diam. In et quam est eget mi. Pellentesque</a:t>
            </a:r>
            <a:endParaRPr lang="id-ID" sz="900" dirty="0">
              <a:solidFill>
                <a:schemeClr val="bg2"/>
              </a:solidFill>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endParaRPr>
          </a:p>
        </p:txBody>
      </p:sp>
      <p:sp>
        <p:nvSpPr>
          <p:cNvPr id="6" name="Subtitle 2"/>
          <p:cNvSpPr txBox="1"/>
          <p:nvPr/>
        </p:nvSpPr>
        <p:spPr>
          <a:xfrm>
            <a:off x="7802824" y="4655537"/>
            <a:ext cx="2049427" cy="3809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id-ID" sz="1800" spc="300" dirty="0">
                <a:solidFill>
                  <a:schemeClr val="bg2"/>
                </a:solidFill>
                <a:latin typeface="思源黑体" panose="020B0400000000000000" pitchFamily="34" charset="-122"/>
                <a:ea typeface="思源黑体" panose="020B0400000000000000" pitchFamily="34" charset="-122"/>
                <a:cs typeface="Lato Heavy" panose="020F0502020204030203" pitchFamily="34" charset="0"/>
                <a:sym typeface="思源黑体" panose="020B0400000000000000" pitchFamily="34" charset="-122"/>
              </a:rPr>
              <a:t>LEARN MORE</a:t>
            </a:r>
          </a:p>
        </p:txBody>
      </p:sp>
      <p:cxnSp>
        <p:nvCxnSpPr>
          <p:cNvPr id="7" name="Straight Arrow Connector 6"/>
          <p:cNvCxnSpPr/>
          <p:nvPr/>
        </p:nvCxnSpPr>
        <p:spPr>
          <a:xfrm flipH="1">
            <a:off x="7165881" y="4838356"/>
            <a:ext cx="502277" cy="0"/>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910287" y="5050971"/>
            <a:ext cx="82731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564915" y="2772229"/>
            <a:ext cx="1547166"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666515" y="3410857"/>
            <a:ext cx="49348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1814629" y="0"/>
            <a:ext cx="37737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400000000000000" pitchFamily="34" charset="-122"/>
              <a:ea typeface="思源黑体" panose="020B0400000000000000" pitchFamily="34" charset="-122"/>
              <a:sym typeface="思源黑体" panose="020B0400000000000000" pitchFamily="34" charset="-122"/>
            </a:endParaRPr>
          </a:p>
        </p:txBody>
      </p:sp>
      <p:pic>
        <p:nvPicPr>
          <p:cNvPr id="3" name="图片占位符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0" y="3450"/>
            <a:ext cx="4262907" cy="6851100"/>
          </a:xfr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82629" y="0"/>
            <a:ext cx="9579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5" name="Rectangle 4"/>
          <p:cNvSpPr/>
          <p:nvPr/>
        </p:nvSpPr>
        <p:spPr>
          <a:xfrm>
            <a:off x="990658" y="3540101"/>
            <a:ext cx="5431920" cy="1311449"/>
          </a:xfrm>
          <a:prstGeom prst="rect">
            <a:avLst/>
          </a:prstGeom>
        </p:spPr>
        <p:txBody>
          <a:bodyPr wrap="square">
            <a:spAutoFit/>
          </a:bodyPr>
          <a:lstStyle/>
          <a:p>
            <a:pPr>
              <a:lnSpc>
                <a:spcPct val="150000"/>
              </a:lnSpc>
            </a:pPr>
            <a:r>
              <a:rPr lang="id-ID" sz="900" b="1" i="0" dirty="0">
                <a:solidFill>
                  <a:schemeClr val="bg2"/>
                </a:solidFill>
                <a:effectLst/>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Lorem ipsum dolor sit amet, lacus nulla ac </a:t>
            </a:r>
            <a:r>
              <a:rPr lang="id-ID" sz="900" i="0" dirty="0">
                <a:solidFill>
                  <a:schemeClr val="bg2"/>
                </a:solidFill>
                <a:effectLst/>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netus nibh aliquet, porttitor ligula justo libero vivamus porttitor dolor, conubia mollit. Sapien nam suspendisse, tincidunt eget ante tincidunt, eros in auctor fringilla praesent at diam. In et quam est eget mi. Pellentesque nunc orci eu enim, eget in fringilla vitae, et eros praesent dolor porttitor. Lacinia lectus nonummy, accumsan mauris in sed justo magnis, dictum justo lorem ac quis. A venenatis, velit integer vivamus facilisi feugiat a per, hac a sit, wisi non, wisi ultrices vel sit curae consequat. </a:t>
            </a:r>
            <a:endParaRPr lang="id-ID" sz="900" dirty="0">
              <a:solidFill>
                <a:schemeClr val="bg2"/>
              </a:solidFill>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endParaRPr>
          </a:p>
        </p:txBody>
      </p:sp>
      <p:sp>
        <p:nvSpPr>
          <p:cNvPr id="6" name="Subtitle 2"/>
          <p:cNvSpPr txBox="1"/>
          <p:nvPr/>
        </p:nvSpPr>
        <p:spPr>
          <a:xfrm>
            <a:off x="990658" y="2369485"/>
            <a:ext cx="3381828" cy="6217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sz="4000" b="1" spc="300" dirty="0">
                <a:solidFill>
                  <a:schemeClr val="accent1"/>
                </a:solidFill>
                <a:latin typeface="思源黑体" panose="020B0400000000000000" pitchFamily="34" charset="-122"/>
                <a:ea typeface="思源黑体" panose="020B0400000000000000" pitchFamily="34" charset="-122"/>
                <a:cs typeface="Lato Medium" panose="020F0502020204030203" pitchFamily="34" charset="0"/>
                <a:sym typeface="思源黑体" panose="020B0400000000000000" pitchFamily="34" charset="-122"/>
              </a:rPr>
              <a:t>THE GALERRY</a:t>
            </a:r>
          </a:p>
        </p:txBody>
      </p:sp>
      <p:sp>
        <p:nvSpPr>
          <p:cNvPr id="7" name="Rectangle 6"/>
          <p:cNvSpPr/>
          <p:nvPr/>
        </p:nvSpPr>
        <p:spPr>
          <a:xfrm>
            <a:off x="410087" y="2496457"/>
            <a:ext cx="580571" cy="9289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400000000000000" pitchFamily="34" charset="-122"/>
              <a:ea typeface="思源黑体" panose="020B0400000000000000" pitchFamily="34" charset="-122"/>
              <a:sym typeface="思源黑体" panose="020B0400000000000000" pitchFamily="34" charset="-122"/>
            </a:endParaRPr>
          </a:p>
        </p:txBody>
      </p:sp>
      <p:cxnSp>
        <p:nvCxnSpPr>
          <p:cNvPr id="8" name="Straight Connector 7"/>
          <p:cNvCxnSpPr/>
          <p:nvPr/>
        </p:nvCxnSpPr>
        <p:spPr>
          <a:xfrm>
            <a:off x="990658" y="5080001"/>
            <a:ext cx="591814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pic>
        <p:nvPicPr>
          <p:cNvPr id="3" name="图片占位符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7417801" y="1117601"/>
            <a:ext cx="3539483" cy="4644571"/>
          </a:xfrm>
        </p:spPr>
      </p:pic>
      <p:grpSp>
        <p:nvGrpSpPr>
          <p:cNvPr id="10" name="组合 9"/>
          <p:cNvGrpSpPr/>
          <p:nvPr/>
        </p:nvGrpSpPr>
        <p:grpSpPr>
          <a:xfrm>
            <a:off x="1208876" y="369288"/>
            <a:ext cx="7658100" cy="735806"/>
            <a:chOff x="1208876" y="369288"/>
            <a:chExt cx="7658100" cy="735806"/>
          </a:xfrm>
        </p:grpSpPr>
        <p:sp>
          <p:nvSpPr>
            <p:cNvPr id="11" name="文本框 10"/>
            <p:cNvSpPr txBox="1"/>
            <p:nvPr/>
          </p:nvSpPr>
          <p:spPr>
            <a:xfrm>
              <a:off x="1208876" y="369288"/>
              <a:ext cx="7658100" cy="461665"/>
            </a:xfrm>
            <a:prstGeom prst="rect">
              <a:avLst/>
            </a:prstGeom>
            <a:noFill/>
          </p:spPr>
          <p:txBody>
            <a:bodyPr wrap="square" rtlCol="0">
              <a:spAutoFit/>
            </a:bodyPr>
            <a:lstStyle/>
            <a:p>
              <a:r>
                <a:rPr lang="zh-CN" altLang="en-US" sz="2400" dirty="0">
                  <a:gradFill>
                    <a:gsLst>
                      <a:gs pos="885">
                        <a:schemeClr val="accent1">
                          <a:alpha val="10000"/>
                        </a:schemeClr>
                      </a:gs>
                      <a:gs pos="75000">
                        <a:schemeClr val="accent1">
                          <a:alpha val="73000"/>
                        </a:schemeClr>
                      </a:gs>
                    </a:gsLst>
                    <a:lin ang="5400000" scaled="1"/>
                  </a:gradFill>
                  <a:latin typeface="思源黑体" panose="020B0400000000000000" pitchFamily="34" charset="-122"/>
                  <a:ea typeface="思源黑体" panose="020B0400000000000000" pitchFamily="34" charset="-122"/>
                  <a:sym typeface="思源黑体" panose="020B0400000000000000" pitchFamily="34" charset="-122"/>
                </a:rPr>
                <a:t>在此输入标题内容</a:t>
              </a:r>
              <a:endParaRPr lang="zh-CN" altLang="en-US" sz="2400" dirty="0">
                <a:gradFill>
                  <a:gsLst>
                    <a:gs pos="885">
                      <a:schemeClr val="accent1">
                        <a:alpha val="10000"/>
                      </a:schemeClr>
                    </a:gs>
                    <a:gs pos="75000">
                      <a:schemeClr val="accent1">
                        <a:alpha val="73000"/>
                      </a:schemeClr>
                    </a:gs>
                  </a:gsLst>
                  <a:lin ang="5400000" scaled="1"/>
                </a:gradFill>
              </a:endParaRPr>
            </a:p>
          </p:txBody>
        </p:sp>
        <p:sp>
          <p:nvSpPr>
            <p:cNvPr id="12" name="文本框 11"/>
            <p:cNvSpPr txBox="1"/>
            <p:nvPr/>
          </p:nvSpPr>
          <p:spPr>
            <a:xfrm>
              <a:off x="1208876" y="797317"/>
              <a:ext cx="7658100" cy="307777"/>
            </a:xfrm>
            <a:prstGeom prst="rect">
              <a:avLst/>
            </a:prstGeom>
            <a:noFill/>
          </p:spPr>
          <p:txBody>
            <a:bodyPr wrap="square" rtlCol="0">
              <a:spAutoFit/>
            </a:bodyPr>
            <a:lstStyle/>
            <a:p>
              <a:r>
                <a:rPr lang="en-US" altLang="zh-CN" sz="1400" dirty="0">
                  <a:solidFill>
                    <a:schemeClr val="bg2"/>
                  </a:solidFill>
                  <a:latin typeface="思源黑体" panose="020B0400000000000000" pitchFamily="34" charset="-122"/>
                  <a:ea typeface="思源黑体" panose="020B0400000000000000" pitchFamily="34" charset="-122"/>
                  <a:sym typeface="思源黑体" panose="020B0400000000000000" pitchFamily="34" charset="-122"/>
                </a:rPr>
                <a:t>Use "Title Only" Layout</a:t>
              </a:r>
              <a:endParaRPr lang="zh-CN" altLang="en-US" sz="1400" dirty="0">
                <a:solidFill>
                  <a:schemeClr val="bg2"/>
                </a:solidFill>
              </a:endParaRPr>
            </a:p>
          </p:txBody>
        </p:sp>
      </p:grpSp>
      <p:grpSp>
        <p:nvGrpSpPr>
          <p:cNvPr id="18" name="组合 17"/>
          <p:cNvGrpSpPr/>
          <p:nvPr/>
        </p:nvGrpSpPr>
        <p:grpSpPr>
          <a:xfrm>
            <a:off x="538226" y="153800"/>
            <a:ext cx="811275" cy="1299746"/>
            <a:chOff x="538226" y="153800"/>
            <a:chExt cx="811275" cy="1299746"/>
          </a:xfrm>
        </p:grpSpPr>
        <p:sp>
          <p:nvSpPr>
            <p:cNvPr id="19" name="文本框 18"/>
            <p:cNvSpPr txBox="1"/>
            <p:nvPr/>
          </p:nvSpPr>
          <p:spPr>
            <a:xfrm>
              <a:off x="538226" y="153800"/>
              <a:ext cx="567647" cy="1107996"/>
            </a:xfrm>
            <a:prstGeom prst="rect">
              <a:avLst/>
            </a:prstGeom>
            <a:noFill/>
          </p:spPr>
          <p:txBody>
            <a:bodyPr wrap="square" rtlCol="0">
              <a:spAutoFit/>
            </a:bodyPr>
            <a:lstStyle>
              <a:defPPr>
                <a:defRPr lang="en-US"/>
              </a:defPPr>
              <a:lvl1pPr>
                <a:defRPr sz="8000">
                  <a:gradFill>
                    <a:gsLst>
                      <a:gs pos="36000">
                        <a:schemeClr val="bg1"/>
                      </a:gs>
                      <a:gs pos="100000">
                        <a:schemeClr val="tx1">
                          <a:lumMod val="50000"/>
                          <a:lumOff val="50000"/>
                        </a:schemeClr>
                      </a:gs>
                    </a:gsLst>
                    <a:lin ang="5400000" scaled="1"/>
                  </a:gradFill>
                  <a:latin typeface="字魂5号-无外润黑体" panose="00000500000000000000" pitchFamily="2" charset="-122"/>
                  <a:ea typeface="字魂5号-无外润黑体" panose="00000500000000000000" pitchFamily="2" charset="-122"/>
                </a:defRPr>
              </a:lvl1pPr>
            </a:lstStyle>
            <a:p>
              <a:r>
                <a:rPr lang="en-US" altLang="zh-CN"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rPr>
                <a:t>3</a:t>
              </a:r>
              <a:endParaRPr lang="zh-CN" altLang="en-US"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endParaRPr>
            </a:p>
          </p:txBody>
        </p:sp>
        <p:grpSp>
          <p:nvGrpSpPr>
            <p:cNvPr id="20" name="组合 19"/>
            <p:cNvGrpSpPr/>
            <p:nvPr/>
          </p:nvGrpSpPr>
          <p:grpSpPr>
            <a:xfrm rot="1279383">
              <a:off x="538418" y="260428"/>
              <a:ext cx="811083" cy="1193118"/>
              <a:chOff x="5326021" y="1359499"/>
              <a:chExt cx="2273644" cy="3344573"/>
            </a:xfrm>
          </p:grpSpPr>
          <p:cxnSp>
            <p:nvCxnSpPr>
              <p:cNvPr id="21" name="直接连接符 20"/>
              <p:cNvCxnSpPr/>
              <p:nvPr/>
            </p:nvCxnSpPr>
            <p:spPr>
              <a:xfrm flipH="1">
                <a:off x="5533166" y="1359499"/>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2" name="任意多边形: 形状 21"/>
              <p:cNvSpPr/>
              <p:nvPr/>
            </p:nvSpPr>
            <p:spPr>
              <a:xfrm rot="2008142">
                <a:off x="5326021" y="3632692"/>
                <a:ext cx="319543" cy="1071380"/>
              </a:xfrm>
              <a:custGeom>
                <a:avLst/>
                <a:gdLst>
                  <a:gd name="connsiteX0" fmla="*/ 278285 w 319543"/>
                  <a:gd name="connsiteY0" fmla="*/ 0 h 1071380"/>
                  <a:gd name="connsiteX1" fmla="*/ 319543 w 319543"/>
                  <a:gd name="connsiteY1" fmla="*/ 0 h 1071380"/>
                  <a:gd name="connsiteX2" fmla="*/ 319543 w 319543"/>
                  <a:gd name="connsiteY2" fmla="*/ 601405 h 1071380"/>
                  <a:gd name="connsiteX3" fmla="*/ 0 w 319543"/>
                  <a:gd name="connsiteY3" fmla="*/ 1071380 h 1071380"/>
                  <a:gd name="connsiteX4" fmla="*/ 0 w 319543"/>
                  <a:gd name="connsiteY4" fmla="*/ 409295 h 107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543" h="1071380">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375390" y="2716310"/>
            <a:ext cx="3441221" cy="1425380"/>
            <a:chOff x="4424426" y="2629359"/>
            <a:chExt cx="3441221" cy="1425380"/>
          </a:xfrm>
        </p:grpSpPr>
        <p:sp>
          <p:nvSpPr>
            <p:cNvPr id="7" name="文本框 6"/>
            <p:cNvSpPr txBox="1"/>
            <p:nvPr/>
          </p:nvSpPr>
          <p:spPr>
            <a:xfrm>
              <a:off x="4502531" y="2629359"/>
              <a:ext cx="3168650" cy="922020"/>
            </a:xfrm>
            <a:prstGeom prst="rect">
              <a:avLst/>
            </a:prstGeom>
            <a:noFill/>
          </p:spPr>
          <p:txBody>
            <a:bodyPr wrap="square" rtlCol="0">
              <a:spAutoFit/>
            </a:bodyPr>
            <a:lstStyle/>
            <a:p>
              <a:pPr algn="ctr"/>
              <a:r>
                <a:rPr lang="en-US" altLang="zh-CN" sz="5400" b="1" dirty="0">
                  <a:solidFill>
                    <a:schemeClr val="accent1"/>
                  </a:solidFill>
                  <a:latin typeface="思源黑体" panose="020B0400000000000000" pitchFamily="34" charset="-122"/>
                  <a:ea typeface="思源黑体" panose="020B0400000000000000" pitchFamily="34" charset="-122"/>
                  <a:sym typeface="思源黑体" panose="020B0400000000000000" pitchFamily="34" charset="-122"/>
                </a:rPr>
                <a:t>THANKS</a:t>
              </a:r>
              <a:endParaRPr lang="zh-CN" altLang="en-US" sz="5400" dirty="0">
                <a:solidFill>
                  <a:schemeClr val="accent1"/>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8" name="文本框 7"/>
            <p:cNvSpPr txBox="1"/>
            <p:nvPr/>
          </p:nvSpPr>
          <p:spPr>
            <a:xfrm>
              <a:off x="4424426" y="3531519"/>
              <a:ext cx="3441221" cy="523220"/>
            </a:xfrm>
            <a:prstGeom prst="rect">
              <a:avLst/>
            </a:prstGeom>
            <a:noFill/>
          </p:spPr>
          <p:txBody>
            <a:bodyPr wrap="square" rtlCol="0">
              <a:spAutoFit/>
            </a:bodyPr>
            <a:lstStyle/>
            <a:p>
              <a:pPr algn="ctr"/>
              <a:r>
                <a:rPr lang="en-US" altLang="zh-CN" sz="2800" dirty="0">
                  <a:solidFill>
                    <a:schemeClr val="bg2"/>
                  </a:solidFill>
                  <a:latin typeface="思源黑体" panose="020B0400000000000000" pitchFamily="34" charset="-122"/>
                  <a:ea typeface="思源黑体" panose="020B0400000000000000" pitchFamily="34" charset="-122"/>
                  <a:cs typeface="Microsoft JhengHei UI Light" panose="020B0304030504040204" pitchFamily="34" charset="-122"/>
                  <a:sym typeface="思源黑体" panose="020B0400000000000000" pitchFamily="34" charset="-122"/>
                </a:rPr>
                <a:t>For Your Watching</a:t>
              </a:r>
              <a:endParaRPr lang="zh-CN" altLang="en-US" sz="2800" dirty="0">
                <a:solidFill>
                  <a:schemeClr val="bg2"/>
                </a:solidFill>
                <a:latin typeface="思源黑体" panose="020B0400000000000000" pitchFamily="34" charset="-122"/>
                <a:ea typeface="思源黑体" panose="020B0400000000000000" pitchFamily="34" charset="-122"/>
                <a:cs typeface="Microsoft JhengHei UI Light" panose="020B0304030504040204" pitchFamily="34" charset="-122"/>
                <a:sym typeface="思源黑体" panose="020B0400000000000000" pitchFamily="34" charset="-122"/>
              </a:endParaRPr>
            </a:p>
          </p:txBody>
        </p:sp>
      </p:grpSp>
      <p:cxnSp>
        <p:nvCxnSpPr>
          <p:cNvPr id="13" name="直接连接符 12"/>
          <p:cNvCxnSpPr/>
          <p:nvPr/>
        </p:nvCxnSpPr>
        <p:spPr>
          <a:xfrm flipH="1">
            <a:off x="9372952" y="2303261"/>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9859367" y="1015703"/>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8571974" y="1871208"/>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9482350" y="3693485"/>
            <a:ext cx="2066499" cy="3212500"/>
          </a:xfrm>
          <a:prstGeom prst="line">
            <a:avLst/>
          </a:prstGeom>
          <a:ln>
            <a:gradFill>
              <a:gsLst>
                <a:gs pos="885">
                  <a:schemeClr val="tx1"/>
                </a:gs>
                <a:gs pos="59000">
                  <a:schemeClr val="accent1">
                    <a:lumMod val="5000"/>
                    <a:lumOff val="95000"/>
                    <a:alpha val="10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任意多边形: 形状 16"/>
          <p:cNvSpPr/>
          <p:nvPr/>
        </p:nvSpPr>
        <p:spPr>
          <a:xfrm rot="2008142">
            <a:off x="9426391" y="2544303"/>
            <a:ext cx="319543" cy="1071380"/>
          </a:xfrm>
          <a:custGeom>
            <a:avLst/>
            <a:gdLst>
              <a:gd name="connsiteX0" fmla="*/ 278285 w 319543"/>
              <a:gd name="connsiteY0" fmla="*/ 0 h 1071380"/>
              <a:gd name="connsiteX1" fmla="*/ 319543 w 319543"/>
              <a:gd name="connsiteY1" fmla="*/ 0 h 1071380"/>
              <a:gd name="connsiteX2" fmla="*/ 319543 w 319543"/>
              <a:gd name="connsiteY2" fmla="*/ 601405 h 1071380"/>
              <a:gd name="connsiteX3" fmla="*/ 0 w 319543"/>
              <a:gd name="connsiteY3" fmla="*/ 1071380 h 1071380"/>
              <a:gd name="connsiteX4" fmla="*/ 0 w 319543"/>
              <a:gd name="connsiteY4" fmla="*/ 409295 h 107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543" h="1071380">
                <a:moveTo>
                  <a:pt x="278285" y="0"/>
                </a:moveTo>
                <a:lnTo>
                  <a:pt x="319543" y="0"/>
                </a:lnTo>
                <a:lnTo>
                  <a:pt x="319543" y="601405"/>
                </a:lnTo>
                <a:lnTo>
                  <a:pt x="0" y="1071380"/>
                </a:lnTo>
                <a:lnTo>
                  <a:pt x="0" y="409295"/>
                </a:lnTo>
                <a:close/>
              </a:path>
            </a:pathLst>
          </a:custGeom>
          <a:solidFill>
            <a:schemeClr val="bg2">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形状 17"/>
          <p:cNvSpPr/>
          <p:nvPr/>
        </p:nvSpPr>
        <p:spPr>
          <a:xfrm rot="2008142">
            <a:off x="9652222" y="3288896"/>
            <a:ext cx="319543" cy="1071380"/>
          </a:xfrm>
          <a:custGeom>
            <a:avLst/>
            <a:gdLst>
              <a:gd name="connsiteX0" fmla="*/ 278285 w 319543"/>
              <a:gd name="connsiteY0" fmla="*/ 0 h 1071380"/>
              <a:gd name="connsiteX1" fmla="*/ 319543 w 319543"/>
              <a:gd name="connsiteY1" fmla="*/ 0 h 1071380"/>
              <a:gd name="connsiteX2" fmla="*/ 319543 w 319543"/>
              <a:gd name="connsiteY2" fmla="*/ 601405 h 1071380"/>
              <a:gd name="connsiteX3" fmla="*/ 0 w 319543"/>
              <a:gd name="connsiteY3" fmla="*/ 1071380 h 1071380"/>
              <a:gd name="connsiteX4" fmla="*/ 0 w 319543"/>
              <a:gd name="connsiteY4" fmla="*/ 409295 h 107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543" h="1071380">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p:nvSpPr>
        <p:spPr>
          <a:xfrm rot="2008142">
            <a:off x="11028339" y="2250510"/>
            <a:ext cx="193348" cy="648266"/>
          </a:xfrm>
          <a:custGeom>
            <a:avLst/>
            <a:gdLst>
              <a:gd name="connsiteX0" fmla="*/ 278285 w 319543"/>
              <a:gd name="connsiteY0" fmla="*/ 0 h 1071380"/>
              <a:gd name="connsiteX1" fmla="*/ 319543 w 319543"/>
              <a:gd name="connsiteY1" fmla="*/ 0 h 1071380"/>
              <a:gd name="connsiteX2" fmla="*/ 319543 w 319543"/>
              <a:gd name="connsiteY2" fmla="*/ 601405 h 1071380"/>
              <a:gd name="connsiteX3" fmla="*/ 0 w 319543"/>
              <a:gd name="connsiteY3" fmla="*/ 1071380 h 1071380"/>
              <a:gd name="connsiteX4" fmla="*/ 0 w 319543"/>
              <a:gd name="connsiteY4" fmla="*/ 409295 h 107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543" h="1071380">
                <a:moveTo>
                  <a:pt x="278285" y="0"/>
                </a:moveTo>
                <a:lnTo>
                  <a:pt x="319543" y="0"/>
                </a:lnTo>
                <a:lnTo>
                  <a:pt x="319543" y="601405"/>
                </a:lnTo>
                <a:lnTo>
                  <a:pt x="0" y="1071380"/>
                </a:lnTo>
                <a:lnTo>
                  <a:pt x="0" y="409295"/>
                </a:lnTo>
                <a:close/>
              </a:path>
            </a:pathLst>
          </a:cu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3680385" y="3335259"/>
            <a:ext cx="5419725" cy="895350"/>
          </a:xfrm>
        </p:spPr>
        <p:txBody>
          <a:bodyPr>
            <a:normAutofit/>
          </a:bodyPr>
          <a:lstStyle/>
          <a:p>
            <a:pPr algn="ctr"/>
            <a:r>
              <a:rPr lang="en-US" altLang="zh-CN" sz="3200" dirty="0">
                <a:solidFill>
                  <a:schemeClr val="accent1">
                    <a:lumMod val="100000"/>
                  </a:schemeClr>
                </a:solidFill>
                <a:latin typeface="思源黑体 CN Light" panose="020B0300000000000000" pitchFamily="34" charset="-122"/>
                <a:ea typeface="思源黑体 CN Light" panose="020B0300000000000000" pitchFamily="34" charset="-122"/>
                <a:sym typeface="思源黑体" panose="020B0400000000000000" pitchFamily="34" charset="-122"/>
              </a:rPr>
              <a:t>PART 01</a:t>
            </a:r>
            <a:endParaRPr lang="zh-CN" altLang="en-US" sz="3200" dirty="0">
              <a:solidFill>
                <a:schemeClr val="accent1">
                  <a:lumMod val="100000"/>
                </a:schemeClr>
              </a:solidFill>
              <a:latin typeface="思源黑体 CN Light" panose="020B0300000000000000" pitchFamily="34" charset="-122"/>
              <a:ea typeface="思源黑体 CN Light" panose="020B0300000000000000" pitchFamily="34" charset="-122"/>
              <a:sym typeface="思源黑体" panose="020B0400000000000000" pitchFamily="34" charset="-122"/>
            </a:endParaRPr>
          </a:p>
        </p:txBody>
      </p:sp>
      <p:sp>
        <p:nvSpPr>
          <p:cNvPr id="6" name="文本占位符 5"/>
          <p:cNvSpPr>
            <a:spLocks noGrp="1"/>
          </p:cNvSpPr>
          <p:nvPr>
            <p:ph type="body" idx="4294967295"/>
          </p:nvPr>
        </p:nvSpPr>
        <p:spPr>
          <a:xfrm>
            <a:off x="4128725" y="4230609"/>
            <a:ext cx="4675187" cy="1014413"/>
          </a:xfrm>
        </p:spPr>
        <p:txBody>
          <a:bodyPr>
            <a:normAutofit/>
          </a:bodyPr>
          <a:lstStyle/>
          <a:p>
            <a:pPr marL="0" lvl="0" indent="0" algn="ctr">
              <a:buNone/>
            </a:pPr>
            <a:r>
              <a:rPr lang="en-US" altLang="zh-CN" sz="1400" dirty="0">
                <a:solidFill>
                  <a:schemeClr val="bg2"/>
                </a:solidFill>
                <a:latin typeface="思源黑体 CN Light" panose="020B0300000000000000" pitchFamily="34" charset="-122"/>
                <a:ea typeface="思源黑体 CN Light" panose="020B0300000000000000" pitchFamily="34" charset="-122"/>
                <a:sym typeface="思源黑体" panose="020B0400000000000000" pitchFamily="34" charset="-122"/>
              </a:rPr>
              <a:t>Supporting text here.</a:t>
            </a:r>
          </a:p>
          <a:p>
            <a:pPr marL="0" lvl="0" indent="0" algn="ctr">
              <a:buNone/>
            </a:pPr>
            <a:r>
              <a:rPr lang="en-US" altLang="zh-CN" sz="1400" dirty="0">
                <a:solidFill>
                  <a:schemeClr val="bg2"/>
                </a:solidFill>
                <a:latin typeface="思源黑体 CN Light" panose="020B0300000000000000" pitchFamily="34" charset="-122"/>
                <a:ea typeface="思源黑体 CN Light" panose="020B0300000000000000" pitchFamily="34" charset="-122"/>
                <a:sym typeface="思源黑体" panose="020B0400000000000000" pitchFamily="34" charset="-122"/>
              </a:rPr>
              <a:t>When you copy &amp; paste, choose "keep text only" option.</a:t>
            </a:r>
            <a:endParaRPr lang="zh-CN" altLang="en-US" sz="1400" dirty="0">
              <a:solidFill>
                <a:schemeClr val="bg2"/>
              </a:solidFill>
              <a:latin typeface="思源黑体 CN Light" panose="020B0300000000000000" pitchFamily="34" charset="-122"/>
              <a:ea typeface="思源黑体 CN Light" panose="020B0300000000000000" pitchFamily="34" charset="-122"/>
              <a:sym typeface="思源黑体" panose="020B0400000000000000" pitchFamily="34" charset="-122"/>
            </a:endParaRPr>
          </a:p>
        </p:txBody>
      </p:sp>
      <p:sp>
        <p:nvSpPr>
          <p:cNvPr id="9" name="文本框 8"/>
          <p:cNvSpPr txBox="1"/>
          <p:nvPr/>
        </p:nvSpPr>
        <p:spPr>
          <a:xfrm>
            <a:off x="5442549" y="900634"/>
            <a:ext cx="1322798" cy="2646878"/>
          </a:xfrm>
          <a:prstGeom prst="rect">
            <a:avLst/>
          </a:prstGeom>
          <a:noFill/>
        </p:spPr>
        <p:txBody>
          <a:bodyPr wrap="none" rtlCol="0">
            <a:spAutoFit/>
          </a:bodyPr>
          <a:lstStyle>
            <a:defPPr>
              <a:defRPr lang="en-US"/>
            </a:defPPr>
            <a:lvl1pPr>
              <a:defRPr sz="8000">
                <a:gradFill>
                  <a:gsLst>
                    <a:gs pos="36000">
                      <a:schemeClr val="bg1"/>
                    </a:gs>
                    <a:gs pos="100000">
                      <a:schemeClr val="tx1">
                        <a:lumMod val="50000"/>
                        <a:lumOff val="50000"/>
                      </a:schemeClr>
                    </a:gs>
                  </a:gsLst>
                  <a:lin ang="5400000" scaled="1"/>
                </a:gradFill>
                <a:latin typeface="字魂5号-无外润黑体" panose="00000500000000000000" pitchFamily="2" charset="-122"/>
                <a:ea typeface="字魂5号-无外润黑体" panose="00000500000000000000" pitchFamily="2" charset="-122"/>
              </a:defRPr>
            </a:lvl1pPr>
          </a:lstStyle>
          <a:p>
            <a:r>
              <a:rPr lang="en-US" altLang="zh-CN" sz="1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rPr>
              <a:t>1</a:t>
            </a:r>
            <a:endParaRPr lang="zh-CN" altLang="en-US" sz="1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endParaRPr>
          </a:p>
        </p:txBody>
      </p:sp>
      <p:grpSp>
        <p:nvGrpSpPr>
          <p:cNvPr id="4" name="组合 3"/>
          <p:cNvGrpSpPr/>
          <p:nvPr/>
        </p:nvGrpSpPr>
        <p:grpSpPr>
          <a:xfrm rot="1279383">
            <a:off x="5337810" y="1303081"/>
            <a:ext cx="1881389" cy="2767558"/>
            <a:chOff x="5326021" y="1359499"/>
            <a:chExt cx="2273644" cy="3344573"/>
          </a:xfrm>
        </p:grpSpPr>
        <p:cxnSp>
          <p:nvCxnSpPr>
            <p:cNvPr id="8" name="直接连接符 7"/>
            <p:cNvCxnSpPr/>
            <p:nvPr/>
          </p:nvCxnSpPr>
          <p:spPr>
            <a:xfrm flipH="1">
              <a:off x="5533166" y="1359499"/>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0" name="任意多边形: 形状 9"/>
            <p:cNvSpPr/>
            <p:nvPr/>
          </p:nvSpPr>
          <p:spPr>
            <a:xfrm rot="2008142">
              <a:off x="5326021" y="3632692"/>
              <a:ext cx="319543" cy="1071380"/>
            </a:xfrm>
            <a:custGeom>
              <a:avLst/>
              <a:gdLst>
                <a:gd name="connsiteX0" fmla="*/ 278285 w 319543"/>
                <a:gd name="connsiteY0" fmla="*/ 0 h 1071380"/>
                <a:gd name="connsiteX1" fmla="*/ 319543 w 319543"/>
                <a:gd name="connsiteY1" fmla="*/ 0 h 1071380"/>
                <a:gd name="connsiteX2" fmla="*/ 319543 w 319543"/>
                <a:gd name="connsiteY2" fmla="*/ 601405 h 1071380"/>
                <a:gd name="connsiteX3" fmla="*/ 0 w 319543"/>
                <a:gd name="connsiteY3" fmla="*/ 1071380 h 1071380"/>
                <a:gd name="connsiteX4" fmla="*/ 0 w 319543"/>
                <a:gd name="connsiteY4" fmla="*/ 409295 h 107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543" h="1071380">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1000"/>
                                        <p:tgtEl>
                                          <p:spTgt spid="6">
                                            <p:txEl>
                                              <p:pRg st="1" end="1"/>
                                            </p:txEl>
                                          </p:spTgt>
                                        </p:tgtEl>
                                      </p:cBhvr>
                                    </p:animEffect>
                                    <p:anim calcmode="lin" valueType="num">
                                      <p:cBhvr>
                                        <p:cTn id="2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41375" y="1498600"/>
            <a:ext cx="5254625" cy="2159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100763" y="3657600"/>
            <a:ext cx="5253037" cy="2238375"/>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096000" y="1503363"/>
            <a:ext cx="5256213" cy="2154237"/>
          </a:xfrm>
          <a:prstGeom prst="rect">
            <a:avLst/>
          </a:prstGeom>
          <a:solidFill>
            <a:schemeClr val="tx2">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6" name="矩形 5"/>
          <p:cNvSpPr/>
          <p:nvPr/>
        </p:nvSpPr>
        <p:spPr>
          <a:xfrm>
            <a:off x="839788" y="3657600"/>
            <a:ext cx="5256212" cy="2238375"/>
          </a:xfrm>
          <a:prstGeom prst="rect">
            <a:avLst/>
          </a:prstGeom>
          <a:solidFill>
            <a:schemeClr val="tx2">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7" name="矩形 6"/>
          <p:cNvSpPr/>
          <p:nvPr/>
        </p:nvSpPr>
        <p:spPr>
          <a:xfrm>
            <a:off x="3797300" y="2239963"/>
            <a:ext cx="2298700" cy="1417637"/>
          </a:xfrm>
          <a:prstGeom prst="rect">
            <a:avLst/>
          </a:prstGeom>
          <a:solidFill>
            <a:schemeClr val="accent1">
              <a:lumMod val="10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8200" name="KSO_Shape"/>
          <p:cNvSpPr/>
          <p:nvPr/>
        </p:nvSpPr>
        <p:spPr bwMode="auto">
          <a:xfrm>
            <a:off x="5334000" y="2624138"/>
            <a:ext cx="538163" cy="652462"/>
          </a:xfrm>
          <a:custGeom>
            <a:avLst/>
            <a:gdLst>
              <a:gd name="T0" fmla="*/ 19710 w 968375"/>
              <a:gd name="T1" fmla="*/ 223816 h 1170887"/>
              <a:gd name="T2" fmla="*/ 95123 w 968375"/>
              <a:gd name="T3" fmla="*/ 257605 h 1170887"/>
              <a:gd name="T4" fmla="*/ 169680 w 968375"/>
              <a:gd name="T5" fmla="*/ 225549 h 1170887"/>
              <a:gd name="T6" fmla="*/ 180821 w 968375"/>
              <a:gd name="T7" fmla="*/ 230747 h 1170887"/>
              <a:gd name="T8" fmla="*/ 95123 w 968375"/>
              <a:gd name="T9" fmla="*/ 270601 h 1170887"/>
              <a:gd name="T10" fmla="*/ 7713 w 968375"/>
              <a:gd name="T11" fmla="*/ 229015 h 1170887"/>
              <a:gd name="T12" fmla="*/ 19710 w 968375"/>
              <a:gd name="T13" fmla="*/ 223816 h 1170887"/>
              <a:gd name="T14" fmla="*/ 198817 w 968375"/>
              <a:gd name="T15" fmla="*/ 143241 h 1170887"/>
              <a:gd name="T16" fmla="*/ 221098 w 968375"/>
              <a:gd name="T17" fmla="*/ 170965 h 1170887"/>
              <a:gd name="T18" fmla="*/ 192818 w 968375"/>
              <a:gd name="T19" fmla="*/ 199557 h 1170887"/>
              <a:gd name="T20" fmla="*/ 182534 w 968375"/>
              <a:gd name="T21" fmla="*/ 197824 h 1170887"/>
              <a:gd name="T22" fmla="*/ 189390 w 968375"/>
              <a:gd name="T23" fmla="*/ 186561 h 1170887"/>
              <a:gd name="T24" fmla="*/ 192818 w 968375"/>
              <a:gd name="T25" fmla="*/ 187427 h 1170887"/>
              <a:gd name="T26" fmla="*/ 208243 w 968375"/>
              <a:gd name="T27" fmla="*/ 170965 h 1170887"/>
              <a:gd name="T28" fmla="*/ 197960 w 968375"/>
              <a:gd name="T29" fmla="*/ 156237 h 1170887"/>
              <a:gd name="T30" fmla="*/ 198817 w 968375"/>
              <a:gd name="T31" fmla="*/ 143241 h 1170887"/>
              <a:gd name="T32" fmla="*/ 187676 w 968375"/>
              <a:gd name="T33" fmla="*/ 124180 h 1170887"/>
              <a:gd name="T34" fmla="*/ 189390 w 968375"/>
              <a:gd name="T35" fmla="*/ 141508 h 1170887"/>
              <a:gd name="T36" fmla="*/ 95123 w 968375"/>
              <a:gd name="T37" fmla="*/ 236812 h 1170887"/>
              <a:gd name="T38" fmla="*/ 0 w 968375"/>
              <a:gd name="T39" fmla="*/ 141508 h 1170887"/>
              <a:gd name="T40" fmla="*/ 1714 w 968375"/>
              <a:gd name="T41" fmla="*/ 125913 h 1170887"/>
              <a:gd name="T42" fmla="*/ 95123 w 968375"/>
              <a:gd name="T43" fmla="*/ 175297 h 1170887"/>
              <a:gd name="T44" fmla="*/ 187676 w 968375"/>
              <a:gd name="T45" fmla="*/ 125913 h 1170887"/>
              <a:gd name="T46" fmla="*/ 187676 w 968375"/>
              <a:gd name="T47" fmla="*/ 124180 h 1170887"/>
              <a:gd name="T48" fmla="*/ 95123 w 968375"/>
              <a:gd name="T49" fmla="*/ 86059 h 1170887"/>
              <a:gd name="T50" fmla="*/ 177392 w 968375"/>
              <a:gd name="T51" fmla="*/ 125913 h 1170887"/>
              <a:gd name="T52" fmla="*/ 176535 w 968375"/>
              <a:gd name="T53" fmla="*/ 131978 h 1170887"/>
              <a:gd name="T54" fmla="*/ 95123 w 968375"/>
              <a:gd name="T55" fmla="*/ 104253 h 1170887"/>
              <a:gd name="T56" fmla="*/ 12854 w 968375"/>
              <a:gd name="T57" fmla="*/ 131978 h 1170887"/>
              <a:gd name="T58" fmla="*/ 11997 w 968375"/>
              <a:gd name="T59" fmla="*/ 125913 h 1170887"/>
              <a:gd name="T60" fmla="*/ 95123 w 968375"/>
              <a:gd name="T61" fmla="*/ 86059 h 1170887"/>
              <a:gd name="T62" fmla="*/ 124183 w 968375"/>
              <a:gd name="T63" fmla="*/ 14351 h 1170887"/>
              <a:gd name="T64" fmla="*/ 126543 w 968375"/>
              <a:gd name="T65" fmla="*/ 86105 h 1170887"/>
              <a:gd name="T66" fmla="*/ 124183 w 968375"/>
              <a:gd name="T67" fmla="*/ 14351 h 1170887"/>
              <a:gd name="T68" fmla="*/ 62823 w 968375"/>
              <a:gd name="T69" fmla="*/ 9567 h 1170887"/>
              <a:gd name="T70" fmla="*/ 65183 w 968375"/>
              <a:gd name="T71" fmla="*/ 81322 h 1170887"/>
              <a:gd name="T72" fmla="*/ 62823 w 968375"/>
              <a:gd name="T73" fmla="*/ 9567 h 1170887"/>
              <a:gd name="T74" fmla="*/ 93503 w 968375"/>
              <a:gd name="T75" fmla="*/ 0 h 1170887"/>
              <a:gd name="T76" fmla="*/ 95863 w 968375"/>
              <a:gd name="T77" fmla="*/ 71754 h 1170887"/>
              <a:gd name="T78" fmla="*/ 93503 w 968375"/>
              <a:gd name="T79" fmla="*/ 0 h 11708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68375" h="1170887">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8201" name="矩形 8"/>
          <p:cNvSpPr>
            <a:spLocks noChangeArrowheads="1"/>
          </p:cNvSpPr>
          <p:nvPr/>
        </p:nvSpPr>
        <p:spPr bwMode="auto">
          <a:xfrm>
            <a:off x="3971925" y="2389188"/>
            <a:ext cx="113823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VESTIBULUM ANTE IPSUM</a:t>
            </a:r>
          </a:p>
        </p:txBody>
      </p:sp>
      <p:sp>
        <p:nvSpPr>
          <p:cNvPr id="8202" name="矩形 9"/>
          <p:cNvSpPr>
            <a:spLocks noChangeArrowheads="1"/>
          </p:cNvSpPr>
          <p:nvPr/>
        </p:nvSpPr>
        <p:spPr bwMode="auto">
          <a:xfrm>
            <a:off x="6337300" y="1779588"/>
            <a:ext cx="477361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dirty="0">
                <a:solidFill>
                  <a:schemeClr val="bg2"/>
                </a:solidFill>
                <a:latin typeface="思源黑体" panose="020B0400000000000000" pitchFamily="34" charset="-122"/>
                <a:ea typeface="思源黑体" panose="020B0400000000000000" pitchFamily="34" charset="-122"/>
                <a:sym typeface="思源黑体" panose="020B0400000000000000" pitchFamily="34" charset="-122"/>
              </a:rPr>
              <a:t>Vestibulum ante ipsum primis in faucibus orci luctus et ultrices posuere cubilia Curae; Donec velit neque, auctor sit amet aliquam velante ipsum primis in faucibus orci luctus et ultrices posuere cubilia Curae; Donec velit neque, auctor sit amet aliquam velante ipsum primis in faucibus orci luctus et ultrices posuere cubilia Curae; Donec velit neque, auctor sit amet aliquam vel</a:t>
            </a:r>
          </a:p>
        </p:txBody>
      </p:sp>
      <p:sp>
        <p:nvSpPr>
          <p:cNvPr id="8203" name="矩形 10"/>
          <p:cNvSpPr>
            <a:spLocks noChangeArrowheads="1"/>
          </p:cNvSpPr>
          <p:nvPr/>
        </p:nvSpPr>
        <p:spPr bwMode="auto">
          <a:xfrm>
            <a:off x="1081088" y="3976688"/>
            <a:ext cx="477361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dirty="0">
                <a:solidFill>
                  <a:schemeClr val="bg2"/>
                </a:solidFill>
                <a:latin typeface="思源黑体" panose="020B0400000000000000" pitchFamily="34" charset="-122"/>
                <a:ea typeface="思源黑体" panose="020B0400000000000000" pitchFamily="34" charset="-122"/>
                <a:sym typeface="思源黑体" panose="020B0400000000000000" pitchFamily="34" charset="-122"/>
              </a:rPr>
              <a:t>Vestibulum ante ipsum primis in faucibus orci luctus et ultrices posuere cubilia Curae; Donec velit neque, auctor sit amet aliquam velante ipsum primis in faucibus orci luctus et ultrices posuere cubilia Curae; Donec velit neque, auctor sit amet aliquam velante ipsum primis in faucibus orci luctus et ultrices posuere cubilia Curae; Donec velit neque, auctor sit amet aliquam vel</a:t>
            </a:r>
          </a:p>
        </p:txBody>
      </p:sp>
      <p:sp>
        <p:nvSpPr>
          <p:cNvPr id="12" name="矩形 11"/>
          <p:cNvSpPr/>
          <p:nvPr/>
        </p:nvSpPr>
        <p:spPr>
          <a:xfrm>
            <a:off x="6096000" y="3657600"/>
            <a:ext cx="3162300" cy="141763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8205" name="矩形 12"/>
          <p:cNvSpPr>
            <a:spLocks noChangeArrowheads="1"/>
          </p:cNvSpPr>
          <p:nvPr/>
        </p:nvSpPr>
        <p:spPr bwMode="auto">
          <a:xfrm>
            <a:off x="6280150" y="3905250"/>
            <a:ext cx="29781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dirty="0">
                <a:solidFill>
                  <a:schemeClr val="accent1">
                    <a:lumMod val="100000"/>
                  </a:schemeClr>
                </a:solidFill>
                <a:latin typeface="思源黑体" panose="020B0400000000000000" pitchFamily="34" charset="-122"/>
                <a:ea typeface="思源黑体" panose="020B0400000000000000" pitchFamily="34" charset="-122"/>
                <a:sym typeface="思源黑体" panose="020B0400000000000000" pitchFamily="34" charset="-122"/>
              </a:rPr>
              <a:t>DONEC VELIT NEQUE, AUCTOR</a:t>
            </a:r>
          </a:p>
        </p:txBody>
      </p:sp>
      <p:grpSp>
        <p:nvGrpSpPr>
          <p:cNvPr id="23" name="组合 22"/>
          <p:cNvGrpSpPr/>
          <p:nvPr/>
        </p:nvGrpSpPr>
        <p:grpSpPr>
          <a:xfrm>
            <a:off x="1208876" y="369288"/>
            <a:ext cx="7658100" cy="735806"/>
            <a:chOff x="1208876" y="369288"/>
            <a:chExt cx="7658100" cy="735806"/>
          </a:xfrm>
        </p:grpSpPr>
        <p:sp>
          <p:nvSpPr>
            <p:cNvPr id="24" name="文本框 23"/>
            <p:cNvSpPr txBox="1"/>
            <p:nvPr/>
          </p:nvSpPr>
          <p:spPr>
            <a:xfrm>
              <a:off x="1208876" y="369288"/>
              <a:ext cx="7658100" cy="461665"/>
            </a:xfrm>
            <a:prstGeom prst="rect">
              <a:avLst/>
            </a:prstGeom>
            <a:noFill/>
          </p:spPr>
          <p:txBody>
            <a:bodyPr wrap="square" rtlCol="0">
              <a:spAutoFit/>
            </a:bodyPr>
            <a:lstStyle/>
            <a:p>
              <a:r>
                <a:rPr lang="zh-CN" altLang="en-US" sz="2400" dirty="0">
                  <a:gradFill>
                    <a:gsLst>
                      <a:gs pos="885">
                        <a:schemeClr val="accent1">
                          <a:alpha val="10000"/>
                        </a:schemeClr>
                      </a:gs>
                      <a:gs pos="75000">
                        <a:schemeClr val="accent1">
                          <a:alpha val="73000"/>
                        </a:schemeClr>
                      </a:gs>
                    </a:gsLst>
                    <a:lin ang="5400000" scaled="1"/>
                  </a:gradFill>
                  <a:latin typeface="思源黑体" panose="020B0400000000000000" pitchFamily="34" charset="-122"/>
                  <a:ea typeface="思源黑体" panose="020B0400000000000000" pitchFamily="34" charset="-122"/>
                  <a:sym typeface="思源黑体" panose="020B0400000000000000" pitchFamily="34" charset="-122"/>
                </a:rPr>
                <a:t>在此输入标题内容</a:t>
              </a:r>
              <a:endParaRPr lang="zh-CN" altLang="en-US" sz="2400" dirty="0">
                <a:gradFill>
                  <a:gsLst>
                    <a:gs pos="885">
                      <a:schemeClr val="accent1">
                        <a:alpha val="10000"/>
                      </a:schemeClr>
                    </a:gs>
                    <a:gs pos="75000">
                      <a:schemeClr val="accent1">
                        <a:alpha val="73000"/>
                      </a:schemeClr>
                    </a:gs>
                  </a:gsLst>
                  <a:lin ang="5400000" scaled="1"/>
                </a:gradFill>
              </a:endParaRPr>
            </a:p>
          </p:txBody>
        </p:sp>
        <p:sp>
          <p:nvSpPr>
            <p:cNvPr id="25" name="文本框 24"/>
            <p:cNvSpPr txBox="1"/>
            <p:nvPr/>
          </p:nvSpPr>
          <p:spPr>
            <a:xfrm>
              <a:off x="1208876" y="797317"/>
              <a:ext cx="7658100" cy="307777"/>
            </a:xfrm>
            <a:prstGeom prst="rect">
              <a:avLst/>
            </a:prstGeom>
            <a:noFill/>
          </p:spPr>
          <p:txBody>
            <a:bodyPr wrap="square" rtlCol="0">
              <a:spAutoFit/>
            </a:bodyPr>
            <a:lstStyle/>
            <a:p>
              <a:r>
                <a:rPr lang="en-US" altLang="zh-CN" sz="1400" dirty="0">
                  <a:solidFill>
                    <a:schemeClr val="bg2"/>
                  </a:solidFill>
                  <a:latin typeface="思源黑体" panose="020B0400000000000000" pitchFamily="34" charset="-122"/>
                  <a:ea typeface="思源黑体" panose="020B0400000000000000" pitchFamily="34" charset="-122"/>
                  <a:sym typeface="思源黑体" panose="020B0400000000000000" pitchFamily="34" charset="-122"/>
                </a:rPr>
                <a:t>Use "Title Only" Layout</a:t>
              </a:r>
              <a:endParaRPr lang="zh-CN" altLang="en-US" sz="1400" dirty="0">
                <a:solidFill>
                  <a:schemeClr val="bg2"/>
                </a:solidFill>
              </a:endParaRPr>
            </a:p>
          </p:txBody>
        </p:sp>
      </p:grpSp>
      <p:grpSp>
        <p:nvGrpSpPr>
          <p:cNvPr id="26" name="组合 25"/>
          <p:cNvGrpSpPr/>
          <p:nvPr/>
        </p:nvGrpSpPr>
        <p:grpSpPr>
          <a:xfrm>
            <a:off x="538226" y="153800"/>
            <a:ext cx="811275" cy="1299746"/>
            <a:chOff x="538226" y="153800"/>
            <a:chExt cx="811275" cy="1299746"/>
          </a:xfrm>
        </p:grpSpPr>
        <p:sp>
          <p:nvSpPr>
            <p:cNvPr id="27" name="文本框 26"/>
            <p:cNvSpPr txBox="1"/>
            <p:nvPr/>
          </p:nvSpPr>
          <p:spPr>
            <a:xfrm>
              <a:off x="538226" y="153800"/>
              <a:ext cx="567647" cy="1107996"/>
            </a:xfrm>
            <a:prstGeom prst="rect">
              <a:avLst/>
            </a:prstGeom>
            <a:noFill/>
          </p:spPr>
          <p:txBody>
            <a:bodyPr wrap="square" rtlCol="0">
              <a:spAutoFit/>
            </a:bodyPr>
            <a:lstStyle>
              <a:defPPr>
                <a:defRPr lang="en-US"/>
              </a:defPPr>
              <a:lvl1pPr>
                <a:defRPr sz="8000">
                  <a:gradFill>
                    <a:gsLst>
                      <a:gs pos="36000">
                        <a:schemeClr val="bg1"/>
                      </a:gs>
                      <a:gs pos="100000">
                        <a:schemeClr val="tx1">
                          <a:lumMod val="50000"/>
                          <a:lumOff val="50000"/>
                        </a:schemeClr>
                      </a:gs>
                    </a:gsLst>
                    <a:lin ang="5400000" scaled="1"/>
                  </a:gradFill>
                  <a:latin typeface="字魂5号-无外润黑体" panose="00000500000000000000" pitchFamily="2" charset="-122"/>
                  <a:ea typeface="字魂5号-无外润黑体" panose="00000500000000000000" pitchFamily="2" charset="-122"/>
                </a:defRPr>
              </a:lvl1pPr>
            </a:lstStyle>
            <a:p>
              <a:r>
                <a:rPr lang="en-US" altLang="zh-CN"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rPr>
                <a:t>1</a:t>
              </a:r>
              <a:endParaRPr lang="zh-CN" altLang="en-US"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endParaRPr>
            </a:p>
          </p:txBody>
        </p:sp>
        <p:grpSp>
          <p:nvGrpSpPr>
            <p:cNvPr id="28" name="组合 27"/>
            <p:cNvGrpSpPr/>
            <p:nvPr/>
          </p:nvGrpSpPr>
          <p:grpSpPr>
            <a:xfrm rot="1279383">
              <a:off x="538418" y="260428"/>
              <a:ext cx="811083" cy="1193118"/>
              <a:chOff x="5326021" y="1359499"/>
              <a:chExt cx="2273644" cy="3344573"/>
            </a:xfrm>
          </p:grpSpPr>
          <p:cxnSp>
            <p:nvCxnSpPr>
              <p:cNvPr id="29" name="直接连接符 28"/>
              <p:cNvCxnSpPr/>
              <p:nvPr/>
            </p:nvCxnSpPr>
            <p:spPr>
              <a:xfrm flipH="1">
                <a:off x="5533166" y="1359499"/>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0" name="任意多边形: 形状 29"/>
              <p:cNvSpPr/>
              <p:nvPr/>
            </p:nvSpPr>
            <p:spPr>
              <a:xfrm rot="2008142">
                <a:off x="5326021" y="3632692"/>
                <a:ext cx="319543" cy="1071380"/>
              </a:xfrm>
              <a:custGeom>
                <a:avLst/>
                <a:gdLst>
                  <a:gd name="connsiteX0" fmla="*/ 278285 w 319543"/>
                  <a:gd name="connsiteY0" fmla="*/ 0 h 1071380"/>
                  <a:gd name="connsiteX1" fmla="*/ 319543 w 319543"/>
                  <a:gd name="connsiteY1" fmla="*/ 0 h 1071380"/>
                  <a:gd name="connsiteX2" fmla="*/ 319543 w 319543"/>
                  <a:gd name="connsiteY2" fmla="*/ 601405 h 1071380"/>
                  <a:gd name="connsiteX3" fmla="*/ 0 w 319543"/>
                  <a:gd name="connsiteY3" fmla="*/ 1071380 h 1071380"/>
                  <a:gd name="connsiteX4" fmla="*/ 0 w 319543"/>
                  <a:gd name="connsiteY4" fmla="*/ 409295 h 107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543" h="1071380">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8200"/>
                                        </p:tgtEl>
                                        <p:attrNameLst>
                                          <p:attrName>style.visibility</p:attrName>
                                        </p:attrNameLst>
                                      </p:cBhvr>
                                      <p:to>
                                        <p:strVal val="visible"/>
                                      </p:to>
                                    </p:set>
                                    <p:anim calcmode="lin" valueType="num">
                                      <p:cBhvr additive="base">
                                        <p:cTn id="27" dur="500" fill="hold"/>
                                        <p:tgtEl>
                                          <p:spTgt spid="8200"/>
                                        </p:tgtEl>
                                        <p:attrNameLst>
                                          <p:attrName>ppt_x</p:attrName>
                                        </p:attrNameLst>
                                      </p:cBhvr>
                                      <p:tavLst>
                                        <p:tav tm="0">
                                          <p:val>
                                            <p:strVal val="0-#ppt_w/2"/>
                                          </p:val>
                                        </p:tav>
                                        <p:tav tm="100000">
                                          <p:val>
                                            <p:strVal val="#ppt_x"/>
                                          </p:val>
                                        </p:tav>
                                      </p:tavLst>
                                    </p:anim>
                                    <p:anim calcmode="lin" valueType="num">
                                      <p:cBhvr additive="base">
                                        <p:cTn id="28" dur="500" fill="hold"/>
                                        <p:tgtEl>
                                          <p:spTgt spid="8200"/>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8201"/>
                                        </p:tgtEl>
                                        <p:attrNameLst>
                                          <p:attrName>style.visibility</p:attrName>
                                        </p:attrNameLst>
                                      </p:cBhvr>
                                      <p:to>
                                        <p:strVal val="visible"/>
                                      </p:to>
                                    </p:set>
                                    <p:anim calcmode="lin" valueType="num">
                                      <p:cBhvr additive="base">
                                        <p:cTn id="31" dur="500" fill="hold"/>
                                        <p:tgtEl>
                                          <p:spTgt spid="8201"/>
                                        </p:tgtEl>
                                        <p:attrNameLst>
                                          <p:attrName>ppt_x</p:attrName>
                                        </p:attrNameLst>
                                      </p:cBhvr>
                                      <p:tavLst>
                                        <p:tav tm="0">
                                          <p:val>
                                            <p:strVal val="0-#ppt_w/2"/>
                                          </p:val>
                                        </p:tav>
                                        <p:tav tm="100000">
                                          <p:val>
                                            <p:strVal val="#ppt_x"/>
                                          </p:val>
                                        </p:tav>
                                      </p:tavLst>
                                    </p:anim>
                                    <p:anim calcmode="lin" valueType="num">
                                      <p:cBhvr additive="base">
                                        <p:cTn id="32" dur="500" fill="hold"/>
                                        <p:tgtEl>
                                          <p:spTgt spid="8201"/>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8202"/>
                                        </p:tgtEl>
                                        <p:attrNameLst>
                                          <p:attrName>style.visibility</p:attrName>
                                        </p:attrNameLst>
                                      </p:cBhvr>
                                      <p:to>
                                        <p:strVal val="visible"/>
                                      </p:to>
                                    </p:set>
                                    <p:anim calcmode="lin" valueType="num">
                                      <p:cBhvr additive="base">
                                        <p:cTn id="35" dur="500" fill="hold"/>
                                        <p:tgtEl>
                                          <p:spTgt spid="8202"/>
                                        </p:tgtEl>
                                        <p:attrNameLst>
                                          <p:attrName>ppt_x</p:attrName>
                                        </p:attrNameLst>
                                      </p:cBhvr>
                                      <p:tavLst>
                                        <p:tav tm="0">
                                          <p:val>
                                            <p:strVal val="1+#ppt_w/2"/>
                                          </p:val>
                                        </p:tav>
                                        <p:tav tm="100000">
                                          <p:val>
                                            <p:strVal val="#ppt_x"/>
                                          </p:val>
                                        </p:tav>
                                      </p:tavLst>
                                    </p:anim>
                                    <p:anim calcmode="lin" valueType="num">
                                      <p:cBhvr additive="base">
                                        <p:cTn id="36" dur="500" fill="hold"/>
                                        <p:tgtEl>
                                          <p:spTgt spid="8202"/>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8203"/>
                                        </p:tgtEl>
                                        <p:attrNameLst>
                                          <p:attrName>style.visibility</p:attrName>
                                        </p:attrNameLst>
                                      </p:cBhvr>
                                      <p:to>
                                        <p:strVal val="visible"/>
                                      </p:to>
                                    </p:set>
                                    <p:anim calcmode="lin" valueType="num">
                                      <p:cBhvr additive="base">
                                        <p:cTn id="39" dur="500" fill="hold"/>
                                        <p:tgtEl>
                                          <p:spTgt spid="8203"/>
                                        </p:tgtEl>
                                        <p:attrNameLst>
                                          <p:attrName>ppt_x</p:attrName>
                                        </p:attrNameLst>
                                      </p:cBhvr>
                                      <p:tavLst>
                                        <p:tav tm="0">
                                          <p:val>
                                            <p:strVal val="0-#ppt_w/2"/>
                                          </p:val>
                                        </p:tav>
                                        <p:tav tm="100000">
                                          <p:val>
                                            <p:strVal val="#ppt_x"/>
                                          </p:val>
                                        </p:tav>
                                      </p:tavLst>
                                    </p:anim>
                                    <p:anim calcmode="lin" valueType="num">
                                      <p:cBhvr additive="base">
                                        <p:cTn id="40" dur="500" fill="hold"/>
                                        <p:tgtEl>
                                          <p:spTgt spid="8203"/>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1+#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8205"/>
                                        </p:tgtEl>
                                        <p:attrNameLst>
                                          <p:attrName>style.visibility</p:attrName>
                                        </p:attrNameLst>
                                      </p:cBhvr>
                                      <p:to>
                                        <p:strVal val="visible"/>
                                      </p:to>
                                    </p:set>
                                    <p:anim calcmode="lin" valueType="num">
                                      <p:cBhvr additive="base">
                                        <p:cTn id="47" dur="500" fill="hold"/>
                                        <p:tgtEl>
                                          <p:spTgt spid="8205"/>
                                        </p:tgtEl>
                                        <p:attrNameLst>
                                          <p:attrName>ppt_x</p:attrName>
                                        </p:attrNameLst>
                                      </p:cBhvr>
                                      <p:tavLst>
                                        <p:tav tm="0">
                                          <p:val>
                                            <p:strVal val="1+#ppt_w/2"/>
                                          </p:val>
                                        </p:tav>
                                        <p:tav tm="100000">
                                          <p:val>
                                            <p:strVal val="#ppt_x"/>
                                          </p:val>
                                        </p:tav>
                                      </p:tavLst>
                                    </p:anim>
                                    <p:anim calcmode="lin" valueType="num">
                                      <p:cBhvr additive="base">
                                        <p:cTn id="48" dur="500" fill="hold"/>
                                        <p:tgtEl>
                                          <p:spTgt spid="82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5" grpId="0" animBg="1"/>
      <p:bldP spid="6" grpId="0" animBg="1"/>
      <p:bldP spid="7" grpId="0" animBg="1"/>
      <p:bldP spid="8200" grpId="0" animBg="1"/>
      <p:bldP spid="8201" grpId="0"/>
      <p:bldP spid="8202" grpId="0"/>
      <p:bldP spid="8203" grpId="0"/>
      <p:bldP spid="12" grpId="0" animBg="1"/>
      <p:bldP spid="820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38200" y="2070100"/>
            <a:ext cx="5272088" cy="351313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20" name="矩形 5"/>
          <p:cNvSpPr>
            <a:spLocks noChangeArrowheads="1"/>
          </p:cNvSpPr>
          <p:nvPr/>
        </p:nvSpPr>
        <p:spPr bwMode="auto">
          <a:xfrm>
            <a:off x="6313488" y="1844675"/>
            <a:ext cx="50180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Vestibulum ante ipsum primis in faucibus orci luctus et ultrices posuere cubilia Curae; Donec velit neque, auctor sit amet aliquam vel, ullamcorper sit amet ligula. Nulla quis lorem ut libero malesuada feugiat. </a:t>
            </a:r>
          </a:p>
        </p:txBody>
      </p:sp>
      <p:sp>
        <p:nvSpPr>
          <p:cNvPr id="9221" name="矩形 9"/>
          <p:cNvSpPr>
            <a:spLocks noChangeArrowheads="1"/>
          </p:cNvSpPr>
          <p:nvPr/>
        </p:nvSpPr>
        <p:spPr bwMode="auto">
          <a:xfrm>
            <a:off x="6756400" y="4779963"/>
            <a:ext cx="39517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140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Mauris blandit aliquet elit, eget tincidunt nibh</a:t>
            </a:r>
            <a:endParaRPr lang="zh-CN" altLang="en-US" sz="140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1" name="椭圆 10"/>
          <p:cNvSpPr/>
          <p:nvPr/>
        </p:nvSpPr>
        <p:spPr>
          <a:xfrm>
            <a:off x="6662738" y="4927600"/>
            <a:ext cx="74612" cy="74613"/>
          </a:xfrm>
          <a:prstGeom prst="ellipse">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9223" name="矩形 11"/>
          <p:cNvSpPr>
            <a:spLocks noChangeArrowheads="1"/>
          </p:cNvSpPr>
          <p:nvPr/>
        </p:nvSpPr>
        <p:spPr bwMode="auto">
          <a:xfrm>
            <a:off x="6756400" y="5075238"/>
            <a:ext cx="39517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140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Mauris blandit aliquet elit, eget tincidunt nibh</a:t>
            </a:r>
            <a:endParaRPr lang="zh-CN" altLang="en-US" sz="140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 name="椭圆 12"/>
          <p:cNvSpPr/>
          <p:nvPr/>
        </p:nvSpPr>
        <p:spPr>
          <a:xfrm>
            <a:off x="6662738" y="5222875"/>
            <a:ext cx="74612" cy="74613"/>
          </a:xfrm>
          <a:prstGeom prst="ellipse">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9225" name="矩形 13"/>
          <p:cNvSpPr>
            <a:spLocks noChangeArrowheads="1"/>
          </p:cNvSpPr>
          <p:nvPr/>
        </p:nvSpPr>
        <p:spPr bwMode="auto">
          <a:xfrm>
            <a:off x="6756400" y="5370513"/>
            <a:ext cx="39517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140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Mauris blandit aliquet elit, eget tincidunt nibh</a:t>
            </a:r>
            <a:endParaRPr lang="zh-CN" altLang="en-US" sz="140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5" name="椭圆 14"/>
          <p:cNvSpPr/>
          <p:nvPr/>
        </p:nvSpPr>
        <p:spPr>
          <a:xfrm>
            <a:off x="6662738" y="5518150"/>
            <a:ext cx="74612" cy="76200"/>
          </a:xfrm>
          <a:prstGeom prst="ellipse">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9227" name="矩形 15"/>
          <p:cNvSpPr>
            <a:spLocks noChangeArrowheads="1"/>
          </p:cNvSpPr>
          <p:nvPr/>
        </p:nvSpPr>
        <p:spPr bwMode="auto">
          <a:xfrm>
            <a:off x="6756400" y="5680075"/>
            <a:ext cx="39517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140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Mauris blandit aliquet elit, eget tincidunt nibh</a:t>
            </a:r>
            <a:endParaRPr lang="zh-CN" altLang="en-US" sz="140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 name="椭圆 16"/>
          <p:cNvSpPr/>
          <p:nvPr/>
        </p:nvSpPr>
        <p:spPr>
          <a:xfrm>
            <a:off x="6662738" y="5799138"/>
            <a:ext cx="74612" cy="76200"/>
          </a:xfrm>
          <a:prstGeom prst="ellipse">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8" name="椭圆 17"/>
          <p:cNvSpPr>
            <a:spLocks noChangeAspect="1"/>
          </p:cNvSpPr>
          <p:nvPr/>
        </p:nvSpPr>
        <p:spPr>
          <a:xfrm>
            <a:off x="6462713" y="3036888"/>
            <a:ext cx="1260475" cy="126047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9" name="椭圆 18"/>
          <p:cNvSpPr>
            <a:spLocks noChangeAspect="1"/>
          </p:cNvSpPr>
          <p:nvPr/>
        </p:nvSpPr>
        <p:spPr>
          <a:xfrm>
            <a:off x="8237538" y="3036888"/>
            <a:ext cx="1260475" cy="126047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20" name="椭圆 19"/>
          <p:cNvSpPr>
            <a:spLocks noChangeAspect="1"/>
          </p:cNvSpPr>
          <p:nvPr/>
        </p:nvSpPr>
        <p:spPr>
          <a:xfrm>
            <a:off x="10039350" y="3036888"/>
            <a:ext cx="1260475" cy="126047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9232" name="矩形 20"/>
          <p:cNvSpPr>
            <a:spLocks noChangeArrowheads="1"/>
          </p:cNvSpPr>
          <p:nvPr/>
        </p:nvSpPr>
        <p:spPr bwMode="auto">
          <a:xfrm>
            <a:off x="6566796" y="3519488"/>
            <a:ext cx="10951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140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TEXT HERE</a:t>
            </a:r>
            <a:endParaRPr lang="zh-CN" altLang="en-US" sz="140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9233" name="矩形 21"/>
          <p:cNvSpPr>
            <a:spLocks noChangeArrowheads="1"/>
          </p:cNvSpPr>
          <p:nvPr/>
        </p:nvSpPr>
        <p:spPr bwMode="auto">
          <a:xfrm>
            <a:off x="8341621" y="3519488"/>
            <a:ext cx="10951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140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TEXT HERE</a:t>
            </a:r>
            <a:endParaRPr lang="zh-CN" altLang="en-US" sz="140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9234" name="矩形 22"/>
          <p:cNvSpPr>
            <a:spLocks noChangeArrowheads="1"/>
          </p:cNvSpPr>
          <p:nvPr/>
        </p:nvSpPr>
        <p:spPr bwMode="auto">
          <a:xfrm>
            <a:off x="10142639" y="3519488"/>
            <a:ext cx="10951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140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TEXT HERE</a:t>
            </a:r>
            <a:endParaRPr lang="zh-CN" altLang="en-US" sz="140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p:txBody>
      </p:sp>
      <p:grpSp>
        <p:nvGrpSpPr>
          <p:cNvPr id="24" name="组合 23"/>
          <p:cNvGrpSpPr/>
          <p:nvPr/>
        </p:nvGrpSpPr>
        <p:grpSpPr>
          <a:xfrm>
            <a:off x="1208876" y="369288"/>
            <a:ext cx="7658100" cy="735806"/>
            <a:chOff x="1208876" y="369288"/>
            <a:chExt cx="7658100" cy="735806"/>
          </a:xfrm>
        </p:grpSpPr>
        <p:sp>
          <p:nvSpPr>
            <p:cNvPr id="25" name="文本框 24"/>
            <p:cNvSpPr txBox="1"/>
            <p:nvPr/>
          </p:nvSpPr>
          <p:spPr>
            <a:xfrm>
              <a:off x="1208876" y="369288"/>
              <a:ext cx="7658100" cy="461665"/>
            </a:xfrm>
            <a:prstGeom prst="rect">
              <a:avLst/>
            </a:prstGeom>
            <a:noFill/>
          </p:spPr>
          <p:txBody>
            <a:bodyPr wrap="square" rtlCol="0">
              <a:spAutoFit/>
            </a:bodyPr>
            <a:lstStyle/>
            <a:p>
              <a:r>
                <a:rPr lang="zh-CN" altLang="en-US" sz="2400" dirty="0">
                  <a:gradFill>
                    <a:gsLst>
                      <a:gs pos="885">
                        <a:schemeClr val="accent1">
                          <a:alpha val="10000"/>
                        </a:schemeClr>
                      </a:gs>
                      <a:gs pos="75000">
                        <a:schemeClr val="accent1">
                          <a:alpha val="73000"/>
                        </a:schemeClr>
                      </a:gs>
                    </a:gsLst>
                    <a:lin ang="5400000" scaled="1"/>
                  </a:gradFill>
                  <a:latin typeface="思源黑体" panose="020B0400000000000000" pitchFamily="34" charset="-122"/>
                  <a:ea typeface="思源黑体" panose="020B0400000000000000" pitchFamily="34" charset="-122"/>
                  <a:sym typeface="思源黑体" panose="020B0400000000000000" pitchFamily="34" charset="-122"/>
                </a:rPr>
                <a:t>在此输入标题内容</a:t>
              </a:r>
              <a:endParaRPr lang="zh-CN" altLang="en-US" sz="2400" dirty="0">
                <a:gradFill>
                  <a:gsLst>
                    <a:gs pos="885">
                      <a:schemeClr val="accent1">
                        <a:alpha val="10000"/>
                      </a:schemeClr>
                    </a:gs>
                    <a:gs pos="75000">
                      <a:schemeClr val="accent1">
                        <a:alpha val="73000"/>
                      </a:schemeClr>
                    </a:gs>
                  </a:gsLst>
                  <a:lin ang="5400000" scaled="1"/>
                </a:gradFill>
              </a:endParaRPr>
            </a:p>
          </p:txBody>
        </p:sp>
        <p:sp>
          <p:nvSpPr>
            <p:cNvPr id="26" name="文本框 25"/>
            <p:cNvSpPr txBox="1"/>
            <p:nvPr/>
          </p:nvSpPr>
          <p:spPr>
            <a:xfrm>
              <a:off x="1208876" y="797317"/>
              <a:ext cx="7658100" cy="307777"/>
            </a:xfrm>
            <a:prstGeom prst="rect">
              <a:avLst/>
            </a:prstGeom>
            <a:noFill/>
          </p:spPr>
          <p:txBody>
            <a:bodyPr wrap="square" rtlCol="0">
              <a:spAutoFit/>
            </a:bodyPr>
            <a:lstStyle/>
            <a:p>
              <a:r>
                <a:rPr lang="en-US" altLang="zh-CN" sz="1400" dirty="0">
                  <a:solidFill>
                    <a:schemeClr val="bg2"/>
                  </a:solidFill>
                  <a:latin typeface="思源黑体" panose="020B0400000000000000" pitchFamily="34" charset="-122"/>
                  <a:ea typeface="思源黑体" panose="020B0400000000000000" pitchFamily="34" charset="-122"/>
                  <a:sym typeface="思源黑体" panose="020B0400000000000000" pitchFamily="34" charset="-122"/>
                </a:rPr>
                <a:t>Use "Title Only" Layout</a:t>
              </a:r>
              <a:endParaRPr lang="zh-CN" altLang="en-US" sz="1400" dirty="0">
                <a:solidFill>
                  <a:schemeClr val="bg2"/>
                </a:solidFill>
              </a:endParaRPr>
            </a:p>
          </p:txBody>
        </p:sp>
      </p:grpSp>
      <p:grpSp>
        <p:nvGrpSpPr>
          <p:cNvPr id="27" name="组合 26"/>
          <p:cNvGrpSpPr/>
          <p:nvPr/>
        </p:nvGrpSpPr>
        <p:grpSpPr>
          <a:xfrm>
            <a:off x="538226" y="153800"/>
            <a:ext cx="811275" cy="1299746"/>
            <a:chOff x="538226" y="153800"/>
            <a:chExt cx="811275" cy="1299746"/>
          </a:xfrm>
        </p:grpSpPr>
        <p:sp>
          <p:nvSpPr>
            <p:cNvPr id="28" name="文本框 27"/>
            <p:cNvSpPr txBox="1"/>
            <p:nvPr/>
          </p:nvSpPr>
          <p:spPr>
            <a:xfrm>
              <a:off x="538226" y="153800"/>
              <a:ext cx="567647" cy="1107996"/>
            </a:xfrm>
            <a:prstGeom prst="rect">
              <a:avLst/>
            </a:prstGeom>
            <a:noFill/>
          </p:spPr>
          <p:txBody>
            <a:bodyPr wrap="square" rtlCol="0">
              <a:spAutoFit/>
            </a:bodyPr>
            <a:lstStyle>
              <a:defPPr>
                <a:defRPr lang="en-US"/>
              </a:defPPr>
              <a:lvl1pPr>
                <a:defRPr sz="8000">
                  <a:gradFill>
                    <a:gsLst>
                      <a:gs pos="36000">
                        <a:schemeClr val="bg1"/>
                      </a:gs>
                      <a:gs pos="100000">
                        <a:schemeClr val="tx1">
                          <a:lumMod val="50000"/>
                          <a:lumOff val="50000"/>
                        </a:schemeClr>
                      </a:gs>
                    </a:gsLst>
                    <a:lin ang="5400000" scaled="1"/>
                  </a:gradFill>
                  <a:latin typeface="字魂5号-无外润黑体" panose="00000500000000000000" pitchFamily="2" charset="-122"/>
                  <a:ea typeface="字魂5号-无外润黑体" panose="00000500000000000000" pitchFamily="2" charset="-122"/>
                </a:defRPr>
              </a:lvl1pPr>
            </a:lstStyle>
            <a:p>
              <a:r>
                <a:rPr lang="en-US" altLang="zh-CN"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rPr>
                <a:t>1</a:t>
              </a:r>
              <a:endParaRPr lang="zh-CN" altLang="en-US"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endParaRPr>
            </a:p>
          </p:txBody>
        </p:sp>
        <p:grpSp>
          <p:nvGrpSpPr>
            <p:cNvPr id="29" name="组合 28"/>
            <p:cNvGrpSpPr/>
            <p:nvPr/>
          </p:nvGrpSpPr>
          <p:grpSpPr>
            <a:xfrm rot="1279383">
              <a:off x="538418" y="260428"/>
              <a:ext cx="811083" cy="1193118"/>
              <a:chOff x="5326021" y="1359499"/>
              <a:chExt cx="2273644" cy="3344573"/>
            </a:xfrm>
          </p:grpSpPr>
          <p:cxnSp>
            <p:nvCxnSpPr>
              <p:cNvPr id="30" name="直接连接符 29"/>
              <p:cNvCxnSpPr/>
              <p:nvPr/>
            </p:nvCxnSpPr>
            <p:spPr>
              <a:xfrm flipH="1">
                <a:off x="5533166" y="1359499"/>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1" name="任意多边形: 形状 30"/>
              <p:cNvSpPr/>
              <p:nvPr/>
            </p:nvSpPr>
            <p:spPr>
              <a:xfrm rot="2008142">
                <a:off x="5326021" y="3632692"/>
                <a:ext cx="319543" cy="1071380"/>
              </a:xfrm>
              <a:custGeom>
                <a:avLst/>
                <a:gdLst>
                  <a:gd name="connsiteX0" fmla="*/ 278285 w 319543"/>
                  <a:gd name="connsiteY0" fmla="*/ 0 h 1071380"/>
                  <a:gd name="connsiteX1" fmla="*/ 319543 w 319543"/>
                  <a:gd name="connsiteY1" fmla="*/ 0 h 1071380"/>
                  <a:gd name="connsiteX2" fmla="*/ 319543 w 319543"/>
                  <a:gd name="connsiteY2" fmla="*/ 601405 h 1071380"/>
                  <a:gd name="connsiteX3" fmla="*/ 0 w 319543"/>
                  <a:gd name="connsiteY3" fmla="*/ 1071380 h 1071380"/>
                  <a:gd name="connsiteX4" fmla="*/ 0 w 319543"/>
                  <a:gd name="connsiteY4" fmla="*/ 409295 h 107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543" h="1071380">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220"/>
                                        </p:tgtEl>
                                        <p:attrNameLst>
                                          <p:attrName>style.visibility</p:attrName>
                                        </p:attrNameLst>
                                      </p:cBhvr>
                                      <p:to>
                                        <p:strVal val="visible"/>
                                      </p:to>
                                    </p:set>
                                    <p:animEffect transition="in" filter="fade">
                                      <p:cBhvr>
                                        <p:cTn id="11" dur="500"/>
                                        <p:tgtEl>
                                          <p:spTgt spid="922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221"/>
                                        </p:tgtEl>
                                        <p:attrNameLst>
                                          <p:attrName>style.visibility</p:attrName>
                                        </p:attrNameLst>
                                      </p:cBhvr>
                                      <p:to>
                                        <p:strVal val="visible"/>
                                      </p:to>
                                    </p:set>
                                    <p:animEffect transition="in" filter="fade">
                                      <p:cBhvr>
                                        <p:cTn id="15" dur="500"/>
                                        <p:tgtEl>
                                          <p:spTgt spid="922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223"/>
                                        </p:tgtEl>
                                        <p:attrNameLst>
                                          <p:attrName>style.visibility</p:attrName>
                                        </p:attrNameLst>
                                      </p:cBhvr>
                                      <p:to>
                                        <p:strVal val="visible"/>
                                      </p:to>
                                    </p:set>
                                    <p:animEffect transition="in" filter="fade">
                                      <p:cBhvr>
                                        <p:cTn id="23" dur="500"/>
                                        <p:tgtEl>
                                          <p:spTgt spid="922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9225"/>
                                        </p:tgtEl>
                                        <p:attrNameLst>
                                          <p:attrName>style.visibility</p:attrName>
                                        </p:attrNameLst>
                                      </p:cBhvr>
                                      <p:to>
                                        <p:strVal val="visible"/>
                                      </p:to>
                                    </p:set>
                                    <p:animEffect transition="in" filter="fade">
                                      <p:cBhvr>
                                        <p:cTn id="31" dur="500"/>
                                        <p:tgtEl>
                                          <p:spTgt spid="922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9227"/>
                                        </p:tgtEl>
                                        <p:attrNameLst>
                                          <p:attrName>style.visibility</p:attrName>
                                        </p:attrNameLst>
                                      </p:cBhvr>
                                      <p:to>
                                        <p:strVal val="visible"/>
                                      </p:to>
                                    </p:set>
                                    <p:animEffect transition="in" filter="fade">
                                      <p:cBhvr>
                                        <p:cTn id="39" dur="500"/>
                                        <p:tgtEl>
                                          <p:spTgt spid="922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9232"/>
                                        </p:tgtEl>
                                        <p:attrNameLst>
                                          <p:attrName>style.visibility</p:attrName>
                                        </p:attrNameLst>
                                      </p:cBhvr>
                                      <p:to>
                                        <p:strVal val="visible"/>
                                      </p:to>
                                    </p:set>
                                    <p:animEffect transition="in" filter="fade">
                                      <p:cBhvr>
                                        <p:cTn id="59" dur="500"/>
                                        <p:tgtEl>
                                          <p:spTgt spid="9232"/>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9233"/>
                                        </p:tgtEl>
                                        <p:attrNameLst>
                                          <p:attrName>style.visibility</p:attrName>
                                        </p:attrNameLst>
                                      </p:cBhvr>
                                      <p:to>
                                        <p:strVal val="visible"/>
                                      </p:to>
                                    </p:set>
                                    <p:animEffect transition="in" filter="fade">
                                      <p:cBhvr>
                                        <p:cTn id="63" dur="500"/>
                                        <p:tgtEl>
                                          <p:spTgt spid="9233"/>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9234"/>
                                        </p:tgtEl>
                                        <p:attrNameLst>
                                          <p:attrName>style.visibility</p:attrName>
                                        </p:attrNameLst>
                                      </p:cBhvr>
                                      <p:to>
                                        <p:strVal val="visible"/>
                                      </p:to>
                                    </p:set>
                                    <p:animEffect transition="in" filter="fade">
                                      <p:cBhvr>
                                        <p:cTn id="67" dur="500"/>
                                        <p:tgtEl>
                                          <p:spTgt spid="9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220" grpId="0"/>
      <p:bldP spid="9221" grpId="0"/>
      <p:bldP spid="11" grpId="0" animBg="1"/>
      <p:bldP spid="9223" grpId="0"/>
      <p:bldP spid="13" grpId="0" animBg="1"/>
      <p:bldP spid="9225" grpId="0"/>
      <p:bldP spid="15" grpId="0" animBg="1"/>
      <p:bldP spid="9227" grpId="0"/>
      <p:bldP spid="17" grpId="0" animBg="1"/>
      <p:bldP spid="18" grpId="0" animBg="1"/>
      <p:bldP spid="19" grpId="0" animBg="1"/>
      <p:bldP spid="20" grpId="0" animBg="1"/>
      <p:bldP spid="9232" grpId="0"/>
      <p:bldP spid="9233" grpId="0"/>
      <p:bldP spid="92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9" name="组合 2"/>
          <p:cNvGrpSpPr/>
          <p:nvPr/>
        </p:nvGrpSpPr>
        <p:grpSpPr bwMode="auto">
          <a:xfrm>
            <a:off x="8634413" y="2009775"/>
            <a:ext cx="1519237" cy="1627188"/>
            <a:chOff x="8748568" y="2483589"/>
            <a:chExt cx="1519051" cy="1626520"/>
          </a:xfrm>
        </p:grpSpPr>
        <p:grpSp>
          <p:nvGrpSpPr>
            <p:cNvPr id="19479" name="组合 4"/>
            <p:cNvGrpSpPr/>
            <p:nvPr/>
          </p:nvGrpSpPr>
          <p:grpSpPr bwMode="auto">
            <a:xfrm>
              <a:off x="8748568" y="2483589"/>
              <a:ext cx="1519051" cy="1626520"/>
              <a:chOff x="8748568" y="2483589"/>
              <a:chExt cx="1519051" cy="1626520"/>
            </a:xfrm>
          </p:grpSpPr>
          <p:sp>
            <p:nvSpPr>
              <p:cNvPr id="7" name="椭圆 6"/>
              <p:cNvSpPr/>
              <p:nvPr/>
            </p:nvSpPr>
            <p:spPr>
              <a:xfrm>
                <a:off x="8748568" y="2605777"/>
                <a:ext cx="1412702" cy="141229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8" name="任意多边形 7"/>
              <p:cNvSpPr/>
              <p:nvPr/>
            </p:nvSpPr>
            <p:spPr>
              <a:xfrm rot="10375964">
                <a:off x="8888251" y="2483589"/>
                <a:ext cx="1379368" cy="1626520"/>
              </a:xfrm>
              <a:custGeom>
                <a:avLst/>
                <a:gdLst>
                  <a:gd name="connsiteX0" fmla="*/ 627198 w 1212934"/>
                  <a:gd name="connsiteY0" fmla="*/ 1424857 h 1430189"/>
                  <a:gd name="connsiteX1" fmla="*/ 5507 w 1212934"/>
                  <a:gd name="connsiteY1" fmla="*/ 627200 h 1430189"/>
                  <a:gd name="connsiteX2" fmla="*/ 803164 w 1212934"/>
                  <a:gd name="connsiteY2" fmla="*/ 5508 h 1430189"/>
                  <a:gd name="connsiteX3" fmla="*/ 1184924 w 1212934"/>
                  <a:gd name="connsiteY3" fmla="*/ 175901 h 1430189"/>
                  <a:gd name="connsiteX4" fmla="*/ 1212934 w 1212934"/>
                  <a:gd name="connsiteY4" fmla="*/ 205513 h 1430189"/>
                  <a:gd name="connsiteX5" fmla="*/ 1099395 w 1212934"/>
                  <a:gd name="connsiteY5" fmla="*/ 319053 h 1430189"/>
                  <a:gd name="connsiteX6" fmla="*/ 1079006 w 1212934"/>
                  <a:gd name="connsiteY6" fmla="*/ 297498 h 1430189"/>
                  <a:gd name="connsiteX7" fmla="*/ 783327 w 1212934"/>
                  <a:gd name="connsiteY7" fmla="*/ 165526 h 1430189"/>
                  <a:gd name="connsiteX8" fmla="*/ 165525 w 1212934"/>
                  <a:gd name="connsiteY8" fmla="*/ 647038 h 1430189"/>
                  <a:gd name="connsiteX9" fmla="*/ 647038 w 1212934"/>
                  <a:gd name="connsiteY9" fmla="*/ 1264840 h 1430189"/>
                  <a:gd name="connsiteX10" fmla="*/ 729967 w 1212934"/>
                  <a:gd name="connsiteY10" fmla="*/ 1266736 h 1430189"/>
                  <a:gd name="connsiteX11" fmla="*/ 740780 w 1212934"/>
                  <a:gd name="connsiteY11" fmla="*/ 1429049 h 1430189"/>
                  <a:gd name="connsiteX12" fmla="*/ 700213 w 1212934"/>
                  <a:gd name="connsiteY12" fmla="*/ 1430189 h 1430189"/>
                  <a:gd name="connsiteX13" fmla="*/ 627198 w 1212934"/>
                  <a:gd name="connsiteY13" fmla="*/ 1424857 h 143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2934" h="1430189">
                    <a:moveTo>
                      <a:pt x="627198" y="1424857"/>
                    </a:moveTo>
                    <a:cubicBezTo>
                      <a:pt x="235255" y="1376266"/>
                      <a:pt x="-43086" y="1019142"/>
                      <a:pt x="5507" y="627200"/>
                    </a:cubicBezTo>
                    <a:cubicBezTo>
                      <a:pt x="54097" y="235257"/>
                      <a:pt x="411222" y="-43084"/>
                      <a:pt x="803164" y="5508"/>
                    </a:cubicBezTo>
                    <a:cubicBezTo>
                      <a:pt x="950142" y="23730"/>
                      <a:pt x="1081145" y="85339"/>
                      <a:pt x="1184924" y="175901"/>
                    </a:cubicBezTo>
                    <a:lnTo>
                      <a:pt x="1212934" y="205513"/>
                    </a:lnTo>
                    <a:lnTo>
                      <a:pt x="1099395" y="319053"/>
                    </a:lnTo>
                    <a:lnTo>
                      <a:pt x="1079006" y="297498"/>
                    </a:lnTo>
                    <a:cubicBezTo>
                      <a:pt x="998629" y="227357"/>
                      <a:pt x="897164" y="179639"/>
                      <a:pt x="783327" y="165526"/>
                    </a:cubicBezTo>
                    <a:cubicBezTo>
                      <a:pt x="479759" y="127891"/>
                      <a:pt x="203160" y="343471"/>
                      <a:pt x="165525" y="647038"/>
                    </a:cubicBezTo>
                    <a:cubicBezTo>
                      <a:pt x="127889" y="950605"/>
                      <a:pt x="343470" y="1227205"/>
                      <a:pt x="647038" y="1264840"/>
                    </a:cubicBezTo>
                    <a:lnTo>
                      <a:pt x="729967" y="1266736"/>
                    </a:lnTo>
                    <a:lnTo>
                      <a:pt x="740780" y="1429049"/>
                    </a:lnTo>
                    <a:lnTo>
                      <a:pt x="700213" y="1430189"/>
                    </a:lnTo>
                    <a:cubicBezTo>
                      <a:pt x="676055" y="1429654"/>
                      <a:pt x="651694" y="1427894"/>
                      <a:pt x="627198" y="1424857"/>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sp>
          <p:nvSpPr>
            <p:cNvPr id="6" name="椭圆 5"/>
            <p:cNvSpPr/>
            <p:nvPr/>
          </p:nvSpPr>
          <p:spPr>
            <a:xfrm>
              <a:off x="9099362" y="2956470"/>
              <a:ext cx="711113" cy="710908"/>
            </a:xfrm>
            <a:prstGeom prst="ellipse">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200" dirty="0">
                <a:latin typeface="思源黑体" panose="020B0400000000000000" pitchFamily="34" charset="-122"/>
                <a:ea typeface="思源黑体" panose="020B0400000000000000" pitchFamily="34" charset="-122"/>
                <a:sym typeface="思源黑体" panose="020B0400000000000000" pitchFamily="34" charset="-122"/>
              </a:endParaRPr>
            </a:p>
          </p:txBody>
        </p:sp>
      </p:grpSp>
      <p:grpSp>
        <p:nvGrpSpPr>
          <p:cNvPr id="19460" name="组合 8"/>
          <p:cNvGrpSpPr/>
          <p:nvPr/>
        </p:nvGrpSpPr>
        <p:grpSpPr bwMode="auto">
          <a:xfrm>
            <a:off x="5260975" y="2132013"/>
            <a:ext cx="1689100" cy="1416050"/>
            <a:chOff x="5430007" y="2631481"/>
            <a:chExt cx="1689627" cy="1416372"/>
          </a:xfrm>
        </p:grpSpPr>
        <p:grpSp>
          <p:nvGrpSpPr>
            <p:cNvPr id="19475" name="组合 9"/>
            <p:cNvGrpSpPr/>
            <p:nvPr/>
          </p:nvGrpSpPr>
          <p:grpSpPr bwMode="auto">
            <a:xfrm>
              <a:off x="5430007" y="2631481"/>
              <a:ext cx="1689627" cy="1416372"/>
              <a:chOff x="5430007" y="2631481"/>
              <a:chExt cx="1689627" cy="1416372"/>
            </a:xfrm>
          </p:grpSpPr>
          <p:sp>
            <p:nvSpPr>
              <p:cNvPr id="12" name="椭圆 11"/>
              <p:cNvSpPr/>
              <p:nvPr/>
            </p:nvSpPr>
            <p:spPr>
              <a:xfrm>
                <a:off x="5430007" y="2634657"/>
                <a:ext cx="1413316" cy="141319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 name="任意多边形 12"/>
              <p:cNvSpPr/>
              <p:nvPr/>
            </p:nvSpPr>
            <p:spPr>
              <a:xfrm rot="17740161">
                <a:off x="6089851" y="2330524"/>
                <a:ext cx="728828" cy="1330740"/>
              </a:xfrm>
              <a:custGeom>
                <a:avLst/>
                <a:gdLst>
                  <a:gd name="connsiteX0" fmla="*/ 570587 w 641327"/>
                  <a:gd name="connsiteY0" fmla="*/ 154335 h 1169425"/>
                  <a:gd name="connsiteX1" fmla="*/ 235823 w 641327"/>
                  <a:gd name="connsiteY1" fmla="*/ 1108638 h 1169425"/>
                  <a:gd name="connsiteX2" fmla="*/ 99634 w 641327"/>
                  <a:gd name="connsiteY2" fmla="*/ 1157972 h 1169425"/>
                  <a:gd name="connsiteX3" fmla="*/ 22299 w 641327"/>
                  <a:gd name="connsiteY3" fmla="*/ 1169425 h 1169425"/>
                  <a:gd name="connsiteX4" fmla="*/ 0 w 641327"/>
                  <a:gd name="connsiteY4" fmla="*/ 1010476 h 1169425"/>
                  <a:gd name="connsiteX5" fmla="*/ 60494 w 641327"/>
                  <a:gd name="connsiteY5" fmla="*/ 1001517 h 1169425"/>
                  <a:gd name="connsiteX6" fmla="*/ 165975 w 641327"/>
                  <a:gd name="connsiteY6" fmla="*/ 963306 h 1169425"/>
                  <a:gd name="connsiteX7" fmla="*/ 425257 w 641327"/>
                  <a:gd name="connsiteY7" fmla="*/ 224181 h 1169425"/>
                  <a:gd name="connsiteX8" fmla="*/ 366762 w 641327"/>
                  <a:gd name="connsiteY8" fmla="*/ 128449 h 1169425"/>
                  <a:gd name="connsiteX9" fmla="*/ 352925 w 641327"/>
                  <a:gd name="connsiteY9" fmla="*/ 113565 h 1169425"/>
                  <a:gd name="connsiteX10" fmla="*/ 466490 w 641327"/>
                  <a:gd name="connsiteY10" fmla="*/ 0 h 1169425"/>
                  <a:gd name="connsiteX11" fmla="*/ 495064 w 641327"/>
                  <a:gd name="connsiteY11" fmla="*/ 30733 h 1169425"/>
                  <a:gd name="connsiteX12" fmla="*/ 570587 w 641327"/>
                  <a:gd name="connsiteY12" fmla="*/ 154335 h 116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1327" h="1169425">
                    <a:moveTo>
                      <a:pt x="570587" y="154335"/>
                    </a:moveTo>
                    <a:cubicBezTo>
                      <a:pt x="741668" y="510302"/>
                      <a:pt x="591788" y="937556"/>
                      <a:pt x="235823" y="1108638"/>
                    </a:cubicBezTo>
                    <a:cubicBezTo>
                      <a:pt x="191327" y="1130022"/>
                      <a:pt x="145718" y="1146392"/>
                      <a:pt x="99634" y="1157972"/>
                    </a:cubicBezTo>
                    <a:lnTo>
                      <a:pt x="22299" y="1169425"/>
                    </a:lnTo>
                    <a:lnTo>
                      <a:pt x="0" y="1010476"/>
                    </a:lnTo>
                    <a:lnTo>
                      <a:pt x="60494" y="1001517"/>
                    </a:lnTo>
                    <a:cubicBezTo>
                      <a:pt x="96188" y="992550"/>
                      <a:pt x="131512" y="979869"/>
                      <a:pt x="165975" y="963306"/>
                    </a:cubicBezTo>
                    <a:cubicBezTo>
                      <a:pt x="441678" y="830801"/>
                      <a:pt x="557762" y="499883"/>
                      <a:pt x="425257" y="224181"/>
                    </a:cubicBezTo>
                    <a:cubicBezTo>
                      <a:pt x="408694" y="189719"/>
                      <a:pt x="389031" y="157750"/>
                      <a:pt x="366762" y="128449"/>
                    </a:cubicBezTo>
                    <a:lnTo>
                      <a:pt x="352925" y="113565"/>
                    </a:lnTo>
                    <a:lnTo>
                      <a:pt x="466490" y="0"/>
                    </a:lnTo>
                    <a:lnTo>
                      <a:pt x="495064" y="30733"/>
                    </a:lnTo>
                    <a:cubicBezTo>
                      <a:pt x="523815" y="68564"/>
                      <a:pt x="549202" y="109839"/>
                      <a:pt x="570587" y="15433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sp>
          <p:nvSpPr>
            <p:cNvPr id="11" name="椭圆 10"/>
            <p:cNvSpPr/>
            <p:nvPr/>
          </p:nvSpPr>
          <p:spPr>
            <a:xfrm>
              <a:off x="5780954" y="2977635"/>
              <a:ext cx="711422" cy="7113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200" dirty="0">
                <a:latin typeface="思源黑体" panose="020B0400000000000000" pitchFamily="34" charset="-122"/>
                <a:ea typeface="思源黑体" panose="020B0400000000000000" pitchFamily="34" charset="-122"/>
                <a:sym typeface="思源黑体" panose="020B0400000000000000" pitchFamily="34" charset="-122"/>
              </a:endParaRPr>
            </a:p>
          </p:txBody>
        </p:sp>
      </p:grpSp>
      <p:grpSp>
        <p:nvGrpSpPr>
          <p:cNvPr id="19461" name="组合 13"/>
          <p:cNvGrpSpPr/>
          <p:nvPr/>
        </p:nvGrpSpPr>
        <p:grpSpPr bwMode="auto">
          <a:xfrm>
            <a:off x="2163763" y="1952625"/>
            <a:ext cx="1414462" cy="1595438"/>
            <a:chOff x="1834771" y="2450818"/>
            <a:chExt cx="1413234" cy="1595037"/>
          </a:xfrm>
        </p:grpSpPr>
        <p:grpSp>
          <p:nvGrpSpPr>
            <p:cNvPr id="19471" name="组合 14"/>
            <p:cNvGrpSpPr/>
            <p:nvPr/>
          </p:nvGrpSpPr>
          <p:grpSpPr bwMode="auto">
            <a:xfrm>
              <a:off x="1834771" y="2450818"/>
              <a:ext cx="1413234" cy="1595037"/>
              <a:chOff x="1834771" y="2450818"/>
              <a:chExt cx="1413234" cy="1595037"/>
            </a:xfrm>
          </p:grpSpPr>
          <p:sp>
            <p:nvSpPr>
              <p:cNvPr id="17" name="椭圆 16"/>
              <p:cNvSpPr/>
              <p:nvPr/>
            </p:nvSpPr>
            <p:spPr>
              <a:xfrm>
                <a:off x="1834771" y="2633335"/>
                <a:ext cx="1413234" cy="1412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8" name="任意多边形 17"/>
              <p:cNvSpPr/>
              <p:nvPr/>
            </p:nvSpPr>
            <p:spPr>
              <a:xfrm rot="19725852">
                <a:off x="2761066" y="2450818"/>
                <a:ext cx="396530" cy="782441"/>
              </a:xfrm>
              <a:custGeom>
                <a:avLst/>
                <a:gdLst>
                  <a:gd name="connsiteX0" fmla="*/ 113734 w 347838"/>
                  <a:gd name="connsiteY0" fmla="*/ 0 h 687372"/>
                  <a:gd name="connsiteX1" fmla="*/ 168607 w 347838"/>
                  <a:gd name="connsiteY1" fmla="*/ 53387 h 687372"/>
                  <a:gd name="connsiteX2" fmla="*/ 340364 w 347838"/>
                  <a:gd name="connsiteY2" fmla="*/ 630755 h 687372"/>
                  <a:gd name="connsiteX3" fmla="*/ 326257 w 347838"/>
                  <a:gd name="connsiteY3" fmla="*/ 687372 h 687372"/>
                  <a:gd name="connsiteX4" fmla="*/ 163250 w 347838"/>
                  <a:gd name="connsiteY4" fmla="*/ 677747 h 687372"/>
                  <a:gd name="connsiteX5" fmla="*/ 180782 w 347838"/>
                  <a:gd name="connsiteY5" fmla="*/ 607376 h 687372"/>
                  <a:gd name="connsiteX6" fmla="*/ 47753 w 347838"/>
                  <a:gd name="connsiteY6" fmla="*/ 160193 h 687372"/>
                  <a:gd name="connsiteX7" fmla="*/ 0 w 347838"/>
                  <a:gd name="connsiteY7" fmla="*/ 113734 h 687372"/>
                  <a:gd name="connsiteX8" fmla="*/ 113734 w 347838"/>
                  <a:gd name="connsiteY8" fmla="*/ 0 h 68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838" h="687372">
                    <a:moveTo>
                      <a:pt x="113734" y="0"/>
                    </a:moveTo>
                    <a:lnTo>
                      <a:pt x="168607" y="53387"/>
                    </a:lnTo>
                    <a:cubicBezTo>
                      <a:pt x="308418" y="211488"/>
                      <a:pt x="370569" y="423941"/>
                      <a:pt x="340364" y="630755"/>
                    </a:cubicBezTo>
                    <a:lnTo>
                      <a:pt x="326257" y="687372"/>
                    </a:lnTo>
                    <a:lnTo>
                      <a:pt x="163250" y="677747"/>
                    </a:lnTo>
                    <a:lnTo>
                      <a:pt x="180782" y="607376"/>
                    </a:lnTo>
                    <a:cubicBezTo>
                      <a:pt x="204177" y="447194"/>
                      <a:pt x="156040" y="282645"/>
                      <a:pt x="47753" y="160193"/>
                    </a:cubicBezTo>
                    <a:lnTo>
                      <a:pt x="0" y="113734"/>
                    </a:lnTo>
                    <a:lnTo>
                      <a:pt x="113734" y="0"/>
                    </a:lnTo>
                    <a:close/>
                  </a:path>
                </a:pathLst>
              </a:cu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sp>
          <p:nvSpPr>
            <p:cNvPr id="16" name="椭圆 15"/>
            <p:cNvSpPr/>
            <p:nvPr/>
          </p:nvSpPr>
          <p:spPr>
            <a:xfrm>
              <a:off x="2182131" y="2996781"/>
              <a:ext cx="710583" cy="711021"/>
            </a:xfrm>
            <a:prstGeom prst="ellipse">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200" dirty="0">
                <a:latin typeface="思源黑体" panose="020B0400000000000000" pitchFamily="34" charset="-122"/>
                <a:ea typeface="思源黑体" panose="020B0400000000000000" pitchFamily="34" charset="-122"/>
                <a:sym typeface="思源黑体" panose="020B0400000000000000" pitchFamily="34" charset="-122"/>
              </a:endParaRPr>
            </a:p>
          </p:txBody>
        </p:sp>
      </p:grpSp>
      <p:sp>
        <p:nvSpPr>
          <p:cNvPr id="19462" name="矩形 18"/>
          <p:cNvSpPr>
            <a:spLocks noChangeArrowheads="1"/>
          </p:cNvSpPr>
          <p:nvPr/>
        </p:nvSpPr>
        <p:spPr bwMode="auto">
          <a:xfrm>
            <a:off x="1708150" y="4313238"/>
            <a:ext cx="23177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en-US" sz="140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Vestibulum ante ipsum primis in faucibus orci luctus et ultrices posuere cubilia Curae; Donec velit neque, auctor sit amet aliquam vel</a:t>
            </a:r>
          </a:p>
        </p:txBody>
      </p:sp>
      <p:sp>
        <p:nvSpPr>
          <p:cNvPr id="19463" name="矩形 19"/>
          <p:cNvSpPr>
            <a:spLocks noChangeArrowheads="1"/>
          </p:cNvSpPr>
          <p:nvPr/>
        </p:nvSpPr>
        <p:spPr bwMode="auto">
          <a:xfrm>
            <a:off x="1835150" y="3943350"/>
            <a:ext cx="2063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en-US">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ADD YOUR TEXT</a:t>
            </a:r>
          </a:p>
        </p:txBody>
      </p:sp>
      <p:sp>
        <p:nvSpPr>
          <p:cNvPr id="19464" name="矩形 20"/>
          <p:cNvSpPr>
            <a:spLocks noChangeArrowheads="1"/>
          </p:cNvSpPr>
          <p:nvPr/>
        </p:nvSpPr>
        <p:spPr bwMode="auto">
          <a:xfrm>
            <a:off x="4899025" y="4313238"/>
            <a:ext cx="23177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en-US" sz="140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Vestibulum ante ipsum primis in faucibus orci luctus et ultrices posuere cubilia Curae; Donec velit neque, auctor sit amet aliquam vel</a:t>
            </a:r>
          </a:p>
        </p:txBody>
      </p:sp>
      <p:sp>
        <p:nvSpPr>
          <p:cNvPr id="19465" name="矩形 21"/>
          <p:cNvSpPr>
            <a:spLocks noChangeArrowheads="1"/>
          </p:cNvSpPr>
          <p:nvPr/>
        </p:nvSpPr>
        <p:spPr bwMode="auto">
          <a:xfrm>
            <a:off x="5026025" y="3943350"/>
            <a:ext cx="2063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en-US">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ADD YOUR TEXT</a:t>
            </a:r>
          </a:p>
        </p:txBody>
      </p:sp>
      <p:sp>
        <p:nvSpPr>
          <p:cNvPr id="19466" name="矩形 22"/>
          <p:cNvSpPr>
            <a:spLocks noChangeArrowheads="1"/>
          </p:cNvSpPr>
          <p:nvPr/>
        </p:nvSpPr>
        <p:spPr bwMode="auto">
          <a:xfrm>
            <a:off x="8216900" y="4313238"/>
            <a:ext cx="23177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en-US" sz="140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Vestibulum ante ipsum primis in faucibus orci luctus et ultrices posuere cubilia Curae; Donec velit neque, auctor sit amet aliquam vel</a:t>
            </a:r>
          </a:p>
        </p:txBody>
      </p:sp>
      <p:sp>
        <p:nvSpPr>
          <p:cNvPr id="19467" name="矩形 23"/>
          <p:cNvSpPr>
            <a:spLocks noChangeArrowheads="1"/>
          </p:cNvSpPr>
          <p:nvPr/>
        </p:nvSpPr>
        <p:spPr bwMode="auto">
          <a:xfrm>
            <a:off x="8343900" y="3943350"/>
            <a:ext cx="2063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en-US">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ADD YOUR TEXT</a:t>
            </a:r>
          </a:p>
        </p:txBody>
      </p:sp>
      <p:sp>
        <p:nvSpPr>
          <p:cNvPr id="19468" name="矩形 1"/>
          <p:cNvSpPr>
            <a:spLocks noChangeArrowheads="1"/>
          </p:cNvSpPr>
          <p:nvPr/>
        </p:nvSpPr>
        <p:spPr bwMode="auto">
          <a:xfrm>
            <a:off x="2525340" y="2622550"/>
            <a:ext cx="700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200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15%</a:t>
            </a:r>
            <a:endParaRPr lang="zh-CN" altLang="en-US" sz="200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9469" name="矩形 24"/>
          <p:cNvSpPr>
            <a:spLocks noChangeArrowheads="1"/>
          </p:cNvSpPr>
          <p:nvPr/>
        </p:nvSpPr>
        <p:spPr bwMode="auto">
          <a:xfrm>
            <a:off x="5617790" y="2633663"/>
            <a:ext cx="700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200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38%</a:t>
            </a:r>
            <a:endParaRPr lang="zh-CN" altLang="en-US" sz="200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9470" name="矩形 25"/>
          <p:cNvSpPr>
            <a:spLocks noChangeArrowheads="1"/>
          </p:cNvSpPr>
          <p:nvPr/>
        </p:nvSpPr>
        <p:spPr bwMode="auto">
          <a:xfrm>
            <a:off x="9024565" y="2643188"/>
            <a:ext cx="700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200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73%</a:t>
            </a:r>
            <a:endParaRPr lang="zh-CN" altLang="en-US" sz="200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p:txBody>
      </p:sp>
      <p:grpSp>
        <p:nvGrpSpPr>
          <p:cNvPr id="31" name="组合 30"/>
          <p:cNvGrpSpPr/>
          <p:nvPr/>
        </p:nvGrpSpPr>
        <p:grpSpPr>
          <a:xfrm>
            <a:off x="1208876" y="369288"/>
            <a:ext cx="7658100" cy="735806"/>
            <a:chOff x="1208876" y="369288"/>
            <a:chExt cx="7658100" cy="735806"/>
          </a:xfrm>
        </p:grpSpPr>
        <p:sp>
          <p:nvSpPr>
            <p:cNvPr id="32" name="文本框 31"/>
            <p:cNvSpPr txBox="1"/>
            <p:nvPr/>
          </p:nvSpPr>
          <p:spPr>
            <a:xfrm>
              <a:off x="1208876" y="369288"/>
              <a:ext cx="7658100" cy="461665"/>
            </a:xfrm>
            <a:prstGeom prst="rect">
              <a:avLst/>
            </a:prstGeom>
            <a:noFill/>
          </p:spPr>
          <p:txBody>
            <a:bodyPr wrap="square" rtlCol="0">
              <a:spAutoFit/>
            </a:bodyPr>
            <a:lstStyle/>
            <a:p>
              <a:r>
                <a:rPr lang="zh-CN" altLang="en-US" sz="2400" dirty="0">
                  <a:gradFill>
                    <a:gsLst>
                      <a:gs pos="885">
                        <a:schemeClr val="accent1">
                          <a:alpha val="10000"/>
                        </a:schemeClr>
                      </a:gs>
                      <a:gs pos="75000">
                        <a:schemeClr val="accent1">
                          <a:alpha val="73000"/>
                        </a:schemeClr>
                      </a:gs>
                    </a:gsLst>
                    <a:lin ang="5400000" scaled="1"/>
                  </a:gradFill>
                  <a:latin typeface="思源黑体" panose="020B0400000000000000" pitchFamily="34" charset="-122"/>
                  <a:ea typeface="思源黑体" panose="020B0400000000000000" pitchFamily="34" charset="-122"/>
                  <a:sym typeface="思源黑体" panose="020B0400000000000000" pitchFamily="34" charset="-122"/>
                </a:rPr>
                <a:t>在此输入标题内容</a:t>
              </a:r>
              <a:endParaRPr lang="zh-CN" altLang="en-US" sz="2400" dirty="0">
                <a:gradFill>
                  <a:gsLst>
                    <a:gs pos="885">
                      <a:schemeClr val="accent1">
                        <a:alpha val="10000"/>
                      </a:schemeClr>
                    </a:gs>
                    <a:gs pos="75000">
                      <a:schemeClr val="accent1">
                        <a:alpha val="73000"/>
                      </a:schemeClr>
                    </a:gs>
                  </a:gsLst>
                  <a:lin ang="5400000" scaled="1"/>
                </a:gradFill>
              </a:endParaRPr>
            </a:p>
          </p:txBody>
        </p:sp>
        <p:sp>
          <p:nvSpPr>
            <p:cNvPr id="33" name="文本框 32"/>
            <p:cNvSpPr txBox="1"/>
            <p:nvPr/>
          </p:nvSpPr>
          <p:spPr>
            <a:xfrm>
              <a:off x="1208876" y="797317"/>
              <a:ext cx="7658100" cy="307777"/>
            </a:xfrm>
            <a:prstGeom prst="rect">
              <a:avLst/>
            </a:prstGeom>
            <a:noFill/>
          </p:spPr>
          <p:txBody>
            <a:bodyPr wrap="square" rtlCol="0">
              <a:spAutoFit/>
            </a:bodyPr>
            <a:lstStyle/>
            <a:p>
              <a:r>
                <a:rPr lang="en-US" altLang="zh-CN" sz="1400" dirty="0">
                  <a:solidFill>
                    <a:schemeClr val="bg2"/>
                  </a:solidFill>
                  <a:latin typeface="思源黑体" panose="020B0400000000000000" pitchFamily="34" charset="-122"/>
                  <a:ea typeface="思源黑体" panose="020B0400000000000000" pitchFamily="34" charset="-122"/>
                  <a:sym typeface="思源黑体" panose="020B0400000000000000" pitchFamily="34" charset="-122"/>
                </a:rPr>
                <a:t>Use "Title Only" Layout</a:t>
              </a:r>
              <a:endParaRPr lang="zh-CN" altLang="en-US" sz="1400" dirty="0">
                <a:solidFill>
                  <a:schemeClr val="bg2"/>
                </a:solidFill>
              </a:endParaRPr>
            </a:p>
          </p:txBody>
        </p:sp>
      </p:grpSp>
      <p:grpSp>
        <p:nvGrpSpPr>
          <p:cNvPr id="34" name="组合 33"/>
          <p:cNvGrpSpPr/>
          <p:nvPr/>
        </p:nvGrpSpPr>
        <p:grpSpPr>
          <a:xfrm>
            <a:off x="538226" y="153800"/>
            <a:ext cx="811275" cy="1299746"/>
            <a:chOff x="538226" y="153800"/>
            <a:chExt cx="811275" cy="1299746"/>
          </a:xfrm>
        </p:grpSpPr>
        <p:sp>
          <p:nvSpPr>
            <p:cNvPr id="35" name="文本框 34"/>
            <p:cNvSpPr txBox="1"/>
            <p:nvPr/>
          </p:nvSpPr>
          <p:spPr>
            <a:xfrm>
              <a:off x="538226" y="153800"/>
              <a:ext cx="567647" cy="1107996"/>
            </a:xfrm>
            <a:prstGeom prst="rect">
              <a:avLst/>
            </a:prstGeom>
            <a:noFill/>
          </p:spPr>
          <p:txBody>
            <a:bodyPr wrap="square" rtlCol="0">
              <a:spAutoFit/>
            </a:bodyPr>
            <a:lstStyle>
              <a:defPPr>
                <a:defRPr lang="en-US"/>
              </a:defPPr>
              <a:lvl1pPr>
                <a:defRPr sz="8000">
                  <a:gradFill>
                    <a:gsLst>
                      <a:gs pos="36000">
                        <a:schemeClr val="bg1"/>
                      </a:gs>
                      <a:gs pos="100000">
                        <a:schemeClr val="tx1">
                          <a:lumMod val="50000"/>
                          <a:lumOff val="50000"/>
                        </a:schemeClr>
                      </a:gs>
                    </a:gsLst>
                    <a:lin ang="5400000" scaled="1"/>
                  </a:gradFill>
                  <a:latin typeface="字魂5号-无外润黑体" panose="00000500000000000000" pitchFamily="2" charset="-122"/>
                  <a:ea typeface="字魂5号-无外润黑体" panose="00000500000000000000" pitchFamily="2" charset="-122"/>
                </a:defRPr>
              </a:lvl1pPr>
            </a:lstStyle>
            <a:p>
              <a:r>
                <a:rPr lang="en-US" altLang="zh-CN"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rPr>
                <a:t>1</a:t>
              </a:r>
              <a:endParaRPr lang="zh-CN" altLang="en-US"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endParaRPr>
            </a:p>
          </p:txBody>
        </p:sp>
        <p:grpSp>
          <p:nvGrpSpPr>
            <p:cNvPr id="36" name="组合 35"/>
            <p:cNvGrpSpPr/>
            <p:nvPr/>
          </p:nvGrpSpPr>
          <p:grpSpPr>
            <a:xfrm rot="1279383">
              <a:off x="538418" y="260428"/>
              <a:ext cx="811083" cy="1193118"/>
              <a:chOff x="5326021" y="1359499"/>
              <a:chExt cx="2273644" cy="3344573"/>
            </a:xfrm>
          </p:grpSpPr>
          <p:cxnSp>
            <p:nvCxnSpPr>
              <p:cNvPr id="37" name="直接连接符 36"/>
              <p:cNvCxnSpPr/>
              <p:nvPr/>
            </p:nvCxnSpPr>
            <p:spPr>
              <a:xfrm flipH="1">
                <a:off x="5533166" y="1359499"/>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8" name="任意多边形: 形状 37"/>
              <p:cNvSpPr/>
              <p:nvPr/>
            </p:nvSpPr>
            <p:spPr>
              <a:xfrm rot="2008142">
                <a:off x="5326021" y="3632692"/>
                <a:ext cx="319543" cy="1071380"/>
              </a:xfrm>
              <a:custGeom>
                <a:avLst/>
                <a:gdLst>
                  <a:gd name="connsiteX0" fmla="*/ 278285 w 319543"/>
                  <a:gd name="connsiteY0" fmla="*/ 0 h 1071380"/>
                  <a:gd name="connsiteX1" fmla="*/ 319543 w 319543"/>
                  <a:gd name="connsiteY1" fmla="*/ 0 h 1071380"/>
                  <a:gd name="connsiteX2" fmla="*/ 319543 w 319543"/>
                  <a:gd name="connsiteY2" fmla="*/ 601405 h 1071380"/>
                  <a:gd name="connsiteX3" fmla="*/ 0 w 319543"/>
                  <a:gd name="connsiteY3" fmla="*/ 1071380 h 1071380"/>
                  <a:gd name="connsiteX4" fmla="*/ 0 w 319543"/>
                  <a:gd name="connsiteY4" fmla="*/ 409295 h 107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543" h="1071380">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circle(out)">
                                      <p:cBhvr>
                                        <p:cTn id="7" dur="2000"/>
                                        <p:tgtEl>
                                          <p:spTgt spid="19459"/>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19460"/>
                                        </p:tgtEl>
                                        <p:attrNameLst>
                                          <p:attrName>style.visibility</p:attrName>
                                        </p:attrNameLst>
                                      </p:cBhvr>
                                      <p:to>
                                        <p:strVal val="visible"/>
                                      </p:to>
                                    </p:set>
                                    <p:animEffect transition="in" filter="circle(out)">
                                      <p:cBhvr>
                                        <p:cTn id="11" dur="2000"/>
                                        <p:tgtEl>
                                          <p:spTgt spid="19460"/>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19461"/>
                                        </p:tgtEl>
                                        <p:attrNameLst>
                                          <p:attrName>style.visibility</p:attrName>
                                        </p:attrNameLst>
                                      </p:cBhvr>
                                      <p:to>
                                        <p:strVal val="visible"/>
                                      </p:to>
                                    </p:set>
                                    <p:animEffect transition="in" filter="circle(out)">
                                      <p:cBhvr>
                                        <p:cTn id="15" dur="2000"/>
                                        <p:tgtEl>
                                          <p:spTgt spid="19461"/>
                                        </p:tgtEl>
                                      </p:cBhvr>
                                    </p:animEffect>
                                  </p:childTnLst>
                                </p:cTn>
                              </p:par>
                            </p:childTnLst>
                          </p:cTn>
                        </p:par>
                        <p:par>
                          <p:cTn id="16" fill="hold">
                            <p:stCondLst>
                              <p:cond delay="6000"/>
                            </p:stCondLst>
                            <p:childTnLst>
                              <p:par>
                                <p:cTn id="17" presetID="6" presetClass="entr" presetSubtype="32" fill="hold" grpId="0" nodeType="afterEffect">
                                  <p:stCondLst>
                                    <p:cond delay="0"/>
                                  </p:stCondLst>
                                  <p:childTnLst>
                                    <p:set>
                                      <p:cBhvr>
                                        <p:cTn id="18" dur="1" fill="hold">
                                          <p:stCondLst>
                                            <p:cond delay="0"/>
                                          </p:stCondLst>
                                        </p:cTn>
                                        <p:tgtEl>
                                          <p:spTgt spid="19462"/>
                                        </p:tgtEl>
                                        <p:attrNameLst>
                                          <p:attrName>style.visibility</p:attrName>
                                        </p:attrNameLst>
                                      </p:cBhvr>
                                      <p:to>
                                        <p:strVal val="visible"/>
                                      </p:to>
                                    </p:set>
                                    <p:animEffect transition="in" filter="circle(out)">
                                      <p:cBhvr>
                                        <p:cTn id="19" dur="2000"/>
                                        <p:tgtEl>
                                          <p:spTgt spid="19462"/>
                                        </p:tgtEl>
                                      </p:cBhvr>
                                    </p:animEffect>
                                  </p:childTnLst>
                                </p:cTn>
                              </p:par>
                            </p:childTnLst>
                          </p:cTn>
                        </p:par>
                        <p:par>
                          <p:cTn id="20" fill="hold">
                            <p:stCondLst>
                              <p:cond delay="8000"/>
                            </p:stCondLst>
                            <p:childTnLst>
                              <p:par>
                                <p:cTn id="21" presetID="6" presetClass="entr" presetSubtype="32" fill="hold" grpId="0" nodeType="afterEffect">
                                  <p:stCondLst>
                                    <p:cond delay="0"/>
                                  </p:stCondLst>
                                  <p:childTnLst>
                                    <p:set>
                                      <p:cBhvr>
                                        <p:cTn id="22" dur="1" fill="hold">
                                          <p:stCondLst>
                                            <p:cond delay="0"/>
                                          </p:stCondLst>
                                        </p:cTn>
                                        <p:tgtEl>
                                          <p:spTgt spid="19463"/>
                                        </p:tgtEl>
                                        <p:attrNameLst>
                                          <p:attrName>style.visibility</p:attrName>
                                        </p:attrNameLst>
                                      </p:cBhvr>
                                      <p:to>
                                        <p:strVal val="visible"/>
                                      </p:to>
                                    </p:set>
                                    <p:animEffect transition="in" filter="circle(out)">
                                      <p:cBhvr>
                                        <p:cTn id="23" dur="2000"/>
                                        <p:tgtEl>
                                          <p:spTgt spid="19463"/>
                                        </p:tgtEl>
                                      </p:cBhvr>
                                    </p:animEffect>
                                  </p:childTnLst>
                                </p:cTn>
                              </p:par>
                            </p:childTnLst>
                          </p:cTn>
                        </p:par>
                        <p:par>
                          <p:cTn id="24" fill="hold">
                            <p:stCondLst>
                              <p:cond delay="10000"/>
                            </p:stCondLst>
                            <p:childTnLst>
                              <p:par>
                                <p:cTn id="25" presetID="6" presetClass="entr" presetSubtype="32" fill="hold" grpId="0" nodeType="afterEffect">
                                  <p:stCondLst>
                                    <p:cond delay="0"/>
                                  </p:stCondLst>
                                  <p:childTnLst>
                                    <p:set>
                                      <p:cBhvr>
                                        <p:cTn id="26" dur="1" fill="hold">
                                          <p:stCondLst>
                                            <p:cond delay="0"/>
                                          </p:stCondLst>
                                        </p:cTn>
                                        <p:tgtEl>
                                          <p:spTgt spid="19464"/>
                                        </p:tgtEl>
                                        <p:attrNameLst>
                                          <p:attrName>style.visibility</p:attrName>
                                        </p:attrNameLst>
                                      </p:cBhvr>
                                      <p:to>
                                        <p:strVal val="visible"/>
                                      </p:to>
                                    </p:set>
                                    <p:animEffect transition="in" filter="circle(out)">
                                      <p:cBhvr>
                                        <p:cTn id="27" dur="2000"/>
                                        <p:tgtEl>
                                          <p:spTgt spid="19464"/>
                                        </p:tgtEl>
                                      </p:cBhvr>
                                    </p:animEffect>
                                  </p:childTnLst>
                                </p:cTn>
                              </p:par>
                            </p:childTnLst>
                          </p:cTn>
                        </p:par>
                        <p:par>
                          <p:cTn id="28" fill="hold">
                            <p:stCondLst>
                              <p:cond delay="12000"/>
                            </p:stCondLst>
                            <p:childTnLst>
                              <p:par>
                                <p:cTn id="29" presetID="6" presetClass="entr" presetSubtype="32" fill="hold" grpId="0" nodeType="afterEffect">
                                  <p:stCondLst>
                                    <p:cond delay="0"/>
                                  </p:stCondLst>
                                  <p:childTnLst>
                                    <p:set>
                                      <p:cBhvr>
                                        <p:cTn id="30" dur="1" fill="hold">
                                          <p:stCondLst>
                                            <p:cond delay="0"/>
                                          </p:stCondLst>
                                        </p:cTn>
                                        <p:tgtEl>
                                          <p:spTgt spid="19465"/>
                                        </p:tgtEl>
                                        <p:attrNameLst>
                                          <p:attrName>style.visibility</p:attrName>
                                        </p:attrNameLst>
                                      </p:cBhvr>
                                      <p:to>
                                        <p:strVal val="visible"/>
                                      </p:to>
                                    </p:set>
                                    <p:animEffect transition="in" filter="circle(out)">
                                      <p:cBhvr>
                                        <p:cTn id="31" dur="2000"/>
                                        <p:tgtEl>
                                          <p:spTgt spid="19465"/>
                                        </p:tgtEl>
                                      </p:cBhvr>
                                    </p:animEffect>
                                  </p:childTnLst>
                                </p:cTn>
                              </p:par>
                            </p:childTnLst>
                          </p:cTn>
                        </p:par>
                        <p:par>
                          <p:cTn id="32" fill="hold">
                            <p:stCondLst>
                              <p:cond delay="14000"/>
                            </p:stCondLst>
                            <p:childTnLst>
                              <p:par>
                                <p:cTn id="33" presetID="6" presetClass="entr" presetSubtype="32" fill="hold" grpId="0" nodeType="afterEffect">
                                  <p:stCondLst>
                                    <p:cond delay="0"/>
                                  </p:stCondLst>
                                  <p:childTnLst>
                                    <p:set>
                                      <p:cBhvr>
                                        <p:cTn id="34" dur="1" fill="hold">
                                          <p:stCondLst>
                                            <p:cond delay="0"/>
                                          </p:stCondLst>
                                        </p:cTn>
                                        <p:tgtEl>
                                          <p:spTgt spid="19466"/>
                                        </p:tgtEl>
                                        <p:attrNameLst>
                                          <p:attrName>style.visibility</p:attrName>
                                        </p:attrNameLst>
                                      </p:cBhvr>
                                      <p:to>
                                        <p:strVal val="visible"/>
                                      </p:to>
                                    </p:set>
                                    <p:animEffect transition="in" filter="circle(out)">
                                      <p:cBhvr>
                                        <p:cTn id="35" dur="2000"/>
                                        <p:tgtEl>
                                          <p:spTgt spid="19466"/>
                                        </p:tgtEl>
                                      </p:cBhvr>
                                    </p:animEffect>
                                  </p:childTnLst>
                                </p:cTn>
                              </p:par>
                            </p:childTnLst>
                          </p:cTn>
                        </p:par>
                        <p:par>
                          <p:cTn id="36" fill="hold">
                            <p:stCondLst>
                              <p:cond delay="16000"/>
                            </p:stCondLst>
                            <p:childTnLst>
                              <p:par>
                                <p:cTn id="37" presetID="6" presetClass="entr" presetSubtype="32" fill="hold" grpId="0" nodeType="afterEffect">
                                  <p:stCondLst>
                                    <p:cond delay="0"/>
                                  </p:stCondLst>
                                  <p:childTnLst>
                                    <p:set>
                                      <p:cBhvr>
                                        <p:cTn id="38" dur="1" fill="hold">
                                          <p:stCondLst>
                                            <p:cond delay="0"/>
                                          </p:stCondLst>
                                        </p:cTn>
                                        <p:tgtEl>
                                          <p:spTgt spid="19467"/>
                                        </p:tgtEl>
                                        <p:attrNameLst>
                                          <p:attrName>style.visibility</p:attrName>
                                        </p:attrNameLst>
                                      </p:cBhvr>
                                      <p:to>
                                        <p:strVal val="visible"/>
                                      </p:to>
                                    </p:set>
                                    <p:animEffect transition="in" filter="circle(out)">
                                      <p:cBhvr>
                                        <p:cTn id="39" dur="2000"/>
                                        <p:tgtEl>
                                          <p:spTgt spid="19467"/>
                                        </p:tgtEl>
                                      </p:cBhvr>
                                    </p:animEffect>
                                  </p:childTnLst>
                                </p:cTn>
                              </p:par>
                            </p:childTnLst>
                          </p:cTn>
                        </p:par>
                        <p:par>
                          <p:cTn id="40" fill="hold">
                            <p:stCondLst>
                              <p:cond delay="18000"/>
                            </p:stCondLst>
                            <p:childTnLst>
                              <p:par>
                                <p:cTn id="41" presetID="6" presetClass="entr" presetSubtype="32" fill="hold" grpId="0" nodeType="afterEffect">
                                  <p:stCondLst>
                                    <p:cond delay="0"/>
                                  </p:stCondLst>
                                  <p:childTnLst>
                                    <p:set>
                                      <p:cBhvr>
                                        <p:cTn id="42" dur="1" fill="hold">
                                          <p:stCondLst>
                                            <p:cond delay="0"/>
                                          </p:stCondLst>
                                        </p:cTn>
                                        <p:tgtEl>
                                          <p:spTgt spid="19468"/>
                                        </p:tgtEl>
                                        <p:attrNameLst>
                                          <p:attrName>style.visibility</p:attrName>
                                        </p:attrNameLst>
                                      </p:cBhvr>
                                      <p:to>
                                        <p:strVal val="visible"/>
                                      </p:to>
                                    </p:set>
                                    <p:animEffect transition="in" filter="circle(out)">
                                      <p:cBhvr>
                                        <p:cTn id="43" dur="2000"/>
                                        <p:tgtEl>
                                          <p:spTgt spid="19468"/>
                                        </p:tgtEl>
                                      </p:cBhvr>
                                    </p:animEffect>
                                  </p:childTnLst>
                                </p:cTn>
                              </p:par>
                            </p:childTnLst>
                          </p:cTn>
                        </p:par>
                        <p:par>
                          <p:cTn id="44" fill="hold">
                            <p:stCondLst>
                              <p:cond delay="20000"/>
                            </p:stCondLst>
                            <p:childTnLst>
                              <p:par>
                                <p:cTn id="45" presetID="6" presetClass="entr" presetSubtype="32" fill="hold" grpId="0" nodeType="afterEffect">
                                  <p:stCondLst>
                                    <p:cond delay="0"/>
                                  </p:stCondLst>
                                  <p:childTnLst>
                                    <p:set>
                                      <p:cBhvr>
                                        <p:cTn id="46" dur="1" fill="hold">
                                          <p:stCondLst>
                                            <p:cond delay="0"/>
                                          </p:stCondLst>
                                        </p:cTn>
                                        <p:tgtEl>
                                          <p:spTgt spid="19469"/>
                                        </p:tgtEl>
                                        <p:attrNameLst>
                                          <p:attrName>style.visibility</p:attrName>
                                        </p:attrNameLst>
                                      </p:cBhvr>
                                      <p:to>
                                        <p:strVal val="visible"/>
                                      </p:to>
                                    </p:set>
                                    <p:animEffect transition="in" filter="circle(out)">
                                      <p:cBhvr>
                                        <p:cTn id="47" dur="2000"/>
                                        <p:tgtEl>
                                          <p:spTgt spid="19469"/>
                                        </p:tgtEl>
                                      </p:cBhvr>
                                    </p:animEffect>
                                  </p:childTnLst>
                                </p:cTn>
                              </p:par>
                            </p:childTnLst>
                          </p:cTn>
                        </p:par>
                        <p:par>
                          <p:cTn id="48" fill="hold">
                            <p:stCondLst>
                              <p:cond delay="22000"/>
                            </p:stCondLst>
                            <p:childTnLst>
                              <p:par>
                                <p:cTn id="49" presetID="6" presetClass="entr" presetSubtype="32" fill="hold" grpId="0" nodeType="afterEffect">
                                  <p:stCondLst>
                                    <p:cond delay="0"/>
                                  </p:stCondLst>
                                  <p:childTnLst>
                                    <p:set>
                                      <p:cBhvr>
                                        <p:cTn id="50" dur="1" fill="hold">
                                          <p:stCondLst>
                                            <p:cond delay="0"/>
                                          </p:stCondLst>
                                        </p:cTn>
                                        <p:tgtEl>
                                          <p:spTgt spid="19470"/>
                                        </p:tgtEl>
                                        <p:attrNameLst>
                                          <p:attrName>style.visibility</p:attrName>
                                        </p:attrNameLst>
                                      </p:cBhvr>
                                      <p:to>
                                        <p:strVal val="visible"/>
                                      </p:to>
                                    </p:set>
                                    <p:animEffect transition="in" filter="circle(out)">
                                      <p:cBhvr>
                                        <p:cTn id="51" dur="2000"/>
                                        <p:tgtEl>
                                          <p:spTgt spid="19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P spid="19464" grpId="0"/>
      <p:bldP spid="19465" grpId="0"/>
      <p:bldP spid="19466" grpId="0"/>
      <p:bldP spid="19467" grpId="0"/>
      <p:bldP spid="19468" grpId="0"/>
      <p:bldP spid="19469" grpId="0"/>
      <p:bldP spid="194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607050" y="1484313"/>
            <a:ext cx="6584950" cy="4392612"/>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39788" y="1597025"/>
            <a:ext cx="4767262"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6" name="矩形 5"/>
          <p:cNvSpPr/>
          <p:nvPr/>
        </p:nvSpPr>
        <p:spPr>
          <a:xfrm>
            <a:off x="839788" y="2693988"/>
            <a:ext cx="4767262" cy="914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7" name="矩形 6"/>
          <p:cNvSpPr/>
          <p:nvPr/>
        </p:nvSpPr>
        <p:spPr>
          <a:xfrm>
            <a:off x="839788" y="3789363"/>
            <a:ext cx="4767262"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8" name="矩形 7"/>
          <p:cNvSpPr/>
          <p:nvPr/>
        </p:nvSpPr>
        <p:spPr>
          <a:xfrm>
            <a:off x="839788" y="4886325"/>
            <a:ext cx="4767262"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1272" name="矩形 8"/>
          <p:cNvSpPr>
            <a:spLocks noChangeArrowheads="1"/>
          </p:cNvSpPr>
          <p:nvPr/>
        </p:nvSpPr>
        <p:spPr bwMode="auto">
          <a:xfrm>
            <a:off x="1206500" y="1619250"/>
            <a:ext cx="40386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a:latin typeface="思源黑体" panose="020B0400000000000000" pitchFamily="34" charset="-122"/>
                <a:ea typeface="思源黑体" panose="020B0400000000000000" pitchFamily="34" charset="-122"/>
                <a:sym typeface="思源黑体" panose="020B0400000000000000" pitchFamily="34" charset="-122"/>
              </a:rPr>
              <a:t>DONEC SOLLICITUDIN MOLESTIE MALESUADA. DONEC RUTRUM CONGUE LEO.</a:t>
            </a: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1273" name="矩形 9"/>
          <p:cNvSpPr>
            <a:spLocks noChangeArrowheads="1"/>
          </p:cNvSpPr>
          <p:nvPr/>
        </p:nvSpPr>
        <p:spPr bwMode="auto">
          <a:xfrm>
            <a:off x="1206500" y="2914650"/>
            <a:ext cx="35036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1400">
                <a:latin typeface="思源黑体" panose="020B0400000000000000" pitchFamily="34" charset="-122"/>
                <a:ea typeface="思源黑体" panose="020B0400000000000000" pitchFamily="34" charset="-122"/>
                <a:sym typeface="思源黑体" panose="020B0400000000000000" pitchFamily="34" charset="-122"/>
              </a:rPr>
              <a:t>Donec sollicitudin molestie malesuada. Donec rutrum congue leo.</a:t>
            </a:r>
            <a:endParaRPr lang="zh-CN" altLang="en-US" sz="1400">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1274" name="矩形 10"/>
          <p:cNvSpPr>
            <a:spLocks noChangeArrowheads="1"/>
          </p:cNvSpPr>
          <p:nvPr/>
        </p:nvSpPr>
        <p:spPr bwMode="auto">
          <a:xfrm>
            <a:off x="1206500" y="3986213"/>
            <a:ext cx="35036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1400">
                <a:latin typeface="思源黑体" panose="020B0400000000000000" pitchFamily="34" charset="-122"/>
                <a:ea typeface="思源黑体" panose="020B0400000000000000" pitchFamily="34" charset="-122"/>
                <a:sym typeface="思源黑体" panose="020B0400000000000000" pitchFamily="34" charset="-122"/>
              </a:rPr>
              <a:t>Donec sollicitudin molestie malesuada. Donec rutrum congue leo.</a:t>
            </a:r>
            <a:endParaRPr lang="zh-CN" altLang="en-US" sz="1400">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1275" name="矩形 11"/>
          <p:cNvSpPr>
            <a:spLocks noChangeArrowheads="1"/>
          </p:cNvSpPr>
          <p:nvPr/>
        </p:nvSpPr>
        <p:spPr bwMode="auto">
          <a:xfrm>
            <a:off x="1206500" y="5081588"/>
            <a:ext cx="3503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1400">
                <a:latin typeface="思源黑体" panose="020B0400000000000000" pitchFamily="34" charset="-122"/>
                <a:ea typeface="思源黑体" panose="020B0400000000000000" pitchFamily="34" charset="-122"/>
                <a:sym typeface="思源黑体" panose="020B0400000000000000" pitchFamily="34" charset="-122"/>
              </a:rPr>
              <a:t>Donec sollicitudin molestie malesuada. Donec rutrum congue leo.</a:t>
            </a:r>
            <a:endParaRPr lang="zh-CN" altLang="en-US" sz="1400">
              <a:latin typeface="思源黑体" panose="020B0400000000000000" pitchFamily="34" charset="-122"/>
              <a:ea typeface="思源黑体" panose="020B0400000000000000" pitchFamily="34" charset="-122"/>
              <a:sym typeface="思源黑体" panose="020B0400000000000000" pitchFamily="34" charset="-122"/>
            </a:endParaRPr>
          </a:p>
        </p:txBody>
      </p:sp>
      <p:grpSp>
        <p:nvGrpSpPr>
          <p:cNvPr id="19" name="组合 18"/>
          <p:cNvGrpSpPr/>
          <p:nvPr/>
        </p:nvGrpSpPr>
        <p:grpSpPr>
          <a:xfrm>
            <a:off x="1208876" y="369288"/>
            <a:ext cx="7658100" cy="735806"/>
            <a:chOff x="1208876" y="369288"/>
            <a:chExt cx="7658100" cy="735806"/>
          </a:xfrm>
        </p:grpSpPr>
        <p:sp>
          <p:nvSpPr>
            <p:cNvPr id="20" name="文本框 19"/>
            <p:cNvSpPr txBox="1"/>
            <p:nvPr/>
          </p:nvSpPr>
          <p:spPr>
            <a:xfrm>
              <a:off x="1208876" y="369288"/>
              <a:ext cx="7658100" cy="461665"/>
            </a:xfrm>
            <a:prstGeom prst="rect">
              <a:avLst/>
            </a:prstGeom>
            <a:noFill/>
          </p:spPr>
          <p:txBody>
            <a:bodyPr wrap="square" rtlCol="0">
              <a:spAutoFit/>
            </a:bodyPr>
            <a:lstStyle/>
            <a:p>
              <a:r>
                <a:rPr lang="zh-CN" altLang="en-US" sz="2400" dirty="0">
                  <a:gradFill>
                    <a:gsLst>
                      <a:gs pos="885">
                        <a:schemeClr val="accent1">
                          <a:alpha val="10000"/>
                        </a:schemeClr>
                      </a:gs>
                      <a:gs pos="75000">
                        <a:schemeClr val="accent1">
                          <a:alpha val="73000"/>
                        </a:schemeClr>
                      </a:gs>
                    </a:gsLst>
                    <a:lin ang="5400000" scaled="1"/>
                  </a:gradFill>
                  <a:latin typeface="思源黑体" panose="020B0400000000000000" pitchFamily="34" charset="-122"/>
                  <a:ea typeface="思源黑体" panose="020B0400000000000000" pitchFamily="34" charset="-122"/>
                  <a:sym typeface="思源黑体" panose="020B0400000000000000" pitchFamily="34" charset="-122"/>
                </a:rPr>
                <a:t>在此输入标题内容</a:t>
              </a:r>
              <a:endParaRPr lang="zh-CN" altLang="en-US" sz="2400" dirty="0">
                <a:gradFill>
                  <a:gsLst>
                    <a:gs pos="885">
                      <a:schemeClr val="accent1">
                        <a:alpha val="10000"/>
                      </a:schemeClr>
                    </a:gs>
                    <a:gs pos="75000">
                      <a:schemeClr val="accent1">
                        <a:alpha val="73000"/>
                      </a:schemeClr>
                    </a:gs>
                  </a:gsLst>
                  <a:lin ang="5400000" scaled="1"/>
                </a:gradFill>
              </a:endParaRPr>
            </a:p>
          </p:txBody>
        </p:sp>
        <p:sp>
          <p:nvSpPr>
            <p:cNvPr id="21" name="文本框 20"/>
            <p:cNvSpPr txBox="1"/>
            <p:nvPr/>
          </p:nvSpPr>
          <p:spPr>
            <a:xfrm>
              <a:off x="1208876" y="797317"/>
              <a:ext cx="7658100" cy="307777"/>
            </a:xfrm>
            <a:prstGeom prst="rect">
              <a:avLst/>
            </a:prstGeom>
            <a:noFill/>
          </p:spPr>
          <p:txBody>
            <a:bodyPr wrap="square" rtlCol="0">
              <a:spAutoFit/>
            </a:bodyPr>
            <a:lstStyle/>
            <a:p>
              <a:r>
                <a:rPr lang="en-US" altLang="zh-CN" sz="1400" dirty="0">
                  <a:solidFill>
                    <a:schemeClr val="bg2"/>
                  </a:solidFill>
                  <a:latin typeface="思源黑体" panose="020B0400000000000000" pitchFamily="34" charset="-122"/>
                  <a:ea typeface="思源黑体" panose="020B0400000000000000" pitchFamily="34" charset="-122"/>
                  <a:sym typeface="思源黑体" panose="020B0400000000000000" pitchFamily="34" charset="-122"/>
                </a:rPr>
                <a:t>Use "Title Only" Layout</a:t>
              </a:r>
              <a:endParaRPr lang="zh-CN" altLang="en-US" sz="1400" dirty="0">
                <a:solidFill>
                  <a:schemeClr val="bg2"/>
                </a:solidFill>
              </a:endParaRPr>
            </a:p>
          </p:txBody>
        </p:sp>
      </p:grpSp>
      <p:grpSp>
        <p:nvGrpSpPr>
          <p:cNvPr id="22" name="组合 21"/>
          <p:cNvGrpSpPr/>
          <p:nvPr/>
        </p:nvGrpSpPr>
        <p:grpSpPr>
          <a:xfrm>
            <a:off x="538226" y="153800"/>
            <a:ext cx="811275" cy="1299746"/>
            <a:chOff x="538226" y="153800"/>
            <a:chExt cx="811275" cy="1299746"/>
          </a:xfrm>
        </p:grpSpPr>
        <p:sp>
          <p:nvSpPr>
            <p:cNvPr id="23" name="文本框 22"/>
            <p:cNvSpPr txBox="1"/>
            <p:nvPr/>
          </p:nvSpPr>
          <p:spPr>
            <a:xfrm>
              <a:off x="538226" y="153800"/>
              <a:ext cx="567647" cy="1107996"/>
            </a:xfrm>
            <a:prstGeom prst="rect">
              <a:avLst/>
            </a:prstGeom>
            <a:noFill/>
          </p:spPr>
          <p:txBody>
            <a:bodyPr wrap="square" rtlCol="0">
              <a:spAutoFit/>
            </a:bodyPr>
            <a:lstStyle>
              <a:defPPr>
                <a:defRPr lang="en-US"/>
              </a:defPPr>
              <a:lvl1pPr>
                <a:defRPr sz="8000">
                  <a:gradFill>
                    <a:gsLst>
                      <a:gs pos="36000">
                        <a:schemeClr val="bg1"/>
                      </a:gs>
                      <a:gs pos="100000">
                        <a:schemeClr val="tx1">
                          <a:lumMod val="50000"/>
                          <a:lumOff val="50000"/>
                        </a:schemeClr>
                      </a:gs>
                    </a:gsLst>
                    <a:lin ang="5400000" scaled="1"/>
                  </a:gradFill>
                  <a:latin typeface="字魂5号-无外润黑体" panose="00000500000000000000" pitchFamily="2" charset="-122"/>
                  <a:ea typeface="字魂5号-无外润黑体" panose="00000500000000000000" pitchFamily="2" charset="-122"/>
                </a:defRPr>
              </a:lvl1pPr>
            </a:lstStyle>
            <a:p>
              <a:r>
                <a:rPr lang="en-US" altLang="zh-CN"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rPr>
                <a:t>1</a:t>
              </a:r>
              <a:endParaRPr lang="zh-CN" altLang="en-US"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endParaRPr>
            </a:p>
          </p:txBody>
        </p:sp>
        <p:grpSp>
          <p:nvGrpSpPr>
            <p:cNvPr id="24" name="组合 23"/>
            <p:cNvGrpSpPr/>
            <p:nvPr/>
          </p:nvGrpSpPr>
          <p:grpSpPr>
            <a:xfrm rot="1279383">
              <a:off x="538418" y="260428"/>
              <a:ext cx="811083" cy="1193118"/>
              <a:chOff x="5326021" y="1359499"/>
              <a:chExt cx="2273644" cy="3344573"/>
            </a:xfrm>
          </p:grpSpPr>
          <p:cxnSp>
            <p:nvCxnSpPr>
              <p:cNvPr id="25" name="直接连接符 24"/>
              <p:cNvCxnSpPr/>
              <p:nvPr/>
            </p:nvCxnSpPr>
            <p:spPr>
              <a:xfrm flipH="1">
                <a:off x="5533166" y="1359499"/>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6" name="任意多边形: 形状 25"/>
              <p:cNvSpPr/>
              <p:nvPr/>
            </p:nvSpPr>
            <p:spPr>
              <a:xfrm rot="2008142">
                <a:off x="5326021" y="3632692"/>
                <a:ext cx="319543" cy="1071380"/>
              </a:xfrm>
              <a:custGeom>
                <a:avLst/>
                <a:gdLst>
                  <a:gd name="connsiteX0" fmla="*/ 278285 w 319543"/>
                  <a:gd name="connsiteY0" fmla="*/ 0 h 1071380"/>
                  <a:gd name="connsiteX1" fmla="*/ 319543 w 319543"/>
                  <a:gd name="connsiteY1" fmla="*/ 0 h 1071380"/>
                  <a:gd name="connsiteX2" fmla="*/ 319543 w 319543"/>
                  <a:gd name="connsiteY2" fmla="*/ 601405 h 1071380"/>
                  <a:gd name="connsiteX3" fmla="*/ 0 w 319543"/>
                  <a:gd name="connsiteY3" fmla="*/ 1071380 h 1071380"/>
                  <a:gd name="connsiteX4" fmla="*/ 0 w 319543"/>
                  <a:gd name="connsiteY4" fmla="*/ 409295 h 107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543" h="1071380">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right)">
                                      <p:cBhvr>
                                        <p:cTn id="13" dur="500"/>
                                        <p:tgtEl>
                                          <p:spTgt spid="7"/>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1272"/>
                                        </p:tgtEl>
                                        <p:attrNameLst>
                                          <p:attrName>style.visibility</p:attrName>
                                        </p:attrNameLst>
                                      </p:cBhvr>
                                      <p:to>
                                        <p:strVal val="visible"/>
                                      </p:to>
                                    </p:set>
                                    <p:animEffect transition="in" filter="wipe(right)">
                                      <p:cBhvr>
                                        <p:cTn id="19" dur="500"/>
                                        <p:tgtEl>
                                          <p:spTgt spid="11272"/>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1273"/>
                                        </p:tgtEl>
                                        <p:attrNameLst>
                                          <p:attrName>style.visibility</p:attrName>
                                        </p:attrNameLst>
                                      </p:cBhvr>
                                      <p:to>
                                        <p:strVal val="visible"/>
                                      </p:to>
                                    </p:set>
                                    <p:animEffect transition="in" filter="wipe(right)">
                                      <p:cBhvr>
                                        <p:cTn id="22" dur="500"/>
                                        <p:tgtEl>
                                          <p:spTgt spid="11273"/>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11274"/>
                                        </p:tgtEl>
                                        <p:attrNameLst>
                                          <p:attrName>style.visibility</p:attrName>
                                        </p:attrNameLst>
                                      </p:cBhvr>
                                      <p:to>
                                        <p:strVal val="visible"/>
                                      </p:to>
                                    </p:set>
                                    <p:animEffect transition="in" filter="wipe(right)">
                                      <p:cBhvr>
                                        <p:cTn id="25" dur="500"/>
                                        <p:tgtEl>
                                          <p:spTgt spid="11274"/>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11275"/>
                                        </p:tgtEl>
                                        <p:attrNameLst>
                                          <p:attrName>style.visibility</p:attrName>
                                        </p:attrNameLst>
                                      </p:cBhvr>
                                      <p:to>
                                        <p:strVal val="visible"/>
                                      </p:to>
                                    </p:set>
                                    <p:animEffect transition="in" filter="wipe(right)">
                                      <p:cBhvr>
                                        <p:cTn id="28" dur="500"/>
                                        <p:tgtEl>
                                          <p:spTgt spid="11275"/>
                                        </p:tgtEl>
                                      </p:cBhvr>
                                    </p:animEffect>
                                  </p:childTnLst>
                                </p:cTn>
                              </p:par>
                            </p:childTnLst>
                          </p:cTn>
                        </p:par>
                        <p:par>
                          <p:cTn id="29" fill="hold">
                            <p:stCondLst>
                              <p:cond delay="500"/>
                            </p:stCondLst>
                            <p:childTnLst>
                              <p:par>
                                <p:cTn id="30" presetID="42"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6" grpId="0" animBg="1"/>
      <p:bldP spid="7" grpId="0" animBg="1"/>
      <p:bldP spid="8" grpId="0" animBg="1"/>
      <p:bldP spid="11272" grpId="0"/>
      <p:bldP spid="11273" grpId="0"/>
      <p:bldP spid="11274" grpId="0"/>
      <p:bldP spid="112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838200" y="1473200"/>
            <a:ext cx="10515600" cy="44069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838200" y="1473200"/>
            <a:ext cx="4978400" cy="440372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nvGrpSpPr>
          <p:cNvPr id="10245" name="组合 2"/>
          <p:cNvGrpSpPr/>
          <p:nvPr/>
        </p:nvGrpSpPr>
        <p:grpSpPr bwMode="auto">
          <a:xfrm>
            <a:off x="1275896" y="3304990"/>
            <a:ext cx="4122738" cy="1330695"/>
            <a:chOff x="6096000" y="3339321"/>
            <a:chExt cx="4123508" cy="981486"/>
          </a:xfrm>
        </p:grpSpPr>
        <p:sp>
          <p:nvSpPr>
            <p:cNvPr id="6" name="矩形 5"/>
            <p:cNvSpPr/>
            <p:nvPr/>
          </p:nvSpPr>
          <p:spPr>
            <a:xfrm>
              <a:off x="6096000" y="3339321"/>
              <a:ext cx="4123508" cy="533032"/>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7" name="矩形 6"/>
            <p:cNvSpPr/>
            <p:nvPr/>
          </p:nvSpPr>
          <p:spPr>
            <a:xfrm>
              <a:off x="6096000" y="3854786"/>
              <a:ext cx="4123508" cy="4660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p:txBody>
        </p:sp>
      </p:grpSp>
      <p:sp>
        <p:nvSpPr>
          <p:cNvPr id="10246" name="任意多边形 7"/>
          <p:cNvSpPr>
            <a:spLocks noChangeAspect="1"/>
          </p:cNvSpPr>
          <p:nvPr/>
        </p:nvSpPr>
        <p:spPr bwMode="auto">
          <a:xfrm>
            <a:off x="1387021" y="4119516"/>
            <a:ext cx="360363" cy="314325"/>
          </a:xfrm>
          <a:custGeom>
            <a:avLst/>
            <a:gdLst>
              <a:gd name="T0" fmla="*/ 1566874 w 241301"/>
              <a:gd name="T1" fmla="*/ 442073 h 211138"/>
              <a:gd name="T2" fmla="*/ 1678796 w 241301"/>
              <a:gd name="T3" fmla="*/ 442073 h 211138"/>
              <a:gd name="T4" fmla="*/ 1790716 w 241301"/>
              <a:gd name="T5" fmla="*/ 552584 h 211138"/>
              <a:gd name="T6" fmla="*/ 1790716 w 241301"/>
              <a:gd name="T7" fmla="*/ 1436729 h 211138"/>
              <a:gd name="T8" fmla="*/ 1678796 w 241301"/>
              <a:gd name="T9" fmla="*/ 1547246 h 211138"/>
              <a:gd name="T10" fmla="*/ 1566874 w 241301"/>
              <a:gd name="T11" fmla="*/ 1547246 h 211138"/>
              <a:gd name="T12" fmla="*/ 1566874 w 241301"/>
              <a:gd name="T13" fmla="*/ 442073 h 211138"/>
              <a:gd name="T14" fmla="*/ 341652 w 241301"/>
              <a:gd name="T15" fmla="*/ 442073 h 211138"/>
              <a:gd name="T16" fmla="*/ 1449064 w 241301"/>
              <a:gd name="T17" fmla="*/ 442073 h 211138"/>
              <a:gd name="T18" fmla="*/ 1449064 w 241301"/>
              <a:gd name="T19" fmla="*/ 1547246 h 211138"/>
              <a:gd name="T20" fmla="*/ 341652 w 241301"/>
              <a:gd name="T21" fmla="*/ 1547246 h 211138"/>
              <a:gd name="T22" fmla="*/ 111921 w 241301"/>
              <a:gd name="T23" fmla="*/ 442073 h 211138"/>
              <a:gd name="T24" fmla="*/ 223844 w 241301"/>
              <a:gd name="T25" fmla="*/ 442073 h 211138"/>
              <a:gd name="T26" fmla="*/ 223844 w 241301"/>
              <a:gd name="T27" fmla="*/ 1547246 h 211138"/>
              <a:gd name="T28" fmla="*/ 111921 w 241301"/>
              <a:gd name="T29" fmla="*/ 1547246 h 211138"/>
              <a:gd name="T30" fmla="*/ 0 w 241301"/>
              <a:gd name="T31" fmla="*/ 1436729 h 211138"/>
              <a:gd name="T32" fmla="*/ 0 w 241301"/>
              <a:gd name="T33" fmla="*/ 552584 h 211138"/>
              <a:gd name="T34" fmla="*/ 111921 w 241301"/>
              <a:gd name="T35" fmla="*/ 442073 h 211138"/>
              <a:gd name="T36" fmla="*/ 675444 w 241301"/>
              <a:gd name="T37" fmla="*/ 0 h 211138"/>
              <a:gd name="T38" fmla="*/ 1115266 w 241301"/>
              <a:gd name="T39" fmla="*/ 0 h 211138"/>
              <a:gd name="T40" fmla="*/ 1225223 w 241301"/>
              <a:gd name="T41" fmla="*/ 108584 h 211138"/>
              <a:gd name="T42" fmla="*/ 1225223 w 241301"/>
              <a:gd name="T43" fmla="*/ 325732 h 211138"/>
              <a:gd name="T44" fmla="*/ 1115266 w 241301"/>
              <a:gd name="T45" fmla="*/ 325732 h 211138"/>
              <a:gd name="T46" fmla="*/ 1115266 w 241301"/>
              <a:gd name="T47" fmla="*/ 162870 h 211138"/>
              <a:gd name="T48" fmla="*/ 1060286 w 241301"/>
              <a:gd name="T49" fmla="*/ 108584 h 211138"/>
              <a:gd name="T50" fmla="*/ 730420 w 241301"/>
              <a:gd name="T51" fmla="*/ 108584 h 211138"/>
              <a:gd name="T52" fmla="*/ 675444 w 241301"/>
              <a:gd name="T53" fmla="*/ 162870 h 211138"/>
              <a:gd name="T54" fmla="*/ 675444 w 241301"/>
              <a:gd name="T55" fmla="*/ 325732 h 211138"/>
              <a:gd name="T56" fmla="*/ 565488 w 241301"/>
              <a:gd name="T57" fmla="*/ 325732 h 211138"/>
              <a:gd name="T58" fmla="*/ 565488 w 241301"/>
              <a:gd name="T59" fmla="*/ 108584 h 211138"/>
              <a:gd name="T60" fmla="*/ 675444 w 241301"/>
              <a:gd name="T61" fmla="*/ 0 h 2111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41301" h="211138">
                <a:moveTo>
                  <a:pt x="211138" y="60325"/>
                </a:moveTo>
                <a:cubicBezTo>
                  <a:pt x="211138" y="60325"/>
                  <a:pt x="211138" y="60325"/>
                  <a:pt x="226220" y="60325"/>
                </a:cubicBezTo>
                <a:cubicBezTo>
                  <a:pt x="233760" y="60325"/>
                  <a:pt x="241301" y="67866"/>
                  <a:pt x="241301" y="75406"/>
                </a:cubicBezTo>
                <a:cubicBezTo>
                  <a:pt x="241301" y="75406"/>
                  <a:pt x="241301" y="75406"/>
                  <a:pt x="241301" y="196057"/>
                </a:cubicBezTo>
                <a:cubicBezTo>
                  <a:pt x="241301" y="203597"/>
                  <a:pt x="233760" y="211138"/>
                  <a:pt x="226220" y="211138"/>
                </a:cubicBezTo>
                <a:cubicBezTo>
                  <a:pt x="226220" y="211138"/>
                  <a:pt x="226220" y="211138"/>
                  <a:pt x="211138" y="211138"/>
                </a:cubicBezTo>
                <a:cubicBezTo>
                  <a:pt x="211138" y="211138"/>
                  <a:pt x="211138" y="211138"/>
                  <a:pt x="211138" y="60325"/>
                </a:cubicBezTo>
                <a:close/>
                <a:moveTo>
                  <a:pt x="46038" y="60325"/>
                </a:moveTo>
                <a:lnTo>
                  <a:pt x="195263" y="60325"/>
                </a:lnTo>
                <a:lnTo>
                  <a:pt x="195263" y="211138"/>
                </a:lnTo>
                <a:lnTo>
                  <a:pt x="46038" y="211138"/>
                </a:lnTo>
                <a:lnTo>
                  <a:pt x="46038" y="60325"/>
                </a:lnTo>
                <a:close/>
                <a:moveTo>
                  <a:pt x="15081" y="60325"/>
                </a:moveTo>
                <a:cubicBezTo>
                  <a:pt x="15081" y="60325"/>
                  <a:pt x="15081" y="60325"/>
                  <a:pt x="30163" y="60325"/>
                </a:cubicBezTo>
                <a:lnTo>
                  <a:pt x="30163" y="211138"/>
                </a:lnTo>
                <a:cubicBezTo>
                  <a:pt x="30163" y="211138"/>
                  <a:pt x="30163" y="211138"/>
                  <a:pt x="15081" y="211138"/>
                </a:cubicBezTo>
                <a:cubicBezTo>
                  <a:pt x="7541" y="211138"/>
                  <a:pt x="0" y="203597"/>
                  <a:pt x="0" y="196057"/>
                </a:cubicBezTo>
                <a:cubicBezTo>
                  <a:pt x="0" y="196057"/>
                  <a:pt x="0" y="196057"/>
                  <a:pt x="0" y="75406"/>
                </a:cubicBezTo>
                <a:cubicBezTo>
                  <a:pt x="0" y="67866"/>
                  <a:pt x="7541" y="60325"/>
                  <a:pt x="15081" y="60325"/>
                </a:cubicBezTo>
                <a:close/>
                <a:moveTo>
                  <a:pt x="91017" y="0"/>
                </a:moveTo>
                <a:cubicBezTo>
                  <a:pt x="91017" y="0"/>
                  <a:pt x="91017" y="0"/>
                  <a:pt x="150283" y="0"/>
                </a:cubicBezTo>
                <a:cubicBezTo>
                  <a:pt x="157692" y="0"/>
                  <a:pt x="165100" y="7408"/>
                  <a:pt x="165100" y="14817"/>
                </a:cubicBezTo>
                <a:cubicBezTo>
                  <a:pt x="165100" y="14817"/>
                  <a:pt x="165100" y="14817"/>
                  <a:pt x="165100" y="44450"/>
                </a:cubicBezTo>
                <a:cubicBezTo>
                  <a:pt x="165100" y="44450"/>
                  <a:pt x="165100" y="44450"/>
                  <a:pt x="150283" y="44450"/>
                </a:cubicBezTo>
                <a:cubicBezTo>
                  <a:pt x="150283" y="44450"/>
                  <a:pt x="150283" y="44450"/>
                  <a:pt x="150283" y="22225"/>
                </a:cubicBezTo>
                <a:cubicBezTo>
                  <a:pt x="150283" y="18521"/>
                  <a:pt x="146579" y="14817"/>
                  <a:pt x="142875" y="14817"/>
                </a:cubicBezTo>
                <a:cubicBezTo>
                  <a:pt x="142875" y="14817"/>
                  <a:pt x="142875" y="14817"/>
                  <a:pt x="98425" y="14817"/>
                </a:cubicBezTo>
                <a:cubicBezTo>
                  <a:pt x="94721" y="14817"/>
                  <a:pt x="91017" y="18521"/>
                  <a:pt x="91017" y="22225"/>
                </a:cubicBezTo>
                <a:cubicBezTo>
                  <a:pt x="91017" y="22225"/>
                  <a:pt x="91017" y="22225"/>
                  <a:pt x="91017" y="44450"/>
                </a:cubicBezTo>
                <a:cubicBezTo>
                  <a:pt x="91017" y="44450"/>
                  <a:pt x="91017" y="44450"/>
                  <a:pt x="76200" y="44450"/>
                </a:cubicBezTo>
                <a:cubicBezTo>
                  <a:pt x="76200" y="44450"/>
                  <a:pt x="76200" y="44450"/>
                  <a:pt x="76200" y="14817"/>
                </a:cubicBezTo>
                <a:cubicBezTo>
                  <a:pt x="76200" y="7408"/>
                  <a:pt x="83608" y="0"/>
                  <a:pt x="91017"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0247" name="Freeform 75"/>
          <p:cNvSpPr>
            <a:spLocks noChangeAspect="1" noEditPoints="1"/>
          </p:cNvSpPr>
          <p:nvPr/>
        </p:nvSpPr>
        <p:spPr bwMode="auto">
          <a:xfrm>
            <a:off x="1387021" y="3489278"/>
            <a:ext cx="360363" cy="360363"/>
          </a:xfrm>
          <a:custGeom>
            <a:avLst/>
            <a:gdLst>
              <a:gd name="T0" fmla="*/ 2147483647 w 56"/>
              <a:gd name="T1" fmla="*/ 0 h 56"/>
              <a:gd name="T2" fmla="*/ 2147483647 w 56"/>
              <a:gd name="T3" fmla="*/ 0 h 56"/>
              <a:gd name="T4" fmla="*/ 0 w 56"/>
              <a:gd name="T5" fmla="*/ 2147483647 h 56"/>
              <a:gd name="T6" fmla="*/ 0 w 56"/>
              <a:gd name="T7" fmla="*/ 2147483647 h 56"/>
              <a:gd name="T8" fmla="*/ 2147483647 w 56"/>
              <a:gd name="T9" fmla="*/ 2147483647 h 56"/>
              <a:gd name="T10" fmla="*/ 2147483647 w 56"/>
              <a:gd name="T11" fmla="*/ 2147483647 h 56"/>
              <a:gd name="T12" fmla="*/ 2147483647 w 56"/>
              <a:gd name="T13" fmla="*/ 2147483647 h 56"/>
              <a:gd name="T14" fmla="*/ 2147483647 w 56"/>
              <a:gd name="T15" fmla="*/ 2147483647 h 56"/>
              <a:gd name="T16" fmla="*/ 2147483647 w 56"/>
              <a:gd name="T17" fmla="*/ 2147483647 h 56"/>
              <a:gd name="T18" fmla="*/ 2147483647 w 56"/>
              <a:gd name="T19" fmla="*/ 2147483647 h 56"/>
              <a:gd name="T20" fmla="*/ 2147483647 w 56"/>
              <a:gd name="T21" fmla="*/ 2147483647 h 56"/>
              <a:gd name="T22" fmla="*/ 2147483647 w 56"/>
              <a:gd name="T23" fmla="*/ 0 h 56"/>
              <a:gd name="T24" fmla="*/ 2147483647 w 56"/>
              <a:gd name="T25" fmla="*/ 2147483647 h 56"/>
              <a:gd name="T26" fmla="*/ 2147483647 w 56"/>
              <a:gd name="T27" fmla="*/ 2147483647 h 56"/>
              <a:gd name="T28" fmla="*/ 2147483647 w 56"/>
              <a:gd name="T29" fmla="*/ 2147483647 h 56"/>
              <a:gd name="T30" fmla="*/ 2147483647 w 56"/>
              <a:gd name="T31" fmla="*/ 2147483647 h 56"/>
              <a:gd name="T32" fmla="*/ 2147483647 w 56"/>
              <a:gd name="T33" fmla="*/ 2147483647 h 56"/>
              <a:gd name="T34" fmla="*/ 2147483647 w 56"/>
              <a:gd name="T35" fmla="*/ 2147483647 h 56"/>
              <a:gd name="T36" fmla="*/ 2147483647 w 56"/>
              <a:gd name="T37" fmla="*/ 2147483647 h 56"/>
              <a:gd name="T38" fmla="*/ 2147483647 w 56"/>
              <a:gd name="T39" fmla="*/ 2147483647 h 56"/>
              <a:gd name="T40" fmla="*/ 2147483647 w 56"/>
              <a:gd name="T41" fmla="*/ 2147483647 h 56"/>
              <a:gd name="T42" fmla="*/ 2147483647 w 56"/>
              <a:gd name="T43" fmla="*/ 2147483647 h 56"/>
              <a:gd name="T44" fmla="*/ 2147483647 w 56"/>
              <a:gd name="T45" fmla="*/ 2147483647 h 56"/>
              <a:gd name="T46" fmla="*/ 2147483647 w 56"/>
              <a:gd name="T47" fmla="*/ 2147483647 h 56"/>
              <a:gd name="T48" fmla="*/ 2147483647 w 56"/>
              <a:gd name="T49" fmla="*/ 2147483647 h 56"/>
              <a:gd name="T50" fmla="*/ 2147483647 w 56"/>
              <a:gd name="T51" fmla="*/ 2147483647 h 56"/>
              <a:gd name="T52" fmla="*/ 2147483647 w 56"/>
              <a:gd name="T53" fmla="*/ 2147483647 h 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6" h="56">
                <a:moveTo>
                  <a:pt x="51" y="0"/>
                </a:moveTo>
                <a:cubicBezTo>
                  <a:pt x="5" y="0"/>
                  <a:pt x="5" y="0"/>
                  <a:pt x="5" y="0"/>
                </a:cubicBezTo>
                <a:cubicBezTo>
                  <a:pt x="2" y="0"/>
                  <a:pt x="0" y="2"/>
                  <a:pt x="0" y="5"/>
                </a:cubicBezTo>
                <a:cubicBezTo>
                  <a:pt x="0" y="35"/>
                  <a:pt x="0" y="35"/>
                  <a:pt x="0" y="35"/>
                </a:cubicBezTo>
                <a:cubicBezTo>
                  <a:pt x="0" y="38"/>
                  <a:pt x="2" y="40"/>
                  <a:pt x="5" y="40"/>
                </a:cubicBezTo>
                <a:cubicBezTo>
                  <a:pt x="8" y="40"/>
                  <a:pt x="8" y="40"/>
                  <a:pt x="8" y="40"/>
                </a:cubicBezTo>
                <a:cubicBezTo>
                  <a:pt x="8" y="56"/>
                  <a:pt x="8" y="56"/>
                  <a:pt x="8" y="56"/>
                </a:cubicBezTo>
                <a:cubicBezTo>
                  <a:pt x="17" y="40"/>
                  <a:pt x="17" y="40"/>
                  <a:pt x="17" y="40"/>
                </a:cubicBezTo>
                <a:cubicBezTo>
                  <a:pt x="51" y="40"/>
                  <a:pt x="51" y="40"/>
                  <a:pt x="51" y="40"/>
                </a:cubicBezTo>
                <a:cubicBezTo>
                  <a:pt x="54" y="40"/>
                  <a:pt x="56" y="38"/>
                  <a:pt x="56" y="35"/>
                </a:cubicBezTo>
                <a:cubicBezTo>
                  <a:pt x="56" y="5"/>
                  <a:pt x="56" y="5"/>
                  <a:pt x="56" y="5"/>
                </a:cubicBezTo>
                <a:cubicBezTo>
                  <a:pt x="56" y="2"/>
                  <a:pt x="54" y="0"/>
                  <a:pt x="51" y="0"/>
                </a:cubicBezTo>
                <a:close/>
                <a:moveTo>
                  <a:pt x="48" y="32"/>
                </a:moveTo>
                <a:cubicBezTo>
                  <a:pt x="24" y="32"/>
                  <a:pt x="24" y="32"/>
                  <a:pt x="24" y="32"/>
                </a:cubicBezTo>
                <a:cubicBezTo>
                  <a:pt x="24" y="28"/>
                  <a:pt x="24" y="28"/>
                  <a:pt x="24" y="28"/>
                </a:cubicBezTo>
                <a:cubicBezTo>
                  <a:pt x="48" y="28"/>
                  <a:pt x="48" y="28"/>
                  <a:pt x="48" y="28"/>
                </a:cubicBezTo>
                <a:lnTo>
                  <a:pt x="48" y="32"/>
                </a:lnTo>
                <a:close/>
                <a:moveTo>
                  <a:pt x="48" y="20"/>
                </a:moveTo>
                <a:cubicBezTo>
                  <a:pt x="8" y="20"/>
                  <a:pt x="8" y="20"/>
                  <a:pt x="8" y="20"/>
                </a:cubicBezTo>
                <a:cubicBezTo>
                  <a:pt x="8" y="16"/>
                  <a:pt x="8" y="16"/>
                  <a:pt x="8" y="16"/>
                </a:cubicBezTo>
                <a:cubicBezTo>
                  <a:pt x="48" y="16"/>
                  <a:pt x="48" y="16"/>
                  <a:pt x="48" y="16"/>
                </a:cubicBezTo>
                <a:lnTo>
                  <a:pt x="48" y="20"/>
                </a:lnTo>
                <a:close/>
                <a:moveTo>
                  <a:pt x="48" y="12"/>
                </a:moveTo>
                <a:cubicBezTo>
                  <a:pt x="8" y="12"/>
                  <a:pt x="8" y="12"/>
                  <a:pt x="8" y="12"/>
                </a:cubicBezTo>
                <a:cubicBezTo>
                  <a:pt x="8" y="8"/>
                  <a:pt x="8" y="8"/>
                  <a:pt x="8" y="8"/>
                </a:cubicBezTo>
                <a:cubicBezTo>
                  <a:pt x="48" y="8"/>
                  <a:pt x="48" y="8"/>
                  <a:pt x="48" y="8"/>
                </a:cubicBezTo>
                <a:lnTo>
                  <a:pt x="48" y="1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0249" name="矩形 12"/>
          <p:cNvSpPr>
            <a:spLocks noChangeArrowheads="1"/>
          </p:cNvSpPr>
          <p:nvPr/>
        </p:nvSpPr>
        <p:spPr bwMode="auto">
          <a:xfrm>
            <a:off x="1931534" y="4008391"/>
            <a:ext cx="34242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1400" dirty="0" err="1">
                <a:solidFill>
                  <a:srgbClr val="4F434F"/>
                </a:solidFill>
                <a:latin typeface="思源黑体" panose="020B0400000000000000" pitchFamily="34" charset="-122"/>
                <a:ea typeface="思源黑体" panose="020B0400000000000000" pitchFamily="34" charset="-122"/>
                <a:sym typeface="思源黑体" panose="020B0400000000000000" pitchFamily="34" charset="-122"/>
              </a:rPr>
              <a:t>Donec</a:t>
            </a:r>
            <a:r>
              <a:rPr lang="en-US" altLang="zh-CN" sz="1400" dirty="0">
                <a:solidFill>
                  <a:srgbClr val="4F434F"/>
                </a:solidFill>
                <a:latin typeface="思源黑体" panose="020B0400000000000000" pitchFamily="34" charset="-122"/>
                <a:ea typeface="思源黑体" panose="020B0400000000000000" pitchFamily="34" charset="-122"/>
                <a:sym typeface="思源黑体" panose="020B0400000000000000" pitchFamily="34" charset="-122"/>
              </a:rPr>
              <a:t> </a:t>
            </a:r>
            <a:r>
              <a:rPr lang="en-US" altLang="zh-CN" sz="1400" dirty="0" err="1">
                <a:solidFill>
                  <a:srgbClr val="4F434F"/>
                </a:solidFill>
                <a:latin typeface="思源黑体" panose="020B0400000000000000" pitchFamily="34" charset="-122"/>
                <a:ea typeface="思源黑体" panose="020B0400000000000000" pitchFamily="34" charset="-122"/>
                <a:sym typeface="思源黑体" panose="020B0400000000000000" pitchFamily="34" charset="-122"/>
              </a:rPr>
              <a:t>sollicitudin</a:t>
            </a:r>
            <a:r>
              <a:rPr lang="en-US" altLang="zh-CN" sz="1400" dirty="0">
                <a:solidFill>
                  <a:srgbClr val="4F434F"/>
                </a:solidFill>
                <a:latin typeface="思源黑体" panose="020B0400000000000000" pitchFamily="34" charset="-122"/>
                <a:ea typeface="思源黑体" panose="020B0400000000000000" pitchFamily="34" charset="-122"/>
                <a:sym typeface="思源黑体" panose="020B0400000000000000" pitchFamily="34" charset="-122"/>
              </a:rPr>
              <a:t> </a:t>
            </a:r>
            <a:r>
              <a:rPr lang="en-US" altLang="zh-CN" sz="1400" dirty="0" err="1">
                <a:solidFill>
                  <a:srgbClr val="4F434F"/>
                </a:solidFill>
                <a:latin typeface="思源黑体" panose="020B0400000000000000" pitchFamily="34" charset="-122"/>
                <a:ea typeface="思源黑体" panose="020B0400000000000000" pitchFamily="34" charset="-122"/>
                <a:sym typeface="思源黑体" panose="020B0400000000000000" pitchFamily="34" charset="-122"/>
              </a:rPr>
              <a:t>molestie</a:t>
            </a:r>
            <a:r>
              <a:rPr lang="en-US" altLang="zh-CN" sz="1400" dirty="0">
                <a:solidFill>
                  <a:srgbClr val="4F434F"/>
                </a:solidFill>
                <a:latin typeface="思源黑体" panose="020B0400000000000000" pitchFamily="34" charset="-122"/>
                <a:ea typeface="思源黑体" panose="020B0400000000000000" pitchFamily="34" charset="-122"/>
                <a:sym typeface="思源黑体" panose="020B0400000000000000" pitchFamily="34" charset="-122"/>
              </a:rPr>
              <a:t> </a:t>
            </a:r>
            <a:r>
              <a:rPr lang="en-US" altLang="zh-CN" sz="1400" dirty="0" err="1">
                <a:solidFill>
                  <a:srgbClr val="4F434F"/>
                </a:solidFill>
                <a:latin typeface="思源黑体" panose="020B0400000000000000" pitchFamily="34" charset="-122"/>
                <a:ea typeface="思源黑体" panose="020B0400000000000000" pitchFamily="34" charset="-122"/>
                <a:sym typeface="思源黑体" panose="020B0400000000000000" pitchFamily="34" charset="-122"/>
              </a:rPr>
              <a:t>malesuada</a:t>
            </a:r>
            <a:r>
              <a:rPr lang="en-US" altLang="zh-CN" sz="1400" dirty="0">
                <a:solidFill>
                  <a:srgbClr val="4F434F"/>
                </a:solidFill>
                <a:latin typeface="思源黑体" panose="020B0400000000000000" pitchFamily="34" charset="-122"/>
                <a:ea typeface="思源黑体" panose="020B0400000000000000" pitchFamily="34" charset="-122"/>
                <a:sym typeface="思源黑体" panose="020B0400000000000000" pitchFamily="34" charset="-122"/>
              </a:rPr>
              <a:t>. </a:t>
            </a:r>
            <a:r>
              <a:rPr lang="en-US" altLang="zh-CN" sz="1400" dirty="0" err="1">
                <a:solidFill>
                  <a:srgbClr val="4F434F"/>
                </a:solidFill>
                <a:latin typeface="思源黑体" panose="020B0400000000000000" pitchFamily="34" charset="-122"/>
                <a:ea typeface="思源黑体" panose="020B0400000000000000" pitchFamily="34" charset="-122"/>
                <a:sym typeface="思源黑体" panose="020B0400000000000000" pitchFamily="34" charset="-122"/>
              </a:rPr>
              <a:t>Donec</a:t>
            </a:r>
            <a:r>
              <a:rPr lang="en-US" altLang="zh-CN" sz="1400" dirty="0">
                <a:solidFill>
                  <a:srgbClr val="4F434F"/>
                </a:solidFill>
                <a:latin typeface="思源黑体" panose="020B0400000000000000" pitchFamily="34" charset="-122"/>
                <a:ea typeface="思源黑体" panose="020B0400000000000000" pitchFamily="34" charset="-122"/>
                <a:sym typeface="思源黑体" panose="020B0400000000000000" pitchFamily="34" charset="-122"/>
              </a:rPr>
              <a:t> </a:t>
            </a:r>
            <a:r>
              <a:rPr lang="en-US" altLang="zh-CN" sz="1400" dirty="0" err="1">
                <a:solidFill>
                  <a:srgbClr val="4F434F"/>
                </a:solidFill>
                <a:latin typeface="思源黑体" panose="020B0400000000000000" pitchFamily="34" charset="-122"/>
                <a:ea typeface="思源黑体" panose="020B0400000000000000" pitchFamily="34" charset="-122"/>
                <a:sym typeface="思源黑体" panose="020B0400000000000000" pitchFamily="34" charset="-122"/>
              </a:rPr>
              <a:t>rutrum</a:t>
            </a:r>
            <a:r>
              <a:rPr lang="en-US" altLang="zh-CN" sz="1400" dirty="0">
                <a:solidFill>
                  <a:srgbClr val="4F434F"/>
                </a:solidFill>
                <a:latin typeface="思源黑体" panose="020B0400000000000000" pitchFamily="34" charset="-122"/>
                <a:ea typeface="思源黑体" panose="020B0400000000000000" pitchFamily="34" charset="-122"/>
                <a:sym typeface="思源黑体" panose="020B0400000000000000" pitchFamily="34" charset="-122"/>
              </a:rPr>
              <a:t> </a:t>
            </a:r>
            <a:r>
              <a:rPr lang="en-US" altLang="zh-CN" sz="1400" dirty="0" err="1">
                <a:solidFill>
                  <a:srgbClr val="4F434F"/>
                </a:solidFill>
                <a:latin typeface="思源黑体" panose="020B0400000000000000" pitchFamily="34" charset="-122"/>
                <a:ea typeface="思源黑体" panose="020B0400000000000000" pitchFamily="34" charset="-122"/>
                <a:sym typeface="思源黑体" panose="020B0400000000000000" pitchFamily="34" charset="-122"/>
              </a:rPr>
              <a:t>congue</a:t>
            </a:r>
            <a:r>
              <a:rPr lang="en-US" altLang="zh-CN" sz="1400" dirty="0">
                <a:solidFill>
                  <a:srgbClr val="4F434F"/>
                </a:solidFill>
                <a:latin typeface="思源黑体" panose="020B0400000000000000" pitchFamily="34" charset="-122"/>
                <a:ea typeface="思源黑体" panose="020B0400000000000000" pitchFamily="34" charset="-122"/>
                <a:sym typeface="思源黑体" panose="020B0400000000000000" pitchFamily="34" charset="-122"/>
              </a:rPr>
              <a:t> </a:t>
            </a:r>
            <a:r>
              <a:rPr lang="en-US" altLang="zh-CN" sz="1400" dirty="0" err="1">
                <a:solidFill>
                  <a:srgbClr val="4F434F"/>
                </a:solidFill>
                <a:latin typeface="思源黑体" panose="020B0400000000000000" pitchFamily="34" charset="-122"/>
                <a:ea typeface="思源黑体" panose="020B0400000000000000" pitchFamily="34" charset="-122"/>
                <a:sym typeface="思源黑体" panose="020B0400000000000000" pitchFamily="34" charset="-122"/>
              </a:rPr>
              <a:t>leo</a:t>
            </a:r>
            <a:r>
              <a:rPr lang="en-US" altLang="zh-CN" sz="1400" dirty="0">
                <a:solidFill>
                  <a:srgbClr val="4F434F"/>
                </a:solidFill>
                <a:latin typeface="思源黑体" panose="020B0400000000000000" pitchFamily="34" charset="-122"/>
                <a:ea typeface="思源黑体" panose="020B0400000000000000" pitchFamily="34" charset="-122"/>
                <a:sym typeface="思源黑体" panose="020B0400000000000000" pitchFamily="34" charset="-122"/>
              </a:rPr>
              <a:t>.</a:t>
            </a:r>
            <a:endParaRPr lang="zh-CN" altLang="en-US" sz="1400" dirty="0">
              <a:solidFill>
                <a:srgbClr val="4F434F"/>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0250" name="矩形 13"/>
          <p:cNvSpPr>
            <a:spLocks noChangeArrowheads="1"/>
          </p:cNvSpPr>
          <p:nvPr/>
        </p:nvSpPr>
        <p:spPr bwMode="auto">
          <a:xfrm>
            <a:off x="1931534" y="3365453"/>
            <a:ext cx="34242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1400" dirty="0" err="1">
                <a:solidFill>
                  <a:schemeClr val="accent3"/>
                </a:solidFill>
                <a:latin typeface="思源黑体" panose="020B0400000000000000" pitchFamily="34" charset="-122"/>
                <a:ea typeface="思源黑体" panose="020B0400000000000000" pitchFamily="34" charset="-122"/>
                <a:sym typeface="思源黑体" panose="020B0400000000000000" pitchFamily="34" charset="-122"/>
              </a:rPr>
              <a:t>Donec</a:t>
            </a:r>
            <a:r>
              <a:rPr lang="en-US" altLang="zh-CN" sz="1400" dirty="0">
                <a:solidFill>
                  <a:schemeClr val="accent3"/>
                </a:solidFill>
                <a:latin typeface="思源黑体" panose="020B0400000000000000" pitchFamily="34" charset="-122"/>
                <a:ea typeface="思源黑体" panose="020B0400000000000000" pitchFamily="34" charset="-122"/>
                <a:sym typeface="思源黑体" panose="020B0400000000000000" pitchFamily="34" charset="-122"/>
              </a:rPr>
              <a:t> </a:t>
            </a:r>
            <a:r>
              <a:rPr lang="en-US" altLang="zh-CN" sz="1400" dirty="0" err="1">
                <a:solidFill>
                  <a:schemeClr val="accent3"/>
                </a:solidFill>
                <a:latin typeface="思源黑体" panose="020B0400000000000000" pitchFamily="34" charset="-122"/>
                <a:ea typeface="思源黑体" panose="020B0400000000000000" pitchFamily="34" charset="-122"/>
                <a:sym typeface="思源黑体" panose="020B0400000000000000" pitchFamily="34" charset="-122"/>
              </a:rPr>
              <a:t>sollicitudin</a:t>
            </a:r>
            <a:r>
              <a:rPr lang="en-US" altLang="zh-CN" sz="1400" dirty="0">
                <a:solidFill>
                  <a:schemeClr val="accent3"/>
                </a:solidFill>
                <a:latin typeface="思源黑体" panose="020B0400000000000000" pitchFamily="34" charset="-122"/>
                <a:ea typeface="思源黑体" panose="020B0400000000000000" pitchFamily="34" charset="-122"/>
                <a:sym typeface="思源黑体" panose="020B0400000000000000" pitchFamily="34" charset="-122"/>
              </a:rPr>
              <a:t> </a:t>
            </a:r>
            <a:r>
              <a:rPr lang="en-US" altLang="zh-CN" sz="1400" dirty="0" err="1">
                <a:solidFill>
                  <a:schemeClr val="accent3"/>
                </a:solidFill>
                <a:latin typeface="思源黑体" panose="020B0400000000000000" pitchFamily="34" charset="-122"/>
                <a:ea typeface="思源黑体" panose="020B0400000000000000" pitchFamily="34" charset="-122"/>
                <a:sym typeface="思源黑体" panose="020B0400000000000000" pitchFamily="34" charset="-122"/>
              </a:rPr>
              <a:t>molestie</a:t>
            </a:r>
            <a:r>
              <a:rPr lang="en-US" altLang="zh-CN" sz="1400" dirty="0">
                <a:solidFill>
                  <a:schemeClr val="accent3"/>
                </a:solidFill>
                <a:latin typeface="思源黑体" panose="020B0400000000000000" pitchFamily="34" charset="-122"/>
                <a:ea typeface="思源黑体" panose="020B0400000000000000" pitchFamily="34" charset="-122"/>
                <a:sym typeface="思源黑体" panose="020B0400000000000000" pitchFamily="34" charset="-122"/>
              </a:rPr>
              <a:t> </a:t>
            </a:r>
            <a:r>
              <a:rPr lang="en-US" altLang="zh-CN" sz="1400" dirty="0" err="1">
                <a:solidFill>
                  <a:schemeClr val="accent3"/>
                </a:solidFill>
                <a:latin typeface="思源黑体" panose="020B0400000000000000" pitchFamily="34" charset="-122"/>
                <a:ea typeface="思源黑体" panose="020B0400000000000000" pitchFamily="34" charset="-122"/>
                <a:sym typeface="思源黑体" panose="020B0400000000000000" pitchFamily="34" charset="-122"/>
              </a:rPr>
              <a:t>malesuada</a:t>
            </a:r>
            <a:r>
              <a:rPr lang="en-US" altLang="zh-CN" sz="1400" dirty="0">
                <a:solidFill>
                  <a:schemeClr val="accent3"/>
                </a:solidFill>
                <a:latin typeface="思源黑体" panose="020B0400000000000000" pitchFamily="34" charset="-122"/>
                <a:ea typeface="思源黑体" panose="020B0400000000000000" pitchFamily="34" charset="-122"/>
                <a:sym typeface="思源黑体" panose="020B0400000000000000" pitchFamily="34" charset="-122"/>
              </a:rPr>
              <a:t>. </a:t>
            </a:r>
            <a:r>
              <a:rPr lang="en-US" altLang="zh-CN" sz="1400" dirty="0" err="1">
                <a:solidFill>
                  <a:schemeClr val="accent3"/>
                </a:solidFill>
                <a:latin typeface="思源黑体" panose="020B0400000000000000" pitchFamily="34" charset="-122"/>
                <a:ea typeface="思源黑体" panose="020B0400000000000000" pitchFamily="34" charset="-122"/>
                <a:sym typeface="思源黑体" panose="020B0400000000000000" pitchFamily="34" charset="-122"/>
              </a:rPr>
              <a:t>Donec</a:t>
            </a:r>
            <a:r>
              <a:rPr lang="en-US" altLang="zh-CN" sz="1400" dirty="0">
                <a:solidFill>
                  <a:schemeClr val="accent3"/>
                </a:solidFill>
                <a:latin typeface="思源黑体" panose="020B0400000000000000" pitchFamily="34" charset="-122"/>
                <a:ea typeface="思源黑体" panose="020B0400000000000000" pitchFamily="34" charset="-122"/>
                <a:sym typeface="思源黑体" panose="020B0400000000000000" pitchFamily="34" charset="-122"/>
              </a:rPr>
              <a:t> </a:t>
            </a:r>
            <a:r>
              <a:rPr lang="en-US" altLang="zh-CN" sz="1400" dirty="0" err="1">
                <a:solidFill>
                  <a:schemeClr val="accent3"/>
                </a:solidFill>
                <a:latin typeface="思源黑体" panose="020B0400000000000000" pitchFamily="34" charset="-122"/>
                <a:ea typeface="思源黑体" panose="020B0400000000000000" pitchFamily="34" charset="-122"/>
                <a:sym typeface="思源黑体" panose="020B0400000000000000" pitchFamily="34" charset="-122"/>
              </a:rPr>
              <a:t>rutrum</a:t>
            </a:r>
            <a:r>
              <a:rPr lang="en-US" altLang="zh-CN" sz="1400" dirty="0">
                <a:solidFill>
                  <a:schemeClr val="accent3"/>
                </a:solidFill>
                <a:latin typeface="思源黑体" panose="020B0400000000000000" pitchFamily="34" charset="-122"/>
                <a:ea typeface="思源黑体" panose="020B0400000000000000" pitchFamily="34" charset="-122"/>
                <a:sym typeface="思源黑体" panose="020B0400000000000000" pitchFamily="34" charset="-122"/>
              </a:rPr>
              <a:t> </a:t>
            </a:r>
            <a:r>
              <a:rPr lang="en-US" altLang="zh-CN" sz="1400" dirty="0" err="1">
                <a:solidFill>
                  <a:schemeClr val="accent3"/>
                </a:solidFill>
                <a:latin typeface="思源黑体" panose="020B0400000000000000" pitchFamily="34" charset="-122"/>
                <a:ea typeface="思源黑体" panose="020B0400000000000000" pitchFamily="34" charset="-122"/>
                <a:sym typeface="思源黑体" panose="020B0400000000000000" pitchFamily="34" charset="-122"/>
              </a:rPr>
              <a:t>congue</a:t>
            </a:r>
            <a:r>
              <a:rPr lang="en-US" altLang="zh-CN" sz="1400" dirty="0">
                <a:solidFill>
                  <a:schemeClr val="accent3"/>
                </a:solidFill>
                <a:latin typeface="思源黑体" panose="020B0400000000000000" pitchFamily="34" charset="-122"/>
                <a:ea typeface="思源黑体" panose="020B0400000000000000" pitchFamily="34" charset="-122"/>
                <a:sym typeface="思源黑体" panose="020B0400000000000000" pitchFamily="34" charset="-122"/>
              </a:rPr>
              <a:t> </a:t>
            </a:r>
            <a:r>
              <a:rPr lang="en-US" altLang="zh-CN" sz="1400" dirty="0" err="1">
                <a:solidFill>
                  <a:schemeClr val="accent3"/>
                </a:solidFill>
                <a:latin typeface="思源黑体" panose="020B0400000000000000" pitchFamily="34" charset="-122"/>
                <a:ea typeface="思源黑体" panose="020B0400000000000000" pitchFamily="34" charset="-122"/>
                <a:sym typeface="思源黑体" panose="020B0400000000000000" pitchFamily="34" charset="-122"/>
              </a:rPr>
              <a:t>leo</a:t>
            </a:r>
            <a:r>
              <a:rPr lang="en-US" altLang="zh-CN" sz="1400" dirty="0">
                <a:solidFill>
                  <a:schemeClr val="accent3"/>
                </a:solidFill>
                <a:latin typeface="思源黑体" panose="020B0400000000000000" pitchFamily="34" charset="-122"/>
                <a:ea typeface="思源黑体" panose="020B0400000000000000" pitchFamily="34" charset="-122"/>
                <a:sym typeface="思源黑体" panose="020B0400000000000000" pitchFamily="34" charset="-122"/>
              </a:rPr>
              <a:t>.</a:t>
            </a:r>
            <a:endParaRPr lang="zh-CN" altLang="en-US" sz="1400" dirty="0">
              <a:solidFill>
                <a:schemeClr val="accent3"/>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0252" name="矩形 15"/>
          <p:cNvSpPr>
            <a:spLocks noChangeArrowheads="1"/>
          </p:cNvSpPr>
          <p:nvPr/>
        </p:nvSpPr>
        <p:spPr bwMode="auto">
          <a:xfrm>
            <a:off x="1554163" y="4976813"/>
            <a:ext cx="35941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dirty="0">
                <a:latin typeface="思源黑体" panose="020B0400000000000000" pitchFamily="34" charset="-122"/>
                <a:ea typeface="思源黑体" panose="020B0400000000000000" pitchFamily="34" charset="-122"/>
                <a:sym typeface="思源黑体" panose="020B0400000000000000" pitchFamily="34" charset="-122"/>
              </a:rPr>
              <a:t>Vestibulum ante ipsum primis in faucibus orci luctus et ultrices posuere</a:t>
            </a:r>
          </a:p>
        </p:txBody>
      </p:sp>
      <p:sp>
        <p:nvSpPr>
          <p:cNvPr id="10253" name="矩形 16"/>
          <p:cNvSpPr>
            <a:spLocks noChangeArrowheads="1"/>
          </p:cNvSpPr>
          <p:nvPr/>
        </p:nvSpPr>
        <p:spPr bwMode="auto">
          <a:xfrm>
            <a:off x="839788" y="2132013"/>
            <a:ext cx="43672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2400" b="1" dirty="0">
                <a:solidFill>
                  <a:schemeClr val="accent1"/>
                </a:solidFill>
                <a:latin typeface="思源黑体" panose="020B0400000000000000" pitchFamily="34" charset="-122"/>
                <a:ea typeface="思源黑体" panose="020B0400000000000000" pitchFamily="34" charset="-122"/>
                <a:sym typeface="思源黑体" panose="020B0400000000000000" pitchFamily="34" charset="-122"/>
              </a:rPr>
              <a:t>VESTIBULUM ANTE IPSUM </a:t>
            </a:r>
            <a:r>
              <a:rPr lang="zh-CN" altLang="en-US" sz="2400" dirty="0">
                <a:solidFill>
                  <a:schemeClr val="accent1"/>
                </a:solidFill>
                <a:latin typeface="思源黑体" panose="020B0400000000000000" pitchFamily="34" charset="-122"/>
                <a:ea typeface="思源黑体" panose="020B0400000000000000" pitchFamily="34" charset="-122"/>
                <a:sym typeface="思源黑体" panose="020B0400000000000000" pitchFamily="34" charset="-122"/>
              </a:rPr>
              <a:t>FAUCIBUS ORCI</a:t>
            </a:r>
          </a:p>
        </p:txBody>
      </p:sp>
      <p:grpSp>
        <p:nvGrpSpPr>
          <p:cNvPr id="23" name="组合 22"/>
          <p:cNvGrpSpPr/>
          <p:nvPr/>
        </p:nvGrpSpPr>
        <p:grpSpPr>
          <a:xfrm>
            <a:off x="1208876" y="369288"/>
            <a:ext cx="7658100" cy="735806"/>
            <a:chOff x="1208876" y="369288"/>
            <a:chExt cx="7658100" cy="735806"/>
          </a:xfrm>
        </p:grpSpPr>
        <p:sp>
          <p:nvSpPr>
            <p:cNvPr id="24" name="文本框 23"/>
            <p:cNvSpPr txBox="1"/>
            <p:nvPr/>
          </p:nvSpPr>
          <p:spPr>
            <a:xfrm>
              <a:off x="1208876" y="369288"/>
              <a:ext cx="7658100" cy="461665"/>
            </a:xfrm>
            <a:prstGeom prst="rect">
              <a:avLst/>
            </a:prstGeom>
            <a:noFill/>
          </p:spPr>
          <p:txBody>
            <a:bodyPr wrap="square" rtlCol="0">
              <a:spAutoFit/>
            </a:bodyPr>
            <a:lstStyle/>
            <a:p>
              <a:r>
                <a:rPr lang="zh-CN" altLang="en-US" sz="2400" dirty="0">
                  <a:gradFill>
                    <a:gsLst>
                      <a:gs pos="885">
                        <a:schemeClr val="accent1">
                          <a:alpha val="10000"/>
                        </a:schemeClr>
                      </a:gs>
                      <a:gs pos="75000">
                        <a:schemeClr val="accent1">
                          <a:alpha val="73000"/>
                        </a:schemeClr>
                      </a:gs>
                    </a:gsLst>
                    <a:lin ang="5400000" scaled="1"/>
                  </a:gradFill>
                  <a:latin typeface="思源黑体" panose="020B0400000000000000" pitchFamily="34" charset="-122"/>
                  <a:ea typeface="思源黑体" panose="020B0400000000000000" pitchFamily="34" charset="-122"/>
                  <a:sym typeface="思源黑体" panose="020B0400000000000000" pitchFamily="34" charset="-122"/>
                </a:rPr>
                <a:t>在此输入标题内容</a:t>
              </a:r>
              <a:endParaRPr lang="zh-CN" altLang="en-US" sz="2400" dirty="0">
                <a:gradFill>
                  <a:gsLst>
                    <a:gs pos="885">
                      <a:schemeClr val="accent1">
                        <a:alpha val="10000"/>
                      </a:schemeClr>
                    </a:gs>
                    <a:gs pos="75000">
                      <a:schemeClr val="accent1">
                        <a:alpha val="73000"/>
                      </a:schemeClr>
                    </a:gs>
                  </a:gsLst>
                  <a:lin ang="5400000" scaled="1"/>
                </a:gradFill>
              </a:endParaRPr>
            </a:p>
          </p:txBody>
        </p:sp>
        <p:sp>
          <p:nvSpPr>
            <p:cNvPr id="25" name="文本框 24"/>
            <p:cNvSpPr txBox="1"/>
            <p:nvPr/>
          </p:nvSpPr>
          <p:spPr>
            <a:xfrm>
              <a:off x="1208876" y="797317"/>
              <a:ext cx="7658100" cy="307777"/>
            </a:xfrm>
            <a:prstGeom prst="rect">
              <a:avLst/>
            </a:prstGeom>
            <a:noFill/>
          </p:spPr>
          <p:txBody>
            <a:bodyPr wrap="square" rtlCol="0">
              <a:spAutoFit/>
            </a:bodyPr>
            <a:lstStyle/>
            <a:p>
              <a:r>
                <a:rPr lang="en-US" altLang="zh-CN" sz="1400" dirty="0">
                  <a:solidFill>
                    <a:schemeClr val="bg2"/>
                  </a:solidFill>
                  <a:latin typeface="思源黑体" panose="020B0400000000000000" pitchFamily="34" charset="-122"/>
                  <a:ea typeface="思源黑体" panose="020B0400000000000000" pitchFamily="34" charset="-122"/>
                  <a:sym typeface="思源黑体" panose="020B0400000000000000" pitchFamily="34" charset="-122"/>
                </a:rPr>
                <a:t>Use "Title Only" Layout</a:t>
              </a:r>
              <a:endParaRPr lang="zh-CN" altLang="en-US" sz="1400" dirty="0">
                <a:solidFill>
                  <a:schemeClr val="bg2"/>
                </a:solidFill>
              </a:endParaRPr>
            </a:p>
          </p:txBody>
        </p:sp>
      </p:grpSp>
      <p:grpSp>
        <p:nvGrpSpPr>
          <p:cNvPr id="26" name="组合 25"/>
          <p:cNvGrpSpPr/>
          <p:nvPr/>
        </p:nvGrpSpPr>
        <p:grpSpPr>
          <a:xfrm>
            <a:off x="538226" y="153800"/>
            <a:ext cx="811275" cy="1299746"/>
            <a:chOff x="538226" y="153800"/>
            <a:chExt cx="811275" cy="1299746"/>
          </a:xfrm>
        </p:grpSpPr>
        <p:sp>
          <p:nvSpPr>
            <p:cNvPr id="27" name="文本框 26"/>
            <p:cNvSpPr txBox="1"/>
            <p:nvPr/>
          </p:nvSpPr>
          <p:spPr>
            <a:xfrm>
              <a:off x="538226" y="153800"/>
              <a:ext cx="567647" cy="1107996"/>
            </a:xfrm>
            <a:prstGeom prst="rect">
              <a:avLst/>
            </a:prstGeom>
            <a:noFill/>
          </p:spPr>
          <p:txBody>
            <a:bodyPr wrap="square" rtlCol="0">
              <a:spAutoFit/>
            </a:bodyPr>
            <a:lstStyle>
              <a:defPPr>
                <a:defRPr lang="en-US"/>
              </a:defPPr>
              <a:lvl1pPr>
                <a:defRPr sz="8000">
                  <a:gradFill>
                    <a:gsLst>
                      <a:gs pos="36000">
                        <a:schemeClr val="bg1"/>
                      </a:gs>
                      <a:gs pos="100000">
                        <a:schemeClr val="tx1">
                          <a:lumMod val="50000"/>
                          <a:lumOff val="50000"/>
                        </a:schemeClr>
                      </a:gs>
                    </a:gsLst>
                    <a:lin ang="5400000" scaled="1"/>
                  </a:gradFill>
                  <a:latin typeface="字魂5号-无外润黑体" panose="00000500000000000000" pitchFamily="2" charset="-122"/>
                  <a:ea typeface="字魂5号-无外润黑体" panose="00000500000000000000" pitchFamily="2" charset="-122"/>
                </a:defRPr>
              </a:lvl1pPr>
            </a:lstStyle>
            <a:p>
              <a:r>
                <a:rPr lang="en-US" altLang="zh-CN"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rPr>
                <a:t>1</a:t>
              </a:r>
              <a:endParaRPr lang="zh-CN" altLang="en-US"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endParaRPr>
            </a:p>
          </p:txBody>
        </p:sp>
        <p:grpSp>
          <p:nvGrpSpPr>
            <p:cNvPr id="28" name="组合 27"/>
            <p:cNvGrpSpPr/>
            <p:nvPr/>
          </p:nvGrpSpPr>
          <p:grpSpPr>
            <a:xfrm rot="1279383">
              <a:off x="538418" y="260428"/>
              <a:ext cx="811083" cy="1193118"/>
              <a:chOff x="5326021" y="1359499"/>
              <a:chExt cx="2273644" cy="3344573"/>
            </a:xfrm>
          </p:grpSpPr>
          <p:cxnSp>
            <p:nvCxnSpPr>
              <p:cNvPr id="29" name="直接连接符 28"/>
              <p:cNvCxnSpPr/>
              <p:nvPr/>
            </p:nvCxnSpPr>
            <p:spPr>
              <a:xfrm flipH="1">
                <a:off x="5533166" y="1359499"/>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0" name="任意多边形: 形状 29"/>
              <p:cNvSpPr/>
              <p:nvPr/>
            </p:nvSpPr>
            <p:spPr>
              <a:xfrm rot="2008142">
                <a:off x="5326021" y="3632692"/>
                <a:ext cx="319543" cy="1071380"/>
              </a:xfrm>
              <a:custGeom>
                <a:avLst/>
                <a:gdLst>
                  <a:gd name="connsiteX0" fmla="*/ 278285 w 319543"/>
                  <a:gd name="connsiteY0" fmla="*/ 0 h 1071380"/>
                  <a:gd name="connsiteX1" fmla="*/ 319543 w 319543"/>
                  <a:gd name="connsiteY1" fmla="*/ 0 h 1071380"/>
                  <a:gd name="connsiteX2" fmla="*/ 319543 w 319543"/>
                  <a:gd name="connsiteY2" fmla="*/ 601405 h 1071380"/>
                  <a:gd name="connsiteX3" fmla="*/ 0 w 319543"/>
                  <a:gd name="connsiteY3" fmla="*/ 1071380 h 1071380"/>
                  <a:gd name="connsiteX4" fmla="*/ 0 w 319543"/>
                  <a:gd name="connsiteY4" fmla="*/ 409295 h 107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543" h="1071380">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0245"/>
                                        </p:tgtEl>
                                        <p:attrNameLst>
                                          <p:attrName>style.visibility</p:attrName>
                                        </p:attrNameLst>
                                      </p:cBhvr>
                                      <p:to>
                                        <p:strVal val="visible"/>
                                      </p:to>
                                    </p:set>
                                    <p:animEffect transition="in" filter="fade">
                                      <p:cBhvr>
                                        <p:cTn id="19" dur="1000"/>
                                        <p:tgtEl>
                                          <p:spTgt spid="10245"/>
                                        </p:tgtEl>
                                      </p:cBhvr>
                                    </p:animEffect>
                                    <p:anim calcmode="lin" valueType="num">
                                      <p:cBhvr>
                                        <p:cTn id="20" dur="1000" fill="hold"/>
                                        <p:tgtEl>
                                          <p:spTgt spid="10245"/>
                                        </p:tgtEl>
                                        <p:attrNameLst>
                                          <p:attrName>ppt_x</p:attrName>
                                        </p:attrNameLst>
                                      </p:cBhvr>
                                      <p:tavLst>
                                        <p:tav tm="0">
                                          <p:val>
                                            <p:strVal val="#ppt_x"/>
                                          </p:val>
                                        </p:tav>
                                        <p:tav tm="100000">
                                          <p:val>
                                            <p:strVal val="#ppt_x"/>
                                          </p:val>
                                        </p:tav>
                                      </p:tavLst>
                                    </p:anim>
                                    <p:anim calcmode="lin" valueType="num">
                                      <p:cBhvr>
                                        <p:cTn id="21" dur="1000" fill="hold"/>
                                        <p:tgtEl>
                                          <p:spTgt spid="1024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0246"/>
                                        </p:tgtEl>
                                        <p:attrNameLst>
                                          <p:attrName>style.visibility</p:attrName>
                                        </p:attrNameLst>
                                      </p:cBhvr>
                                      <p:to>
                                        <p:strVal val="visible"/>
                                      </p:to>
                                    </p:set>
                                    <p:animEffect transition="in" filter="fade">
                                      <p:cBhvr>
                                        <p:cTn id="25" dur="1000"/>
                                        <p:tgtEl>
                                          <p:spTgt spid="10246"/>
                                        </p:tgtEl>
                                      </p:cBhvr>
                                    </p:animEffect>
                                    <p:anim calcmode="lin" valueType="num">
                                      <p:cBhvr>
                                        <p:cTn id="26" dur="1000" fill="hold"/>
                                        <p:tgtEl>
                                          <p:spTgt spid="10246"/>
                                        </p:tgtEl>
                                        <p:attrNameLst>
                                          <p:attrName>ppt_x</p:attrName>
                                        </p:attrNameLst>
                                      </p:cBhvr>
                                      <p:tavLst>
                                        <p:tav tm="0">
                                          <p:val>
                                            <p:strVal val="#ppt_x"/>
                                          </p:val>
                                        </p:tav>
                                        <p:tav tm="100000">
                                          <p:val>
                                            <p:strVal val="#ppt_x"/>
                                          </p:val>
                                        </p:tav>
                                      </p:tavLst>
                                    </p:anim>
                                    <p:anim calcmode="lin" valueType="num">
                                      <p:cBhvr>
                                        <p:cTn id="27" dur="1000" fill="hold"/>
                                        <p:tgtEl>
                                          <p:spTgt spid="1024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0247"/>
                                        </p:tgtEl>
                                        <p:attrNameLst>
                                          <p:attrName>style.visibility</p:attrName>
                                        </p:attrNameLst>
                                      </p:cBhvr>
                                      <p:to>
                                        <p:strVal val="visible"/>
                                      </p:to>
                                    </p:set>
                                    <p:animEffect transition="in" filter="fade">
                                      <p:cBhvr>
                                        <p:cTn id="31" dur="1000"/>
                                        <p:tgtEl>
                                          <p:spTgt spid="10247"/>
                                        </p:tgtEl>
                                      </p:cBhvr>
                                    </p:animEffect>
                                    <p:anim calcmode="lin" valueType="num">
                                      <p:cBhvr>
                                        <p:cTn id="32" dur="1000" fill="hold"/>
                                        <p:tgtEl>
                                          <p:spTgt spid="10247"/>
                                        </p:tgtEl>
                                        <p:attrNameLst>
                                          <p:attrName>ppt_x</p:attrName>
                                        </p:attrNameLst>
                                      </p:cBhvr>
                                      <p:tavLst>
                                        <p:tav tm="0">
                                          <p:val>
                                            <p:strVal val="#ppt_x"/>
                                          </p:val>
                                        </p:tav>
                                        <p:tav tm="100000">
                                          <p:val>
                                            <p:strVal val="#ppt_x"/>
                                          </p:val>
                                        </p:tav>
                                      </p:tavLst>
                                    </p:anim>
                                    <p:anim calcmode="lin" valueType="num">
                                      <p:cBhvr>
                                        <p:cTn id="33" dur="1000" fill="hold"/>
                                        <p:tgtEl>
                                          <p:spTgt spid="10247"/>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0249"/>
                                        </p:tgtEl>
                                        <p:attrNameLst>
                                          <p:attrName>style.visibility</p:attrName>
                                        </p:attrNameLst>
                                      </p:cBhvr>
                                      <p:to>
                                        <p:strVal val="visible"/>
                                      </p:to>
                                    </p:set>
                                    <p:animEffect transition="in" filter="fade">
                                      <p:cBhvr>
                                        <p:cTn id="37" dur="1000"/>
                                        <p:tgtEl>
                                          <p:spTgt spid="10249"/>
                                        </p:tgtEl>
                                      </p:cBhvr>
                                    </p:animEffect>
                                    <p:anim calcmode="lin" valueType="num">
                                      <p:cBhvr>
                                        <p:cTn id="38" dur="1000" fill="hold"/>
                                        <p:tgtEl>
                                          <p:spTgt spid="10249"/>
                                        </p:tgtEl>
                                        <p:attrNameLst>
                                          <p:attrName>ppt_x</p:attrName>
                                        </p:attrNameLst>
                                      </p:cBhvr>
                                      <p:tavLst>
                                        <p:tav tm="0">
                                          <p:val>
                                            <p:strVal val="#ppt_x"/>
                                          </p:val>
                                        </p:tav>
                                        <p:tav tm="100000">
                                          <p:val>
                                            <p:strVal val="#ppt_x"/>
                                          </p:val>
                                        </p:tav>
                                      </p:tavLst>
                                    </p:anim>
                                    <p:anim calcmode="lin" valueType="num">
                                      <p:cBhvr>
                                        <p:cTn id="39" dur="1000" fill="hold"/>
                                        <p:tgtEl>
                                          <p:spTgt spid="10249"/>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0250"/>
                                        </p:tgtEl>
                                        <p:attrNameLst>
                                          <p:attrName>style.visibility</p:attrName>
                                        </p:attrNameLst>
                                      </p:cBhvr>
                                      <p:to>
                                        <p:strVal val="visible"/>
                                      </p:to>
                                    </p:set>
                                    <p:animEffect transition="in" filter="fade">
                                      <p:cBhvr>
                                        <p:cTn id="43" dur="1000"/>
                                        <p:tgtEl>
                                          <p:spTgt spid="10250"/>
                                        </p:tgtEl>
                                      </p:cBhvr>
                                    </p:animEffect>
                                    <p:anim calcmode="lin" valueType="num">
                                      <p:cBhvr>
                                        <p:cTn id="44" dur="1000" fill="hold"/>
                                        <p:tgtEl>
                                          <p:spTgt spid="10250"/>
                                        </p:tgtEl>
                                        <p:attrNameLst>
                                          <p:attrName>ppt_x</p:attrName>
                                        </p:attrNameLst>
                                      </p:cBhvr>
                                      <p:tavLst>
                                        <p:tav tm="0">
                                          <p:val>
                                            <p:strVal val="#ppt_x"/>
                                          </p:val>
                                        </p:tav>
                                        <p:tav tm="100000">
                                          <p:val>
                                            <p:strVal val="#ppt_x"/>
                                          </p:val>
                                        </p:tav>
                                      </p:tavLst>
                                    </p:anim>
                                    <p:anim calcmode="lin" valueType="num">
                                      <p:cBhvr>
                                        <p:cTn id="45" dur="1000" fill="hold"/>
                                        <p:tgtEl>
                                          <p:spTgt spid="10250"/>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10252"/>
                                        </p:tgtEl>
                                        <p:attrNameLst>
                                          <p:attrName>style.visibility</p:attrName>
                                        </p:attrNameLst>
                                      </p:cBhvr>
                                      <p:to>
                                        <p:strVal val="visible"/>
                                      </p:to>
                                    </p:set>
                                    <p:animEffect transition="in" filter="fade">
                                      <p:cBhvr>
                                        <p:cTn id="49" dur="1000"/>
                                        <p:tgtEl>
                                          <p:spTgt spid="10252"/>
                                        </p:tgtEl>
                                      </p:cBhvr>
                                    </p:animEffect>
                                    <p:anim calcmode="lin" valueType="num">
                                      <p:cBhvr>
                                        <p:cTn id="50" dur="1000" fill="hold"/>
                                        <p:tgtEl>
                                          <p:spTgt spid="10252"/>
                                        </p:tgtEl>
                                        <p:attrNameLst>
                                          <p:attrName>ppt_x</p:attrName>
                                        </p:attrNameLst>
                                      </p:cBhvr>
                                      <p:tavLst>
                                        <p:tav tm="0">
                                          <p:val>
                                            <p:strVal val="#ppt_x"/>
                                          </p:val>
                                        </p:tav>
                                        <p:tav tm="100000">
                                          <p:val>
                                            <p:strVal val="#ppt_x"/>
                                          </p:val>
                                        </p:tav>
                                      </p:tavLst>
                                    </p:anim>
                                    <p:anim calcmode="lin" valueType="num">
                                      <p:cBhvr>
                                        <p:cTn id="51" dur="1000" fill="hold"/>
                                        <p:tgtEl>
                                          <p:spTgt spid="10252"/>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10253"/>
                                        </p:tgtEl>
                                        <p:attrNameLst>
                                          <p:attrName>style.visibility</p:attrName>
                                        </p:attrNameLst>
                                      </p:cBhvr>
                                      <p:to>
                                        <p:strVal val="visible"/>
                                      </p:to>
                                    </p:set>
                                    <p:animEffect transition="in" filter="fade">
                                      <p:cBhvr>
                                        <p:cTn id="55" dur="1000"/>
                                        <p:tgtEl>
                                          <p:spTgt spid="10253"/>
                                        </p:tgtEl>
                                      </p:cBhvr>
                                    </p:animEffect>
                                    <p:anim calcmode="lin" valueType="num">
                                      <p:cBhvr>
                                        <p:cTn id="56" dur="1000" fill="hold"/>
                                        <p:tgtEl>
                                          <p:spTgt spid="10253"/>
                                        </p:tgtEl>
                                        <p:attrNameLst>
                                          <p:attrName>ppt_x</p:attrName>
                                        </p:attrNameLst>
                                      </p:cBhvr>
                                      <p:tavLst>
                                        <p:tav tm="0">
                                          <p:val>
                                            <p:strVal val="#ppt_x"/>
                                          </p:val>
                                        </p:tav>
                                        <p:tav tm="100000">
                                          <p:val>
                                            <p:strVal val="#ppt_x"/>
                                          </p:val>
                                        </p:tav>
                                      </p:tavLst>
                                    </p:anim>
                                    <p:anim calcmode="lin" valueType="num">
                                      <p:cBhvr>
                                        <p:cTn id="57" dur="1000" fill="hold"/>
                                        <p:tgtEl>
                                          <p:spTgt spid="102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10246" grpId="0" animBg="1"/>
      <p:bldP spid="10247" grpId="0" animBg="1"/>
      <p:bldP spid="10249" grpId="0"/>
      <p:bldP spid="10250" grpId="0"/>
      <p:bldP spid="10252" grpId="0"/>
      <p:bldP spid="102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Phone6_mockup_front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450" y="951205"/>
            <a:ext cx="3551227" cy="5381962"/>
          </a:xfrm>
          <a:prstGeom prst="rect">
            <a:avLst/>
          </a:prstGeom>
        </p:spPr>
      </p:pic>
      <p:sp>
        <p:nvSpPr>
          <p:cNvPr id="6" name="Rectangle 5"/>
          <p:cNvSpPr/>
          <p:nvPr/>
        </p:nvSpPr>
        <p:spPr>
          <a:xfrm>
            <a:off x="11117943" y="0"/>
            <a:ext cx="4789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400000000000000" pitchFamily="34" charset="-122"/>
              <a:ea typeface="思源黑体" panose="020B0400000000000000" pitchFamily="34" charset="-122"/>
              <a:sym typeface="思源黑体" panose="020B0400000000000000" pitchFamily="34" charset="-122"/>
            </a:endParaRPr>
          </a:p>
        </p:txBody>
      </p:sp>
      <p:cxnSp>
        <p:nvCxnSpPr>
          <p:cNvPr id="7" name="Straight Connector 6"/>
          <p:cNvCxnSpPr/>
          <p:nvPr/>
        </p:nvCxnSpPr>
        <p:spPr>
          <a:xfrm>
            <a:off x="4723544" y="4111401"/>
            <a:ext cx="222964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616273" y="4796135"/>
            <a:ext cx="5778679" cy="1105303"/>
          </a:xfrm>
          <a:prstGeom prst="rect">
            <a:avLst/>
          </a:prstGeom>
        </p:spPr>
        <p:txBody>
          <a:bodyPr wrap="square">
            <a:spAutoFit/>
          </a:bodyPr>
          <a:lstStyle/>
          <a:p>
            <a:pPr algn="just">
              <a:lnSpc>
                <a:spcPct val="150000"/>
              </a:lnSpc>
            </a:pPr>
            <a:r>
              <a:rPr lang="id-ID" sz="900" i="0" dirty="0">
                <a:solidFill>
                  <a:schemeClr val="bg1">
                    <a:lumMod val="95000"/>
                  </a:schemeClr>
                </a:solidFill>
                <a:effectLst/>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Lorem ipsum dolor sit amet, lacus nulla ac netus nibh aliquet, porttitor ligula justo libero vivamus porttitor dolor, conubia mollit. Sapien nam suspendisse, tincidunt eget ante tincidunt, eros in auctor fringilla praesent at diam. In et quam est eget mi. Pellentesque nunc orci eu enim, eget in fringilla vitae, et eros praesent dolor porttitor. Lacinia lectus nonummy, accumsan mauris in sed </a:t>
            </a:r>
            <a:r>
              <a:rPr lang="id-ID" sz="900" dirty="0">
                <a:solidFill>
                  <a:schemeClr val="bg1">
                    <a:lumMod val="95000"/>
                  </a:schemeClr>
                </a:solidFill>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justotincidunt, eros in auctor fringilla praesent at diam. </a:t>
            </a:r>
          </a:p>
        </p:txBody>
      </p:sp>
      <p:sp>
        <p:nvSpPr>
          <p:cNvPr id="9" name="Subtitle 2"/>
          <p:cNvSpPr txBox="1"/>
          <p:nvPr/>
        </p:nvSpPr>
        <p:spPr>
          <a:xfrm>
            <a:off x="4616273" y="2977883"/>
            <a:ext cx="4203877" cy="92042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sz="3200" dirty="0">
                <a:solidFill>
                  <a:schemeClr val="accent1"/>
                </a:solidFill>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PHONE DEVICE MOCKUP SLIDE</a:t>
            </a:r>
          </a:p>
        </p:txBody>
      </p:sp>
      <p:pic>
        <p:nvPicPr>
          <p:cNvPr id="5" name="图片占位符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03450" y="1806129"/>
            <a:ext cx="2132872" cy="3672114"/>
          </a:xfrm>
        </p:spPr>
      </p:pic>
      <p:grpSp>
        <p:nvGrpSpPr>
          <p:cNvPr id="10" name="组合 9"/>
          <p:cNvGrpSpPr/>
          <p:nvPr/>
        </p:nvGrpSpPr>
        <p:grpSpPr>
          <a:xfrm>
            <a:off x="1208876" y="369288"/>
            <a:ext cx="7658100" cy="735806"/>
            <a:chOff x="1208876" y="369288"/>
            <a:chExt cx="7658100" cy="735806"/>
          </a:xfrm>
        </p:grpSpPr>
        <p:sp>
          <p:nvSpPr>
            <p:cNvPr id="11" name="文本框 10"/>
            <p:cNvSpPr txBox="1"/>
            <p:nvPr/>
          </p:nvSpPr>
          <p:spPr>
            <a:xfrm>
              <a:off x="1208876" y="369288"/>
              <a:ext cx="7658100" cy="461665"/>
            </a:xfrm>
            <a:prstGeom prst="rect">
              <a:avLst/>
            </a:prstGeom>
            <a:noFill/>
          </p:spPr>
          <p:txBody>
            <a:bodyPr wrap="square" rtlCol="0">
              <a:spAutoFit/>
            </a:bodyPr>
            <a:lstStyle/>
            <a:p>
              <a:r>
                <a:rPr lang="zh-CN" altLang="en-US" sz="2400" dirty="0">
                  <a:gradFill>
                    <a:gsLst>
                      <a:gs pos="885">
                        <a:schemeClr val="accent1">
                          <a:alpha val="10000"/>
                        </a:schemeClr>
                      </a:gs>
                      <a:gs pos="75000">
                        <a:schemeClr val="accent1">
                          <a:alpha val="73000"/>
                        </a:schemeClr>
                      </a:gs>
                    </a:gsLst>
                    <a:lin ang="5400000" scaled="1"/>
                  </a:gradFill>
                  <a:latin typeface="思源黑体" panose="020B0400000000000000" pitchFamily="34" charset="-122"/>
                  <a:ea typeface="思源黑体" panose="020B0400000000000000" pitchFamily="34" charset="-122"/>
                  <a:sym typeface="思源黑体" panose="020B0400000000000000" pitchFamily="34" charset="-122"/>
                </a:rPr>
                <a:t>在此输入标题内容</a:t>
              </a:r>
              <a:endParaRPr lang="zh-CN" altLang="en-US" sz="2400" dirty="0">
                <a:gradFill>
                  <a:gsLst>
                    <a:gs pos="885">
                      <a:schemeClr val="accent1">
                        <a:alpha val="10000"/>
                      </a:schemeClr>
                    </a:gs>
                    <a:gs pos="75000">
                      <a:schemeClr val="accent1">
                        <a:alpha val="73000"/>
                      </a:schemeClr>
                    </a:gs>
                  </a:gsLst>
                  <a:lin ang="5400000" scaled="1"/>
                </a:gradFill>
              </a:endParaRPr>
            </a:p>
          </p:txBody>
        </p:sp>
        <p:sp>
          <p:nvSpPr>
            <p:cNvPr id="12" name="文本框 11"/>
            <p:cNvSpPr txBox="1"/>
            <p:nvPr/>
          </p:nvSpPr>
          <p:spPr>
            <a:xfrm>
              <a:off x="1208876" y="797317"/>
              <a:ext cx="7658100" cy="307777"/>
            </a:xfrm>
            <a:prstGeom prst="rect">
              <a:avLst/>
            </a:prstGeom>
            <a:noFill/>
          </p:spPr>
          <p:txBody>
            <a:bodyPr wrap="square" rtlCol="0">
              <a:spAutoFit/>
            </a:bodyPr>
            <a:lstStyle/>
            <a:p>
              <a:r>
                <a:rPr lang="en-US" altLang="zh-CN" sz="1400" dirty="0">
                  <a:solidFill>
                    <a:schemeClr val="bg2"/>
                  </a:solidFill>
                  <a:latin typeface="思源黑体" panose="020B0400000000000000" pitchFamily="34" charset="-122"/>
                  <a:ea typeface="思源黑体" panose="020B0400000000000000" pitchFamily="34" charset="-122"/>
                  <a:sym typeface="思源黑体" panose="020B0400000000000000" pitchFamily="34" charset="-122"/>
                </a:rPr>
                <a:t>Use "Title Only" Layout</a:t>
              </a:r>
              <a:endParaRPr lang="zh-CN" altLang="en-US" sz="1400" dirty="0">
                <a:solidFill>
                  <a:schemeClr val="bg2"/>
                </a:solidFill>
              </a:endParaRPr>
            </a:p>
          </p:txBody>
        </p:sp>
      </p:grpSp>
      <p:grpSp>
        <p:nvGrpSpPr>
          <p:cNvPr id="13" name="组合 12"/>
          <p:cNvGrpSpPr/>
          <p:nvPr/>
        </p:nvGrpSpPr>
        <p:grpSpPr>
          <a:xfrm>
            <a:off x="538226" y="153800"/>
            <a:ext cx="811275" cy="1299746"/>
            <a:chOff x="538226" y="153800"/>
            <a:chExt cx="811275" cy="1299746"/>
          </a:xfrm>
        </p:grpSpPr>
        <p:sp>
          <p:nvSpPr>
            <p:cNvPr id="14" name="文本框 13"/>
            <p:cNvSpPr txBox="1"/>
            <p:nvPr/>
          </p:nvSpPr>
          <p:spPr>
            <a:xfrm>
              <a:off x="538226" y="153800"/>
              <a:ext cx="567647" cy="1107996"/>
            </a:xfrm>
            <a:prstGeom prst="rect">
              <a:avLst/>
            </a:prstGeom>
            <a:noFill/>
          </p:spPr>
          <p:txBody>
            <a:bodyPr wrap="square" rtlCol="0">
              <a:spAutoFit/>
            </a:bodyPr>
            <a:lstStyle>
              <a:defPPr>
                <a:defRPr lang="en-US"/>
              </a:defPPr>
              <a:lvl1pPr>
                <a:defRPr sz="8000">
                  <a:gradFill>
                    <a:gsLst>
                      <a:gs pos="36000">
                        <a:schemeClr val="bg1"/>
                      </a:gs>
                      <a:gs pos="100000">
                        <a:schemeClr val="tx1">
                          <a:lumMod val="50000"/>
                          <a:lumOff val="50000"/>
                        </a:schemeClr>
                      </a:gs>
                    </a:gsLst>
                    <a:lin ang="5400000" scaled="1"/>
                  </a:gradFill>
                  <a:latin typeface="字魂5号-无外润黑体" panose="00000500000000000000" pitchFamily="2" charset="-122"/>
                  <a:ea typeface="字魂5号-无外润黑体" panose="00000500000000000000" pitchFamily="2" charset="-122"/>
                </a:defRPr>
              </a:lvl1pPr>
            </a:lstStyle>
            <a:p>
              <a:r>
                <a:rPr lang="en-US" altLang="zh-CN"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rPr>
                <a:t>1</a:t>
              </a:r>
              <a:endParaRPr lang="zh-CN" altLang="en-US"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endParaRPr>
            </a:p>
          </p:txBody>
        </p:sp>
        <p:grpSp>
          <p:nvGrpSpPr>
            <p:cNvPr id="15" name="组合 14"/>
            <p:cNvGrpSpPr/>
            <p:nvPr/>
          </p:nvGrpSpPr>
          <p:grpSpPr>
            <a:xfrm rot="1279383">
              <a:off x="538418" y="260428"/>
              <a:ext cx="811083" cy="1193118"/>
              <a:chOff x="5326021" y="1359499"/>
              <a:chExt cx="2273644" cy="3344573"/>
            </a:xfrm>
          </p:grpSpPr>
          <p:cxnSp>
            <p:nvCxnSpPr>
              <p:cNvPr id="16" name="直接连接符 15"/>
              <p:cNvCxnSpPr/>
              <p:nvPr/>
            </p:nvCxnSpPr>
            <p:spPr>
              <a:xfrm flipH="1">
                <a:off x="5533166" y="1359499"/>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任意多边形: 形状 16"/>
              <p:cNvSpPr/>
              <p:nvPr/>
            </p:nvSpPr>
            <p:spPr>
              <a:xfrm rot="2008142">
                <a:off x="5326021" y="3632692"/>
                <a:ext cx="319543" cy="1071380"/>
              </a:xfrm>
              <a:custGeom>
                <a:avLst/>
                <a:gdLst>
                  <a:gd name="connsiteX0" fmla="*/ 278285 w 319543"/>
                  <a:gd name="connsiteY0" fmla="*/ 0 h 1071380"/>
                  <a:gd name="connsiteX1" fmla="*/ 319543 w 319543"/>
                  <a:gd name="connsiteY1" fmla="*/ 0 h 1071380"/>
                  <a:gd name="connsiteX2" fmla="*/ 319543 w 319543"/>
                  <a:gd name="connsiteY2" fmla="*/ 601405 h 1071380"/>
                  <a:gd name="connsiteX3" fmla="*/ 0 w 319543"/>
                  <a:gd name="connsiteY3" fmla="*/ 1071380 h 1071380"/>
                  <a:gd name="connsiteX4" fmla="*/ 0 w 319543"/>
                  <a:gd name="connsiteY4" fmla="*/ 409295 h 107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543" h="1071380">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22" presetClass="entr" presetSubtype="4"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6S0wzOvQ8a50SA42PUNRg"/>
</p:tagLst>
</file>

<file path=ppt/theme/theme1.xml><?xml version="1.0" encoding="utf-8"?>
<a:theme xmlns:a="http://schemas.openxmlformats.org/drawingml/2006/main" name="Office Theme">
  <a:themeElements>
    <a:clrScheme name="自定义 315">
      <a:dk1>
        <a:sysClr val="windowText" lastClr="000000"/>
      </a:dk1>
      <a:lt1>
        <a:srgbClr val="FFFFFF"/>
      </a:lt1>
      <a:dk2>
        <a:srgbClr val="595959"/>
      </a:dk2>
      <a:lt2>
        <a:srgbClr val="7F7F7F"/>
      </a:lt2>
      <a:accent1>
        <a:srgbClr val="E0B07F"/>
      </a:accent1>
      <a:accent2>
        <a:srgbClr val="7F7F7F"/>
      </a:accent2>
      <a:accent3>
        <a:srgbClr val="A5A5A5"/>
      </a:accent3>
      <a:accent4>
        <a:srgbClr val="595959"/>
      </a:accent4>
      <a:accent5>
        <a:srgbClr val="262626"/>
      </a:accent5>
      <a:accent6>
        <a:srgbClr val="7F7F7F"/>
      </a:accent6>
      <a:hlink>
        <a:srgbClr val="7F7F7F"/>
      </a:hlink>
      <a:folHlink>
        <a:srgbClr val="2C3C4B"/>
      </a:folHlink>
    </a:clrScheme>
    <a:fontScheme name="思源黑体">
      <a:majorFont>
        <a:latin typeface="思源黑体 CN Heavy"/>
        <a:ea typeface="思源黑体"/>
        <a:cs typeface=""/>
      </a:majorFont>
      <a:minorFont>
        <a:latin typeface="思源黑体"/>
        <a:ea typeface="思源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1976</Words>
  <Application>Microsoft Office PowerPoint</Application>
  <PresentationFormat>宽屏</PresentationFormat>
  <Paragraphs>176</Paragraphs>
  <Slides>24</Slides>
  <Notes>24</Notes>
  <HiddenSlides>0</HiddenSlides>
  <MMClips>0</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1</vt:i4>
      </vt:variant>
      <vt:variant>
        <vt:lpstr>幻灯片标题</vt:lpstr>
      </vt:variant>
      <vt:variant>
        <vt:i4>24</vt:i4>
      </vt:variant>
    </vt:vector>
  </HeadingPairs>
  <TitlesOfParts>
    <vt:vector size="31" baseType="lpstr">
      <vt:lpstr>等线</vt:lpstr>
      <vt:lpstr>思源黑体</vt:lpstr>
      <vt:lpstr>思源黑体 CN Heavy</vt:lpstr>
      <vt:lpstr>思源黑体 CN Light</vt:lpstr>
      <vt:lpstr>Arial</vt:lpstr>
      <vt:lpstr>Office Theme</vt:lpstr>
      <vt:lpstr>think-cell Slide</vt:lpstr>
      <vt:lpstr>PowerPoint 演示文稿</vt:lpstr>
      <vt:lpstr>PowerPoint 演示文稿</vt:lpstr>
      <vt:lpstr>PART 01</vt:lpstr>
      <vt:lpstr>PowerPoint 演示文稿</vt:lpstr>
      <vt:lpstr>PowerPoint 演示文稿</vt:lpstr>
      <vt:lpstr>PowerPoint 演示文稿</vt:lpstr>
      <vt:lpstr>PowerPoint 演示文稿</vt:lpstr>
      <vt:lpstr>PowerPoint 演示文稿</vt:lpstr>
      <vt:lpstr>PowerPoint 演示文稿</vt:lpstr>
      <vt:lpstr>PART 02</vt:lpstr>
      <vt:lpstr>PowerPoint 演示文稿</vt:lpstr>
      <vt:lpstr>PowerPoint 演示文稿</vt:lpstr>
      <vt:lpstr>PowerPoint 演示文稿</vt:lpstr>
      <vt:lpstr>PowerPoint 演示文稿</vt:lpstr>
      <vt:lpstr>PART 03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111</cp:revision>
  <dcterms:created xsi:type="dcterms:W3CDTF">2019-07-11T04:52:00Z</dcterms:created>
  <dcterms:modified xsi:type="dcterms:W3CDTF">2021-01-05T01:55:39Z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