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4" r:id="rId5"/>
    <p:sldId id="266" r:id="rId6"/>
    <p:sldId id="265" r:id="rId7"/>
    <p:sldId id="267" r:id="rId8"/>
    <p:sldId id="259" r:id="rId9"/>
    <p:sldId id="268" r:id="rId10"/>
    <p:sldId id="269" r:id="rId11"/>
    <p:sldId id="270" r:id="rId12"/>
    <p:sldId id="271" r:id="rId13"/>
    <p:sldId id="280" r:id="rId14"/>
    <p:sldId id="260" r:id="rId15"/>
    <p:sldId id="272" r:id="rId16"/>
    <p:sldId id="273" r:id="rId17"/>
    <p:sldId id="274" r:id="rId18"/>
    <p:sldId id="275" r:id="rId19"/>
    <p:sldId id="281" r:id="rId20"/>
    <p:sldId id="261" r:id="rId21"/>
    <p:sldId id="276" r:id="rId22"/>
    <p:sldId id="277" r:id="rId23"/>
    <p:sldId id="278" r:id="rId24"/>
    <p:sldId id="279" r:id="rId25"/>
    <p:sldId id="262"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D05"/>
    <a:srgbClr val="C3FDC5"/>
    <a:srgbClr val="329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326" autoAdjust="0"/>
  </p:normalViewPr>
  <p:slideViewPr>
    <p:cSldViewPr snapToGrid="0">
      <p:cViewPr varScale="1">
        <p:scale>
          <a:sx n="100" d="100"/>
          <a:sy n="100"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23D05"/>
              </a:solidFill>
            </c:spPr>
            <c:extLst>
              <c:ext xmlns:c16="http://schemas.microsoft.com/office/drawing/2014/chart" uri="{C3380CC4-5D6E-409C-BE32-E72D297353CC}">
                <c16:uniqueId val="{00000001-2AC0-4DCF-9523-B0CC5B302315}"/>
              </c:ext>
            </c:extLst>
          </c:dPt>
          <c:dPt>
            <c:idx val="1"/>
            <c:bubble3D val="0"/>
            <c:spPr>
              <a:solidFill>
                <a:schemeClr val="bg1">
                  <a:lumMod val="85000"/>
                </a:schemeClr>
              </a:solidFill>
            </c:spPr>
            <c:extLst>
              <c:ext xmlns:c16="http://schemas.microsoft.com/office/drawing/2014/chart" uri="{C3380CC4-5D6E-409C-BE32-E72D297353CC}">
                <c16:uniqueId val="{00000003-2AC0-4DCF-9523-B0CC5B302315}"/>
              </c:ext>
            </c:extLst>
          </c:dPt>
          <c:dPt>
            <c:idx val="2"/>
            <c:bubble3D val="0"/>
            <c:spPr>
              <a:solidFill>
                <a:srgbClr val="B9D51F"/>
              </a:solidFill>
            </c:spPr>
            <c:extLst>
              <c:ext xmlns:c16="http://schemas.microsoft.com/office/drawing/2014/chart" uri="{C3380CC4-5D6E-409C-BE32-E72D297353CC}">
                <c16:uniqueId val="{00000005-2AC0-4DCF-9523-B0CC5B302315}"/>
              </c:ext>
            </c:extLst>
          </c:dPt>
          <c:dPt>
            <c:idx val="3"/>
            <c:bubble3D val="0"/>
            <c:spPr>
              <a:solidFill>
                <a:srgbClr val="45C1A4"/>
              </a:solidFill>
            </c:spPr>
            <c:extLst>
              <c:ext xmlns:c16="http://schemas.microsoft.com/office/drawing/2014/chart" uri="{C3380CC4-5D6E-409C-BE32-E72D297353CC}">
                <c16:uniqueId val="{00000007-2AC0-4DCF-9523-B0CC5B302315}"/>
              </c:ext>
            </c:extLst>
          </c:dPt>
          <c:cat>
            <c:strRef>
              <c:f>Sheet1!$A$2:$A$5</c:f>
              <c:strCache>
                <c:ptCount val="2"/>
                <c:pt idx="0">
                  <c:v>1st Qtr</c:v>
                </c:pt>
                <c:pt idx="1">
                  <c:v>2nd Qtr</c:v>
                </c:pt>
              </c:strCache>
            </c:strRef>
          </c:cat>
          <c:val>
            <c:numRef>
              <c:f>Sheet1!$B$2:$B$5</c:f>
              <c:numCache>
                <c:formatCode>General</c:formatCode>
                <c:ptCount val="4"/>
                <c:pt idx="0">
                  <c:v>6</c:v>
                </c:pt>
                <c:pt idx="1">
                  <c:v>4</c:v>
                </c:pt>
              </c:numCache>
            </c:numRef>
          </c:val>
          <c:extLst>
            <c:ext xmlns:c16="http://schemas.microsoft.com/office/drawing/2014/chart" uri="{C3380CC4-5D6E-409C-BE32-E72D297353CC}">
              <c16:uniqueId val="{00000008-2AC0-4DCF-9523-B0CC5B302315}"/>
            </c:ext>
          </c:extLst>
        </c:ser>
        <c:dLbls>
          <c:showLegendKey val="0"/>
          <c:showVal val="0"/>
          <c:showCatName val="0"/>
          <c:showSerName val="0"/>
          <c:showPercent val="0"/>
          <c:showBubbleSize val="0"/>
          <c:showLeaderLines val="1"/>
        </c:dLbls>
        <c:firstSliceAng val="0"/>
        <c:holeSize val="83"/>
      </c:doughnutChart>
      <c:spPr>
        <a:noFill/>
        <a:ln w="25330">
          <a:noFill/>
        </a:ln>
      </c:spPr>
    </c:plotArea>
    <c:plotVisOnly val="1"/>
    <c:dispBlanksAs val="gap"/>
    <c:showDLblsOverMax val="0"/>
  </c:chart>
  <c:txPr>
    <a:bodyPr/>
    <a:lstStyle/>
    <a:p>
      <a:pPr>
        <a:defRPr lang="zh-CN" sz="1795"/>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023D05">
                  <a:alpha val="70000"/>
                </a:srgbClr>
              </a:solidFill>
              <a:round/>
              <a:tailEnd type="arrow"/>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Sheet1!$B$2:$B$7</c:f>
              <c:numCache>
                <c:formatCode>General</c:formatCode>
                <c:ptCount val="6"/>
                <c:pt idx="0">
                  <c:v>4.3</c:v>
                </c:pt>
                <c:pt idx="1">
                  <c:v>2.5</c:v>
                </c:pt>
                <c:pt idx="2">
                  <c:v>3.5</c:v>
                </c:pt>
                <c:pt idx="3">
                  <c:v>4.5</c:v>
                </c:pt>
                <c:pt idx="4">
                  <c:v>2.5</c:v>
                </c:pt>
                <c:pt idx="5">
                  <c:v>6</c:v>
                </c:pt>
              </c:numCache>
            </c:numRef>
          </c:val>
          <c:smooth val="1"/>
          <c:extLst>
            <c:ext xmlns:c16="http://schemas.microsoft.com/office/drawing/2014/chart" uri="{C3380CC4-5D6E-409C-BE32-E72D297353CC}">
              <c16:uniqueId val="{00000000-2732-45D6-A291-C7BAE60033E0}"/>
            </c:ext>
          </c:extLst>
        </c:ser>
        <c:ser>
          <c:idx val="1"/>
          <c:order val="1"/>
          <c:tx>
            <c:strRef>
              <c:f>Sheet1!$C$1</c:f>
              <c:strCache>
                <c:ptCount val="1"/>
                <c:pt idx="0">
                  <c:v>系列 2</c:v>
                </c:pt>
              </c:strCache>
            </c:strRef>
          </c:tx>
          <c:spPr>
            <a:ln w="28575" cap="rnd">
              <a:solidFill>
                <a:srgbClr val="023D05"/>
              </a:solidFill>
              <a:round/>
              <a:tailEnd type="arrow"/>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Sheet1!$C$2:$C$7</c:f>
              <c:numCache>
                <c:formatCode>General</c:formatCode>
                <c:ptCount val="6"/>
                <c:pt idx="0">
                  <c:v>2.4</c:v>
                </c:pt>
                <c:pt idx="1">
                  <c:v>4.4000000000000004</c:v>
                </c:pt>
                <c:pt idx="2">
                  <c:v>1.8</c:v>
                </c:pt>
                <c:pt idx="3">
                  <c:v>2.8</c:v>
                </c:pt>
                <c:pt idx="4">
                  <c:v>5</c:v>
                </c:pt>
                <c:pt idx="5">
                  <c:v>4</c:v>
                </c:pt>
              </c:numCache>
            </c:numRef>
          </c:val>
          <c:smooth val="1"/>
          <c:extLst>
            <c:ext xmlns:c16="http://schemas.microsoft.com/office/drawing/2014/chart" uri="{C3380CC4-5D6E-409C-BE32-E72D297353CC}">
              <c16:uniqueId val="{00000001-2732-45D6-A291-C7BAE60033E0}"/>
            </c:ext>
          </c:extLst>
        </c:ser>
        <c:ser>
          <c:idx val="3"/>
          <c:order val="2"/>
          <c:tx>
            <c:strRef>
              <c:f>Sheet1!$E$1</c:f>
              <c:strCache>
                <c:ptCount val="1"/>
                <c:pt idx="0">
                  <c:v>系列 4</c:v>
                </c:pt>
              </c:strCache>
            </c:strRef>
          </c:tx>
          <c:spPr>
            <a:ln w="28575" cap="rnd">
              <a:solidFill>
                <a:srgbClr val="023D05">
                  <a:alpha val="40000"/>
                </a:srgbClr>
              </a:solidFill>
              <a:round/>
              <a:tailEnd type="arrow"/>
            </a:ln>
            <a:effectLst/>
          </c:spPr>
          <c:marker>
            <c:symbol val="none"/>
          </c:marker>
          <c:cat>
            <c:numRef>
              <c:f>Sheet1!$A$2:$A$7</c:f>
              <c:numCache>
                <c:formatCode>General</c:formatCode>
                <c:ptCount val="6"/>
                <c:pt idx="0">
                  <c:v>2013</c:v>
                </c:pt>
                <c:pt idx="1">
                  <c:v>2014</c:v>
                </c:pt>
                <c:pt idx="2">
                  <c:v>2015</c:v>
                </c:pt>
                <c:pt idx="3">
                  <c:v>2016</c:v>
                </c:pt>
                <c:pt idx="4">
                  <c:v>2017</c:v>
                </c:pt>
                <c:pt idx="5">
                  <c:v>2018</c:v>
                </c:pt>
              </c:numCache>
            </c:numRef>
          </c:cat>
          <c:val>
            <c:numRef>
              <c:f>Sheet1!$E$2:$E$7</c:f>
              <c:numCache>
                <c:formatCode>General</c:formatCode>
                <c:ptCount val="6"/>
                <c:pt idx="0">
                  <c:v>7</c:v>
                </c:pt>
                <c:pt idx="1">
                  <c:v>6</c:v>
                </c:pt>
                <c:pt idx="2">
                  <c:v>4</c:v>
                </c:pt>
                <c:pt idx="3">
                  <c:v>6</c:v>
                </c:pt>
                <c:pt idx="4">
                  <c:v>4</c:v>
                </c:pt>
                <c:pt idx="5">
                  <c:v>7</c:v>
                </c:pt>
              </c:numCache>
            </c:numRef>
          </c:val>
          <c:smooth val="1"/>
          <c:extLst>
            <c:ext xmlns:c16="http://schemas.microsoft.com/office/drawing/2014/chart" uri="{C3380CC4-5D6E-409C-BE32-E72D297353CC}">
              <c16:uniqueId val="{00000002-2732-45D6-A291-C7BAE60033E0}"/>
            </c:ext>
          </c:extLst>
        </c:ser>
        <c:dLbls>
          <c:showLegendKey val="0"/>
          <c:showVal val="0"/>
          <c:showCatName val="0"/>
          <c:showSerName val="0"/>
          <c:showPercent val="0"/>
          <c:showBubbleSize val="0"/>
        </c:dLbls>
        <c:smooth val="0"/>
        <c:axId val="-560514464"/>
        <c:axId val="-560513376"/>
      </c:lineChart>
      <c:catAx>
        <c:axId val="-5605144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1" i="0" u="none" strike="noStrike" kern="1200" baseline="0">
                <a:solidFill>
                  <a:srgbClr val="023D05"/>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560513376"/>
        <c:crosses val="autoZero"/>
        <c:auto val="1"/>
        <c:lblAlgn val="ctr"/>
        <c:lblOffset val="100"/>
        <c:noMultiLvlLbl val="0"/>
      </c:catAx>
      <c:valAx>
        <c:axId val="-560513376"/>
        <c:scaling>
          <c:orientation val="minMax"/>
        </c:scaling>
        <c:delete val="1"/>
        <c:axPos val="l"/>
        <c:numFmt formatCode="General" sourceLinked="1"/>
        <c:majorTickMark val="none"/>
        <c:minorTickMark val="none"/>
        <c:tickLblPos val="nextTo"/>
        <c:crossAx val="-5605144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23D05"/>
              </a:solidFill>
              <a:ln w="76200" cap="rnd">
                <a:noFill/>
              </a:ln>
              <a:effectLst/>
            </c:spPr>
            <c:extLst>
              <c:ext xmlns:c16="http://schemas.microsoft.com/office/drawing/2014/chart" uri="{C3380CC4-5D6E-409C-BE32-E72D297353CC}">
                <c16:uniqueId val="{00000001-BC36-4F6B-804A-72FAC5FE0AE4}"/>
              </c:ext>
            </c:extLst>
          </c:dPt>
          <c:dPt>
            <c:idx val="1"/>
            <c:bubble3D val="0"/>
            <c:spPr>
              <a:noFill/>
              <a:ln w="19050">
                <a:noFill/>
              </a:ln>
              <a:effectLst/>
            </c:spPr>
            <c:extLst>
              <c:ext xmlns:c16="http://schemas.microsoft.com/office/drawing/2014/chart" uri="{C3380CC4-5D6E-409C-BE32-E72D297353CC}">
                <c16:uniqueId val="{00000003-BC36-4F6B-804A-72FAC5FE0AE4}"/>
              </c:ext>
            </c:extLst>
          </c:dPt>
          <c:cat>
            <c:strRef>
              <c:f>Sheet1!$A$2:$A$3</c:f>
              <c:strCache>
                <c:ptCount val="2"/>
                <c:pt idx="0">
                  <c:v>实占百分比</c:v>
                </c:pt>
                <c:pt idx="1">
                  <c:v>余下（自动计算，无需修改)</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C36-4F6B-804A-72FAC5FE0AE4}"/>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23D05"/>
              </a:solidFill>
              <a:ln w="76200" cap="rnd">
                <a:noFill/>
              </a:ln>
              <a:effectLst/>
            </c:spPr>
            <c:extLst>
              <c:ext xmlns:c16="http://schemas.microsoft.com/office/drawing/2014/chart" uri="{C3380CC4-5D6E-409C-BE32-E72D297353CC}">
                <c16:uniqueId val="{00000001-C207-4C33-AFD7-B42738201906}"/>
              </c:ext>
            </c:extLst>
          </c:dPt>
          <c:dPt>
            <c:idx val="1"/>
            <c:bubble3D val="0"/>
            <c:spPr>
              <a:noFill/>
              <a:ln w="19050">
                <a:noFill/>
              </a:ln>
              <a:effectLst/>
            </c:spPr>
            <c:extLst>
              <c:ext xmlns:c16="http://schemas.microsoft.com/office/drawing/2014/chart" uri="{C3380CC4-5D6E-409C-BE32-E72D297353CC}">
                <c16:uniqueId val="{00000003-C207-4C33-AFD7-B42738201906}"/>
              </c:ext>
            </c:extLst>
          </c:dPt>
          <c:cat>
            <c:strRef>
              <c:f>Sheet1!$A$2:$A$3</c:f>
              <c:strCache>
                <c:ptCount val="2"/>
                <c:pt idx="0">
                  <c:v>实占百分比</c:v>
                </c:pt>
                <c:pt idx="1">
                  <c:v>余下（自动计算，无需修改)</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207-4C33-AFD7-B42738201906}"/>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23D05"/>
              </a:solidFill>
              <a:ln w="76200" cap="rnd">
                <a:noFill/>
              </a:ln>
              <a:effectLst/>
            </c:spPr>
            <c:extLst>
              <c:ext xmlns:c16="http://schemas.microsoft.com/office/drawing/2014/chart" uri="{C3380CC4-5D6E-409C-BE32-E72D297353CC}">
                <c16:uniqueId val="{00000001-0CA9-4223-ADCF-ABF9133D9888}"/>
              </c:ext>
            </c:extLst>
          </c:dPt>
          <c:dPt>
            <c:idx val="1"/>
            <c:bubble3D val="0"/>
            <c:spPr>
              <a:noFill/>
              <a:ln w="19050">
                <a:noFill/>
              </a:ln>
              <a:effectLst/>
            </c:spPr>
            <c:extLst>
              <c:ext xmlns:c16="http://schemas.microsoft.com/office/drawing/2014/chart" uri="{C3380CC4-5D6E-409C-BE32-E72D297353CC}">
                <c16:uniqueId val="{00000003-0CA9-4223-ADCF-ABF9133D9888}"/>
              </c:ext>
            </c:extLst>
          </c:dPt>
          <c:cat>
            <c:strRef>
              <c:f>Sheet1!$A$2:$A$3</c:f>
              <c:strCache>
                <c:ptCount val="2"/>
                <c:pt idx="0">
                  <c:v>实占百分比</c:v>
                </c:pt>
                <c:pt idx="1">
                  <c:v>余下（自动计算，无需修改)</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0CA9-4223-ADCF-ABF9133D9888}"/>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023D05"/>
              </a:solidFill>
              <a:ln w="76200" cap="rnd">
                <a:noFill/>
              </a:ln>
              <a:effectLst/>
            </c:spPr>
            <c:extLst>
              <c:ext xmlns:c16="http://schemas.microsoft.com/office/drawing/2014/chart" uri="{C3380CC4-5D6E-409C-BE32-E72D297353CC}">
                <c16:uniqueId val="{00000001-DEB9-411A-BD8E-3106444DB581}"/>
              </c:ext>
            </c:extLst>
          </c:dPt>
          <c:dPt>
            <c:idx val="1"/>
            <c:bubble3D val="0"/>
            <c:spPr>
              <a:noFill/>
              <a:ln w="19050">
                <a:noFill/>
              </a:ln>
              <a:effectLst/>
            </c:spPr>
            <c:extLst>
              <c:ext xmlns:c16="http://schemas.microsoft.com/office/drawing/2014/chart" uri="{C3380CC4-5D6E-409C-BE32-E72D297353CC}">
                <c16:uniqueId val="{00000003-DEB9-411A-BD8E-3106444DB581}"/>
              </c:ext>
            </c:extLst>
          </c:dPt>
          <c:cat>
            <c:strRef>
              <c:f>Sheet1!$A$2:$A$3</c:f>
              <c:strCache>
                <c:ptCount val="2"/>
                <c:pt idx="0">
                  <c:v>实占百分比</c:v>
                </c:pt>
                <c:pt idx="1">
                  <c:v>余下（自动计算，无需修改)</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DEB9-411A-BD8E-3106444DB581}"/>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47C0FD2-9FE4-4947-A0F5-2046A98CB08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371FB693-D7F6-4317-A479-80FBD8F351B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1FB693-D7F6-4317-A479-80FBD8F351B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email"/>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0.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10.png"/><Relationship Id="rId7"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chart" Target="../charts/chart6.xml"/><Relationship Id="rId4" Type="http://schemas.openxmlformats.org/officeDocument/2006/relationships/image" Target="../media/image11.png"/><Relationship Id="rId9" Type="http://schemas.openxmlformats.org/officeDocument/2006/relationships/chart" Target="../charts/chart5.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png"/><Relationship Id="rId7"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195955" y="2374265"/>
            <a:ext cx="5800725" cy="922020"/>
          </a:xfrm>
          <a:prstGeom prst="rect">
            <a:avLst/>
          </a:prstGeom>
          <a:noFill/>
        </p:spPr>
        <p:txBody>
          <a:bodyPr wrap="square" rtlCol="0">
            <a:spAutoFit/>
          </a:bodyPr>
          <a:lstStyle/>
          <a:p>
            <a:pPr algn="ctr"/>
            <a:r>
              <a:rPr lang="zh-CN" altLang="en-US" sz="5400">
                <a:solidFill>
                  <a:srgbClr val="023D05"/>
                </a:solidFill>
                <a:latin typeface="华文中宋" panose="02010600040101010101" charset="-122"/>
                <a:ea typeface="华文中宋" panose="02010600040101010101" charset="-122"/>
              </a:rPr>
              <a:t>闲敲棋子落灯花</a:t>
            </a:r>
          </a:p>
        </p:txBody>
      </p:sp>
      <p:grpSp>
        <p:nvGrpSpPr>
          <p:cNvPr id="12" name="组合 11"/>
          <p:cNvGrpSpPr/>
          <p:nvPr/>
        </p:nvGrpSpPr>
        <p:grpSpPr>
          <a:xfrm>
            <a:off x="3419475" y="3431540"/>
            <a:ext cx="5354320" cy="60960"/>
            <a:chOff x="5675" y="5208"/>
            <a:chExt cx="8432" cy="96"/>
          </a:xfrm>
        </p:grpSpPr>
        <p:cxnSp>
          <p:nvCxnSpPr>
            <p:cNvPr id="10" name="直接连接符 9"/>
            <p:cNvCxnSpPr/>
            <p:nvPr/>
          </p:nvCxnSpPr>
          <p:spPr>
            <a:xfrm>
              <a:off x="5675" y="5208"/>
              <a:ext cx="8432" cy="0"/>
            </a:xfrm>
            <a:prstGeom prst="line">
              <a:avLst/>
            </a:prstGeom>
            <a:ln>
              <a:solidFill>
                <a:srgbClr val="023D05"/>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75" y="5304"/>
              <a:ext cx="8432" cy="0"/>
            </a:xfrm>
            <a:prstGeom prst="line">
              <a:avLst/>
            </a:prstGeom>
            <a:ln w="31750">
              <a:solidFill>
                <a:srgbClr val="023D05"/>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4446905" y="3740150"/>
            <a:ext cx="3300095" cy="332740"/>
          </a:xfrm>
          <a:prstGeom prst="rect">
            <a:avLst/>
          </a:prstGeom>
          <a:noFill/>
          <a:ln>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023D05"/>
                </a:solidFill>
                <a:latin typeface="微软雅黑" panose="020B0503020204020204" charset="-122"/>
                <a:ea typeface="微软雅黑" panose="020B0503020204020204" charset="-122"/>
              </a:rPr>
              <a:t>清新夏日商务通用</a:t>
            </a:r>
            <a:r>
              <a:rPr lang="en-US" altLang="zh-CN">
                <a:solidFill>
                  <a:srgbClr val="023D05"/>
                </a:solidFill>
                <a:latin typeface="微软雅黑" panose="020B0503020204020204" charset="-122"/>
                <a:ea typeface="微软雅黑" panose="020B0503020204020204" charset="-122"/>
              </a:rPr>
              <a:t>PPT</a:t>
            </a:r>
            <a:r>
              <a:rPr lang="zh-CN" altLang="en-US">
                <a:solidFill>
                  <a:srgbClr val="023D05"/>
                </a:solidFill>
                <a:latin typeface="微软雅黑" panose="020B0503020204020204" charset="-122"/>
                <a:ea typeface="微软雅黑" panose="020B0503020204020204" charset="-122"/>
              </a:rPr>
              <a:t>模板</a:t>
            </a:r>
          </a:p>
        </p:txBody>
      </p:sp>
      <p:sp>
        <p:nvSpPr>
          <p:cNvPr id="14" name="文本框 13"/>
          <p:cNvSpPr txBox="1"/>
          <p:nvPr/>
        </p:nvSpPr>
        <p:spPr>
          <a:xfrm>
            <a:off x="3676650" y="1852295"/>
            <a:ext cx="4840605" cy="521970"/>
          </a:xfrm>
          <a:prstGeom prst="rect">
            <a:avLst/>
          </a:prstGeom>
          <a:noFill/>
        </p:spPr>
        <p:txBody>
          <a:bodyPr wrap="square" rtlCol="0">
            <a:spAutoFit/>
          </a:bodyPr>
          <a:lstStyle/>
          <a:p>
            <a:pPr algn="dist"/>
            <a:r>
              <a:rPr lang="en-US" altLang="zh-CN" sz="2800">
                <a:solidFill>
                  <a:srgbClr val="023D05"/>
                </a:solidFill>
                <a:latin typeface="华文仿宋" panose="02010600040101010101" charset="-122"/>
                <a:ea typeface="华文仿宋" panose="02010600040101010101" charset="-122"/>
              </a:rPr>
              <a:t>SUMMER PARADISE</a:t>
            </a:r>
          </a:p>
        </p:txBody>
      </p:sp>
      <p:sp>
        <p:nvSpPr>
          <p:cNvPr id="15" name="矩形 9"/>
          <p:cNvSpPr/>
          <p:nvPr/>
        </p:nvSpPr>
        <p:spPr>
          <a:xfrm>
            <a:off x="3107690" y="4329430"/>
            <a:ext cx="5976620" cy="570865"/>
          </a:xfrm>
          <a:prstGeom prst="rect">
            <a:avLst/>
          </a:prstGeom>
        </p:spPr>
        <p:txBody>
          <a:bodyPr wrap="square">
            <a:spAutoFit/>
          </a:bodyPr>
          <a:lstStyle/>
          <a:p>
            <a:pPr algn="ctr">
              <a:lnSpc>
                <a:spcPct val="130000"/>
              </a:lnSpc>
            </a:pPr>
            <a:r>
              <a:rPr sz="1200" dirty="0">
                <a:solidFill>
                  <a:srgbClr val="023D05"/>
                </a:solidFill>
                <a:latin typeface="微软雅黑" panose="020B0503020204020204" charset="-122"/>
                <a:ea typeface="微软雅黑" panose="020B0503020204020204" charset="-122"/>
                <a:sym typeface="+mn-ea"/>
              </a:rPr>
              <a:t>Time goes by so fast, people go in and out of your life. You must never miss the opportunity to tell these people how much they mean to you.</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1799"/>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2299"/>
                            </p:stCondLst>
                            <p:childTnLst>
                              <p:par>
                                <p:cTn id="34" presetID="22" presetClass="entr" presetSubtype="2"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par>
                          <p:cTn id="37" fill="hold">
                            <p:stCondLst>
                              <p:cond delay="2799"/>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3299"/>
                            </p:stCondLst>
                            <p:childTnLst>
                              <p:par>
                                <p:cTn id="44" presetID="42" presetClass="entr" presetSubtype="0" fill="hold" grpId="1"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animBg="1"/>
      <p:bldP spid="14" grpId="0"/>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179" name="缺对角矩形"/>
          <p:cNvSpPr/>
          <p:nvPr/>
        </p:nvSpPr>
        <p:spPr>
          <a:xfrm>
            <a:off x="1480185" y="2186940"/>
            <a:ext cx="3535680" cy="3535680"/>
          </a:xfrm>
          <a:prstGeom prst="snip2DiagRect">
            <a:avLst>
              <a:gd name="adj1" fmla="val 0"/>
              <a:gd name="adj2" fmla="val 23229"/>
            </a:avLst>
          </a:prstGeom>
          <a:blipFill rotWithShape="1">
            <a:blip r:embed="rId7" cstate="email"/>
            <a:stretch>
              <a:fillRect/>
            </a:stretch>
          </a:blipFill>
          <a:ln w="19050"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文本框 9"/>
          <p:cNvSpPr txBox="1"/>
          <p:nvPr/>
        </p:nvSpPr>
        <p:spPr>
          <a:xfrm>
            <a:off x="5789930" y="2933065"/>
            <a:ext cx="1964055" cy="337185"/>
          </a:xfrm>
          <a:prstGeom prst="rect">
            <a:avLst/>
          </a:prstGeom>
          <a:noFill/>
        </p:spPr>
        <p:txBody>
          <a:bodyPr wrap="square" rtlCol="0">
            <a:spAutoFit/>
          </a:bodyPr>
          <a:lstStyle/>
          <a:p>
            <a:pPr algn="ctr"/>
            <a:r>
              <a:rPr lang="zh-CN" altLang="en-US" sz="1600" b="1" dirty="0">
                <a:solidFill>
                  <a:srgbClr val="023D05"/>
                </a:solidFill>
                <a:latin typeface="微软雅黑" panose="020B0503020204020204" charset="-122"/>
                <a:ea typeface="微软雅黑" panose="020B0503020204020204" charset="-122"/>
                <a:sym typeface="+mn-ea"/>
              </a:rPr>
              <a:t>单击此处输入文本</a:t>
            </a:r>
            <a:endParaRPr lang="zh-CN" altLang="en-US" sz="1600" b="1">
              <a:solidFill>
                <a:schemeClr val="tx1">
                  <a:lumMod val="65000"/>
                  <a:lumOff val="35000"/>
                </a:schemeClr>
              </a:solidFill>
              <a:latin typeface="微软雅黑" panose="020B0503020204020204" charset="-122"/>
              <a:ea typeface="微软雅黑" panose="020B0503020204020204" charset="-122"/>
            </a:endParaRPr>
          </a:p>
        </p:txBody>
      </p:sp>
      <p:sp>
        <p:nvSpPr>
          <p:cNvPr id="13" name="文本框 12"/>
          <p:cNvSpPr txBox="1"/>
          <p:nvPr/>
        </p:nvSpPr>
        <p:spPr>
          <a:xfrm>
            <a:off x="5720715" y="3482340"/>
            <a:ext cx="2101850" cy="1753235"/>
          </a:xfrm>
          <a:prstGeom prst="rect">
            <a:avLst/>
          </a:prstGeom>
          <a:noFill/>
        </p:spPr>
        <p:txBody>
          <a:bodyPr wrap="square" rtlCol="0">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162" name="虚箭头"/>
          <p:cNvSpPr/>
          <p:nvPr/>
        </p:nvSpPr>
        <p:spPr>
          <a:xfrm>
            <a:off x="6587490" y="2278380"/>
            <a:ext cx="367665" cy="337185"/>
          </a:xfrm>
          <a:custGeom>
            <a:avLst/>
            <a:gdLst>
              <a:gd name="connsiteX0" fmla="*/ 277525 w 494328"/>
              <a:gd name="connsiteY0" fmla="*/ 292250 h 324036"/>
              <a:gd name="connsiteX1" fmla="*/ 309311 w 494328"/>
              <a:gd name="connsiteY1" fmla="*/ 292250 h 324036"/>
              <a:gd name="connsiteX2" fmla="*/ 309311 w 494328"/>
              <a:gd name="connsiteY2" fmla="*/ 324036 h 324036"/>
              <a:gd name="connsiteX3" fmla="*/ 277525 w 494328"/>
              <a:gd name="connsiteY3" fmla="*/ 324036 h 324036"/>
              <a:gd name="connsiteX4" fmla="*/ 323779 w 494328"/>
              <a:gd name="connsiteY4" fmla="*/ 243541 h 324036"/>
              <a:gd name="connsiteX5" fmla="*/ 355565 w 494328"/>
              <a:gd name="connsiteY5" fmla="*/ 243541 h 324036"/>
              <a:gd name="connsiteX6" fmla="*/ 355565 w 494328"/>
              <a:gd name="connsiteY6" fmla="*/ 275328 h 324036"/>
              <a:gd name="connsiteX7" fmla="*/ 323779 w 494328"/>
              <a:gd name="connsiteY7" fmla="*/ 275328 h 324036"/>
              <a:gd name="connsiteX8" fmla="*/ 277525 w 494328"/>
              <a:gd name="connsiteY8" fmla="*/ 243541 h 324036"/>
              <a:gd name="connsiteX9" fmla="*/ 309311 w 494328"/>
              <a:gd name="connsiteY9" fmla="*/ 243541 h 324036"/>
              <a:gd name="connsiteX10" fmla="*/ 309311 w 494328"/>
              <a:gd name="connsiteY10" fmla="*/ 275328 h 324036"/>
              <a:gd name="connsiteX11" fmla="*/ 277525 w 494328"/>
              <a:gd name="connsiteY11" fmla="*/ 275328 h 324036"/>
              <a:gd name="connsiteX12" fmla="*/ 370033 w 494328"/>
              <a:gd name="connsiteY12" fmla="*/ 194833 h 324036"/>
              <a:gd name="connsiteX13" fmla="*/ 401820 w 494328"/>
              <a:gd name="connsiteY13" fmla="*/ 194833 h 324036"/>
              <a:gd name="connsiteX14" fmla="*/ 401820 w 494328"/>
              <a:gd name="connsiteY14" fmla="*/ 226620 h 324036"/>
              <a:gd name="connsiteX15" fmla="*/ 370033 w 494328"/>
              <a:gd name="connsiteY15" fmla="*/ 226620 h 324036"/>
              <a:gd name="connsiteX16" fmla="*/ 323779 w 494328"/>
              <a:gd name="connsiteY16" fmla="*/ 194833 h 324036"/>
              <a:gd name="connsiteX17" fmla="*/ 355565 w 494328"/>
              <a:gd name="connsiteY17" fmla="*/ 194833 h 324036"/>
              <a:gd name="connsiteX18" fmla="*/ 355565 w 494328"/>
              <a:gd name="connsiteY18" fmla="*/ 226620 h 324036"/>
              <a:gd name="connsiteX19" fmla="*/ 323779 w 494328"/>
              <a:gd name="connsiteY19" fmla="*/ 226620 h 324036"/>
              <a:gd name="connsiteX20" fmla="*/ 277525 w 494328"/>
              <a:gd name="connsiteY20" fmla="*/ 194833 h 324036"/>
              <a:gd name="connsiteX21" fmla="*/ 309311 w 494328"/>
              <a:gd name="connsiteY21" fmla="*/ 194833 h 324036"/>
              <a:gd name="connsiteX22" fmla="*/ 309311 w 494328"/>
              <a:gd name="connsiteY22" fmla="*/ 226620 h 324036"/>
              <a:gd name="connsiteX23" fmla="*/ 277525 w 494328"/>
              <a:gd name="connsiteY23" fmla="*/ 226620 h 324036"/>
              <a:gd name="connsiteX24" fmla="*/ 231271 w 494328"/>
              <a:gd name="connsiteY24" fmla="*/ 194833 h 324036"/>
              <a:gd name="connsiteX25" fmla="*/ 263057 w 494328"/>
              <a:gd name="connsiteY25" fmla="*/ 194833 h 324036"/>
              <a:gd name="connsiteX26" fmla="*/ 263057 w 494328"/>
              <a:gd name="connsiteY26" fmla="*/ 226620 h 324036"/>
              <a:gd name="connsiteX27" fmla="*/ 231271 w 494328"/>
              <a:gd name="connsiteY27" fmla="*/ 226620 h 324036"/>
              <a:gd name="connsiteX28" fmla="*/ 185016 w 494328"/>
              <a:gd name="connsiteY28" fmla="*/ 194833 h 324036"/>
              <a:gd name="connsiteX29" fmla="*/ 216803 w 494328"/>
              <a:gd name="connsiteY29" fmla="*/ 194833 h 324036"/>
              <a:gd name="connsiteX30" fmla="*/ 216803 w 494328"/>
              <a:gd name="connsiteY30" fmla="*/ 226620 h 324036"/>
              <a:gd name="connsiteX31" fmla="*/ 185016 w 494328"/>
              <a:gd name="connsiteY31" fmla="*/ 226620 h 324036"/>
              <a:gd name="connsiteX32" fmla="*/ 138762 w 494328"/>
              <a:gd name="connsiteY32" fmla="*/ 194833 h 324036"/>
              <a:gd name="connsiteX33" fmla="*/ 170549 w 494328"/>
              <a:gd name="connsiteY33" fmla="*/ 194833 h 324036"/>
              <a:gd name="connsiteX34" fmla="*/ 170549 w 494328"/>
              <a:gd name="connsiteY34" fmla="*/ 226620 h 324036"/>
              <a:gd name="connsiteX35" fmla="*/ 138762 w 494328"/>
              <a:gd name="connsiteY35" fmla="*/ 226620 h 324036"/>
              <a:gd name="connsiteX36" fmla="*/ 92508 w 494328"/>
              <a:gd name="connsiteY36" fmla="*/ 194833 h 324036"/>
              <a:gd name="connsiteX37" fmla="*/ 124294 w 494328"/>
              <a:gd name="connsiteY37" fmla="*/ 194833 h 324036"/>
              <a:gd name="connsiteX38" fmla="*/ 124294 w 494328"/>
              <a:gd name="connsiteY38" fmla="*/ 226620 h 324036"/>
              <a:gd name="connsiteX39" fmla="*/ 92508 w 494328"/>
              <a:gd name="connsiteY39" fmla="*/ 226620 h 324036"/>
              <a:gd name="connsiteX40" fmla="*/ 46254 w 494328"/>
              <a:gd name="connsiteY40" fmla="*/ 194833 h 324036"/>
              <a:gd name="connsiteX41" fmla="*/ 78040 w 494328"/>
              <a:gd name="connsiteY41" fmla="*/ 194833 h 324036"/>
              <a:gd name="connsiteX42" fmla="*/ 78040 w 494328"/>
              <a:gd name="connsiteY42" fmla="*/ 226620 h 324036"/>
              <a:gd name="connsiteX43" fmla="*/ 46254 w 494328"/>
              <a:gd name="connsiteY43" fmla="*/ 226620 h 324036"/>
              <a:gd name="connsiteX44" fmla="*/ 0 w 494328"/>
              <a:gd name="connsiteY44" fmla="*/ 194833 h 324036"/>
              <a:gd name="connsiteX45" fmla="*/ 31787 w 494328"/>
              <a:gd name="connsiteY45" fmla="*/ 194833 h 324036"/>
              <a:gd name="connsiteX46" fmla="*/ 31787 w 494328"/>
              <a:gd name="connsiteY46" fmla="*/ 226620 h 324036"/>
              <a:gd name="connsiteX47" fmla="*/ 0 w 494328"/>
              <a:gd name="connsiteY47" fmla="*/ 226620 h 324036"/>
              <a:gd name="connsiteX48" fmla="*/ 416287 w 494328"/>
              <a:gd name="connsiteY48" fmla="*/ 170479 h 324036"/>
              <a:gd name="connsiteX49" fmla="*/ 448074 w 494328"/>
              <a:gd name="connsiteY49" fmla="*/ 170479 h 324036"/>
              <a:gd name="connsiteX50" fmla="*/ 448074 w 494328"/>
              <a:gd name="connsiteY50" fmla="*/ 202266 h 324036"/>
              <a:gd name="connsiteX51" fmla="*/ 416287 w 494328"/>
              <a:gd name="connsiteY51" fmla="*/ 202266 h 324036"/>
              <a:gd name="connsiteX52" fmla="*/ 462542 w 494328"/>
              <a:gd name="connsiteY52" fmla="*/ 146125 h 324036"/>
              <a:gd name="connsiteX53" fmla="*/ 494328 w 494328"/>
              <a:gd name="connsiteY53" fmla="*/ 146125 h 324036"/>
              <a:gd name="connsiteX54" fmla="*/ 494328 w 494328"/>
              <a:gd name="connsiteY54" fmla="*/ 177911 h 324036"/>
              <a:gd name="connsiteX55" fmla="*/ 462542 w 494328"/>
              <a:gd name="connsiteY55" fmla="*/ 177911 h 324036"/>
              <a:gd name="connsiteX56" fmla="*/ 370033 w 494328"/>
              <a:gd name="connsiteY56" fmla="*/ 146125 h 324036"/>
              <a:gd name="connsiteX57" fmla="*/ 401820 w 494328"/>
              <a:gd name="connsiteY57" fmla="*/ 146125 h 324036"/>
              <a:gd name="connsiteX58" fmla="*/ 401820 w 494328"/>
              <a:gd name="connsiteY58" fmla="*/ 177911 h 324036"/>
              <a:gd name="connsiteX59" fmla="*/ 370033 w 494328"/>
              <a:gd name="connsiteY59" fmla="*/ 177911 h 324036"/>
              <a:gd name="connsiteX60" fmla="*/ 323779 w 494328"/>
              <a:gd name="connsiteY60" fmla="*/ 146125 h 324036"/>
              <a:gd name="connsiteX61" fmla="*/ 355565 w 494328"/>
              <a:gd name="connsiteY61" fmla="*/ 146125 h 324036"/>
              <a:gd name="connsiteX62" fmla="*/ 355565 w 494328"/>
              <a:gd name="connsiteY62" fmla="*/ 177911 h 324036"/>
              <a:gd name="connsiteX63" fmla="*/ 323779 w 494328"/>
              <a:gd name="connsiteY63" fmla="*/ 177911 h 324036"/>
              <a:gd name="connsiteX64" fmla="*/ 277525 w 494328"/>
              <a:gd name="connsiteY64" fmla="*/ 146125 h 324036"/>
              <a:gd name="connsiteX65" fmla="*/ 309311 w 494328"/>
              <a:gd name="connsiteY65" fmla="*/ 146125 h 324036"/>
              <a:gd name="connsiteX66" fmla="*/ 309311 w 494328"/>
              <a:gd name="connsiteY66" fmla="*/ 177911 h 324036"/>
              <a:gd name="connsiteX67" fmla="*/ 277525 w 494328"/>
              <a:gd name="connsiteY67" fmla="*/ 177911 h 324036"/>
              <a:gd name="connsiteX68" fmla="*/ 231271 w 494328"/>
              <a:gd name="connsiteY68" fmla="*/ 146125 h 324036"/>
              <a:gd name="connsiteX69" fmla="*/ 263057 w 494328"/>
              <a:gd name="connsiteY69" fmla="*/ 146125 h 324036"/>
              <a:gd name="connsiteX70" fmla="*/ 263057 w 494328"/>
              <a:gd name="connsiteY70" fmla="*/ 177911 h 324036"/>
              <a:gd name="connsiteX71" fmla="*/ 231271 w 494328"/>
              <a:gd name="connsiteY71" fmla="*/ 177911 h 324036"/>
              <a:gd name="connsiteX72" fmla="*/ 185016 w 494328"/>
              <a:gd name="connsiteY72" fmla="*/ 146125 h 324036"/>
              <a:gd name="connsiteX73" fmla="*/ 216803 w 494328"/>
              <a:gd name="connsiteY73" fmla="*/ 146125 h 324036"/>
              <a:gd name="connsiteX74" fmla="*/ 216803 w 494328"/>
              <a:gd name="connsiteY74" fmla="*/ 177911 h 324036"/>
              <a:gd name="connsiteX75" fmla="*/ 185016 w 494328"/>
              <a:gd name="connsiteY75" fmla="*/ 177911 h 324036"/>
              <a:gd name="connsiteX76" fmla="*/ 138762 w 494328"/>
              <a:gd name="connsiteY76" fmla="*/ 146125 h 324036"/>
              <a:gd name="connsiteX77" fmla="*/ 170549 w 494328"/>
              <a:gd name="connsiteY77" fmla="*/ 146125 h 324036"/>
              <a:gd name="connsiteX78" fmla="*/ 170549 w 494328"/>
              <a:gd name="connsiteY78" fmla="*/ 177911 h 324036"/>
              <a:gd name="connsiteX79" fmla="*/ 138762 w 494328"/>
              <a:gd name="connsiteY79" fmla="*/ 177911 h 324036"/>
              <a:gd name="connsiteX80" fmla="*/ 92508 w 494328"/>
              <a:gd name="connsiteY80" fmla="*/ 146125 h 324036"/>
              <a:gd name="connsiteX81" fmla="*/ 124294 w 494328"/>
              <a:gd name="connsiteY81" fmla="*/ 146125 h 324036"/>
              <a:gd name="connsiteX82" fmla="*/ 124294 w 494328"/>
              <a:gd name="connsiteY82" fmla="*/ 177911 h 324036"/>
              <a:gd name="connsiteX83" fmla="*/ 92508 w 494328"/>
              <a:gd name="connsiteY83" fmla="*/ 177911 h 324036"/>
              <a:gd name="connsiteX84" fmla="*/ 46254 w 494328"/>
              <a:gd name="connsiteY84" fmla="*/ 146125 h 324036"/>
              <a:gd name="connsiteX85" fmla="*/ 78040 w 494328"/>
              <a:gd name="connsiteY85" fmla="*/ 146125 h 324036"/>
              <a:gd name="connsiteX86" fmla="*/ 78040 w 494328"/>
              <a:gd name="connsiteY86" fmla="*/ 177911 h 324036"/>
              <a:gd name="connsiteX87" fmla="*/ 46254 w 494328"/>
              <a:gd name="connsiteY87" fmla="*/ 177911 h 324036"/>
              <a:gd name="connsiteX88" fmla="*/ 0 w 494328"/>
              <a:gd name="connsiteY88" fmla="*/ 146125 h 324036"/>
              <a:gd name="connsiteX89" fmla="*/ 31787 w 494328"/>
              <a:gd name="connsiteY89" fmla="*/ 146125 h 324036"/>
              <a:gd name="connsiteX90" fmla="*/ 31787 w 494328"/>
              <a:gd name="connsiteY90" fmla="*/ 177911 h 324036"/>
              <a:gd name="connsiteX91" fmla="*/ 0 w 494328"/>
              <a:gd name="connsiteY91" fmla="*/ 177911 h 324036"/>
              <a:gd name="connsiteX92" fmla="*/ 416287 w 494328"/>
              <a:gd name="connsiteY92" fmla="*/ 121771 h 324036"/>
              <a:gd name="connsiteX93" fmla="*/ 448074 w 494328"/>
              <a:gd name="connsiteY93" fmla="*/ 121771 h 324036"/>
              <a:gd name="connsiteX94" fmla="*/ 448074 w 494328"/>
              <a:gd name="connsiteY94" fmla="*/ 153557 h 324036"/>
              <a:gd name="connsiteX95" fmla="*/ 416287 w 494328"/>
              <a:gd name="connsiteY95" fmla="*/ 153557 h 324036"/>
              <a:gd name="connsiteX96" fmla="*/ 370033 w 494328"/>
              <a:gd name="connsiteY96" fmla="*/ 97417 h 324036"/>
              <a:gd name="connsiteX97" fmla="*/ 401820 w 494328"/>
              <a:gd name="connsiteY97" fmla="*/ 97417 h 324036"/>
              <a:gd name="connsiteX98" fmla="*/ 401820 w 494328"/>
              <a:gd name="connsiteY98" fmla="*/ 129203 h 324036"/>
              <a:gd name="connsiteX99" fmla="*/ 370033 w 494328"/>
              <a:gd name="connsiteY99" fmla="*/ 129203 h 324036"/>
              <a:gd name="connsiteX100" fmla="*/ 323779 w 494328"/>
              <a:gd name="connsiteY100" fmla="*/ 97417 h 324036"/>
              <a:gd name="connsiteX101" fmla="*/ 355565 w 494328"/>
              <a:gd name="connsiteY101" fmla="*/ 97417 h 324036"/>
              <a:gd name="connsiteX102" fmla="*/ 355565 w 494328"/>
              <a:gd name="connsiteY102" fmla="*/ 129203 h 324036"/>
              <a:gd name="connsiteX103" fmla="*/ 323779 w 494328"/>
              <a:gd name="connsiteY103" fmla="*/ 129203 h 324036"/>
              <a:gd name="connsiteX104" fmla="*/ 277525 w 494328"/>
              <a:gd name="connsiteY104" fmla="*/ 97417 h 324036"/>
              <a:gd name="connsiteX105" fmla="*/ 309311 w 494328"/>
              <a:gd name="connsiteY105" fmla="*/ 97417 h 324036"/>
              <a:gd name="connsiteX106" fmla="*/ 309311 w 494328"/>
              <a:gd name="connsiteY106" fmla="*/ 129203 h 324036"/>
              <a:gd name="connsiteX107" fmla="*/ 277525 w 494328"/>
              <a:gd name="connsiteY107" fmla="*/ 129203 h 324036"/>
              <a:gd name="connsiteX108" fmla="*/ 231271 w 494328"/>
              <a:gd name="connsiteY108" fmla="*/ 97417 h 324036"/>
              <a:gd name="connsiteX109" fmla="*/ 263057 w 494328"/>
              <a:gd name="connsiteY109" fmla="*/ 97417 h 324036"/>
              <a:gd name="connsiteX110" fmla="*/ 263057 w 494328"/>
              <a:gd name="connsiteY110" fmla="*/ 129203 h 324036"/>
              <a:gd name="connsiteX111" fmla="*/ 231271 w 494328"/>
              <a:gd name="connsiteY111" fmla="*/ 129203 h 324036"/>
              <a:gd name="connsiteX112" fmla="*/ 185016 w 494328"/>
              <a:gd name="connsiteY112" fmla="*/ 97417 h 324036"/>
              <a:gd name="connsiteX113" fmla="*/ 216803 w 494328"/>
              <a:gd name="connsiteY113" fmla="*/ 97417 h 324036"/>
              <a:gd name="connsiteX114" fmla="*/ 216803 w 494328"/>
              <a:gd name="connsiteY114" fmla="*/ 129203 h 324036"/>
              <a:gd name="connsiteX115" fmla="*/ 185016 w 494328"/>
              <a:gd name="connsiteY115" fmla="*/ 129203 h 324036"/>
              <a:gd name="connsiteX116" fmla="*/ 138762 w 494328"/>
              <a:gd name="connsiteY116" fmla="*/ 97417 h 324036"/>
              <a:gd name="connsiteX117" fmla="*/ 170549 w 494328"/>
              <a:gd name="connsiteY117" fmla="*/ 97417 h 324036"/>
              <a:gd name="connsiteX118" fmla="*/ 170549 w 494328"/>
              <a:gd name="connsiteY118" fmla="*/ 129203 h 324036"/>
              <a:gd name="connsiteX119" fmla="*/ 138762 w 494328"/>
              <a:gd name="connsiteY119" fmla="*/ 129203 h 324036"/>
              <a:gd name="connsiteX120" fmla="*/ 92508 w 494328"/>
              <a:gd name="connsiteY120" fmla="*/ 97417 h 324036"/>
              <a:gd name="connsiteX121" fmla="*/ 124294 w 494328"/>
              <a:gd name="connsiteY121" fmla="*/ 97417 h 324036"/>
              <a:gd name="connsiteX122" fmla="*/ 124294 w 494328"/>
              <a:gd name="connsiteY122" fmla="*/ 129203 h 324036"/>
              <a:gd name="connsiteX123" fmla="*/ 92508 w 494328"/>
              <a:gd name="connsiteY123" fmla="*/ 129203 h 324036"/>
              <a:gd name="connsiteX124" fmla="*/ 46254 w 494328"/>
              <a:gd name="connsiteY124" fmla="*/ 97417 h 324036"/>
              <a:gd name="connsiteX125" fmla="*/ 78040 w 494328"/>
              <a:gd name="connsiteY125" fmla="*/ 97417 h 324036"/>
              <a:gd name="connsiteX126" fmla="*/ 78040 w 494328"/>
              <a:gd name="connsiteY126" fmla="*/ 129203 h 324036"/>
              <a:gd name="connsiteX127" fmla="*/ 46254 w 494328"/>
              <a:gd name="connsiteY127" fmla="*/ 129203 h 324036"/>
              <a:gd name="connsiteX128" fmla="*/ 0 w 494328"/>
              <a:gd name="connsiteY128" fmla="*/ 97417 h 324036"/>
              <a:gd name="connsiteX129" fmla="*/ 31787 w 494328"/>
              <a:gd name="connsiteY129" fmla="*/ 97417 h 324036"/>
              <a:gd name="connsiteX130" fmla="*/ 31787 w 494328"/>
              <a:gd name="connsiteY130" fmla="*/ 129203 h 324036"/>
              <a:gd name="connsiteX131" fmla="*/ 0 w 494328"/>
              <a:gd name="connsiteY131" fmla="*/ 129203 h 324036"/>
              <a:gd name="connsiteX132" fmla="*/ 323779 w 494328"/>
              <a:gd name="connsiteY132" fmla="*/ 48708 h 324036"/>
              <a:gd name="connsiteX133" fmla="*/ 355565 w 494328"/>
              <a:gd name="connsiteY133" fmla="*/ 48708 h 324036"/>
              <a:gd name="connsiteX134" fmla="*/ 355565 w 494328"/>
              <a:gd name="connsiteY134" fmla="*/ 80495 h 324036"/>
              <a:gd name="connsiteX135" fmla="*/ 323779 w 494328"/>
              <a:gd name="connsiteY135" fmla="*/ 80495 h 324036"/>
              <a:gd name="connsiteX136" fmla="*/ 277525 w 494328"/>
              <a:gd name="connsiteY136" fmla="*/ 48708 h 324036"/>
              <a:gd name="connsiteX137" fmla="*/ 309311 w 494328"/>
              <a:gd name="connsiteY137" fmla="*/ 48708 h 324036"/>
              <a:gd name="connsiteX138" fmla="*/ 309311 w 494328"/>
              <a:gd name="connsiteY138" fmla="*/ 80495 h 324036"/>
              <a:gd name="connsiteX139" fmla="*/ 277525 w 494328"/>
              <a:gd name="connsiteY139" fmla="*/ 80495 h 324036"/>
              <a:gd name="connsiteX140" fmla="*/ 277525 w 494328"/>
              <a:gd name="connsiteY140" fmla="*/ 0 h 324036"/>
              <a:gd name="connsiteX141" fmla="*/ 309311 w 494328"/>
              <a:gd name="connsiteY141" fmla="*/ 0 h 324036"/>
              <a:gd name="connsiteX142" fmla="*/ 309311 w 494328"/>
              <a:gd name="connsiteY142" fmla="*/ 31787 h 324036"/>
              <a:gd name="connsiteX143" fmla="*/ 277525 w 494328"/>
              <a:gd name="connsiteY143" fmla="*/ 31787 h 32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94328" h="324036">
                <a:moveTo>
                  <a:pt x="277525" y="292250"/>
                </a:moveTo>
                <a:lnTo>
                  <a:pt x="309311" y="292250"/>
                </a:lnTo>
                <a:lnTo>
                  <a:pt x="309311" y="324036"/>
                </a:lnTo>
                <a:lnTo>
                  <a:pt x="277525" y="324036"/>
                </a:lnTo>
                <a:close/>
                <a:moveTo>
                  <a:pt x="323779" y="243541"/>
                </a:moveTo>
                <a:lnTo>
                  <a:pt x="355565" y="243541"/>
                </a:lnTo>
                <a:lnTo>
                  <a:pt x="355565" y="275328"/>
                </a:lnTo>
                <a:lnTo>
                  <a:pt x="323779" y="275328"/>
                </a:lnTo>
                <a:close/>
                <a:moveTo>
                  <a:pt x="277525" y="243541"/>
                </a:moveTo>
                <a:lnTo>
                  <a:pt x="309311" y="243541"/>
                </a:lnTo>
                <a:lnTo>
                  <a:pt x="309311" y="275328"/>
                </a:lnTo>
                <a:lnTo>
                  <a:pt x="277525" y="275328"/>
                </a:lnTo>
                <a:close/>
                <a:moveTo>
                  <a:pt x="370033" y="194833"/>
                </a:moveTo>
                <a:lnTo>
                  <a:pt x="401820" y="194833"/>
                </a:lnTo>
                <a:lnTo>
                  <a:pt x="401820" y="226620"/>
                </a:lnTo>
                <a:lnTo>
                  <a:pt x="370033" y="226620"/>
                </a:lnTo>
                <a:close/>
                <a:moveTo>
                  <a:pt x="323779" y="194833"/>
                </a:moveTo>
                <a:lnTo>
                  <a:pt x="355565" y="194833"/>
                </a:lnTo>
                <a:lnTo>
                  <a:pt x="355565" y="226620"/>
                </a:lnTo>
                <a:lnTo>
                  <a:pt x="323779" y="226620"/>
                </a:lnTo>
                <a:close/>
                <a:moveTo>
                  <a:pt x="277525" y="194833"/>
                </a:moveTo>
                <a:lnTo>
                  <a:pt x="309311" y="194833"/>
                </a:lnTo>
                <a:lnTo>
                  <a:pt x="309311" y="226620"/>
                </a:lnTo>
                <a:lnTo>
                  <a:pt x="277525" y="226620"/>
                </a:lnTo>
                <a:close/>
                <a:moveTo>
                  <a:pt x="231271" y="194833"/>
                </a:moveTo>
                <a:lnTo>
                  <a:pt x="263057" y="194833"/>
                </a:lnTo>
                <a:lnTo>
                  <a:pt x="263057" y="226620"/>
                </a:lnTo>
                <a:lnTo>
                  <a:pt x="231271" y="226620"/>
                </a:lnTo>
                <a:close/>
                <a:moveTo>
                  <a:pt x="185016" y="194833"/>
                </a:moveTo>
                <a:lnTo>
                  <a:pt x="216803" y="194833"/>
                </a:lnTo>
                <a:lnTo>
                  <a:pt x="216803" y="226620"/>
                </a:lnTo>
                <a:lnTo>
                  <a:pt x="185016" y="226620"/>
                </a:lnTo>
                <a:close/>
                <a:moveTo>
                  <a:pt x="138762" y="194833"/>
                </a:moveTo>
                <a:lnTo>
                  <a:pt x="170549" y="194833"/>
                </a:lnTo>
                <a:lnTo>
                  <a:pt x="170549" y="226620"/>
                </a:lnTo>
                <a:lnTo>
                  <a:pt x="138762" y="226620"/>
                </a:lnTo>
                <a:close/>
                <a:moveTo>
                  <a:pt x="92508" y="194833"/>
                </a:moveTo>
                <a:lnTo>
                  <a:pt x="124294" y="194833"/>
                </a:lnTo>
                <a:lnTo>
                  <a:pt x="124294" y="226620"/>
                </a:lnTo>
                <a:lnTo>
                  <a:pt x="92508" y="226620"/>
                </a:lnTo>
                <a:close/>
                <a:moveTo>
                  <a:pt x="46254" y="194833"/>
                </a:moveTo>
                <a:lnTo>
                  <a:pt x="78040" y="194833"/>
                </a:lnTo>
                <a:lnTo>
                  <a:pt x="78040" y="226620"/>
                </a:lnTo>
                <a:lnTo>
                  <a:pt x="46254" y="226620"/>
                </a:lnTo>
                <a:close/>
                <a:moveTo>
                  <a:pt x="0" y="194833"/>
                </a:moveTo>
                <a:lnTo>
                  <a:pt x="31787" y="194833"/>
                </a:lnTo>
                <a:lnTo>
                  <a:pt x="31787" y="226620"/>
                </a:lnTo>
                <a:lnTo>
                  <a:pt x="0" y="226620"/>
                </a:lnTo>
                <a:close/>
                <a:moveTo>
                  <a:pt x="416287" y="170479"/>
                </a:moveTo>
                <a:lnTo>
                  <a:pt x="448074" y="170479"/>
                </a:lnTo>
                <a:lnTo>
                  <a:pt x="448074" y="202266"/>
                </a:lnTo>
                <a:lnTo>
                  <a:pt x="416287" y="202266"/>
                </a:lnTo>
                <a:close/>
                <a:moveTo>
                  <a:pt x="462542" y="146125"/>
                </a:moveTo>
                <a:lnTo>
                  <a:pt x="494328" y="146125"/>
                </a:lnTo>
                <a:lnTo>
                  <a:pt x="494328" y="177911"/>
                </a:lnTo>
                <a:lnTo>
                  <a:pt x="462542" y="177911"/>
                </a:lnTo>
                <a:close/>
                <a:moveTo>
                  <a:pt x="370033" y="146125"/>
                </a:moveTo>
                <a:lnTo>
                  <a:pt x="401820" y="146125"/>
                </a:lnTo>
                <a:lnTo>
                  <a:pt x="401820" y="177911"/>
                </a:lnTo>
                <a:lnTo>
                  <a:pt x="370033" y="177911"/>
                </a:lnTo>
                <a:close/>
                <a:moveTo>
                  <a:pt x="323779" y="146125"/>
                </a:moveTo>
                <a:lnTo>
                  <a:pt x="355565" y="146125"/>
                </a:lnTo>
                <a:lnTo>
                  <a:pt x="355565" y="177911"/>
                </a:lnTo>
                <a:lnTo>
                  <a:pt x="323779" y="177911"/>
                </a:lnTo>
                <a:close/>
                <a:moveTo>
                  <a:pt x="277525" y="146125"/>
                </a:moveTo>
                <a:lnTo>
                  <a:pt x="309311" y="146125"/>
                </a:lnTo>
                <a:lnTo>
                  <a:pt x="309311" y="177911"/>
                </a:lnTo>
                <a:lnTo>
                  <a:pt x="277525" y="177911"/>
                </a:lnTo>
                <a:close/>
                <a:moveTo>
                  <a:pt x="231271" y="146125"/>
                </a:moveTo>
                <a:lnTo>
                  <a:pt x="263057" y="146125"/>
                </a:lnTo>
                <a:lnTo>
                  <a:pt x="263057" y="177911"/>
                </a:lnTo>
                <a:lnTo>
                  <a:pt x="231271" y="177911"/>
                </a:lnTo>
                <a:close/>
                <a:moveTo>
                  <a:pt x="185016" y="146125"/>
                </a:moveTo>
                <a:lnTo>
                  <a:pt x="216803" y="146125"/>
                </a:lnTo>
                <a:lnTo>
                  <a:pt x="216803" y="177911"/>
                </a:lnTo>
                <a:lnTo>
                  <a:pt x="185016" y="177911"/>
                </a:lnTo>
                <a:close/>
                <a:moveTo>
                  <a:pt x="138762" y="146125"/>
                </a:moveTo>
                <a:lnTo>
                  <a:pt x="170549" y="146125"/>
                </a:lnTo>
                <a:lnTo>
                  <a:pt x="170549" y="177911"/>
                </a:lnTo>
                <a:lnTo>
                  <a:pt x="138762" y="177911"/>
                </a:lnTo>
                <a:close/>
                <a:moveTo>
                  <a:pt x="92508" y="146125"/>
                </a:moveTo>
                <a:lnTo>
                  <a:pt x="124294" y="146125"/>
                </a:lnTo>
                <a:lnTo>
                  <a:pt x="124294" y="177911"/>
                </a:lnTo>
                <a:lnTo>
                  <a:pt x="92508" y="177911"/>
                </a:lnTo>
                <a:close/>
                <a:moveTo>
                  <a:pt x="46254" y="146125"/>
                </a:moveTo>
                <a:lnTo>
                  <a:pt x="78040" y="146125"/>
                </a:lnTo>
                <a:lnTo>
                  <a:pt x="78040" y="177911"/>
                </a:lnTo>
                <a:lnTo>
                  <a:pt x="46254" y="177911"/>
                </a:lnTo>
                <a:close/>
                <a:moveTo>
                  <a:pt x="0" y="146125"/>
                </a:moveTo>
                <a:lnTo>
                  <a:pt x="31787" y="146125"/>
                </a:lnTo>
                <a:lnTo>
                  <a:pt x="31787" y="177911"/>
                </a:lnTo>
                <a:lnTo>
                  <a:pt x="0" y="177911"/>
                </a:lnTo>
                <a:close/>
                <a:moveTo>
                  <a:pt x="416287" y="121771"/>
                </a:moveTo>
                <a:lnTo>
                  <a:pt x="448074" y="121771"/>
                </a:lnTo>
                <a:lnTo>
                  <a:pt x="448074" y="153557"/>
                </a:lnTo>
                <a:lnTo>
                  <a:pt x="416287" y="153557"/>
                </a:lnTo>
                <a:close/>
                <a:moveTo>
                  <a:pt x="370033" y="97417"/>
                </a:moveTo>
                <a:lnTo>
                  <a:pt x="401820" y="97417"/>
                </a:lnTo>
                <a:lnTo>
                  <a:pt x="401820" y="129203"/>
                </a:lnTo>
                <a:lnTo>
                  <a:pt x="370033" y="129203"/>
                </a:lnTo>
                <a:close/>
                <a:moveTo>
                  <a:pt x="323779" y="97417"/>
                </a:moveTo>
                <a:lnTo>
                  <a:pt x="355565" y="97417"/>
                </a:lnTo>
                <a:lnTo>
                  <a:pt x="355565" y="129203"/>
                </a:lnTo>
                <a:lnTo>
                  <a:pt x="323779" y="129203"/>
                </a:lnTo>
                <a:close/>
                <a:moveTo>
                  <a:pt x="277525" y="97417"/>
                </a:moveTo>
                <a:lnTo>
                  <a:pt x="309311" y="97417"/>
                </a:lnTo>
                <a:lnTo>
                  <a:pt x="309311" y="129203"/>
                </a:lnTo>
                <a:lnTo>
                  <a:pt x="277525" y="129203"/>
                </a:lnTo>
                <a:close/>
                <a:moveTo>
                  <a:pt x="231271" y="97417"/>
                </a:moveTo>
                <a:lnTo>
                  <a:pt x="263057" y="97417"/>
                </a:lnTo>
                <a:lnTo>
                  <a:pt x="263057" y="129203"/>
                </a:lnTo>
                <a:lnTo>
                  <a:pt x="231271" y="129203"/>
                </a:lnTo>
                <a:close/>
                <a:moveTo>
                  <a:pt x="185016" y="97417"/>
                </a:moveTo>
                <a:lnTo>
                  <a:pt x="216803" y="97417"/>
                </a:lnTo>
                <a:lnTo>
                  <a:pt x="216803" y="129203"/>
                </a:lnTo>
                <a:lnTo>
                  <a:pt x="185016" y="129203"/>
                </a:lnTo>
                <a:close/>
                <a:moveTo>
                  <a:pt x="138762" y="97417"/>
                </a:moveTo>
                <a:lnTo>
                  <a:pt x="170549" y="97417"/>
                </a:lnTo>
                <a:lnTo>
                  <a:pt x="170549" y="129203"/>
                </a:lnTo>
                <a:lnTo>
                  <a:pt x="138762" y="129203"/>
                </a:lnTo>
                <a:close/>
                <a:moveTo>
                  <a:pt x="92508" y="97417"/>
                </a:moveTo>
                <a:lnTo>
                  <a:pt x="124294" y="97417"/>
                </a:lnTo>
                <a:lnTo>
                  <a:pt x="124294" y="129203"/>
                </a:lnTo>
                <a:lnTo>
                  <a:pt x="92508" y="129203"/>
                </a:lnTo>
                <a:close/>
                <a:moveTo>
                  <a:pt x="46254" y="97417"/>
                </a:moveTo>
                <a:lnTo>
                  <a:pt x="78040" y="97417"/>
                </a:lnTo>
                <a:lnTo>
                  <a:pt x="78040" y="129203"/>
                </a:lnTo>
                <a:lnTo>
                  <a:pt x="46254" y="129203"/>
                </a:lnTo>
                <a:close/>
                <a:moveTo>
                  <a:pt x="0" y="97417"/>
                </a:moveTo>
                <a:lnTo>
                  <a:pt x="31787" y="97417"/>
                </a:lnTo>
                <a:lnTo>
                  <a:pt x="31787" y="129203"/>
                </a:lnTo>
                <a:lnTo>
                  <a:pt x="0" y="129203"/>
                </a:lnTo>
                <a:close/>
                <a:moveTo>
                  <a:pt x="323779" y="48708"/>
                </a:moveTo>
                <a:lnTo>
                  <a:pt x="355565" y="48708"/>
                </a:lnTo>
                <a:lnTo>
                  <a:pt x="355565" y="80495"/>
                </a:lnTo>
                <a:lnTo>
                  <a:pt x="323779" y="80495"/>
                </a:lnTo>
                <a:close/>
                <a:moveTo>
                  <a:pt x="277525" y="48708"/>
                </a:moveTo>
                <a:lnTo>
                  <a:pt x="309311" y="48708"/>
                </a:lnTo>
                <a:lnTo>
                  <a:pt x="309311" y="80495"/>
                </a:lnTo>
                <a:lnTo>
                  <a:pt x="277525" y="80495"/>
                </a:lnTo>
                <a:close/>
                <a:moveTo>
                  <a:pt x="277525" y="0"/>
                </a:moveTo>
                <a:lnTo>
                  <a:pt x="309311" y="0"/>
                </a:lnTo>
                <a:lnTo>
                  <a:pt x="309311" y="31787"/>
                </a:lnTo>
                <a:lnTo>
                  <a:pt x="277525" y="31787"/>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0" name="电脑"/>
          <p:cNvSpPr/>
          <p:nvPr/>
        </p:nvSpPr>
        <p:spPr bwMode="auto">
          <a:xfrm>
            <a:off x="9472930" y="2278380"/>
            <a:ext cx="368300" cy="337185"/>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23D05"/>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3" name="文本框 2"/>
          <p:cNvSpPr txBox="1"/>
          <p:nvPr/>
        </p:nvSpPr>
        <p:spPr>
          <a:xfrm>
            <a:off x="8712835" y="2933065"/>
            <a:ext cx="1888490" cy="337185"/>
          </a:xfrm>
          <a:prstGeom prst="rect">
            <a:avLst/>
          </a:prstGeom>
          <a:noFill/>
        </p:spPr>
        <p:txBody>
          <a:bodyPr wrap="square" rtlCol="0">
            <a:spAutoFit/>
          </a:bodyPr>
          <a:lstStyle/>
          <a:p>
            <a:pPr algn="ctr"/>
            <a:r>
              <a:rPr lang="zh-CN" altLang="en-US" sz="1600" b="1" dirty="0">
                <a:solidFill>
                  <a:srgbClr val="023D05"/>
                </a:solidFill>
                <a:latin typeface="微软雅黑" panose="020B0503020204020204" charset="-122"/>
                <a:ea typeface="微软雅黑" panose="020B0503020204020204" charset="-122"/>
                <a:sym typeface="+mn-ea"/>
              </a:rPr>
              <a:t>单击此处输入文本</a:t>
            </a:r>
            <a:endParaRPr lang="zh-CN" altLang="en-US" sz="1600" b="1">
              <a:solidFill>
                <a:schemeClr val="tx1">
                  <a:lumMod val="65000"/>
                  <a:lumOff val="35000"/>
                </a:schemeClr>
              </a:solidFill>
              <a:latin typeface="微软雅黑" panose="020B0503020204020204" charset="-122"/>
              <a:ea typeface="微软雅黑" panose="020B0503020204020204" charset="-122"/>
            </a:endParaRPr>
          </a:p>
        </p:txBody>
      </p:sp>
      <p:sp>
        <p:nvSpPr>
          <p:cNvPr id="9" name="文本框 8"/>
          <p:cNvSpPr txBox="1"/>
          <p:nvPr/>
        </p:nvSpPr>
        <p:spPr>
          <a:xfrm>
            <a:off x="8606155" y="3482340"/>
            <a:ext cx="2101850" cy="1753235"/>
          </a:xfrm>
          <a:prstGeom prst="rect">
            <a:avLst/>
          </a:prstGeom>
          <a:noFill/>
        </p:spPr>
        <p:txBody>
          <a:bodyPr wrap="square" rtlCol="0">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cxnSp>
        <p:nvCxnSpPr>
          <p:cNvPr id="12" name="直接连接符 11"/>
          <p:cNvCxnSpPr/>
          <p:nvPr/>
        </p:nvCxnSpPr>
        <p:spPr>
          <a:xfrm>
            <a:off x="8214360" y="2217420"/>
            <a:ext cx="0" cy="3505200"/>
          </a:xfrm>
          <a:prstGeom prst="line">
            <a:avLst/>
          </a:prstGeom>
          <a:ln w="12700">
            <a:solidFill>
              <a:srgbClr val="023D0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403215" y="2186940"/>
            <a:ext cx="0" cy="3505200"/>
          </a:xfrm>
          <a:prstGeom prst="line">
            <a:avLst/>
          </a:prstGeom>
          <a:ln w="12700">
            <a:solidFill>
              <a:srgbClr val="023D0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79"/>
                                        </p:tgtEl>
                                        <p:attrNameLst>
                                          <p:attrName>style.visibility</p:attrName>
                                        </p:attrNameLst>
                                      </p:cBhvr>
                                      <p:to>
                                        <p:strVal val="visible"/>
                                      </p:to>
                                    </p:set>
                                    <p:anim calcmode="lin" valueType="num">
                                      <p:cBhvr>
                                        <p:cTn id="30" dur="500" fill="hold"/>
                                        <p:tgtEl>
                                          <p:spTgt spid="179"/>
                                        </p:tgtEl>
                                        <p:attrNameLst>
                                          <p:attrName>ppt_w</p:attrName>
                                        </p:attrNameLst>
                                      </p:cBhvr>
                                      <p:tavLst>
                                        <p:tav tm="0">
                                          <p:val>
                                            <p:fltVal val="0"/>
                                          </p:val>
                                        </p:tav>
                                        <p:tav tm="100000">
                                          <p:val>
                                            <p:strVal val="#ppt_w"/>
                                          </p:val>
                                        </p:tav>
                                      </p:tavLst>
                                    </p:anim>
                                    <p:anim calcmode="lin" valueType="num">
                                      <p:cBhvr>
                                        <p:cTn id="31" dur="500" fill="hold"/>
                                        <p:tgtEl>
                                          <p:spTgt spid="179"/>
                                        </p:tgtEl>
                                        <p:attrNameLst>
                                          <p:attrName>ppt_h</p:attrName>
                                        </p:attrNameLst>
                                      </p:cBhvr>
                                      <p:tavLst>
                                        <p:tav tm="0">
                                          <p:val>
                                            <p:fltVal val="0"/>
                                          </p:val>
                                        </p:tav>
                                        <p:tav tm="100000">
                                          <p:val>
                                            <p:strVal val="#ppt_h"/>
                                          </p:val>
                                        </p:tav>
                                      </p:tavLst>
                                    </p:anim>
                                    <p:animEffect transition="in" filter="fade">
                                      <p:cBhvr>
                                        <p:cTn id="32" dur="500"/>
                                        <p:tgtEl>
                                          <p:spTgt spid="179"/>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2500"/>
                            </p:stCondLst>
                            <p:childTnLst>
                              <p:par>
                                <p:cTn id="38" presetID="35" presetClass="entr" presetSubtype="0" fill="hold" grpId="1" nodeType="afterEffect">
                                  <p:stCondLst>
                                    <p:cond delay="0"/>
                                  </p:stCondLst>
                                  <p:childTnLst>
                                    <p:set>
                                      <p:cBhvr>
                                        <p:cTn id="39" dur="1" fill="hold">
                                          <p:stCondLst>
                                            <p:cond delay="0"/>
                                          </p:stCondLst>
                                        </p:cTn>
                                        <p:tgtEl>
                                          <p:spTgt spid="162"/>
                                        </p:tgtEl>
                                        <p:attrNameLst>
                                          <p:attrName>style.visibility</p:attrName>
                                        </p:attrNameLst>
                                      </p:cBhvr>
                                      <p:to>
                                        <p:strVal val="visible"/>
                                      </p:to>
                                    </p:set>
                                    <p:animEffect transition="in" filter="fade">
                                      <p:cBhvr>
                                        <p:cTn id="40" dur="500"/>
                                        <p:tgtEl>
                                          <p:spTgt spid="162"/>
                                        </p:tgtEl>
                                      </p:cBhvr>
                                    </p:animEffect>
                                    <p:anim calcmode="lin" valueType="num">
                                      <p:cBhvr>
                                        <p:cTn id="41" dur="500" fill="hold"/>
                                        <p:tgtEl>
                                          <p:spTgt spid="162"/>
                                        </p:tgtEl>
                                        <p:attrNameLst>
                                          <p:attrName>style.rotation</p:attrName>
                                        </p:attrNameLst>
                                      </p:cBhvr>
                                      <p:tavLst>
                                        <p:tav tm="0">
                                          <p:val>
                                            <p:fltVal val="720"/>
                                          </p:val>
                                        </p:tav>
                                        <p:tav tm="100000">
                                          <p:val>
                                            <p:fltVal val="0"/>
                                          </p:val>
                                        </p:tav>
                                      </p:tavLst>
                                    </p:anim>
                                    <p:anim calcmode="lin" valueType="num">
                                      <p:cBhvr>
                                        <p:cTn id="42" dur="500" fill="hold"/>
                                        <p:tgtEl>
                                          <p:spTgt spid="162"/>
                                        </p:tgtEl>
                                        <p:attrNameLst>
                                          <p:attrName>ppt_h</p:attrName>
                                        </p:attrNameLst>
                                      </p:cBhvr>
                                      <p:tavLst>
                                        <p:tav tm="0">
                                          <p:val>
                                            <p:fltVal val="0"/>
                                          </p:val>
                                        </p:tav>
                                        <p:tav tm="100000">
                                          <p:val>
                                            <p:strVal val="#ppt_h"/>
                                          </p:val>
                                        </p:tav>
                                      </p:tavLst>
                                    </p:anim>
                                    <p:anim calcmode="lin" valueType="num">
                                      <p:cBhvr>
                                        <p:cTn id="43" dur="500" fill="hold"/>
                                        <p:tgtEl>
                                          <p:spTgt spid="162"/>
                                        </p:tgtEl>
                                        <p:attrNameLst>
                                          <p:attrName>ppt_w</p:attrName>
                                        </p:attrNameLst>
                                      </p:cBhvr>
                                      <p:tavLst>
                                        <p:tav tm="0">
                                          <p:val>
                                            <p:fltVal val="0"/>
                                          </p:val>
                                        </p:tav>
                                        <p:tav tm="100000">
                                          <p:val>
                                            <p:strVal val="#ppt_w"/>
                                          </p:val>
                                        </p:tav>
                                      </p:tavLst>
                                    </p:anim>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4000"/>
                            </p:stCondLst>
                            <p:childTnLst>
                              <p:par>
                                <p:cTn id="56" presetID="35" presetClass="entr" presetSubtype="0" fill="hold" grpId="1" nodeType="afterEffect">
                                  <p:stCondLst>
                                    <p:cond delay="0"/>
                                  </p:stCondLst>
                                  <p:childTnLst>
                                    <p:set>
                                      <p:cBhvr>
                                        <p:cTn id="57" dur="1" fill="hold">
                                          <p:stCondLst>
                                            <p:cond delay="0"/>
                                          </p:stCondLst>
                                        </p:cTn>
                                        <p:tgtEl>
                                          <p:spTgt spid="2050"/>
                                        </p:tgtEl>
                                        <p:attrNameLst>
                                          <p:attrName>style.visibility</p:attrName>
                                        </p:attrNameLst>
                                      </p:cBhvr>
                                      <p:to>
                                        <p:strVal val="visible"/>
                                      </p:to>
                                    </p:set>
                                    <p:animEffect transition="in" filter="fade">
                                      <p:cBhvr>
                                        <p:cTn id="58" dur="500"/>
                                        <p:tgtEl>
                                          <p:spTgt spid="2050"/>
                                        </p:tgtEl>
                                      </p:cBhvr>
                                    </p:animEffect>
                                    <p:anim calcmode="lin" valueType="num">
                                      <p:cBhvr>
                                        <p:cTn id="59" dur="500" fill="hold"/>
                                        <p:tgtEl>
                                          <p:spTgt spid="2050"/>
                                        </p:tgtEl>
                                        <p:attrNameLst>
                                          <p:attrName>style.rotation</p:attrName>
                                        </p:attrNameLst>
                                      </p:cBhvr>
                                      <p:tavLst>
                                        <p:tav tm="0">
                                          <p:val>
                                            <p:fltVal val="720"/>
                                          </p:val>
                                        </p:tav>
                                        <p:tav tm="100000">
                                          <p:val>
                                            <p:fltVal val="0"/>
                                          </p:val>
                                        </p:tav>
                                      </p:tavLst>
                                    </p:anim>
                                    <p:anim calcmode="lin" valueType="num">
                                      <p:cBhvr>
                                        <p:cTn id="60" dur="500" fill="hold"/>
                                        <p:tgtEl>
                                          <p:spTgt spid="2050"/>
                                        </p:tgtEl>
                                        <p:attrNameLst>
                                          <p:attrName>ppt_h</p:attrName>
                                        </p:attrNameLst>
                                      </p:cBhvr>
                                      <p:tavLst>
                                        <p:tav tm="0">
                                          <p:val>
                                            <p:fltVal val="0"/>
                                          </p:val>
                                        </p:tav>
                                        <p:tav tm="100000">
                                          <p:val>
                                            <p:strVal val="#ppt_h"/>
                                          </p:val>
                                        </p:tav>
                                      </p:tavLst>
                                    </p:anim>
                                    <p:anim calcmode="lin" valueType="num">
                                      <p:cBhvr>
                                        <p:cTn id="61" dur="500" fill="hold"/>
                                        <p:tgtEl>
                                          <p:spTgt spid="2050"/>
                                        </p:tgtEl>
                                        <p:attrNameLst>
                                          <p:attrName>ppt_w</p:attrName>
                                        </p:attrNameLst>
                                      </p:cBhvr>
                                      <p:tavLst>
                                        <p:tav tm="0">
                                          <p:val>
                                            <p:fltVal val="0"/>
                                          </p:val>
                                        </p:tav>
                                        <p:tav tm="100000">
                                          <p:val>
                                            <p:strVal val="#ppt_w"/>
                                          </p:val>
                                        </p:tav>
                                      </p:tavLst>
                                    </p:anim>
                                  </p:childTnLst>
                                </p:cTn>
                              </p:par>
                            </p:childTnLst>
                          </p:cTn>
                        </p:par>
                        <p:par>
                          <p:cTn id="62" fill="hold">
                            <p:stCondLst>
                              <p:cond delay="450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500"/>
                                        <p:tgtEl>
                                          <p:spTgt spid="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up)">
                                      <p:cBhvr>
                                        <p:cTn id="6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179" grpId="0" bldLvl="0" animBg="1"/>
      <p:bldP spid="10" grpId="0"/>
      <p:bldP spid="13" grpId="0"/>
      <p:bldP spid="162" grpId="0" animBg="1"/>
      <p:bldP spid="162" grpId="1" bldLvl="0" animBg="1"/>
      <p:bldP spid="2050" grpId="0" animBg="1"/>
      <p:bldP spid="2050" grpId="1" bldLvl="0" animBg="1"/>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cxnSp>
        <p:nvCxnSpPr>
          <p:cNvPr id="9" name="直接箭头连接符 8"/>
          <p:cNvCxnSpPr/>
          <p:nvPr/>
        </p:nvCxnSpPr>
        <p:spPr>
          <a:xfrm>
            <a:off x="2755988" y="3505359"/>
            <a:ext cx="390474" cy="0"/>
          </a:xfrm>
          <a:prstGeom prst="straightConnector1">
            <a:avLst/>
          </a:prstGeom>
          <a:ln w="12700">
            <a:solidFill>
              <a:srgbClr val="023D0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876221" y="3494644"/>
            <a:ext cx="390474" cy="0"/>
          </a:xfrm>
          <a:prstGeom prst="straightConnector1">
            <a:avLst/>
          </a:prstGeom>
          <a:ln w="12700">
            <a:solidFill>
              <a:srgbClr val="023D0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2616703" y="2675494"/>
            <a:ext cx="404760" cy="284559"/>
          </a:xfrm>
          <a:prstGeom prst="straightConnector1">
            <a:avLst/>
          </a:prstGeom>
          <a:ln w="12700">
            <a:solidFill>
              <a:srgbClr val="023D0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2442896" y="4220926"/>
            <a:ext cx="401188" cy="310753"/>
          </a:xfrm>
          <a:prstGeom prst="straightConnector1">
            <a:avLst/>
          </a:prstGeom>
          <a:ln w="12700">
            <a:solidFill>
              <a:srgbClr val="023D05"/>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bwMode="auto">
          <a:xfrm>
            <a:off x="1077426" y="2655254"/>
            <a:ext cx="1678563" cy="1679972"/>
            <a:chOff x="1196321" y="2179981"/>
            <a:chExt cx="2239617" cy="2239617"/>
          </a:xfrm>
          <a:solidFill>
            <a:schemeClr val="bg1">
              <a:alpha val="30000"/>
            </a:schemeClr>
          </a:solidFill>
        </p:grpSpPr>
        <p:sp>
          <p:nvSpPr>
            <p:cNvPr id="38" name="椭圆 37"/>
            <p:cNvSpPr/>
            <p:nvPr/>
          </p:nvSpPr>
          <p:spPr>
            <a:xfrm>
              <a:off x="1196321" y="2179981"/>
              <a:ext cx="2239617" cy="2239617"/>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a:solidFill>
                  <a:srgbClr val="023D05"/>
                </a:solidFill>
                <a:latin typeface="微软雅黑" panose="020B0503020204020204" charset="-122"/>
                <a:ea typeface="微软雅黑" panose="020B0503020204020204" charset="-122"/>
                <a:cs typeface="+mn-ea"/>
              </a:endParaRPr>
            </a:p>
          </p:txBody>
        </p:sp>
        <p:sp>
          <p:nvSpPr>
            <p:cNvPr id="40" name="文本框 18"/>
            <p:cNvSpPr txBox="1">
              <a:spLocks noChangeArrowheads="1"/>
            </p:cNvSpPr>
            <p:nvPr/>
          </p:nvSpPr>
          <p:spPr bwMode="auto">
            <a:xfrm>
              <a:off x="1569957" y="2900383"/>
              <a:ext cx="1492001" cy="79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600" b="1" dirty="0">
                  <a:solidFill>
                    <a:schemeClr val="bg1"/>
                  </a:solidFill>
                  <a:latin typeface="微软雅黑" panose="020B0503020204020204" charset="-122"/>
                  <a:ea typeface="微软雅黑" panose="020B0503020204020204" charset="-122"/>
                  <a:cs typeface="+mn-ea"/>
                  <a:sym typeface="+mn-ea"/>
                </a:rPr>
                <a:t>单击此处</a:t>
              </a:r>
            </a:p>
            <a:p>
              <a:pPr algn="ctr" eaLnBrk="1" hangingPunct="1"/>
              <a:r>
                <a:rPr lang="zh-CN" altLang="en-US" sz="1600" b="1" dirty="0">
                  <a:solidFill>
                    <a:schemeClr val="bg1"/>
                  </a:solidFill>
                  <a:latin typeface="微软雅黑" panose="020B0503020204020204" charset="-122"/>
                  <a:ea typeface="微软雅黑" panose="020B0503020204020204" charset="-122"/>
                  <a:cs typeface="+mn-ea"/>
                  <a:sym typeface="+mn-ea"/>
                </a:rPr>
                <a:t>输入文本</a:t>
              </a:r>
            </a:p>
          </p:txBody>
        </p:sp>
      </p:grpSp>
      <p:grpSp>
        <p:nvGrpSpPr>
          <p:cNvPr id="62" name="组合 61"/>
          <p:cNvGrpSpPr/>
          <p:nvPr/>
        </p:nvGrpSpPr>
        <p:grpSpPr>
          <a:xfrm>
            <a:off x="2932430" y="4200525"/>
            <a:ext cx="1158240" cy="1158240"/>
            <a:chOff x="4618" y="6615"/>
            <a:chExt cx="1824" cy="1824"/>
          </a:xfrm>
        </p:grpSpPr>
        <p:sp>
          <p:nvSpPr>
            <p:cNvPr id="46" name="椭圆 45"/>
            <p:cNvSpPr/>
            <p:nvPr/>
          </p:nvSpPr>
          <p:spPr>
            <a:xfrm>
              <a:off x="4618" y="6615"/>
              <a:ext cx="1824" cy="1824"/>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a:solidFill>
                  <a:schemeClr val="bg1"/>
                </a:solidFill>
                <a:latin typeface="微软雅黑" panose="020B0503020204020204" charset="-122"/>
                <a:ea typeface="微软雅黑" panose="020B0503020204020204" charset="-122"/>
                <a:cs typeface="+mn-ea"/>
              </a:endParaRPr>
            </a:p>
          </p:txBody>
        </p:sp>
        <p:sp>
          <p:nvSpPr>
            <p:cNvPr id="49" name="文本框 18"/>
            <p:cNvSpPr txBox="1">
              <a:spLocks noChangeArrowheads="1"/>
            </p:cNvSpPr>
            <p:nvPr/>
          </p:nvSpPr>
          <p:spPr bwMode="auto">
            <a:xfrm>
              <a:off x="4681" y="7136"/>
              <a:ext cx="176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charset="-122"/>
                  <a:ea typeface="微软雅黑" panose="020B0503020204020204" charset="-122"/>
                  <a:cs typeface="+mn-ea"/>
                  <a:sym typeface="+mn-ea"/>
                </a:rPr>
                <a:t>单击此处</a:t>
              </a:r>
            </a:p>
            <a:p>
              <a:pPr algn="ctr" eaLnBrk="1" hangingPunct="1"/>
              <a:r>
                <a:rPr lang="zh-CN" altLang="en-US" sz="1400" b="1" dirty="0">
                  <a:solidFill>
                    <a:schemeClr val="bg1"/>
                  </a:solidFill>
                  <a:latin typeface="微软雅黑" panose="020B0503020204020204" charset="-122"/>
                  <a:ea typeface="微软雅黑" panose="020B0503020204020204" charset="-122"/>
                  <a:cs typeface="+mn-ea"/>
                  <a:sym typeface="+mn-ea"/>
                </a:rPr>
                <a:t>输入文本</a:t>
              </a:r>
            </a:p>
          </p:txBody>
        </p:sp>
      </p:grpSp>
      <p:grpSp>
        <p:nvGrpSpPr>
          <p:cNvPr id="59" name="组合 58"/>
          <p:cNvGrpSpPr/>
          <p:nvPr/>
        </p:nvGrpSpPr>
        <p:grpSpPr>
          <a:xfrm>
            <a:off x="2932430" y="1631315"/>
            <a:ext cx="1158240" cy="1158240"/>
            <a:chOff x="4618" y="2569"/>
            <a:chExt cx="1824" cy="1824"/>
          </a:xfrm>
        </p:grpSpPr>
        <p:sp>
          <p:nvSpPr>
            <p:cNvPr id="42" name="椭圆 41"/>
            <p:cNvSpPr/>
            <p:nvPr/>
          </p:nvSpPr>
          <p:spPr>
            <a:xfrm>
              <a:off x="4618" y="2569"/>
              <a:ext cx="1824" cy="1824"/>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a:solidFill>
                  <a:schemeClr val="bg1"/>
                </a:solidFill>
                <a:latin typeface="微软雅黑" panose="020B0503020204020204" charset="-122"/>
                <a:ea typeface="微软雅黑" panose="020B0503020204020204" charset="-122"/>
                <a:cs typeface="+mn-ea"/>
              </a:endParaRPr>
            </a:p>
          </p:txBody>
        </p:sp>
        <p:sp>
          <p:nvSpPr>
            <p:cNvPr id="50" name="文本框 18"/>
            <p:cNvSpPr txBox="1">
              <a:spLocks noChangeArrowheads="1"/>
            </p:cNvSpPr>
            <p:nvPr/>
          </p:nvSpPr>
          <p:spPr bwMode="auto">
            <a:xfrm>
              <a:off x="4681" y="3062"/>
              <a:ext cx="1761"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400" b="1" dirty="0">
                  <a:solidFill>
                    <a:schemeClr val="bg1"/>
                  </a:solidFill>
                  <a:latin typeface="微软雅黑" panose="020B0503020204020204" charset="-122"/>
                  <a:ea typeface="微软雅黑" panose="020B0503020204020204" charset="-122"/>
                  <a:cs typeface="+mn-ea"/>
                  <a:sym typeface="+mn-ea"/>
                </a:rPr>
                <a:t>单击此处</a:t>
              </a:r>
            </a:p>
            <a:p>
              <a:pPr algn="ctr" eaLnBrk="1" hangingPunct="1"/>
              <a:r>
                <a:rPr lang="zh-CN" altLang="en-US" sz="1400" b="1" dirty="0">
                  <a:solidFill>
                    <a:schemeClr val="bg1"/>
                  </a:solidFill>
                  <a:latin typeface="微软雅黑" panose="020B0503020204020204" charset="-122"/>
                  <a:ea typeface="微软雅黑" panose="020B0503020204020204" charset="-122"/>
                  <a:cs typeface="+mn-ea"/>
                  <a:sym typeface="+mn-ea"/>
                </a:rPr>
                <a:t>输入文本</a:t>
              </a:r>
            </a:p>
          </p:txBody>
        </p:sp>
      </p:grpSp>
      <p:grpSp>
        <p:nvGrpSpPr>
          <p:cNvPr id="60" name="组合 59"/>
          <p:cNvGrpSpPr/>
          <p:nvPr/>
        </p:nvGrpSpPr>
        <p:grpSpPr>
          <a:xfrm>
            <a:off x="3082290" y="3130550"/>
            <a:ext cx="857250" cy="728980"/>
            <a:chOff x="4854" y="4930"/>
            <a:chExt cx="1350" cy="1148"/>
          </a:xfrm>
        </p:grpSpPr>
        <p:sp>
          <p:nvSpPr>
            <p:cNvPr id="35" name="椭圆 34"/>
            <p:cNvSpPr/>
            <p:nvPr/>
          </p:nvSpPr>
          <p:spPr>
            <a:xfrm>
              <a:off x="4955" y="4930"/>
              <a:ext cx="1149" cy="114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a:solidFill>
                  <a:schemeClr val="bg1"/>
                </a:solidFill>
                <a:latin typeface="微软雅黑" panose="020B0503020204020204" charset="-122"/>
                <a:ea typeface="微软雅黑" panose="020B0503020204020204" charset="-122"/>
                <a:cs typeface="+mn-ea"/>
              </a:endParaRPr>
            </a:p>
          </p:txBody>
        </p:sp>
        <p:sp>
          <p:nvSpPr>
            <p:cNvPr id="51" name="文本框 18"/>
            <p:cNvSpPr txBox="1">
              <a:spLocks noChangeArrowheads="1"/>
            </p:cNvSpPr>
            <p:nvPr/>
          </p:nvSpPr>
          <p:spPr bwMode="auto">
            <a:xfrm>
              <a:off x="4854" y="5133"/>
              <a:ext cx="135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200" b="1" dirty="0">
                  <a:solidFill>
                    <a:schemeClr val="bg1"/>
                  </a:solidFill>
                  <a:latin typeface="微软雅黑" panose="020B0503020204020204" charset="-122"/>
                  <a:ea typeface="微软雅黑" panose="020B0503020204020204" charset="-122"/>
                  <a:cs typeface="+mn-ea"/>
                  <a:sym typeface="+mn-ea"/>
                </a:rPr>
                <a:t>单击此处</a:t>
              </a:r>
            </a:p>
            <a:p>
              <a:pPr algn="ctr" eaLnBrk="1" hangingPunct="1"/>
              <a:r>
                <a:rPr lang="zh-CN" altLang="en-US" sz="1200" b="1" dirty="0">
                  <a:solidFill>
                    <a:schemeClr val="bg1"/>
                  </a:solidFill>
                  <a:latin typeface="微软雅黑" panose="020B0503020204020204" charset="-122"/>
                  <a:ea typeface="微软雅黑" panose="020B0503020204020204" charset="-122"/>
                  <a:cs typeface="+mn-ea"/>
                  <a:sym typeface="+mn-ea"/>
                </a:rPr>
                <a:t>输入文本</a:t>
              </a:r>
            </a:p>
          </p:txBody>
        </p:sp>
      </p:grpSp>
      <p:grpSp>
        <p:nvGrpSpPr>
          <p:cNvPr id="61" name="组合 60"/>
          <p:cNvGrpSpPr/>
          <p:nvPr/>
        </p:nvGrpSpPr>
        <p:grpSpPr>
          <a:xfrm>
            <a:off x="4203065" y="3130550"/>
            <a:ext cx="857250" cy="728980"/>
            <a:chOff x="6619" y="4930"/>
            <a:chExt cx="1350" cy="1148"/>
          </a:xfrm>
        </p:grpSpPr>
        <p:sp>
          <p:nvSpPr>
            <p:cNvPr id="32" name="椭圆 31"/>
            <p:cNvSpPr/>
            <p:nvPr/>
          </p:nvSpPr>
          <p:spPr>
            <a:xfrm>
              <a:off x="6719" y="4930"/>
              <a:ext cx="1151" cy="114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b="1">
                <a:solidFill>
                  <a:schemeClr val="bg1"/>
                </a:solidFill>
                <a:latin typeface="微软雅黑" panose="020B0503020204020204" charset="-122"/>
                <a:ea typeface="微软雅黑" panose="020B0503020204020204" charset="-122"/>
                <a:cs typeface="+mn-ea"/>
              </a:endParaRPr>
            </a:p>
          </p:txBody>
        </p:sp>
        <p:sp>
          <p:nvSpPr>
            <p:cNvPr id="52" name="文本框 18"/>
            <p:cNvSpPr txBox="1">
              <a:spLocks noChangeArrowheads="1"/>
            </p:cNvSpPr>
            <p:nvPr/>
          </p:nvSpPr>
          <p:spPr bwMode="auto">
            <a:xfrm>
              <a:off x="6619" y="5150"/>
              <a:ext cx="1350"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1200" b="1" dirty="0">
                  <a:solidFill>
                    <a:schemeClr val="bg1"/>
                  </a:solidFill>
                  <a:latin typeface="微软雅黑" panose="020B0503020204020204" charset="-122"/>
                  <a:ea typeface="微软雅黑" panose="020B0503020204020204" charset="-122"/>
                  <a:cs typeface="+mn-ea"/>
                  <a:sym typeface="+mn-ea"/>
                </a:rPr>
                <a:t>单击此处</a:t>
              </a:r>
            </a:p>
            <a:p>
              <a:pPr algn="ctr" eaLnBrk="1" hangingPunct="1"/>
              <a:r>
                <a:rPr lang="zh-CN" altLang="en-US" sz="1200" b="1" dirty="0">
                  <a:solidFill>
                    <a:schemeClr val="bg1"/>
                  </a:solidFill>
                  <a:latin typeface="微软雅黑" panose="020B0503020204020204" charset="-122"/>
                  <a:ea typeface="微软雅黑" panose="020B0503020204020204" charset="-122"/>
                  <a:cs typeface="+mn-ea"/>
                  <a:sym typeface="+mn-ea"/>
                </a:rPr>
                <a:t>输入文本</a:t>
              </a:r>
            </a:p>
          </p:txBody>
        </p:sp>
      </p:grpSp>
      <p:sp>
        <p:nvSpPr>
          <p:cNvPr id="53" name="TextBox 23"/>
          <p:cNvSpPr txBox="1"/>
          <p:nvPr/>
        </p:nvSpPr>
        <p:spPr>
          <a:xfrm>
            <a:off x="4384675" y="1974215"/>
            <a:ext cx="6755765" cy="6400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54" name="TextBox 24"/>
          <p:cNvSpPr txBox="1"/>
          <p:nvPr/>
        </p:nvSpPr>
        <p:spPr>
          <a:xfrm>
            <a:off x="4384804" y="170018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55" name="TextBox 23"/>
          <p:cNvSpPr txBox="1"/>
          <p:nvPr/>
        </p:nvSpPr>
        <p:spPr>
          <a:xfrm>
            <a:off x="5191125" y="3298825"/>
            <a:ext cx="5949315" cy="6400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56" name="TextBox 24"/>
          <p:cNvSpPr txBox="1"/>
          <p:nvPr/>
        </p:nvSpPr>
        <p:spPr>
          <a:xfrm>
            <a:off x="5191254" y="302479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57" name="TextBox 23"/>
          <p:cNvSpPr txBox="1"/>
          <p:nvPr/>
        </p:nvSpPr>
        <p:spPr>
          <a:xfrm>
            <a:off x="4462145" y="4610100"/>
            <a:ext cx="6755765" cy="6400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58" name="TextBox 24"/>
          <p:cNvSpPr txBox="1"/>
          <p:nvPr/>
        </p:nvSpPr>
        <p:spPr>
          <a:xfrm>
            <a:off x="4462274" y="4336066"/>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1" presetClass="entr" presetSubtype="1"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500"/>
                                        <p:tgtEl>
                                          <p:spTgt spid="37"/>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8"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2500"/>
                            </p:stCondLst>
                            <p:childTnLst>
                              <p:par>
                                <p:cTn id="42" presetID="21" presetClass="entr" presetSubtype="1"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heel(1)">
                                      <p:cBhvr>
                                        <p:cTn id="44" dur="500"/>
                                        <p:tgtEl>
                                          <p:spTgt spid="59"/>
                                        </p:tgtEl>
                                      </p:cBhvr>
                                    </p:animEffect>
                                  </p:childTnLst>
                                </p:cTn>
                              </p:par>
                              <p:par>
                                <p:cTn id="45" presetID="21" presetClass="entr" presetSubtype="1"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heel(1)">
                                      <p:cBhvr>
                                        <p:cTn id="47" dur="500"/>
                                        <p:tgtEl>
                                          <p:spTgt spid="60"/>
                                        </p:tgtEl>
                                      </p:cBhvr>
                                    </p:animEffect>
                                  </p:childTnLst>
                                </p:cTn>
                              </p:par>
                              <p:par>
                                <p:cTn id="48" presetID="21" presetClass="entr" presetSubtype="1"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heel(1)">
                                      <p:cBhvr>
                                        <p:cTn id="50" dur="500"/>
                                        <p:tgtEl>
                                          <p:spTgt spid="62"/>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3500"/>
                            </p:stCondLst>
                            <p:childTnLst>
                              <p:par>
                                <p:cTn id="56" presetID="21" presetClass="entr" presetSubtype="1" fill="hold"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wheel(1)">
                                      <p:cBhvr>
                                        <p:cTn id="58" dur="500"/>
                                        <p:tgtEl>
                                          <p:spTgt spid="61"/>
                                        </p:tgtEl>
                                      </p:cBhvr>
                                    </p:animEffect>
                                  </p:childTnLst>
                                </p:cTn>
                              </p:par>
                            </p:childTnLst>
                          </p:cTn>
                        </p:par>
                        <p:par>
                          <p:cTn id="59" fill="hold">
                            <p:stCondLst>
                              <p:cond delay="4000"/>
                            </p:stCondLst>
                            <p:childTnLst>
                              <p:par>
                                <p:cTn id="60" presetID="42" presetClass="entr" presetSubtype="0"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anim calcmode="lin" valueType="num">
                                      <p:cBhvr>
                                        <p:cTn id="63" dur="500" fill="hold"/>
                                        <p:tgtEl>
                                          <p:spTgt spid="53"/>
                                        </p:tgtEl>
                                        <p:attrNameLst>
                                          <p:attrName>ppt_x</p:attrName>
                                        </p:attrNameLst>
                                      </p:cBhvr>
                                      <p:tavLst>
                                        <p:tav tm="0">
                                          <p:val>
                                            <p:strVal val="#ppt_x"/>
                                          </p:val>
                                        </p:tav>
                                        <p:tav tm="100000">
                                          <p:val>
                                            <p:strVal val="#ppt_x"/>
                                          </p:val>
                                        </p:tav>
                                      </p:tavLst>
                                    </p:anim>
                                    <p:anim calcmode="lin" valueType="num">
                                      <p:cBhvr>
                                        <p:cTn id="64" dur="500" fill="hold"/>
                                        <p:tgtEl>
                                          <p:spTgt spid="5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500"/>
                                        <p:tgtEl>
                                          <p:spTgt spid="54"/>
                                        </p:tgtEl>
                                      </p:cBhvr>
                                    </p:animEffect>
                                    <p:anim calcmode="lin" valueType="num">
                                      <p:cBhvr>
                                        <p:cTn id="68" dur="500" fill="hold"/>
                                        <p:tgtEl>
                                          <p:spTgt spid="54"/>
                                        </p:tgtEl>
                                        <p:attrNameLst>
                                          <p:attrName>ppt_x</p:attrName>
                                        </p:attrNameLst>
                                      </p:cBhvr>
                                      <p:tavLst>
                                        <p:tav tm="0">
                                          <p:val>
                                            <p:strVal val="#ppt_x"/>
                                          </p:val>
                                        </p:tav>
                                        <p:tav tm="100000">
                                          <p:val>
                                            <p:strVal val="#ppt_x"/>
                                          </p:val>
                                        </p:tav>
                                      </p:tavLst>
                                    </p:anim>
                                    <p:anim calcmode="lin" valueType="num">
                                      <p:cBhvr>
                                        <p:cTn id="69" dur="5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42"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anim calcmode="lin" valueType="num">
                                      <p:cBhvr>
                                        <p:cTn id="74" dur="500" fill="hold"/>
                                        <p:tgtEl>
                                          <p:spTgt spid="55"/>
                                        </p:tgtEl>
                                        <p:attrNameLst>
                                          <p:attrName>ppt_x</p:attrName>
                                        </p:attrNameLst>
                                      </p:cBhvr>
                                      <p:tavLst>
                                        <p:tav tm="0">
                                          <p:val>
                                            <p:strVal val="#ppt_x"/>
                                          </p:val>
                                        </p:tav>
                                        <p:tav tm="100000">
                                          <p:val>
                                            <p:strVal val="#ppt_x"/>
                                          </p:val>
                                        </p:tav>
                                      </p:tavLst>
                                    </p:anim>
                                    <p:anim calcmode="lin" valueType="num">
                                      <p:cBhvr>
                                        <p:cTn id="75" dur="500" fill="hold"/>
                                        <p:tgtEl>
                                          <p:spTgt spid="5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500"/>
                                        <p:tgtEl>
                                          <p:spTgt spid="56"/>
                                        </p:tgtEl>
                                      </p:cBhvr>
                                    </p:animEffect>
                                    <p:anim calcmode="lin" valueType="num">
                                      <p:cBhvr>
                                        <p:cTn id="79" dur="500" fill="hold"/>
                                        <p:tgtEl>
                                          <p:spTgt spid="56"/>
                                        </p:tgtEl>
                                        <p:attrNameLst>
                                          <p:attrName>ppt_x</p:attrName>
                                        </p:attrNameLst>
                                      </p:cBhvr>
                                      <p:tavLst>
                                        <p:tav tm="0">
                                          <p:val>
                                            <p:strVal val="#ppt_x"/>
                                          </p:val>
                                        </p:tav>
                                        <p:tav tm="100000">
                                          <p:val>
                                            <p:strVal val="#ppt_x"/>
                                          </p:val>
                                        </p:tav>
                                      </p:tavLst>
                                    </p:anim>
                                    <p:anim calcmode="lin" valueType="num">
                                      <p:cBhvr>
                                        <p:cTn id="80" dur="500" fill="hold"/>
                                        <p:tgtEl>
                                          <p:spTgt spid="56"/>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42" presetClass="entr" presetSubtype="0"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anim calcmode="lin" valueType="num">
                                      <p:cBhvr>
                                        <p:cTn id="85" dur="500" fill="hold"/>
                                        <p:tgtEl>
                                          <p:spTgt spid="57"/>
                                        </p:tgtEl>
                                        <p:attrNameLst>
                                          <p:attrName>ppt_x</p:attrName>
                                        </p:attrNameLst>
                                      </p:cBhvr>
                                      <p:tavLst>
                                        <p:tav tm="0">
                                          <p:val>
                                            <p:strVal val="#ppt_x"/>
                                          </p:val>
                                        </p:tav>
                                        <p:tav tm="100000">
                                          <p:val>
                                            <p:strVal val="#ppt_x"/>
                                          </p:val>
                                        </p:tav>
                                      </p:tavLst>
                                    </p:anim>
                                    <p:anim calcmode="lin" valueType="num">
                                      <p:cBhvr>
                                        <p:cTn id="86" dur="500" fill="hold"/>
                                        <p:tgtEl>
                                          <p:spTgt spid="57"/>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anim calcmode="lin" valueType="num">
                                      <p:cBhvr>
                                        <p:cTn id="90" dur="500" fill="hold"/>
                                        <p:tgtEl>
                                          <p:spTgt spid="58"/>
                                        </p:tgtEl>
                                        <p:attrNameLst>
                                          <p:attrName>ppt_x</p:attrName>
                                        </p:attrNameLst>
                                      </p:cBhvr>
                                      <p:tavLst>
                                        <p:tav tm="0">
                                          <p:val>
                                            <p:strVal val="#ppt_x"/>
                                          </p:val>
                                        </p:tav>
                                        <p:tav tm="100000">
                                          <p:val>
                                            <p:strVal val="#ppt_x"/>
                                          </p:val>
                                        </p:tav>
                                      </p:tavLst>
                                    </p:anim>
                                    <p:anim calcmode="lin" valueType="num">
                                      <p:cBhvr>
                                        <p:cTn id="91"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2" name="矩形 1"/>
          <p:cNvSpPr/>
          <p:nvPr/>
        </p:nvSpPr>
        <p:spPr>
          <a:xfrm>
            <a:off x="1428115" y="1453515"/>
            <a:ext cx="2524760" cy="4672330"/>
          </a:xfrm>
          <a:prstGeom prst="rect">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00500" y="3046095"/>
            <a:ext cx="1882140" cy="3079750"/>
          </a:xfrm>
          <a:prstGeom prst="rect">
            <a:avLst/>
          </a:prstGeom>
          <a:blipFill rotWithShape="1">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000500" y="1453515"/>
            <a:ext cx="1882140" cy="1555115"/>
          </a:xfrm>
          <a:prstGeom prst="rect">
            <a:avLst/>
          </a:prstGeom>
          <a:blipFill rotWithShape="1">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205220" y="3117215"/>
            <a:ext cx="4701540" cy="1270"/>
          </a:xfrm>
          <a:prstGeom prst="line">
            <a:avLst/>
          </a:prstGeom>
          <a:ln w="12700">
            <a:solidFill>
              <a:srgbClr val="023D05"/>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205220" y="2611755"/>
            <a:ext cx="2886075" cy="337185"/>
          </a:xfrm>
          <a:prstGeom prst="rect">
            <a:avLst/>
          </a:prstGeom>
          <a:noFill/>
        </p:spPr>
        <p:txBody>
          <a:bodyPr wrap="square" rtlCol="0">
            <a:spAutoFit/>
          </a:bodyPr>
          <a:lstStyle/>
          <a:p>
            <a:pPr algn="l">
              <a:lnSpc>
                <a:spcPct val="100000"/>
              </a:lnSpc>
            </a:pPr>
            <a:r>
              <a:rPr lang="zh-CN" altLang="en-US" sz="1600" b="1" dirty="0">
                <a:solidFill>
                  <a:srgbClr val="023D05"/>
                </a:solidFill>
                <a:latin typeface="微软雅黑" panose="020B0503020204020204" charset="-122"/>
                <a:ea typeface="微软雅黑" panose="020B0503020204020204" charset="-122"/>
                <a:sym typeface="+mn-ea"/>
              </a:rPr>
              <a:t>单击此处输入文本</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53" name="TextBox 23"/>
          <p:cNvSpPr txBox="1"/>
          <p:nvPr/>
        </p:nvSpPr>
        <p:spPr>
          <a:xfrm>
            <a:off x="6205220" y="3251835"/>
            <a:ext cx="4942205" cy="9220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cxnSp>
        <p:nvCxnSpPr>
          <p:cNvPr id="15" name="直接连接符 14"/>
          <p:cNvCxnSpPr/>
          <p:nvPr/>
        </p:nvCxnSpPr>
        <p:spPr>
          <a:xfrm>
            <a:off x="6205220" y="5042535"/>
            <a:ext cx="4729480" cy="5715"/>
          </a:xfrm>
          <a:prstGeom prst="line">
            <a:avLst/>
          </a:prstGeom>
          <a:ln w="12700">
            <a:solidFill>
              <a:srgbClr val="023D05"/>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205220" y="4537075"/>
            <a:ext cx="2886075" cy="337185"/>
          </a:xfrm>
          <a:prstGeom prst="rect">
            <a:avLst/>
          </a:prstGeom>
          <a:noFill/>
        </p:spPr>
        <p:txBody>
          <a:bodyPr wrap="square" rtlCol="0">
            <a:spAutoFit/>
          </a:bodyPr>
          <a:lstStyle/>
          <a:p>
            <a:pPr algn="l">
              <a:lnSpc>
                <a:spcPct val="100000"/>
              </a:lnSpc>
            </a:pPr>
            <a:r>
              <a:rPr lang="zh-CN" altLang="en-US" sz="1600" b="1" dirty="0">
                <a:solidFill>
                  <a:srgbClr val="023D05"/>
                </a:solidFill>
                <a:latin typeface="微软雅黑" panose="020B0503020204020204" charset="-122"/>
                <a:ea typeface="微软雅黑" panose="020B0503020204020204" charset="-122"/>
                <a:sym typeface="+mn-ea"/>
              </a:rPr>
              <a:t>单击此处输入文本</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17" name="TextBox 23"/>
          <p:cNvSpPr txBox="1"/>
          <p:nvPr/>
        </p:nvSpPr>
        <p:spPr>
          <a:xfrm>
            <a:off x="6205220" y="5177155"/>
            <a:ext cx="4942205" cy="9220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17" presetClass="entr" presetSubtype="1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par>
                          <p:cTn id="38" fill="hold">
                            <p:stCondLst>
                              <p:cond delay="2500"/>
                            </p:stCondLst>
                            <p:childTnLst>
                              <p:par>
                                <p:cTn id="39" presetID="18" presetClass="entr" presetSubtype="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downRight)">
                                      <p:cBhvr>
                                        <p:cTn id="41" dur="500"/>
                                        <p:tgtEl>
                                          <p:spTgt spid="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anim calcmode="lin" valueType="num">
                                      <p:cBhvr>
                                        <p:cTn id="53" dur="500" fill="hold"/>
                                        <p:tgtEl>
                                          <p:spTgt spid="53"/>
                                        </p:tgtEl>
                                        <p:attrNameLst>
                                          <p:attrName>ppt_x</p:attrName>
                                        </p:attrNameLst>
                                      </p:cBhvr>
                                      <p:tavLst>
                                        <p:tav tm="0">
                                          <p:val>
                                            <p:strVal val="#ppt_x"/>
                                          </p:val>
                                        </p:tav>
                                        <p:tav tm="100000">
                                          <p:val>
                                            <p:strVal val="#ppt_x"/>
                                          </p:val>
                                        </p:tav>
                                      </p:tavLst>
                                    </p:anim>
                                    <p:anim calcmode="lin" valueType="num">
                                      <p:cBhvr>
                                        <p:cTn id="54" dur="500" fill="hold"/>
                                        <p:tgtEl>
                                          <p:spTgt spid="53"/>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par>
                                <p:cTn id="59" presetID="22" presetClass="entr" presetSubtype="8"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strVal val="#ppt_x"/>
                                          </p:val>
                                        </p:tav>
                                        <p:tav tm="100000">
                                          <p:val>
                                            <p:strVal val="#ppt_x"/>
                                          </p:val>
                                        </p:tav>
                                      </p:tavLst>
                                    </p:anim>
                                    <p:anim calcmode="lin" valueType="num">
                                      <p:cBhvr>
                                        <p:cTn id="6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 grpId="0" bldLvl="0" animBg="1"/>
      <p:bldP spid="3" grpId="0" bldLvl="0" animBg="1"/>
      <p:bldP spid="9" grpId="0" bldLvl="0" animBg="1"/>
      <p:bldP spid="14" grpId="0"/>
      <p:bldP spid="53"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28" name="Freeform 7"/>
          <p:cNvSpPr/>
          <p:nvPr/>
        </p:nvSpPr>
        <p:spPr bwMode="auto">
          <a:xfrm>
            <a:off x="3524885" y="1735455"/>
            <a:ext cx="1799590" cy="488315"/>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6350" cap="flat" cmpd="sng">
            <a:solidFill>
              <a:srgbClr val="023D05"/>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29" name="Freeform 8"/>
          <p:cNvSpPr/>
          <p:nvPr/>
        </p:nvSpPr>
        <p:spPr bwMode="auto">
          <a:xfrm>
            <a:off x="7526020" y="1735455"/>
            <a:ext cx="831850" cy="112077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6350" cap="flat" cmpd="sng">
            <a:solidFill>
              <a:srgbClr val="023D05"/>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0" name="Freeform 9"/>
          <p:cNvSpPr/>
          <p:nvPr/>
        </p:nvSpPr>
        <p:spPr bwMode="auto">
          <a:xfrm>
            <a:off x="6872605" y="4514215"/>
            <a:ext cx="1485265" cy="488315"/>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6350" cap="flat" cmpd="sng">
            <a:solidFill>
              <a:srgbClr val="023D05"/>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1" name="Freeform 10"/>
          <p:cNvSpPr/>
          <p:nvPr/>
        </p:nvSpPr>
        <p:spPr bwMode="auto">
          <a:xfrm>
            <a:off x="3524885" y="4449445"/>
            <a:ext cx="1112520" cy="32258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6350" cap="flat" cmpd="sng">
            <a:solidFill>
              <a:srgbClr val="023D05"/>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65000"/>
                  <a:lumOff val="35000"/>
                </a:schemeClr>
              </a:solidFill>
            </a:endParaRPr>
          </a:p>
        </p:txBody>
      </p:sp>
      <p:sp>
        <p:nvSpPr>
          <p:cNvPr id="32" name="Freeform 11"/>
          <p:cNvSpPr/>
          <p:nvPr/>
        </p:nvSpPr>
        <p:spPr bwMode="auto">
          <a:xfrm>
            <a:off x="6757670" y="3503930"/>
            <a:ext cx="99060" cy="199390"/>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rgbClr val="023D05"/>
            </a:solidFill>
            <a:round/>
          </a:ln>
          <a:extLst>
            <a:ext uri="{909E8E84-426E-40DD-AFC4-6F175D3DCCD1}">
              <a14:hiddenFill xmlns:a14="http://schemas.microsoft.com/office/drawing/2010/main">
                <a:solidFill>
                  <a:srgbClr val="66C6C2"/>
                </a:solidFill>
              </a14:hiddenFill>
            </a:ext>
          </a:extLst>
        </p:spPr>
        <p:txBody>
          <a:bodyPr/>
          <a:lstStyle/>
          <a:p>
            <a:endParaRPr lang="zh-CN" altLang="en-US">
              <a:solidFill>
                <a:schemeClr val="tx1">
                  <a:lumMod val="65000"/>
                  <a:lumOff val="35000"/>
                </a:schemeClr>
              </a:solidFill>
            </a:endParaRPr>
          </a:p>
        </p:txBody>
      </p:sp>
      <p:sp>
        <p:nvSpPr>
          <p:cNvPr id="33" name="Freeform 12"/>
          <p:cNvSpPr/>
          <p:nvPr/>
        </p:nvSpPr>
        <p:spPr bwMode="auto">
          <a:xfrm>
            <a:off x="5308600" y="3503930"/>
            <a:ext cx="99695" cy="199390"/>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rgbClr val="023D05"/>
            </a:solidFill>
            <a:round/>
          </a:ln>
          <a:extLst>
            <a:ext uri="{909E8E84-426E-40DD-AFC4-6F175D3DCCD1}">
              <a14:hiddenFill xmlns:a14="http://schemas.microsoft.com/office/drawing/2010/main">
                <a:solidFill>
                  <a:srgbClr val="66C6C2"/>
                </a:solidFill>
              </a14:hiddenFill>
            </a:ext>
          </a:extLst>
        </p:spPr>
        <p:txBody>
          <a:bodyPr/>
          <a:lstStyle/>
          <a:p>
            <a:endParaRPr lang="zh-CN" altLang="en-US">
              <a:solidFill>
                <a:schemeClr val="tx1">
                  <a:lumMod val="65000"/>
                  <a:lumOff val="35000"/>
                </a:schemeClr>
              </a:solidFill>
            </a:endParaRPr>
          </a:p>
        </p:txBody>
      </p:sp>
      <p:sp>
        <p:nvSpPr>
          <p:cNvPr id="34" name="Freeform 13"/>
          <p:cNvSpPr/>
          <p:nvPr/>
        </p:nvSpPr>
        <p:spPr bwMode="auto">
          <a:xfrm>
            <a:off x="5995035" y="4229100"/>
            <a:ext cx="199390" cy="100330"/>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rgbClr val="023D05"/>
            </a:solidFill>
            <a:round/>
          </a:ln>
          <a:extLst>
            <a:ext uri="{909E8E84-426E-40DD-AFC4-6F175D3DCCD1}">
              <a14:hiddenFill xmlns:a14="http://schemas.microsoft.com/office/drawing/2010/main">
                <a:solidFill>
                  <a:srgbClr val="66C6C2"/>
                </a:solidFill>
              </a14:hiddenFill>
            </a:ext>
          </a:extLst>
        </p:spPr>
        <p:txBody>
          <a:bodyPr/>
          <a:lstStyle/>
          <a:p>
            <a:endParaRPr lang="zh-CN" altLang="en-US">
              <a:solidFill>
                <a:schemeClr val="tx1">
                  <a:lumMod val="65000"/>
                  <a:lumOff val="35000"/>
                </a:schemeClr>
              </a:solidFill>
            </a:endParaRPr>
          </a:p>
        </p:txBody>
      </p:sp>
      <p:sp>
        <p:nvSpPr>
          <p:cNvPr id="35" name="Freeform 14"/>
          <p:cNvSpPr/>
          <p:nvPr/>
        </p:nvSpPr>
        <p:spPr bwMode="auto">
          <a:xfrm>
            <a:off x="5995670" y="2856230"/>
            <a:ext cx="198755" cy="99060"/>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rgbClr val="023D05"/>
            </a:solidFill>
            <a:round/>
          </a:ln>
          <a:extLst>
            <a:ext uri="{909E8E84-426E-40DD-AFC4-6F175D3DCCD1}">
              <a14:hiddenFill xmlns:a14="http://schemas.microsoft.com/office/drawing/2010/main">
                <a:solidFill>
                  <a:srgbClr val="66C6C2"/>
                </a:solidFill>
              </a14:hiddenFill>
            </a:ext>
          </a:extLst>
        </p:spPr>
        <p:txBody>
          <a:bodyPr/>
          <a:lstStyle/>
          <a:p>
            <a:endParaRPr lang="zh-CN" altLang="en-US">
              <a:solidFill>
                <a:schemeClr val="tx1">
                  <a:lumMod val="65000"/>
                  <a:lumOff val="35000"/>
                </a:schemeClr>
              </a:solidFill>
            </a:endParaRPr>
          </a:p>
        </p:txBody>
      </p:sp>
      <p:grpSp>
        <p:nvGrpSpPr>
          <p:cNvPr id="13" name="组合 12"/>
          <p:cNvGrpSpPr/>
          <p:nvPr/>
        </p:nvGrpSpPr>
        <p:grpSpPr>
          <a:xfrm>
            <a:off x="5532120" y="1637030"/>
            <a:ext cx="1123950" cy="1121410"/>
            <a:chOff x="8712" y="2386"/>
            <a:chExt cx="1770" cy="1766"/>
          </a:xfrm>
        </p:grpSpPr>
        <p:sp>
          <p:nvSpPr>
            <p:cNvPr id="23" name="Oval 2"/>
            <p:cNvSpPr>
              <a:spLocks noChangeArrowheads="1"/>
            </p:cNvSpPr>
            <p:nvPr/>
          </p:nvSpPr>
          <p:spPr bwMode="auto">
            <a:xfrm>
              <a:off x="8712" y="2386"/>
              <a:ext cx="1771" cy="1767"/>
            </a:xfrm>
            <a:prstGeom prst="ellipse">
              <a:avLst/>
            </a:prstGeom>
            <a:solidFill>
              <a:srgbClr val="023D05"/>
            </a:solidFill>
            <a:ln>
              <a:noFill/>
            </a:ln>
          </p:spPr>
          <p:txBody>
            <a:bodyPr/>
            <a:lstStyle/>
            <a:p>
              <a:endParaRPr lang="zh-CN" altLang="en-US">
                <a:solidFill>
                  <a:schemeClr val="tx1">
                    <a:lumMod val="65000"/>
                    <a:lumOff val="35000"/>
                  </a:schemeClr>
                </a:solidFill>
              </a:endParaRPr>
            </a:p>
          </p:txBody>
        </p:sp>
        <p:sp>
          <p:nvSpPr>
            <p:cNvPr id="40" name="Freeform 19"/>
            <p:cNvSpPr>
              <a:spLocks noEditPoints="1"/>
            </p:cNvSpPr>
            <p:nvPr/>
          </p:nvSpPr>
          <p:spPr bwMode="auto">
            <a:xfrm>
              <a:off x="9276" y="2940"/>
              <a:ext cx="644" cy="659"/>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7" name="组合 16"/>
          <p:cNvGrpSpPr/>
          <p:nvPr/>
        </p:nvGrpSpPr>
        <p:grpSpPr>
          <a:xfrm>
            <a:off x="4119245" y="3046730"/>
            <a:ext cx="1121410" cy="1121410"/>
            <a:chOff x="6487" y="4606"/>
            <a:chExt cx="1766" cy="1766"/>
          </a:xfrm>
        </p:grpSpPr>
        <p:sp>
          <p:nvSpPr>
            <p:cNvPr id="26" name="Oval 5"/>
            <p:cNvSpPr>
              <a:spLocks noChangeArrowheads="1"/>
            </p:cNvSpPr>
            <p:nvPr/>
          </p:nvSpPr>
          <p:spPr bwMode="auto">
            <a:xfrm>
              <a:off x="6487" y="4606"/>
              <a:ext cx="1767" cy="1767"/>
            </a:xfrm>
            <a:prstGeom prst="ellipse">
              <a:avLst/>
            </a:prstGeom>
            <a:solidFill>
              <a:srgbClr val="023D05"/>
            </a:solidFill>
            <a:ln>
              <a:noFill/>
            </a:ln>
          </p:spPr>
          <p:txBody>
            <a:bodyPr/>
            <a:lstStyle/>
            <a:p>
              <a:endParaRPr lang="zh-CN" altLang="en-US">
                <a:solidFill>
                  <a:schemeClr val="tx1">
                    <a:lumMod val="65000"/>
                    <a:lumOff val="35000"/>
                  </a:schemeClr>
                </a:solidFill>
              </a:endParaRPr>
            </a:p>
          </p:txBody>
        </p:sp>
        <p:grpSp>
          <p:nvGrpSpPr>
            <p:cNvPr id="41" name="Group 20"/>
            <p:cNvGrpSpPr/>
            <p:nvPr/>
          </p:nvGrpSpPr>
          <p:grpSpPr bwMode="auto">
            <a:xfrm>
              <a:off x="6964" y="5018"/>
              <a:ext cx="812" cy="827"/>
              <a:chOff x="0" y="0"/>
              <a:chExt cx="276" cy="281"/>
            </a:xfrm>
          </p:grpSpPr>
          <p:sp>
            <p:nvSpPr>
              <p:cNvPr id="42"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3"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6" name="组合 15"/>
          <p:cNvGrpSpPr/>
          <p:nvPr/>
        </p:nvGrpSpPr>
        <p:grpSpPr>
          <a:xfrm>
            <a:off x="5534025" y="4451350"/>
            <a:ext cx="1125220" cy="1125220"/>
            <a:chOff x="8715" y="6818"/>
            <a:chExt cx="1772" cy="1772"/>
          </a:xfrm>
        </p:grpSpPr>
        <p:sp>
          <p:nvSpPr>
            <p:cNvPr id="27" name="Oval 6"/>
            <p:cNvSpPr>
              <a:spLocks noChangeArrowheads="1"/>
            </p:cNvSpPr>
            <p:nvPr/>
          </p:nvSpPr>
          <p:spPr bwMode="auto">
            <a:xfrm>
              <a:off x="8715" y="6818"/>
              <a:ext cx="1772" cy="1772"/>
            </a:xfrm>
            <a:prstGeom prst="ellipse">
              <a:avLst/>
            </a:prstGeom>
            <a:solidFill>
              <a:srgbClr val="023D05"/>
            </a:solidFill>
            <a:ln>
              <a:noFill/>
            </a:ln>
          </p:spPr>
          <p:txBody>
            <a:bodyPr/>
            <a:lstStyle/>
            <a:p>
              <a:endParaRPr lang="zh-CN" altLang="en-US">
                <a:solidFill>
                  <a:schemeClr val="tx1">
                    <a:lumMod val="65000"/>
                    <a:lumOff val="35000"/>
                  </a:schemeClr>
                </a:solidFill>
              </a:endParaRPr>
            </a:p>
          </p:txBody>
        </p:sp>
        <p:sp>
          <p:nvSpPr>
            <p:cNvPr id="44" name="Freeform 23"/>
            <p:cNvSpPr>
              <a:spLocks noEditPoints="1"/>
            </p:cNvSpPr>
            <p:nvPr/>
          </p:nvSpPr>
          <p:spPr bwMode="auto">
            <a:xfrm>
              <a:off x="9241" y="7323"/>
              <a:ext cx="717" cy="761"/>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nvGrpSpPr>
          <p:cNvPr id="15" name="组合 14"/>
          <p:cNvGrpSpPr/>
          <p:nvPr/>
        </p:nvGrpSpPr>
        <p:grpSpPr>
          <a:xfrm>
            <a:off x="6934200" y="3042920"/>
            <a:ext cx="1122680" cy="1121410"/>
            <a:chOff x="10920" y="4600"/>
            <a:chExt cx="1768" cy="1766"/>
          </a:xfrm>
        </p:grpSpPr>
        <p:sp>
          <p:nvSpPr>
            <p:cNvPr id="25" name="Oval 4"/>
            <p:cNvSpPr>
              <a:spLocks noChangeArrowheads="1"/>
            </p:cNvSpPr>
            <p:nvPr/>
          </p:nvSpPr>
          <p:spPr bwMode="auto">
            <a:xfrm>
              <a:off x="10920" y="4600"/>
              <a:ext cx="1768" cy="1767"/>
            </a:xfrm>
            <a:prstGeom prst="ellipse">
              <a:avLst/>
            </a:prstGeom>
            <a:solidFill>
              <a:srgbClr val="023D05"/>
            </a:solidFill>
            <a:ln>
              <a:noFill/>
            </a:ln>
          </p:spPr>
          <p:txBody>
            <a:bodyPr/>
            <a:lstStyle/>
            <a:p>
              <a:endParaRPr lang="zh-CN" altLang="en-US">
                <a:solidFill>
                  <a:schemeClr val="tx1">
                    <a:lumMod val="65000"/>
                    <a:lumOff val="35000"/>
                  </a:schemeClr>
                </a:solidFill>
              </a:endParaRPr>
            </a:p>
          </p:txBody>
        </p:sp>
        <p:grpSp>
          <p:nvGrpSpPr>
            <p:cNvPr id="45" name="Group 24"/>
            <p:cNvGrpSpPr/>
            <p:nvPr/>
          </p:nvGrpSpPr>
          <p:grpSpPr bwMode="auto">
            <a:xfrm>
              <a:off x="11450" y="5125"/>
              <a:ext cx="709" cy="607"/>
              <a:chOff x="0" y="0"/>
              <a:chExt cx="280" cy="240"/>
            </a:xfrm>
          </p:grpSpPr>
          <p:sp>
            <p:nvSpPr>
              <p:cNvPr id="46"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47"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grpSp>
      </p:grpSp>
      <p:grpSp>
        <p:nvGrpSpPr>
          <p:cNvPr id="14" name="组合 13"/>
          <p:cNvGrpSpPr/>
          <p:nvPr/>
        </p:nvGrpSpPr>
        <p:grpSpPr>
          <a:xfrm>
            <a:off x="5675630" y="3183255"/>
            <a:ext cx="840740" cy="840740"/>
            <a:chOff x="8938" y="4821"/>
            <a:chExt cx="1324" cy="1324"/>
          </a:xfrm>
        </p:grpSpPr>
        <p:sp>
          <p:nvSpPr>
            <p:cNvPr id="24" name="Oval 3"/>
            <p:cNvSpPr>
              <a:spLocks noChangeArrowheads="1"/>
            </p:cNvSpPr>
            <p:nvPr/>
          </p:nvSpPr>
          <p:spPr bwMode="auto">
            <a:xfrm>
              <a:off x="8938" y="4821"/>
              <a:ext cx="1325" cy="1325"/>
            </a:xfrm>
            <a:prstGeom prst="ellipse">
              <a:avLst/>
            </a:prstGeom>
            <a:solidFill>
              <a:srgbClr val="023D05"/>
            </a:solidFill>
            <a:ln w="9525" cmpd="sng">
              <a:noFill/>
              <a:round/>
            </a:ln>
          </p:spPr>
          <p:txBody>
            <a:bodyPr/>
            <a:lstStyle/>
            <a:p>
              <a:endParaRPr lang="zh-CN" altLang="en-US">
                <a:solidFill>
                  <a:schemeClr val="tx1">
                    <a:lumMod val="65000"/>
                    <a:lumOff val="35000"/>
                  </a:schemeClr>
                </a:solidFill>
              </a:endParaRPr>
            </a:p>
          </p:txBody>
        </p:sp>
        <p:sp>
          <p:nvSpPr>
            <p:cNvPr id="48" name="Freeform 27"/>
            <p:cNvSpPr>
              <a:spLocks noEditPoints="1"/>
            </p:cNvSpPr>
            <p:nvPr/>
          </p:nvSpPr>
          <p:spPr bwMode="auto">
            <a:xfrm>
              <a:off x="9334" y="5169"/>
              <a:ext cx="534" cy="498"/>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endParaRPr lang="zh-CN" altLang="en-US">
                <a:solidFill>
                  <a:schemeClr val="tx1">
                    <a:lumMod val="65000"/>
                    <a:lumOff val="35000"/>
                  </a:schemeClr>
                </a:solidFill>
              </a:endParaRPr>
            </a:p>
          </p:txBody>
        </p:sp>
      </p:grpSp>
      <p:sp>
        <p:nvSpPr>
          <p:cNvPr id="21" name="TextBox 23"/>
          <p:cNvSpPr txBox="1"/>
          <p:nvPr/>
        </p:nvSpPr>
        <p:spPr>
          <a:xfrm>
            <a:off x="1029970" y="1952625"/>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2" name="TextBox 24"/>
          <p:cNvSpPr txBox="1"/>
          <p:nvPr/>
        </p:nvSpPr>
        <p:spPr>
          <a:xfrm>
            <a:off x="1042164" y="163668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 name="TextBox 23"/>
          <p:cNvSpPr txBox="1"/>
          <p:nvPr/>
        </p:nvSpPr>
        <p:spPr>
          <a:xfrm>
            <a:off x="1042035" y="4917440"/>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3" name="TextBox 24"/>
          <p:cNvSpPr txBox="1"/>
          <p:nvPr/>
        </p:nvSpPr>
        <p:spPr>
          <a:xfrm>
            <a:off x="1054229" y="4601496"/>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9" name="TextBox 23"/>
          <p:cNvSpPr txBox="1"/>
          <p:nvPr/>
        </p:nvSpPr>
        <p:spPr>
          <a:xfrm>
            <a:off x="8522335" y="1916430"/>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10" name="TextBox 24"/>
          <p:cNvSpPr txBox="1"/>
          <p:nvPr/>
        </p:nvSpPr>
        <p:spPr>
          <a:xfrm>
            <a:off x="8534529" y="1600486"/>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12" name="TextBox 23"/>
          <p:cNvSpPr txBox="1"/>
          <p:nvPr/>
        </p:nvSpPr>
        <p:spPr>
          <a:xfrm>
            <a:off x="8522335" y="4645660"/>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18" name="TextBox 24"/>
          <p:cNvSpPr txBox="1"/>
          <p:nvPr/>
        </p:nvSpPr>
        <p:spPr>
          <a:xfrm>
            <a:off x="8534529" y="4329716"/>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1" presetClass="entr" presetSubtype="1"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heel(1)">
                                      <p:cBhvr>
                                        <p:cTn id="30" dur="500"/>
                                        <p:tgtEl>
                                          <p:spTgt spid="14"/>
                                        </p:tgtEl>
                                      </p:cBhvr>
                                    </p:animEffect>
                                  </p:childTnLst>
                                </p:cTn>
                              </p:par>
                            </p:childTnLst>
                          </p:cTn>
                        </p:par>
                        <p:par>
                          <p:cTn id="31" fill="hold">
                            <p:stCondLst>
                              <p:cond delay="2000"/>
                            </p:stCondLst>
                            <p:childTnLst>
                              <p:par>
                                <p:cTn id="32" presetID="12" presetClass="entr" presetSubtype="4" fill="hold" grpId="9"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p:tgtEl>
                                          <p:spTgt spid="35"/>
                                        </p:tgtEl>
                                        <p:attrNameLst>
                                          <p:attrName>ppt_y</p:attrName>
                                        </p:attrNameLst>
                                      </p:cBhvr>
                                      <p:tavLst>
                                        <p:tav tm="0">
                                          <p:val>
                                            <p:strVal val="#ppt_y+#ppt_h*1.125000"/>
                                          </p:val>
                                        </p:tav>
                                        <p:tav tm="100000">
                                          <p:val>
                                            <p:strVal val="#ppt_y"/>
                                          </p:val>
                                        </p:tav>
                                      </p:tavLst>
                                    </p:anim>
                                    <p:animEffect transition="in" filter="wipe(up)">
                                      <p:cBhvr>
                                        <p:cTn id="35" dur="500"/>
                                        <p:tgtEl>
                                          <p:spTgt spid="35"/>
                                        </p:tgtEl>
                                      </p:cBhvr>
                                    </p:animEffect>
                                  </p:childTnLst>
                                </p:cTn>
                              </p:par>
                              <p:par>
                                <p:cTn id="36" presetID="21" presetClass="entr" presetSubtype="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heel(1)">
                                      <p:cBhvr>
                                        <p:cTn id="38" dur="500"/>
                                        <p:tgtEl>
                                          <p:spTgt spid="13"/>
                                        </p:tgtEl>
                                      </p:cBhvr>
                                    </p:animEffect>
                                  </p:childTnLst>
                                </p:cTn>
                              </p:par>
                            </p:childTnLst>
                          </p:cTn>
                        </p:par>
                        <p:par>
                          <p:cTn id="39" fill="hold">
                            <p:stCondLst>
                              <p:cond delay="2500"/>
                            </p:stCondLst>
                            <p:childTnLst>
                              <p:par>
                                <p:cTn id="40" presetID="12" presetClass="entr" presetSubtype="8"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p:tgtEl>
                                          <p:spTgt spid="32"/>
                                        </p:tgtEl>
                                        <p:attrNameLst>
                                          <p:attrName>ppt_x</p:attrName>
                                        </p:attrNameLst>
                                      </p:cBhvr>
                                      <p:tavLst>
                                        <p:tav tm="0">
                                          <p:val>
                                            <p:strVal val="#ppt_x-#ppt_w*1.125000"/>
                                          </p:val>
                                        </p:tav>
                                        <p:tav tm="100000">
                                          <p:val>
                                            <p:strVal val="#ppt_x"/>
                                          </p:val>
                                        </p:tav>
                                      </p:tavLst>
                                    </p:anim>
                                    <p:animEffect transition="in" filter="wipe(right)">
                                      <p:cBhvr>
                                        <p:cTn id="43" dur="500"/>
                                        <p:tgtEl>
                                          <p:spTgt spid="32"/>
                                        </p:tgtEl>
                                      </p:cBhvr>
                                    </p:animEffect>
                                  </p:childTnLst>
                                </p:cTn>
                              </p:par>
                              <p:par>
                                <p:cTn id="44" presetID="21" presetClass="entr" presetSubtype="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500"/>
                                        <p:tgtEl>
                                          <p:spTgt spid="15"/>
                                        </p:tgtEl>
                                      </p:cBhvr>
                                    </p:animEffect>
                                  </p:childTnLst>
                                </p:cTn>
                              </p:par>
                            </p:childTnLst>
                          </p:cTn>
                        </p:par>
                        <p:par>
                          <p:cTn id="47" fill="hold">
                            <p:stCondLst>
                              <p:cond delay="3000"/>
                            </p:stCondLst>
                            <p:childTnLst>
                              <p:par>
                                <p:cTn id="48" presetID="12" presetClass="entr" presetSubtype="1"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500"/>
                                        <p:tgtEl>
                                          <p:spTgt spid="34"/>
                                        </p:tgtEl>
                                        <p:attrNameLst>
                                          <p:attrName>ppt_y</p:attrName>
                                        </p:attrNameLst>
                                      </p:cBhvr>
                                      <p:tavLst>
                                        <p:tav tm="0">
                                          <p:val>
                                            <p:strVal val="#ppt_y-#ppt_h*1.125000"/>
                                          </p:val>
                                        </p:tav>
                                        <p:tav tm="100000">
                                          <p:val>
                                            <p:strVal val="#ppt_y"/>
                                          </p:val>
                                        </p:tav>
                                      </p:tavLst>
                                    </p:anim>
                                    <p:animEffect transition="in" filter="wipe(down)">
                                      <p:cBhvr>
                                        <p:cTn id="51" dur="500"/>
                                        <p:tgtEl>
                                          <p:spTgt spid="34"/>
                                        </p:tgtEl>
                                      </p:cBhvr>
                                    </p:animEffect>
                                  </p:childTnLst>
                                </p:cTn>
                              </p:par>
                              <p:par>
                                <p:cTn id="52" presetID="21" presetClass="entr" presetSubtype="1"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heel(1)">
                                      <p:cBhvr>
                                        <p:cTn id="54" dur="500"/>
                                        <p:tgtEl>
                                          <p:spTgt spid="16"/>
                                        </p:tgtEl>
                                      </p:cBhvr>
                                    </p:animEffect>
                                  </p:childTnLst>
                                </p:cTn>
                              </p:par>
                            </p:childTnLst>
                          </p:cTn>
                        </p:par>
                        <p:par>
                          <p:cTn id="55" fill="hold">
                            <p:stCondLst>
                              <p:cond delay="3500"/>
                            </p:stCondLst>
                            <p:childTnLst>
                              <p:par>
                                <p:cTn id="56" presetID="12" presetClass="entr" presetSubtype="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p:tgtEl>
                                          <p:spTgt spid="33"/>
                                        </p:tgtEl>
                                        <p:attrNameLst>
                                          <p:attrName>ppt_x</p:attrName>
                                        </p:attrNameLst>
                                      </p:cBhvr>
                                      <p:tavLst>
                                        <p:tav tm="0">
                                          <p:val>
                                            <p:strVal val="#ppt_x+#ppt_w*1.125000"/>
                                          </p:val>
                                        </p:tav>
                                        <p:tav tm="100000">
                                          <p:val>
                                            <p:strVal val="#ppt_x"/>
                                          </p:val>
                                        </p:tav>
                                      </p:tavLst>
                                    </p:anim>
                                    <p:animEffect transition="in" filter="wipe(left)">
                                      <p:cBhvr>
                                        <p:cTn id="59" dur="500"/>
                                        <p:tgtEl>
                                          <p:spTgt spid="33"/>
                                        </p:tgtEl>
                                      </p:cBhvr>
                                    </p:animEffect>
                                  </p:childTnLst>
                                </p:cTn>
                              </p:par>
                              <p:par>
                                <p:cTn id="60" presetID="21" presetClass="entr" presetSubtype="1"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heel(1)">
                                      <p:cBhvr>
                                        <p:cTn id="62" dur="500"/>
                                        <p:tgtEl>
                                          <p:spTgt spid="17"/>
                                        </p:tgtEl>
                                      </p:cBhvr>
                                    </p:animEffect>
                                  </p:childTnLst>
                                </p:cTn>
                              </p:par>
                            </p:childTnLst>
                          </p:cTn>
                        </p:par>
                        <p:par>
                          <p:cTn id="63" fill="hold">
                            <p:stCondLst>
                              <p:cond delay="4000"/>
                            </p:stCondLst>
                            <p:childTnLst>
                              <p:par>
                                <p:cTn id="64" presetID="12" presetClass="entr" presetSubtype="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ppt_x</p:attrName>
                                        </p:attrNameLst>
                                      </p:cBhvr>
                                      <p:tavLst>
                                        <p:tav tm="0">
                                          <p:val>
                                            <p:strVal val="#ppt_x+#ppt_w*1.125000"/>
                                          </p:val>
                                        </p:tav>
                                        <p:tav tm="100000">
                                          <p:val>
                                            <p:strVal val="#ppt_x"/>
                                          </p:val>
                                        </p:tav>
                                      </p:tavLst>
                                    </p:anim>
                                    <p:animEffect transition="in" filter="wipe(left)">
                                      <p:cBhvr>
                                        <p:cTn id="67" dur="500"/>
                                        <p:tgtEl>
                                          <p:spTgt spid="28"/>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anim calcmode="lin" valueType="num">
                                      <p:cBhvr>
                                        <p:cTn id="77" dur="500" fill="hold"/>
                                        <p:tgtEl>
                                          <p:spTgt spid="22"/>
                                        </p:tgtEl>
                                        <p:attrNameLst>
                                          <p:attrName>ppt_x</p:attrName>
                                        </p:attrNameLst>
                                      </p:cBhvr>
                                      <p:tavLst>
                                        <p:tav tm="0">
                                          <p:val>
                                            <p:strVal val="#ppt_x"/>
                                          </p:val>
                                        </p:tav>
                                        <p:tav tm="100000">
                                          <p:val>
                                            <p:strVal val="#ppt_x"/>
                                          </p:val>
                                        </p:tav>
                                      </p:tavLst>
                                    </p:anim>
                                    <p:anim calcmode="lin" valueType="num">
                                      <p:cBhvr>
                                        <p:cTn id="78" dur="5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5000"/>
                            </p:stCondLst>
                            <p:childTnLst>
                              <p:par>
                                <p:cTn id="80" presetID="12" presetClass="entr" presetSubtype="4"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additive="base">
                                        <p:cTn id="82" dur="500"/>
                                        <p:tgtEl>
                                          <p:spTgt spid="29"/>
                                        </p:tgtEl>
                                        <p:attrNameLst>
                                          <p:attrName>ppt_y</p:attrName>
                                        </p:attrNameLst>
                                      </p:cBhvr>
                                      <p:tavLst>
                                        <p:tav tm="0">
                                          <p:val>
                                            <p:strVal val="#ppt_y+#ppt_h*1.125000"/>
                                          </p:val>
                                        </p:tav>
                                        <p:tav tm="100000">
                                          <p:val>
                                            <p:strVal val="#ppt_y"/>
                                          </p:val>
                                        </p:tav>
                                      </p:tavLst>
                                    </p:anim>
                                    <p:animEffect transition="in" filter="wipe(up)">
                                      <p:cBhvr>
                                        <p:cTn id="83" dur="500"/>
                                        <p:tgtEl>
                                          <p:spTgt spid="29"/>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anim calcmode="lin" valueType="num">
                                      <p:cBhvr>
                                        <p:cTn id="88" dur="500" fill="hold"/>
                                        <p:tgtEl>
                                          <p:spTgt spid="9"/>
                                        </p:tgtEl>
                                        <p:attrNameLst>
                                          <p:attrName>ppt_x</p:attrName>
                                        </p:attrNameLst>
                                      </p:cBhvr>
                                      <p:tavLst>
                                        <p:tav tm="0">
                                          <p:val>
                                            <p:strVal val="#ppt_x"/>
                                          </p:val>
                                        </p:tav>
                                        <p:tav tm="100000">
                                          <p:val>
                                            <p:strVal val="#ppt_x"/>
                                          </p:val>
                                        </p:tav>
                                      </p:tavLst>
                                    </p:anim>
                                    <p:anim calcmode="lin" valueType="num">
                                      <p:cBhvr>
                                        <p:cTn id="89" dur="500" fill="hold"/>
                                        <p:tgtEl>
                                          <p:spTgt spid="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anim calcmode="lin" valueType="num">
                                      <p:cBhvr>
                                        <p:cTn id="93" dur="500" fill="hold"/>
                                        <p:tgtEl>
                                          <p:spTgt spid="10"/>
                                        </p:tgtEl>
                                        <p:attrNameLst>
                                          <p:attrName>ppt_x</p:attrName>
                                        </p:attrNameLst>
                                      </p:cBhvr>
                                      <p:tavLst>
                                        <p:tav tm="0">
                                          <p:val>
                                            <p:strVal val="#ppt_x"/>
                                          </p:val>
                                        </p:tav>
                                        <p:tav tm="100000">
                                          <p:val>
                                            <p:strVal val="#ppt_x"/>
                                          </p:val>
                                        </p:tav>
                                      </p:tavLst>
                                    </p:anim>
                                    <p:anim calcmode="lin" valueType="num">
                                      <p:cBhvr>
                                        <p:cTn id="94" dur="5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6000"/>
                            </p:stCondLst>
                            <p:childTnLst>
                              <p:par>
                                <p:cTn id="96" presetID="12" presetClass="entr" presetSubtype="8"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p:tgtEl>
                                          <p:spTgt spid="30"/>
                                        </p:tgtEl>
                                        <p:attrNameLst>
                                          <p:attrName>ppt_x</p:attrName>
                                        </p:attrNameLst>
                                      </p:cBhvr>
                                      <p:tavLst>
                                        <p:tav tm="0">
                                          <p:val>
                                            <p:strVal val="#ppt_x-#ppt_w*1.125000"/>
                                          </p:val>
                                        </p:tav>
                                        <p:tav tm="100000">
                                          <p:val>
                                            <p:strVal val="#ppt_x"/>
                                          </p:val>
                                        </p:tav>
                                      </p:tavLst>
                                    </p:anim>
                                    <p:animEffect transition="in" filter="wipe(right)">
                                      <p:cBhvr>
                                        <p:cTn id="99" dur="500"/>
                                        <p:tgtEl>
                                          <p:spTgt spid="3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anim calcmode="lin" valueType="num">
                                      <p:cBhvr>
                                        <p:cTn id="104" dur="500" fill="hold"/>
                                        <p:tgtEl>
                                          <p:spTgt spid="12"/>
                                        </p:tgtEl>
                                        <p:attrNameLst>
                                          <p:attrName>ppt_x</p:attrName>
                                        </p:attrNameLst>
                                      </p:cBhvr>
                                      <p:tavLst>
                                        <p:tav tm="0">
                                          <p:val>
                                            <p:strVal val="#ppt_x"/>
                                          </p:val>
                                        </p:tav>
                                        <p:tav tm="100000">
                                          <p:val>
                                            <p:strVal val="#ppt_x"/>
                                          </p:val>
                                        </p:tav>
                                      </p:tavLst>
                                    </p:anim>
                                    <p:anim calcmode="lin" valueType="num">
                                      <p:cBhvr>
                                        <p:cTn id="105" dur="500" fill="hold"/>
                                        <p:tgtEl>
                                          <p:spTgt spid="1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500"/>
                                        <p:tgtEl>
                                          <p:spTgt spid="18"/>
                                        </p:tgtEl>
                                      </p:cBhvr>
                                    </p:animEffect>
                                    <p:anim calcmode="lin" valueType="num">
                                      <p:cBhvr>
                                        <p:cTn id="109" dur="500" fill="hold"/>
                                        <p:tgtEl>
                                          <p:spTgt spid="18"/>
                                        </p:tgtEl>
                                        <p:attrNameLst>
                                          <p:attrName>ppt_x</p:attrName>
                                        </p:attrNameLst>
                                      </p:cBhvr>
                                      <p:tavLst>
                                        <p:tav tm="0">
                                          <p:val>
                                            <p:strVal val="#ppt_x"/>
                                          </p:val>
                                        </p:tav>
                                        <p:tav tm="100000">
                                          <p:val>
                                            <p:strVal val="#ppt_x"/>
                                          </p:val>
                                        </p:tav>
                                      </p:tavLst>
                                    </p:anim>
                                    <p:anim calcmode="lin" valueType="num">
                                      <p:cBhvr>
                                        <p:cTn id="110" dur="500" fill="hold"/>
                                        <p:tgtEl>
                                          <p:spTgt spid="18"/>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12" presetClass="entr" presetSubtype="1"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additive="base">
                                        <p:cTn id="114" dur="500"/>
                                        <p:tgtEl>
                                          <p:spTgt spid="31"/>
                                        </p:tgtEl>
                                        <p:attrNameLst>
                                          <p:attrName>ppt_y</p:attrName>
                                        </p:attrNameLst>
                                      </p:cBhvr>
                                      <p:tavLst>
                                        <p:tav tm="0">
                                          <p:val>
                                            <p:strVal val="#ppt_y-#ppt_h*1.125000"/>
                                          </p:val>
                                        </p:tav>
                                        <p:tav tm="100000">
                                          <p:val>
                                            <p:strVal val="#ppt_y"/>
                                          </p:val>
                                        </p:tav>
                                      </p:tavLst>
                                    </p:anim>
                                    <p:animEffect transition="in" filter="wipe(down)">
                                      <p:cBhvr>
                                        <p:cTn id="115" dur="500"/>
                                        <p:tgtEl>
                                          <p:spTgt spid="31"/>
                                        </p:tgtEl>
                                      </p:cBhvr>
                                    </p:animEffect>
                                  </p:childTnLst>
                                </p:cTn>
                              </p:par>
                            </p:childTnLst>
                          </p:cTn>
                        </p:par>
                        <p:par>
                          <p:cTn id="116" fill="hold">
                            <p:stCondLst>
                              <p:cond delay="7500"/>
                            </p:stCondLst>
                            <p:childTnLst>
                              <p:par>
                                <p:cTn id="117" presetID="42" presetClass="entr" presetSubtype="0" fill="hold" grpId="0"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fade">
                                      <p:cBhvr>
                                        <p:cTn id="119" dur="500"/>
                                        <p:tgtEl>
                                          <p:spTgt spid="2"/>
                                        </p:tgtEl>
                                      </p:cBhvr>
                                    </p:animEffect>
                                    <p:anim calcmode="lin" valueType="num">
                                      <p:cBhvr>
                                        <p:cTn id="120" dur="500" fill="hold"/>
                                        <p:tgtEl>
                                          <p:spTgt spid="2"/>
                                        </p:tgtEl>
                                        <p:attrNameLst>
                                          <p:attrName>ppt_x</p:attrName>
                                        </p:attrNameLst>
                                      </p:cBhvr>
                                      <p:tavLst>
                                        <p:tav tm="0">
                                          <p:val>
                                            <p:strVal val="#ppt_x"/>
                                          </p:val>
                                        </p:tav>
                                        <p:tav tm="100000">
                                          <p:val>
                                            <p:strVal val="#ppt_x"/>
                                          </p:val>
                                        </p:tav>
                                      </p:tavLst>
                                    </p:anim>
                                    <p:anim calcmode="lin" valueType="num">
                                      <p:cBhvr>
                                        <p:cTn id="121" dur="500" fill="hold"/>
                                        <p:tgtEl>
                                          <p:spTgt spid="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fade">
                                      <p:cBhvr>
                                        <p:cTn id="124" dur="500"/>
                                        <p:tgtEl>
                                          <p:spTgt spid="3"/>
                                        </p:tgtEl>
                                      </p:cBhvr>
                                    </p:animEffect>
                                    <p:anim calcmode="lin" valueType="num">
                                      <p:cBhvr>
                                        <p:cTn id="125" dur="500" fill="hold"/>
                                        <p:tgtEl>
                                          <p:spTgt spid="3"/>
                                        </p:tgtEl>
                                        <p:attrNameLst>
                                          <p:attrName>ppt_x</p:attrName>
                                        </p:attrNameLst>
                                      </p:cBhvr>
                                      <p:tavLst>
                                        <p:tav tm="0">
                                          <p:val>
                                            <p:strVal val="#ppt_x"/>
                                          </p:val>
                                        </p:tav>
                                        <p:tav tm="100000">
                                          <p:val>
                                            <p:strVal val="#ppt_x"/>
                                          </p:val>
                                        </p:tav>
                                      </p:tavLst>
                                    </p:anim>
                                    <p:anim calcmode="lin" valueType="num">
                                      <p:cBhvr>
                                        <p:cTn id="1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8" grpId="0" bldLvl="0" animBg="1"/>
      <p:bldP spid="29" grpId="0" bldLvl="0" animBg="1"/>
      <p:bldP spid="30" grpId="0" bldLvl="0" animBg="1"/>
      <p:bldP spid="31" grpId="0" bldLvl="0" animBg="1"/>
      <p:bldP spid="32" grpId="0" bldLvl="0" animBg="1"/>
      <p:bldP spid="33" grpId="0" bldLvl="0" animBg="1"/>
      <p:bldP spid="34" grpId="0" bldLvl="0" animBg="1"/>
      <p:bldP spid="35" grpId="0" animBg="1"/>
      <p:bldP spid="35" grpId="1" animBg="1"/>
      <p:bldP spid="35" grpId="2" animBg="1"/>
      <p:bldP spid="35" grpId="3" animBg="1"/>
      <p:bldP spid="35" grpId="4" animBg="1"/>
      <p:bldP spid="35" grpId="5" animBg="1"/>
      <p:bldP spid="35" grpId="6" animBg="1"/>
      <p:bldP spid="35" grpId="7" animBg="1"/>
      <p:bldP spid="35" grpId="8" animBg="1"/>
      <p:bldP spid="35" grpId="9" bldLvl="0" animBg="1"/>
      <p:bldP spid="21" grpId="0"/>
      <p:bldP spid="22" grpId="0"/>
      <p:bldP spid="2" grpId="0"/>
      <p:bldP spid="3" grpId="0"/>
      <p:bldP spid="9" grpId="0"/>
      <p:bldP spid="10" grpId="0"/>
      <p:bldP spid="12"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85590" y="3348355"/>
            <a:ext cx="4020820" cy="729615"/>
          </a:xfrm>
          <a:prstGeom prst="rect">
            <a:avLst/>
          </a:prstGeom>
          <a:noFill/>
          <a:ln>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4236720" y="3467735"/>
            <a:ext cx="3719195" cy="49149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lgn="ctr"/>
            <a:r>
              <a:rPr lang="zh-CN" altLang="en-US" sz="2600" dirty="0">
                <a:solidFill>
                  <a:srgbClr val="023D05"/>
                </a:solidFill>
              </a:rPr>
              <a:t>单击此处输入标题文本</a:t>
            </a:r>
          </a:p>
        </p:txBody>
      </p:sp>
      <p:grpSp>
        <p:nvGrpSpPr>
          <p:cNvPr id="22" name="组合 21"/>
          <p:cNvGrpSpPr/>
          <p:nvPr/>
        </p:nvGrpSpPr>
        <p:grpSpPr>
          <a:xfrm>
            <a:off x="3056255" y="3359785"/>
            <a:ext cx="935990" cy="729615"/>
            <a:chOff x="0" y="532828"/>
            <a:chExt cx="759125" cy="568897"/>
          </a:xfrm>
          <a:solidFill>
            <a:srgbClr val="023D05"/>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8212455" y="3348355"/>
            <a:ext cx="935990" cy="729615"/>
            <a:chOff x="0" y="532828"/>
            <a:chExt cx="759125" cy="568897"/>
          </a:xfrm>
          <a:solidFill>
            <a:schemeClr val="accent1"/>
          </a:solidFill>
        </p:grpSpPr>
        <p:sp>
          <p:nvSpPr>
            <p:cNvPr id="34" name="矩形 33"/>
            <p:cNvSpPr/>
            <p:nvPr/>
          </p:nvSpPr>
          <p:spPr>
            <a:xfrm>
              <a:off x="0" y="532828"/>
              <a:ext cx="238791"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文本框 2"/>
          <p:cNvSpPr txBox="1"/>
          <p:nvPr/>
        </p:nvSpPr>
        <p:spPr>
          <a:xfrm>
            <a:off x="4388485" y="2112010"/>
            <a:ext cx="3414395" cy="645160"/>
          </a:xfrm>
          <a:prstGeom prst="rect">
            <a:avLst/>
          </a:prstGeom>
          <a:noFill/>
        </p:spPr>
        <p:txBody>
          <a:bodyPr wrap="square" rtlCol="0">
            <a:spAutoFit/>
          </a:bodyPr>
          <a:lstStyle/>
          <a:p>
            <a:pPr algn="ctr"/>
            <a:r>
              <a:rPr lang="en-US" altLang="zh-CN" sz="3600" b="1">
                <a:solidFill>
                  <a:srgbClr val="023D05"/>
                </a:solidFill>
                <a:latin typeface="微软雅黑" panose="020B0503020204020204" charset="-122"/>
                <a:ea typeface="微软雅黑" panose="020B0503020204020204" charset="-122"/>
              </a:rPr>
              <a:t>PART.03</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par>
                          <p:cTn id="29" fill="hold">
                            <p:stCondLst>
                              <p:cond delay="1799"/>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299"/>
                            </p:stCondLst>
                            <p:childTnLst>
                              <p:par>
                                <p:cTn id="41" presetID="20" presetClass="entr"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edge">
                                      <p:cBhvr>
                                        <p:cTn id="43" dur="500"/>
                                        <p:tgtEl>
                                          <p:spTgt spid="17"/>
                                        </p:tgtEl>
                                      </p:cBhvr>
                                    </p:animEffect>
                                  </p:childTnLst>
                                </p:cTn>
                              </p:par>
                            </p:childTnLst>
                          </p:cTn>
                        </p:par>
                        <p:par>
                          <p:cTn id="44" fill="hold">
                            <p:stCondLst>
                              <p:cond delay="2799"/>
                            </p:stCondLst>
                            <p:childTnLst>
                              <p:par>
                                <p:cTn id="45" presetID="2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animBg="1"/>
      <p:bldP spid="17" grpId="1" bldLvl="0" animBg="1"/>
      <p:bldP spid="2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pSp>
        <p:nvGrpSpPr>
          <p:cNvPr id="9" name="组合 8"/>
          <p:cNvGrpSpPr/>
          <p:nvPr/>
        </p:nvGrpSpPr>
        <p:grpSpPr>
          <a:xfrm>
            <a:off x="1109345" y="1719580"/>
            <a:ext cx="2834640" cy="1889760"/>
            <a:chOff x="1747" y="3086"/>
            <a:chExt cx="4464" cy="2976"/>
          </a:xfrm>
        </p:grpSpPr>
        <p:sp>
          <p:nvSpPr>
            <p:cNvPr id="2" name="任意多边形: 形状 9"/>
            <p:cNvSpPr/>
            <p:nvPr/>
          </p:nvSpPr>
          <p:spPr>
            <a:xfrm>
              <a:off x="1747" y="3086"/>
              <a:ext cx="4464" cy="2976"/>
            </a:xfrm>
            <a:custGeom>
              <a:avLst/>
              <a:gdLst>
                <a:gd name="connsiteX0" fmla="*/ 2193536 w 3290304"/>
                <a:gd name="connsiteY0" fmla="*/ 0 h 2193536"/>
                <a:gd name="connsiteX1" fmla="*/ 3290304 w 3290304"/>
                <a:gd name="connsiteY1" fmla="*/ 1096768 h 2193536"/>
                <a:gd name="connsiteX2" fmla="*/ 2193536 w 3290304"/>
                <a:gd name="connsiteY2" fmla="*/ 2193536 h 2193536"/>
                <a:gd name="connsiteX3" fmla="*/ 1645152 w 3290304"/>
                <a:gd name="connsiteY3" fmla="*/ 1645152 h 2193536"/>
                <a:gd name="connsiteX4" fmla="*/ 2193536 w 3290304"/>
                <a:gd name="connsiteY4" fmla="*/ 1096768 h 2193536"/>
                <a:gd name="connsiteX5" fmla="*/ 1645152 w 3290304"/>
                <a:gd name="connsiteY5" fmla="*/ 548384 h 2193536"/>
                <a:gd name="connsiteX6" fmla="*/ 1096768 w 3290304"/>
                <a:gd name="connsiteY6" fmla="*/ 0 h 2193536"/>
                <a:gd name="connsiteX7" fmla="*/ 1645152 w 3290304"/>
                <a:gd name="connsiteY7" fmla="*/ 548384 h 2193536"/>
                <a:gd name="connsiteX8" fmla="*/ 1096768 w 3290304"/>
                <a:gd name="connsiteY8" fmla="*/ 1096768 h 2193536"/>
                <a:gd name="connsiteX9" fmla="*/ 1645152 w 3290304"/>
                <a:gd name="connsiteY9" fmla="*/ 1645152 h 2193536"/>
                <a:gd name="connsiteX10" fmla="*/ 1096768 w 3290304"/>
                <a:gd name="connsiteY10" fmla="*/ 2193536 h 2193536"/>
                <a:gd name="connsiteX11" fmla="*/ 0 w 3290304"/>
                <a:gd name="connsiteY11" fmla="*/ 1096768 h 21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304" h="2193536">
                  <a:moveTo>
                    <a:pt x="2193536" y="0"/>
                  </a:moveTo>
                  <a:lnTo>
                    <a:pt x="3290304" y="1096768"/>
                  </a:lnTo>
                  <a:lnTo>
                    <a:pt x="2193536" y="2193536"/>
                  </a:lnTo>
                  <a:lnTo>
                    <a:pt x="1645152" y="1645152"/>
                  </a:lnTo>
                  <a:lnTo>
                    <a:pt x="2193536" y="1096768"/>
                  </a:lnTo>
                  <a:lnTo>
                    <a:pt x="1645152" y="548384"/>
                  </a:lnTo>
                  <a:close/>
                  <a:moveTo>
                    <a:pt x="1096768" y="0"/>
                  </a:moveTo>
                  <a:lnTo>
                    <a:pt x="1645152" y="548384"/>
                  </a:lnTo>
                  <a:lnTo>
                    <a:pt x="1096768" y="1096768"/>
                  </a:lnTo>
                  <a:lnTo>
                    <a:pt x="1645152" y="1645152"/>
                  </a:lnTo>
                  <a:lnTo>
                    <a:pt x="1096768" y="2193536"/>
                  </a:lnTo>
                  <a:lnTo>
                    <a:pt x="0" y="1096768"/>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526" y="4211"/>
              <a:ext cx="906" cy="725"/>
            </a:xfrm>
            <a:prstGeom prst="rect">
              <a:avLst/>
            </a:prstGeom>
            <a:noFill/>
          </p:spPr>
          <p:txBody>
            <a:bodyPr wrap="square" rtlCol="0">
              <a:spAutoFit/>
            </a:bodyPr>
            <a:lstStyle/>
            <a:p>
              <a:r>
                <a:rPr lang="en-US" altLang="zh-CN" sz="2400" b="1">
                  <a:solidFill>
                    <a:srgbClr val="023D05"/>
                  </a:solidFill>
                  <a:latin typeface="微软雅黑" panose="020B0503020204020204" charset="-122"/>
                  <a:ea typeface="微软雅黑" panose="020B0503020204020204" charset="-122"/>
                </a:rPr>
                <a:t>01</a:t>
              </a:r>
            </a:p>
          </p:txBody>
        </p:sp>
      </p:grpSp>
      <p:grpSp>
        <p:nvGrpSpPr>
          <p:cNvPr id="29" name="组合 28"/>
          <p:cNvGrpSpPr/>
          <p:nvPr/>
        </p:nvGrpSpPr>
        <p:grpSpPr>
          <a:xfrm>
            <a:off x="4678680" y="1719580"/>
            <a:ext cx="2834640" cy="1889760"/>
            <a:chOff x="7368" y="3086"/>
            <a:chExt cx="4464" cy="2976"/>
          </a:xfrm>
        </p:grpSpPr>
        <p:sp>
          <p:nvSpPr>
            <p:cNvPr id="10" name="任意多边形: 形状 10"/>
            <p:cNvSpPr/>
            <p:nvPr/>
          </p:nvSpPr>
          <p:spPr>
            <a:xfrm>
              <a:off x="7368" y="3086"/>
              <a:ext cx="4464" cy="2976"/>
            </a:xfrm>
            <a:custGeom>
              <a:avLst/>
              <a:gdLst>
                <a:gd name="connsiteX0" fmla="*/ 2193536 w 3290304"/>
                <a:gd name="connsiteY0" fmla="*/ 0 h 2193536"/>
                <a:gd name="connsiteX1" fmla="*/ 3290304 w 3290304"/>
                <a:gd name="connsiteY1" fmla="*/ 1096768 h 2193536"/>
                <a:gd name="connsiteX2" fmla="*/ 2193536 w 3290304"/>
                <a:gd name="connsiteY2" fmla="*/ 2193536 h 2193536"/>
                <a:gd name="connsiteX3" fmla="*/ 1645152 w 3290304"/>
                <a:gd name="connsiteY3" fmla="*/ 1645152 h 2193536"/>
                <a:gd name="connsiteX4" fmla="*/ 2193536 w 3290304"/>
                <a:gd name="connsiteY4" fmla="*/ 1096768 h 2193536"/>
                <a:gd name="connsiteX5" fmla="*/ 1645152 w 3290304"/>
                <a:gd name="connsiteY5" fmla="*/ 548384 h 2193536"/>
                <a:gd name="connsiteX6" fmla="*/ 1096768 w 3290304"/>
                <a:gd name="connsiteY6" fmla="*/ 0 h 2193536"/>
                <a:gd name="connsiteX7" fmla="*/ 1645152 w 3290304"/>
                <a:gd name="connsiteY7" fmla="*/ 548384 h 2193536"/>
                <a:gd name="connsiteX8" fmla="*/ 1096768 w 3290304"/>
                <a:gd name="connsiteY8" fmla="*/ 1096768 h 2193536"/>
                <a:gd name="connsiteX9" fmla="*/ 1645152 w 3290304"/>
                <a:gd name="connsiteY9" fmla="*/ 1645152 h 2193536"/>
                <a:gd name="connsiteX10" fmla="*/ 1096768 w 3290304"/>
                <a:gd name="connsiteY10" fmla="*/ 2193536 h 2193536"/>
                <a:gd name="connsiteX11" fmla="*/ 0 w 3290304"/>
                <a:gd name="connsiteY11" fmla="*/ 1096768 h 21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304" h="2193536">
                  <a:moveTo>
                    <a:pt x="2193536" y="0"/>
                  </a:moveTo>
                  <a:lnTo>
                    <a:pt x="3290304" y="1096768"/>
                  </a:lnTo>
                  <a:lnTo>
                    <a:pt x="2193536" y="2193536"/>
                  </a:lnTo>
                  <a:lnTo>
                    <a:pt x="1645152" y="1645152"/>
                  </a:lnTo>
                  <a:lnTo>
                    <a:pt x="2193536" y="1096768"/>
                  </a:lnTo>
                  <a:lnTo>
                    <a:pt x="1645152" y="548384"/>
                  </a:lnTo>
                  <a:close/>
                  <a:moveTo>
                    <a:pt x="1096768" y="0"/>
                  </a:moveTo>
                  <a:lnTo>
                    <a:pt x="1645152" y="548384"/>
                  </a:lnTo>
                  <a:lnTo>
                    <a:pt x="1096768" y="1096768"/>
                  </a:lnTo>
                  <a:lnTo>
                    <a:pt x="1645152" y="1645152"/>
                  </a:lnTo>
                  <a:lnTo>
                    <a:pt x="1096768" y="2193536"/>
                  </a:lnTo>
                  <a:lnTo>
                    <a:pt x="0" y="1096768"/>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117" y="4212"/>
              <a:ext cx="906" cy="725"/>
            </a:xfrm>
            <a:prstGeom prst="rect">
              <a:avLst/>
            </a:prstGeom>
            <a:noFill/>
          </p:spPr>
          <p:txBody>
            <a:bodyPr wrap="square" rtlCol="0">
              <a:spAutoFit/>
            </a:bodyPr>
            <a:lstStyle/>
            <a:p>
              <a:r>
                <a:rPr lang="en-US" altLang="zh-CN" sz="2400" b="1">
                  <a:solidFill>
                    <a:srgbClr val="023D05"/>
                  </a:solidFill>
                  <a:latin typeface="微软雅黑" panose="020B0503020204020204" charset="-122"/>
                  <a:ea typeface="微软雅黑" panose="020B0503020204020204" charset="-122"/>
                </a:rPr>
                <a:t>02</a:t>
              </a:r>
            </a:p>
          </p:txBody>
        </p:sp>
      </p:grpSp>
      <p:grpSp>
        <p:nvGrpSpPr>
          <p:cNvPr id="30" name="组合 29"/>
          <p:cNvGrpSpPr/>
          <p:nvPr/>
        </p:nvGrpSpPr>
        <p:grpSpPr>
          <a:xfrm>
            <a:off x="8248015" y="1719580"/>
            <a:ext cx="2834640" cy="1889760"/>
            <a:chOff x="12989" y="3086"/>
            <a:chExt cx="4464" cy="2976"/>
          </a:xfrm>
        </p:grpSpPr>
        <p:sp>
          <p:nvSpPr>
            <p:cNvPr id="12" name="任意多边形: 形状 11"/>
            <p:cNvSpPr/>
            <p:nvPr/>
          </p:nvSpPr>
          <p:spPr>
            <a:xfrm>
              <a:off x="12989" y="3086"/>
              <a:ext cx="4464" cy="2976"/>
            </a:xfrm>
            <a:custGeom>
              <a:avLst/>
              <a:gdLst>
                <a:gd name="connsiteX0" fmla="*/ 2193536 w 3290304"/>
                <a:gd name="connsiteY0" fmla="*/ 0 h 2193536"/>
                <a:gd name="connsiteX1" fmla="*/ 3290304 w 3290304"/>
                <a:gd name="connsiteY1" fmla="*/ 1096768 h 2193536"/>
                <a:gd name="connsiteX2" fmla="*/ 2193536 w 3290304"/>
                <a:gd name="connsiteY2" fmla="*/ 2193536 h 2193536"/>
                <a:gd name="connsiteX3" fmla="*/ 1645152 w 3290304"/>
                <a:gd name="connsiteY3" fmla="*/ 1645152 h 2193536"/>
                <a:gd name="connsiteX4" fmla="*/ 2193536 w 3290304"/>
                <a:gd name="connsiteY4" fmla="*/ 1096768 h 2193536"/>
                <a:gd name="connsiteX5" fmla="*/ 1645152 w 3290304"/>
                <a:gd name="connsiteY5" fmla="*/ 548384 h 2193536"/>
                <a:gd name="connsiteX6" fmla="*/ 1096768 w 3290304"/>
                <a:gd name="connsiteY6" fmla="*/ 0 h 2193536"/>
                <a:gd name="connsiteX7" fmla="*/ 1645152 w 3290304"/>
                <a:gd name="connsiteY7" fmla="*/ 548384 h 2193536"/>
                <a:gd name="connsiteX8" fmla="*/ 1096768 w 3290304"/>
                <a:gd name="connsiteY8" fmla="*/ 1096768 h 2193536"/>
                <a:gd name="connsiteX9" fmla="*/ 1645152 w 3290304"/>
                <a:gd name="connsiteY9" fmla="*/ 1645152 h 2193536"/>
                <a:gd name="connsiteX10" fmla="*/ 1096768 w 3290304"/>
                <a:gd name="connsiteY10" fmla="*/ 2193536 h 2193536"/>
                <a:gd name="connsiteX11" fmla="*/ 0 w 3290304"/>
                <a:gd name="connsiteY11" fmla="*/ 1096768 h 21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0304" h="2193536">
                  <a:moveTo>
                    <a:pt x="2193536" y="0"/>
                  </a:moveTo>
                  <a:lnTo>
                    <a:pt x="3290304" y="1096768"/>
                  </a:lnTo>
                  <a:lnTo>
                    <a:pt x="2193536" y="2193536"/>
                  </a:lnTo>
                  <a:lnTo>
                    <a:pt x="1645152" y="1645152"/>
                  </a:lnTo>
                  <a:lnTo>
                    <a:pt x="2193536" y="1096768"/>
                  </a:lnTo>
                  <a:lnTo>
                    <a:pt x="1645152" y="548384"/>
                  </a:lnTo>
                  <a:close/>
                  <a:moveTo>
                    <a:pt x="1096768" y="0"/>
                  </a:moveTo>
                  <a:lnTo>
                    <a:pt x="1645152" y="548384"/>
                  </a:lnTo>
                  <a:lnTo>
                    <a:pt x="1096768" y="1096768"/>
                  </a:lnTo>
                  <a:lnTo>
                    <a:pt x="1645152" y="1645152"/>
                  </a:lnTo>
                  <a:lnTo>
                    <a:pt x="1096768" y="2193536"/>
                  </a:lnTo>
                  <a:lnTo>
                    <a:pt x="0" y="1096768"/>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4768" y="4211"/>
              <a:ext cx="906" cy="725"/>
            </a:xfrm>
            <a:prstGeom prst="rect">
              <a:avLst/>
            </a:prstGeom>
            <a:noFill/>
          </p:spPr>
          <p:txBody>
            <a:bodyPr wrap="square" rtlCol="0">
              <a:spAutoFit/>
            </a:bodyPr>
            <a:lstStyle/>
            <a:p>
              <a:r>
                <a:rPr lang="en-US" altLang="zh-CN" sz="2400" b="1">
                  <a:solidFill>
                    <a:srgbClr val="023D05"/>
                  </a:solidFill>
                  <a:latin typeface="微软雅黑" panose="020B0503020204020204" charset="-122"/>
                  <a:ea typeface="微软雅黑" panose="020B0503020204020204" charset="-122"/>
                </a:rPr>
                <a:t>03</a:t>
              </a:r>
            </a:p>
          </p:txBody>
        </p:sp>
      </p:grpSp>
      <p:grpSp>
        <p:nvGrpSpPr>
          <p:cNvPr id="17" name="组合 16"/>
          <p:cNvGrpSpPr/>
          <p:nvPr/>
        </p:nvGrpSpPr>
        <p:grpSpPr>
          <a:xfrm>
            <a:off x="1071923" y="3789276"/>
            <a:ext cx="2872223" cy="1711849"/>
            <a:chOff x="911338" y="3183345"/>
            <a:chExt cx="2872223" cy="1711849"/>
          </a:xfrm>
        </p:grpSpPr>
        <p:sp>
          <p:nvSpPr>
            <p:cNvPr id="18" name="文本框 17"/>
            <p:cNvSpPr txBox="1"/>
            <p:nvPr/>
          </p:nvSpPr>
          <p:spPr>
            <a:xfrm>
              <a:off x="1286071" y="3183345"/>
              <a:ext cx="2122757" cy="337185"/>
            </a:xfrm>
            <a:prstGeom prst="rect">
              <a:avLst/>
            </a:prstGeom>
            <a:noFill/>
          </p:spPr>
          <p:txBody>
            <a:bodyPr wrap="square" rtlCol="0" anchor="ctr">
              <a:spAutoFit/>
            </a:bodyPr>
            <a:lstStyle/>
            <a:p>
              <a:pPr algn="ctr"/>
              <a:r>
                <a:rPr lang="zh-CN" altLang="en-US" sz="1600" b="1">
                  <a:solidFill>
                    <a:srgbClr val="023D05"/>
                  </a:solidFill>
                  <a:latin typeface="微软雅黑" panose="020B0503020204020204" charset="-122"/>
                  <a:ea typeface="微软雅黑" panose="020B0503020204020204" charset="-122"/>
                  <a:sym typeface="+mn-ea"/>
                </a:rPr>
                <a:t>单击此处输入标题</a:t>
              </a:r>
            </a:p>
          </p:txBody>
        </p:sp>
        <p:cxnSp>
          <p:nvCxnSpPr>
            <p:cNvPr id="19" name="直接连接符 18"/>
            <p:cNvCxnSpPr/>
            <p:nvPr/>
          </p:nvCxnSpPr>
          <p:spPr>
            <a:xfrm>
              <a:off x="2134115" y="3731342"/>
              <a:ext cx="426668" cy="0"/>
            </a:xfrm>
            <a:prstGeom prst="line">
              <a:avLst/>
            </a:prstGeom>
            <a:ln>
              <a:solidFill>
                <a:srgbClr val="023D05"/>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911338" y="3818234"/>
              <a:ext cx="2872223" cy="1076960"/>
            </a:xfrm>
            <a:prstGeom prst="rect">
              <a:avLst/>
            </a:prstGeom>
          </p:spPr>
          <p:txBody>
            <a:bodyPr wrap="square">
              <a:spAutoFit/>
            </a:bodyPr>
            <a:lstStyle/>
            <a:p>
              <a:pPr algn="ctr">
                <a:lnSpc>
                  <a:spcPct val="135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21" name="组合 20"/>
          <p:cNvGrpSpPr/>
          <p:nvPr/>
        </p:nvGrpSpPr>
        <p:grpSpPr>
          <a:xfrm>
            <a:off x="4641032" y="3789275"/>
            <a:ext cx="2872223" cy="1711850"/>
            <a:chOff x="911338" y="3183344"/>
            <a:chExt cx="2872223" cy="1711850"/>
          </a:xfrm>
        </p:grpSpPr>
        <p:sp>
          <p:nvSpPr>
            <p:cNvPr id="22" name="文本框 21"/>
            <p:cNvSpPr txBox="1"/>
            <p:nvPr/>
          </p:nvSpPr>
          <p:spPr>
            <a:xfrm>
              <a:off x="1286071" y="3183344"/>
              <a:ext cx="2122757" cy="337185"/>
            </a:xfrm>
            <a:prstGeom prst="rect">
              <a:avLst/>
            </a:prstGeom>
            <a:noFill/>
          </p:spPr>
          <p:txBody>
            <a:bodyPr wrap="square" rtlCol="0" anchor="ctr">
              <a:spAutoFit/>
            </a:bodyPr>
            <a:lstStyle/>
            <a:p>
              <a:pPr algn="ctr"/>
              <a:r>
                <a:rPr lang="zh-CN" altLang="en-US" sz="1600" b="1">
                  <a:solidFill>
                    <a:srgbClr val="023D05"/>
                  </a:solidFill>
                  <a:latin typeface="微软雅黑" panose="020B0503020204020204" charset="-122"/>
                  <a:ea typeface="微软雅黑" panose="020B0503020204020204" charset="-122"/>
                  <a:sym typeface="+mn-ea"/>
                </a:rPr>
                <a:t>单击此处输入标题</a:t>
              </a:r>
            </a:p>
          </p:txBody>
        </p:sp>
        <p:cxnSp>
          <p:nvCxnSpPr>
            <p:cNvPr id="23" name="直接连接符 22"/>
            <p:cNvCxnSpPr/>
            <p:nvPr/>
          </p:nvCxnSpPr>
          <p:spPr>
            <a:xfrm>
              <a:off x="2134115" y="3731342"/>
              <a:ext cx="426668" cy="0"/>
            </a:xfrm>
            <a:prstGeom prst="line">
              <a:avLst/>
            </a:prstGeom>
            <a:ln>
              <a:solidFill>
                <a:srgbClr val="023D05"/>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11338" y="3818234"/>
              <a:ext cx="2872223" cy="1076960"/>
            </a:xfrm>
            <a:prstGeom prst="rect">
              <a:avLst/>
            </a:prstGeom>
          </p:spPr>
          <p:txBody>
            <a:bodyPr wrap="square">
              <a:spAutoFit/>
            </a:bodyPr>
            <a:lstStyle/>
            <a:p>
              <a:pPr algn="ctr">
                <a:lnSpc>
                  <a:spcPct val="135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grpSp>
        <p:nvGrpSpPr>
          <p:cNvPr id="25" name="组合 24"/>
          <p:cNvGrpSpPr/>
          <p:nvPr/>
        </p:nvGrpSpPr>
        <p:grpSpPr>
          <a:xfrm>
            <a:off x="8274709" y="3789275"/>
            <a:ext cx="2872223" cy="1711850"/>
            <a:chOff x="911338" y="3183344"/>
            <a:chExt cx="2872223" cy="1711850"/>
          </a:xfrm>
        </p:grpSpPr>
        <p:sp>
          <p:nvSpPr>
            <p:cNvPr id="26" name="文本框 25"/>
            <p:cNvSpPr txBox="1"/>
            <p:nvPr/>
          </p:nvSpPr>
          <p:spPr>
            <a:xfrm>
              <a:off x="1286071" y="3183344"/>
              <a:ext cx="2122757" cy="337185"/>
            </a:xfrm>
            <a:prstGeom prst="rect">
              <a:avLst/>
            </a:prstGeom>
            <a:noFill/>
          </p:spPr>
          <p:txBody>
            <a:bodyPr wrap="square" rtlCol="0" anchor="ctr">
              <a:spAutoFit/>
            </a:bodyPr>
            <a:lstStyle/>
            <a:p>
              <a:pPr algn="ctr"/>
              <a:r>
                <a:rPr lang="zh-CN" altLang="en-US" sz="1600" b="1">
                  <a:solidFill>
                    <a:srgbClr val="023D05"/>
                  </a:solidFill>
                  <a:latin typeface="微软雅黑" panose="020B0503020204020204" charset="-122"/>
                  <a:ea typeface="微软雅黑" panose="020B0503020204020204" charset="-122"/>
                  <a:sym typeface="+mn-ea"/>
                </a:rPr>
                <a:t>单击此处输入标题</a:t>
              </a:r>
            </a:p>
          </p:txBody>
        </p:sp>
        <p:cxnSp>
          <p:nvCxnSpPr>
            <p:cNvPr id="27" name="直接连接符 26"/>
            <p:cNvCxnSpPr/>
            <p:nvPr/>
          </p:nvCxnSpPr>
          <p:spPr>
            <a:xfrm>
              <a:off x="2134115" y="3731342"/>
              <a:ext cx="426668" cy="0"/>
            </a:xfrm>
            <a:prstGeom prst="line">
              <a:avLst/>
            </a:prstGeom>
            <a:ln>
              <a:solidFill>
                <a:srgbClr val="023D05"/>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911338" y="3818234"/>
              <a:ext cx="2872223" cy="1076960"/>
            </a:xfrm>
            <a:prstGeom prst="rect">
              <a:avLst/>
            </a:prstGeom>
          </p:spPr>
          <p:txBody>
            <a:bodyPr wrap="square">
              <a:spAutoFit/>
            </a:bodyPr>
            <a:lstStyle/>
            <a:p>
              <a:pPr algn="ctr">
                <a:lnSpc>
                  <a:spcPct val="135000"/>
                </a:lnSpc>
              </a:pPr>
              <a:r>
                <a:rPr lang="zh-CN" altLang="en-US" sz="120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18" presetClass="entr" presetSubtype="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2500"/>
                            </p:stCondLst>
                            <p:childTnLst>
                              <p:par>
                                <p:cTn id="36" presetID="18" presetClass="entr" presetSubtype="6"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strips(downRight)">
                                      <p:cBhvr>
                                        <p:cTn id="38" dur="500"/>
                                        <p:tgtEl>
                                          <p:spTgt spid="29"/>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3500"/>
                            </p:stCondLst>
                            <p:childTnLst>
                              <p:par>
                                <p:cTn id="44" presetID="18" presetClass="entr" presetSubtype="6"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strips(downRight)">
                                      <p:cBhvr>
                                        <p:cTn id="46" dur="500"/>
                                        <p:tgtEl>
                                          <p:spTgt spid="30"/>
                                        </p:tgtEl>
                                      </p:cBhvr>
                                    </p:animEffect>
                                  </p:childTnLst>
                                </p:cTn>
                              </p:par>
                            </p:childTnLst>
                          </p:cTn>
                        </p:par>
                        <p:par>
                          <p:cTn id="47" fill="hold">
                            <p:stCondLst>
                              <p:cond delay="400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cxnSp>
        <p:nvCxnSpPr>
          <p:cNvPr id="2" name="Straight Arrow Connector 2"/>
          <p:cNvCxnSpPr/>
          <p:nvPr/>
        </p:nvCxnSpPr>
        <p:spPr>
          <a:xfrm flipH="1" flipV="1">
            <a:off x="6089650" y="1661160"/>
            <a:ext cx="6350" cy="4907280"/>
          </a:xfrm>
          <a:prstGeom prst="straightConnector1">
            <a:avLst/>
          </a:prstGeom>
          <a:ln w="19050">
            <a:solidFill>
              <a:srgbClr val="023D05"/>
            </a:solidFill>
            <a:tailEnd type="arrow"/>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511800" y="4500880"/>
            <a:ext cx="1168400" cy="1129030"/>
            <a:chOff x="8680" y="7664"/>
            <a:chExt cx="1840" cy="1778"/>
          </a:xfrm>
        </p:grpSpPr>
        <p:sp>
          <p:nvSpPr>
            <p:cNvPr id="3" name="Rounded Rectangle 7"/>
            <p:cNvSpPr/>
            <p:nvPr/>
          </p:nvSpPr>
          <p:spPr>
            <a:xfrm>
              <a:off x="8680" y="7664"/>
              <a:ext cx="1840" cy="1778"/>
            </a:xfrm>
            <a:prstGeom prst="roundRect">
              <a:avLst>
                <a:gd name="adj" fmla="val 9769"/>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grpSp>
          <p:nvGrpSpPr>
            <p:cNvPr id="9" name="Group 10"/>
            <p:cNvGrpSpPr/>
            <p:nvPr/>
          </p:nvGrpSpPr>
          <p:grpSpPr>
            <a:xfrm>
              <a:off x="9281" y="8184"/>
              <a:ext cx="638" cy="739"/>
              <a:chOff x="3581400" y="3905251"/>
              <a:chExt cx="160338" cy="185738"/>
            </a:xfrm>
            <a:solidFill>
              <a:schemeClr val="bg1"/>
            </a:solidFill>
          </p:grpSpPr>
          <p:sp>
            <p:nvSpPr>
              <p:cNvPr id="1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grpSp>
      <p:grpSp>
        <p:nvGrpSpPr>
          <p:cNvPr id="24" name="组合 23"/>
          <p:cNvGrpSpPr/>
          <p:nvPr/>
        </p:nvGrpSpPr>
        <p:grpSpPr>
          <a:xfrm>
            <a:off x="5511800" y="2468880"/>
            <a:ext cx="1168400" cy="1129030"/>
            <a:chOff x="8680" y="4464"/>
            <a:chExt cx="1840" cy="1778"/>
          </a:xfrm>
        </p:grpSpPr>
        <p:sp>
          <p:nvSpPr>
            <p:cNvPr id="10" name="Rounded Rectangle 6"/>
            <p:cNvSpPr/>
            <p:nvPr/>
          </p:nvSpPr>
          <p:spPr>
            <a:xfrm>
              <a:off x="8680" y="4464"/>
              <a:ext cx="1840" cy="1778"/>
            </a:xfrm>
            <a:prstGeom prst="roundRect">
              <a:avLst>
                <a:gd name="adj" fmla="val 9769"/>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a:p>
          </p:txBody>
        </p:sp>
        <p:grpSp>
          <p:nvGrpSpPr>
            <p:cNvPr id="16" name="Group 15"/>
            <p:cNvGrpSpPr/>
            <p:nvPr/>
          </p:nvGrpSpPr>
          <p:grpSpPr>
            <a:xfrm>
              <a:off x="9343" y="4944"/>
              <a:ext cx="514" cy="775"/>
              <a:chOff x="549275" y="4406901"/>
              <a:chExt cx="161926" cy="244475"/>
            </a:xfrm>
            <a:solidFill>
              <a:schemeClr val="bg1"/>
            </a:solidFill>
          </p:grpSpPr>
          <p:sp>
            <p:nvSpPr>
              <p:cNvPr id="1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sp>
            <p:nvSpPr>
              <p:cNvPr id="18" name="Freeform 63"/>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spcBef>
                    <a:spcPts val="0"/>
                  </a:spcBef>
                  <a:spcAft>
                    <a:spcPts val="0"/>
                  </a:spcAft>
                  <a:defRPr/>
                </a:pPr>
                <a:endParaRPr lang="en-US" sz="3200">
                  <a:latin typeface="+mn-lt"/>
                  <a:ea typeface="+mn-ea"/>
                </a:endParaRPr>
              </a:p>
            </p:txBody>
          </p:sp>
        </p:grpSp>
      </p:grpSp>
      <p:sp>
        <p:nvSpPr>
          <p:cNvPr id="20" name="Right Brace 19"/>
          <p:cNvSpPr/>
          <p:nvPr/>
        </p:nvSpPr>
        <p:spPr>
          <a:xfrm rot="5400000">
            <a:off x="8636000" y="2062480"/>
            <a:ext cx="304800" cy="3556000"/>
          </a:xfrm>
          <a:prstGeom prst="rightBrace">
            <a:avLst/>
          </a:prstGeom>
          <a:ln w="19050">
            <a:solidFill>
              <a:srgbClr val="023D0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sp>
        <p:nvSpPr>
          <p:cNvPr id="25" name="Right Brace 24"/>
          <p:cNvSpPr/>
          <p:nvPr/>
        </p:nvSpPr>
        <p:spPr>
          <a:xfrm rot="5400000" flipH="1">
            <a:off x="3225800" y="2443480"/>
            <a:ext cx="355600" cy="3556000"/>
          </a:xfrm>
          <a:prstGeom prst="rightBrace">
            <a:avLst/>
          </a:prstGeom>
          <a:ln w="19050">
            <a:solidFill>
              <a:srgbClr val="023D05"/>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3200"/>
          </a:p>
        </p:txBody>
      </p:sp>
      <p:graphicFrame>
        <p:nvGraphicFramePr>
          <p:cNvPr id="26" name="Chart 25"/>
          <p:cNvGraphicFramePr/>
          <p:nvPr/>
        </p:nvGraphicFramePr>
        <p:xfrm>
          <a:off x="2235200" y="2210118"/>
          <a:ext cx="2286000" cy="1935162"/>
        </p:xfrm>
        <a:graphic>
          <a:graphicData uri="http://schemas.openxmlformats.org/drawingml/2006/chart">
            <c:chart xmlns:c="http://schemas.openxmlformats.org/drawingml/2006/chart" xmlns:r="http://schemas.openxmlformats.org/officeDocument/2006/relationships" r:id="rId7"/>
          </a:graphicData>
        </a:graphic>
      </p:graphicFrame>
      <p:sp>
        <p:nvSpPr>
          <p:cNvPr id="27" name="Rectangle 26"/>
          <p:cNvSpPr/>
          <p:nvPr/>
        </p:nvSpPr>
        <p:spPr>
          <a:xfrm>
            <a:off x="2641600" y="2903855"/>
            <a:ext cx="1473200" cy="548640"/>
          </a:xfrm>
          <a:prstGeom prst="rect">
            <a:avLst/>
          </a:prstGeom>
        </p:spPr>
        <p:txBody>
          <a:bodyPr>
            <a:spAutoFit/>
          </a:bodyPr>
          <a:lstStyle/>
          <a:p>
            <a:pPr algn="ctr" eaLnBrk="1" fontAlgn="auto" hangingPunct="1">
              <a:spcBef>
                <a:spcPts val="0"/>
              </a:spcBef>
              <a:spcAft>
                <a:spcPts val="0"/>
              </a:spcAft>
              <a:defRPr/>
            </a:pPr>
            <a:r>
              <a:rPr lang="en-US" sz="2800" b="1" dirty="0">
                <a:solidFill>
                  <a:srgbClr val="023D05"/>
                </a:solidFill>
                <a:latin typeface="微软雅黑" panose="020B0503020204020204" charset="-122"/>
                <a:ea typeface="微软雅黑" panose="020B0503020204020204" charset="-122"/>
                <a:cs typeface="Open Sans" panose="020B0606030504020204" pitchFamily="34" charset="0"/>
              </a:rPr>
              <a:t>60%</a:t>
            </a:r>
          </a:p>
        </p:txBody>
      </p:sp>
      <p:sp>
        <p:nvSpPr>
          <p:cNvPr id="21" name="文本框 20"/>
          <p:cNvSpPr txBox="1"/>
          <p:nvPr/>
        </p:nvSpPr>
        <p:spPr>
          <a:xfrm>
            <a:off x="3094355" y="4511675"/>
            <a:ext cx="2087245" cy="337185"/>
          </a:xfrm>
          <a:prstGeom prst="rect">
            <a:avLst/>
          </a:prstGeom>
          <a:noFill/>
        </p:spPr>
        <p:txBody>
          <a:bodyPr wrap="square" rtlCol="0">
            <a:spAutoFit/>
          </a:bodyPr>
          <a:lstStyle/>
          <a:p>
            <a:pPr algn="r"/>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22" name="文本框 21"/>
          <p:cNvSpPr txBox="1"/>
          <p:nvPr/>
        </p:nvSpPr>
        <p:spPr>
          <a:xfrm>
            <a:off x="1418590" y="4816475"/>
            <a:ext cx="3763010" cy="922020"/>
          </a:xfrm>
          <a:prstGeom prst="rect">
            <a:avLst/>
          </a:prstGeom>
          <a:noFill/>
        </p:spPr>
        <p:txBody>
          <a:bodyPr wrap="square" rtlCol="0">
            <a:spAutoFit/>
          </a:bodyPr>
          <a:lstStyle/>
          <a:p>
            <a:pPr algn="r"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rPr>
              <a:t>A guy who whispers in your ears, saying ” It’s alright, I’m here.” Holds you when you’re sad, and treasures everything about you. </a:t>
            </a:r>
          </a:p>
        </p:txBody>
      </p:sp>
      <p:sp>
        <p:nvSpPr>
          <p:cNvPr id="23" name="文本框 22"/>
          <p:cNvSpPr txBox="1"/>
          <p:nvPr/>
        </p:nvSpPr>
        <p:spPr>
          <a:xfrm>
            <a:off x="7010400" y="2210435"/>
            <a:ext cx="2087245" cy="337185"/>
          </a:xfrm>
          <a:prstGeom prst="rect">
            <a:avLst/>
          </a:prstGeom>
          <a:noFill/>
        </p:spPr>
        <p:txBody>
          <a:bodyPr wrap="square" rtlCol="0">
            <a:spAutoFit/>
          </a:bodyPr>
          <a:lstStyle/>
          <a:p>
            <a:pPr algn="l"/>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28" name="文本框 27"/>
          <p:cNvSpPr txBox="1"/>
          <p:nvPr/>
        </p:nvSpPr>
        <p:spPr>
          <a:xfrm>
            <a:off x="6955790" y="2515235"/>
            <a:ext cx="3763010" cy="922020"/>
          </a:xfrm>
          <a:prstGeom prst="rect">
            <a:avLst/>
          </a:prstGeom>
          <a:noFill/>
        </p:spPr>
        <p:txBody>
          <a:bodyPr wrap="square" rtlCol="0">
            <a:spAutoFit/>
          </a:bodyPr>
          <a:lstStyle/>
          <a:p>
            <a:pPr algn="l" fontAlgn="auto">
              <a:lnSpc>
                <a:spcPct val="150000"/>
              </a:lnSpc>
            </a:pPr>
            <a:r>
              <a:rPr lang="zh-CN" altLang="en-US" sz="1200">
                <a:solidFill>
                  <a:schemeClr val="tx1">
                    <a:lumMod val="65000"/>
                    <a:lumOff val="35000"/>
                  </a:schemeClr>
                </a:solidFill>
                <a:latin typeface="微软雅黑" panose="020B0503020204020204" charset="-122"/>
                <a:ea typeface="微软雅黑" panose="020B0503020204020204" charset="-122"/>
              </a:rPr>
              <a:t>A guy who whispers in your ears, saying ” It’s alright, I’m here.” Holds you when you’re sad, and treasures everything about you. </a:t>
            </a:r>
          </a:p>
        </p:txBody>
      </p:sp>
      <p:sp>
        <p:nvSpPr>
          <p:cNvPr id="29" name="矩形 28"/>
          <p:cNvSpPr/>
          <p:nvPr/>
        </p:nvSpPr>
        <p:spPr>
          <a:xfrm>
            <a:off x="7345045" y="4145280"/>
            <a:ext cx="2886710" cy="1732280"/>
          </a:xfrm>
          <a:prstGeom prst="rect">
            <a:avLst/>
          </a:prstGeom>
          <a:blipFill rotWithShape="1">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1000"/>
                                        <p:tgtEl>
                                          <p:spTgt spid="2"/>
                                        </p:tgtEl>
                                      </p:cBhvr>
                                    </p:animEffect>
                                  </p:childTnLst>
                                </p:cTn>
                              </p:par>
                            </p:childTnLst>
                          </p:cTn>
                        </p:par>
                        <p:par>
                          <p:cTn id="31" fill="hold">
                            <p:stCondLst>
                              <p:cond delay="2500"/>
                            </p:stCondLst>
                            <p:childTnLst>
                              <p:par>
                                <p:cTn id="32" presetID="35"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style.rotation</p:attrName>
                                        </p:attrNameLst>
                                      </p:cBhvr>
                                      <p:tavLst>
                                        <p:tav tm="0">
                                          <p:val>
                                            <p:fltVal val="720"/>
                                          </p:val>
                                        </p:tav>
                                        <p:tav tm="100000">
                                          <p:val>
                                            <p:fltVal val="0"/>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ppt_w</p:attrName>
                                        </p:attrNameLst>
                                      </p:cBhvr>
                                      <p:tavLst>
                                        <p:tav tm="0">
                                          <p:val>
                                            <p:fltVal val="0"/>
                                          </p:val>
                                        </p:tav>
                                        <p:tav tm="100000">
                                          <p:val>
                                            <p:strVal val="#ppt_w"/>
                                          </p:val>
                                        </p:tav>
                                      </p:tavLst>
                                    </p:anim>
                                  </p:childTnLst>
                                </p:cTn>
                              </p:par>
                            </p:childTnLst>
                          </p:cTn>
                        </p:par>
                        <p:par>
                          <p:cTn id="38" fill="hold">
                            <p:stCondLst>
                              <p:cond delay="3500"/>
                            </p:stCondLst>
                            <p:childTnLst>
                              <p:par>
                                <p:cTn id="39" presetID="35"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style.rotation</p:attrName>
                                        </p:attrNameLst>
                                      </p:cBhvr>
                                      <p:tavLst>
                                        <p:tav tm="0">
                                          <p:val>
                                            <p:fltVal val="720"/>
                                          </p:val>
                                        </p:tav>
                                        <p:tav tm="100000">
                                          <p:val>
                                            <p:fltVal val="0"/>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ppt_w</p:attrName>
                                        </p:attrNameLst>
                                      </p:cBhvr>
                                      <p:tavLst>
                                        <p:tav tm="0">
                                          <p:val>
                                            <p:fltVal val="0"/>
                                          </p:val>
                                        </p:tav>
                                        <p:tav tm="100000">
                                          <p:val>
                                            <p:strVal val="#ppt_w"/>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Effect transition="in" filter="fade">
                                      <p:cBhvr>
                                        <p:cTn id="50" dur="1000"/>
                                        <p:tgtEl>
                                          <p:spTgt spid="2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Effect transition="in" filter="fade">
                                      <p:cBhvr>
                                        <p:cTn id="55" dur="1000"/>
                                        <p:tgtEl>
                                          <p:spTgt spid="27"/>
                                        </p:tgtEl>
                                      </p:cBhvr>
                                    </p:animEffect>
                                  </p:childTnLst>
                                </p:cTn>
                              </p:par>
                            </p:childTnLst>
                          </p:cTn>
                        </p:par>
                        <p:par>
                          <p:cTn id="56" fill="hold">
                            <p:stCondLst>
                              <p:cond delay="5500"/>
                            </p:stCondLst>
                            <p:childTnLst>
                              <p:par>
                                <p:cTn id="57" presetID="29"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000" fill="hold"/>
                                        <p:tgtEl>
                                          <p:spTgt spid="25"/>
                                        </p:tgtEl>
                                        <p:attrNameLst>
                                          <p:attrName>ppt_x</p:attrName>
                                        </p:attrNameLst>
                                      </p:cBhvr>
                                      <p:tavLst>
                                        <p:tav tm="0">
                                          <p:val>
                                            <p:strVal val="#ppt_x-.2"/>
                                          </p:val>
                                        </p:tav>
                                        <p:tav tm="100000">
                                          <p:val>
                                            <p:strVal val="#ppt_x"/>
                                          </p:val>
                                        </p:tav>
                                      </p:tavLst>
                                    </p:anim>
                                    <p:anim calcmode="lin" valueType="num">
                                      <p:cBhvr>
                                        <p:cTn id="60"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5"/>
                                        </p:tgtEl>
                                      </p:cBhvr>
                                    </p:animEffect>
                                  </p:childTnLst>
                                </p:cTn>
                              </p:par>
                            </p:childTnLst>
                          </p:cTn>
                        </p:par>
                        <p:par>
                          <p:cTn id="62" fill="hold">
                            <p:stCondLst>
                              <p:cond delay="6500"/>
                            </p:stCondLst>
                            <p:childTnLst>
                              <p:par>
                                <p:cTn id="63" presetID="12" presetClass="entr" presetSubtype="4" fill="hold" grpId="1"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1000"/>
                                        <p:tgtEl>
                                          <p:spTgt spid="21"/>
                                        </p:tgtEl>
                                        <p:attrNameLst>
                                          <p:attrName>ppt_y</p:attrName>
                                        </p:attrNameLst>
                                      </p:cBhvr>
                                      <p:tavLst>
                                        <p:tav tm="0">
                                          <p:val>
                                            <p:strVal val="#ppt_y+#ppt_h*1.125000"/>
                                          </p:val>
                                        </p:tav>
                                        <p:tav tm="100000">
                                          <p:val>
                                            <p:strVal val="#ppt_y"/>
                                          </p:val>
                                        </p:tav>
                                      </p:tavLst>
                                    </p:anim>
                                    <p:animEffect transition="in" filter="wipe(up)">
                                      <p:cBhvr>
                                        <p:cTn id="66" dur="1000"/>
                                        <p:tgtEl>
                                          <p:spTgt spid="21"/>
                                        </p:tgtEl>
                                      </p:cBhvr>
                                    </p:animEffect>
                                  </p:childTnLst>
                                </p:cTn>
                              </p:par>
                              <p:par>
                                <p:cTn id="67" presetID="12" presetClass="entr" presetSubtype="4" fill="hold" grpId="1"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1000"/>
                                        <p:tgtEl>
                                          <p:spTgt spid="22"/>
                                        </p:tgtEl>
                                        <p:attrNameLst>
                                          <p:attrName>ppt_y</p:attrName>
                                        </p:attrNameLst>
                                      </p:cBhvr>
                                      <p:tavLst>
                                        <p:tav tm="0">
                                          <p:val>
                                            <p:strVal val="#ppt_y+#ppt_h*1.125000"/>
                                          </p:val>
                                        </p:tav>
                                        <p:tav tm="100000">
                                          <p:val>
                                            <p:strVal val="#ppt_y"/>
                                          </p:val>
                                        </p:tav>
                                      </p:tavLst>
                                    </p:anim>
                                    <p:animEffect transition="in" filter="wipe(up)">
                                      <p:cBhvr>
                                        <p:cTn id="70" dur="1000"/>
                                        <p:tgtEl>
                                          <p:spTgt spid="22"/>
                                        </p:tgtEl>
                                      </p:cBhvr>
                                    </p:animEffect>
                                  </p:childTnLst>
                                </p:cTn>
                              </p:par>
                            </p:childTnLst>
                          </p:cTn>
                        </p:par>
                        <p:par>
                          <p:cTn id="71" fill="hold">
                            <p:stCondLst>
                              <p:cond delay="7500"/>
                            </p:stCondLst>
                            <p:childTnLst>
                              <p:par>
                                <p:cTn id="72" presetID="12" presetClass="entr" presetSubtype="4" fill="hold" grpId="1"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1000"/>
                                        <p:tgtEl>
                                          <p:spTgt spid="23"/>
                                        </p:tgtEl>
                                        <p:attrNameLst>
                                          <p:attrName>ppt_y</p:attrName>
                                        </p:attrNameLst>
                                      </p:cBhvr>
                                      <p:tavLst>
                                        <p:tav tm="0">
                                          <p:val>
                                            <p:strVal val="#ppt_y+#ppt_h*1.125000"/>
                                          </p:val>
                                        </p:tav>
                                        <p:tav tm="100000">
                                          <p:val>
                                            <p:strVal val="#ppt_y"/>
                                          </p:val>
                                        </p:tav>
                                      </p:tavLst>
                                    </p:anim>
                                    <p:animEffect transition="in" filter="wipe(up)">
                                      <p:cBhvr>
                                        <p:cTn id="75" dur="1000"/>
                                        <p:tgtEl>
                                          <p:spTgt spid="23"/>
                                        </p:tgtEl>
                                      </p:cBhvr>
                                    </p:animEffect>
                                  </p:childTnLst>
                                </p:cTn>
                              </p:par>
                              <p:par>
                                <p:cTn id="76" presetID="12" presetClass="entr" presetSubtype="4" fill="hold" grpId="1"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1000"/>
                                        <p:tgtEl>
                                          <p:spTgt spid="28"/>
                                        </p:tgtEl>
                                        <p:attrNameLst>
                                          <p:attrName>ppt_y</p:attrName>
                                        </p:attrNameLst>
                                      </p:cBhvr>
                                      <p:tavLst>
                                        <p:tav tm="0">
                                          <p:val>
                                            <p:strVal val="#ppt_y+#ppt_h*1.125000"/>
                                          </p:val>
                                        </p:tav>
                                        <p:tav tm="100000">
                                          <p:val>
                                            <p:strVal val="#ppt_y"/>
                                          </p:val>
                                        </p:tav>
                                      </p:tavLst>
                                    </p:anim>
                                    <p:animEffect transition="in" filter="wipe(up)">
                                      <p:cBhvr>
                                        <p:cTn id="79" dur="1000"/>
                                        <p:tgtEl>
                                          <p:spTgt spid="28"/>
                                        </p:tgtEl>
                                      </p:cBhvr>
                                    </p:animEffect>
                                  </p:childTnLst>
                                </p:cTn>
                              </p:par>
                            </p:childTnLst>
                          </p:cTn>
                        </p:par>
                        <p:par>
                          <p:cTn id="80" fill="hold">
                            <p:stCondLst>
                              <p:cond delay="8500"/>
                            </p:stCondLst>
                            <p:childTnLst>
                              <p:par>
                                <p:cTn id="81" presetID="29"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1000" fill="hold"/>
                                        <p:tgtEl>
                                          <p:spTgt spid="20"/>
                                        </p:tgtEl>
                                        <p:attrNameLst>
                                          <p:attrName>ppt_x</p:attrName>
                                        </p:attrNameLst>
                                      </p:cBhvr>
                                      <p:tavLst>
                                        <p:tav tm="0">
                                          <p:val>
                                            <p:strVal val="#ppt_x-.2"/>
                                          </p:val>
                                        </p:tav>
                                        <p:tav tm="100000">
                                          <p:val>
                                            <p:strVal val="#ppt_x"/>
                                          </p:val>
                                        </p:tav>
                                      </p:tavLst>
                                    </p:anim>
                                    <p:anim calcmode="lin" valueType="num">
                                      <p:cBhvr>
                                        <p:cTn id="8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0" grpId="0" bldLvl="0" animBg="1"/>
      <p:bldP spid="25" grpId="0" bldLvl="0" animBg="1"/>
      <p:bldP spid="27" grpId="0"/>
      <p:bldP spid="21" grpId="1"/>
      <p:bldP spid="22" grpId="1"/>
      <p:bldP spid="23" grpId="1"/>
      <p:bldP spid="2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aphicFrame>
        <p:nvGraphicFramePr>
          <p:cNvPr id="2" name="图表 1"/>
          <p:cNvGraphicFramePr/>
          <p:nvPr/>
        </p:nvGraphicFramePr>
        <p:xfrm>
          <a:off x="796290" y="1583055"/>
          <a:ext cx="10572750" cy="2690283"/>
        </p:xfrm>
        <a:graphic>
          <a:graphicData uri="http://schemas.openxmlformats.org/drawingml/2006/chart">
            <c:chart xmlns:c="http://schemas.openxmlformats.org/drawingml/2006/chart" xmlns:r="http://schemas.openxmlformats.org/officeDocument/2006/relationships" r:id="rId7"/>
          </a:graphicData>
        </a:graphic>
      </p:graphicFrame>
      <p:grpSp>
        <p:nvGrpSpPr>
          <p:cNvPr id="3" name="Group 8"/>
          <p:cNvGrpSpPr>
            <a:grpSpLocks noChangeAspect="1"/>
          </p:cNvGrpSpPr>
          <p:nvPr/>
        </p:nvGrpSpPr>
        <p:grpSpPr bwMode="auto">
          <a:xfrm>
            <a:off x="1245004" y="3516486"/>
            <a:ext cx="9701989" cy="286303"/>
            <a:chOff x="2620" y="2053"/>
            <a:chExt cx="6913" cy="204"/>
          </a:xfrm>
          <a:solidFill>
            <a:srgbClr val="D74843"/>
          </a:solidFill>
        </p:grpSpPr>
        <p:sp>
          <p:nvSpPr>
            <p:cNvPr id="50" name="Freeform 9"/>
            <p:cNvSpPr/>
            <p:nvPr/>
          </p:nvSpPr>
          <p:spPr bwMode="auto">
            <a:xfrm>
              <a:off x="2620" y="2053"/>
              <a:ext cx="169" cy="204"/>
            </a:xfrm>
            <a:custGeom>
              <a:avLst/>
              <a:gdLst>
                <a:gd name="T0" fmla="*/ 0 w 71"/>
                <a:gd name="T1" fmla="*/ 43 h 83"/>
                <a:gd name="T2" fmla="*/ 29 w 71"/>
                <a:gd name="T3" fmla="*/ 36 h 83"/>
                <a:gd name="T4" fmla="*/ 38 w 71"/>
                <a:gd name="T5" fmla="*/ 39 h 83"/>
                <a:gd name="T6" fmla="*/ 34 w 71"/>
                <a:gd name="T7" fmla="*/ 17 h 83"/>
                <a:gd name="T8" fmla="*/ 63 w 71"/>
                <a:gd name="T9" fmla="*/ 8 h 83"/>
                <a:gd name="T10" fmla="*/ 66 w 71"/>
                <a:gd name="T11" fmla="*/ 26 h 83"/>
                <a:gd name="T12" fmla="*/ 63 w 71"/>
                <a:gd name="T13" fmla="*/ 31 h 83"/>
                <a:gd name="T14" fmla="*/ 53 w 71"/>
                <a:gd name="T15" fmla="*/ 32 h 83"/>
                <a:gd name="T16" fmla="*/ 51 w 71"/>
                <a:gd name="T17" fmla="*/ 23 h 83"/>
                <a:gd name="T18" fmla="*/ 61 w 71"/>
                <a:gd name="T19" fmla="*/ 21 h 83"/>
                <a:gd name="T20" fmla="*/ 64 w 71"/>
                <a:gd name="T21" fmla="*/ 23 h 83"/>
                <a:gd name="T22" fmla="*/ 56 w 71"/>
                <a:gd name="T23" fmla="*/ 8 h 83"/>
                <a:gd name="T24" fmla="*/ 36 w 71"/>
                <a:gd name="T25" fmla="*/ 21 h 83"/>
                <a:gd name="T26" fmla="*/ 49 w 71"/>
                <a:gd name="T27" fmla="*/ 41 h 83"/>
                <a:gd name="T28" fmla="*/ 55 w 71"/>
                <a:gd name="T29" fmla="*/ 42 h 83"/>
                <a:gd name="T30" fmla="*/ 55 w 71"/>
                <a:gd name="T31" fmla="*/ 44 h 83"/>
                <a:gd name="T32" fmla="*/ 48 w 71"/>
                <a:gd name="T33" fmla="*/ 46 h 83"/>
                <a:gd name="T34" fmla="*/ 36 w 71"/>
                <a:gd name="T35" fmla="*/ 65 h 83"/>
                <a:gd name="T36" fmla="*/ 53 w 71"/>
                <a:gd name="T37" fmla="*/ 80 h 83"/>
                <a:gd name="T38" fmla="*/ 64 w 71"/>
                <a:gd name="T39" fmla="*/ 64 h 83"/>
                <a:gd name="T40" fmla="*/ 61 w 71"/>
                <a:gd name="T41" fmla="*/ 66 h 83"/>
                <a:gd name="T42" fmla="*/ 51 w 71"/>
                <a:gd name="T43" fmla="*/ 64 h 83"/>
                <a:gd name="T44" fmla="*/ 53 w 71"/>
                <a:gd name="T45" fmla="*/ 55 h 83"/>
                <a:gd name="T46" fmla="*/ 63 w 71"/>
                <a:gd name="T47" fmla="*/ 56 h 83"/>
                <a:gd name="T48" fmla="*/ 67 w 71"/>
                <a:gd name="T49" fmla="*/ 74 h 83"/>
                <a:gd name="T50" fmla="*/ 51 w 71"/>
                <a:gd name="T51" fmla="*/ 83 h 83"/>
                <a:gd name="T52" fmla="*/ 35 w 71"/>
                <a:gd name="T53" fmla="*/ 72 h 83"/>
                <a:gd name="T54" fmla="*/ 39 w 71"/>
                <a:gd name="T55" fmla="*/ 48 h 83"/>
                <a:gd name="T56" fmla="*/ 28 w 71"/>
                <a:gd name="T57" fmla="*/ 52 h 83"/>
                <a:gd name="T58" fmla="*/ 4 w 71"/>
                <a:gd name="T59" fmla="*/ 47 h 83"/>
                <a:gd name="T60" fmla="*/ 0 w 71"/>
                <a:gd name="T61" fmla="*/ 44 h 83"/>
                <a:gd name="T62" fmla="*/ 0 w 71"/>
                <a:gd name="T63" fmla="*/ 4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23D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0"/>
            <p:cNvSpPr/>
            <p:nvPr/>
          </p:nvSpPr>
          <p:spPr bwMode="auto">
            <a:xfrm flipV="1">
              <a:off x="2780" y="2138"/>
              <a:ext cx="6593" cy="33"/>
            </a:xfrm>
            <a:custGeom>
              <a:avLst/>
              <a:gdLst>
                <a:gd name="T0" fmla="*/ 25 w 910"/>
                <a:gd name="T1" fmla="*/ 0 h 13"/>
                <a:gd name="T2" fmla="*/ 114 w 910"/>
                <a:gd name="T3" fmla="*/ 4 h 13"/>
                <a:gd name="T4" fmla="*/ 147 w 910"/>
                <a:gd name="T5" fmla="*/ 5 h 13"/>
                <a:gd name="T6" fmla="*/ 744 w 910"/>
                <a:gd name="T7" fmla="*/ 5 h 13"/>
                <a:gd name="T8" fmla="*/ 862 w 910"/>
                <a:gd name="T9" fmla="*/ 1 h 13"/>
                <a:gd name="T10" fmla="*/ 902 w 910"/>
                <a:gd name="T11" fmla="*/ 0 h 13"/>
                <a:gd name="T12" fmla="*/ 910 w 910"/>
                <a:gd name="T13" fmla="*/ 7 h 13"/>
                <a:gd name="T14" fmla="*/ 902 w 910"/>
                <a:gd name="T15" fmla="*/ 13 h 13"/>
                <a:gd name="T16" fmla="*/ 812 w 910"/>
                <a:gd name="T17" fmla="*/ 10 h 13"/>
                <a:gd name="T18" fmla="*/ 699 w 910"/>
                <a:gd name="T19" fmla="*/ 8 h 13"/>
                <a:gd name="T20" fmla="*/ 334 w 910"/>
                <a:gd name="T21" fmla="*/ 8 h 13"/>
                <a:gd name="T22" fmla="*/ 50 w 910"/>
                <a:gd name="T23" fmla="*/ 12 h 13"/>
                <a:gd name="T24" fmla="*/ 9 w 910"/>
                <a:gd name="T25" fmla="*/ 13 h 13"/>
                <a:gd name="T26" fmla="*/ 1 w 910"/>
                <a:gd name="T27" fmla="*/ 6 h 13"/>
                <a:gd name="T28" fmla="*/ 8 w 910"/>
                <a:gd name="T29" fmla="*/ 0 h 13"/>
                <a:gd name="T30" fmla="*/ 25 w 910"/>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23D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
            <p:cNvSpPr/>
            <p:nvPr/>
          </p:nvSpPr>
          <p:spPr bwMode="auto">
            <a:xfrm>
              <a:off x="9365" y="2055"/>
              <a:ext cx="168" cy="199"/>
            </a:xfrm>
            <a:custGeom>
              <a:avLst/>
              <a:gdLst>
                <a:gd name="T0" fmla="*/ 17 w 71"/>
                <a:gd name="T1" fmla="*/ 40 h 81"/>
                <a:gd name="T2" fmla="*/ 23 w 71"/>
                <a:gd name="T3" fmla="*/ 38 h 81"/>
                <a:gd name="T4" fmla="*/ 35 w 71"/>
                <a:gd name="T5" fmla="*/ 16 h 81"/>
                <a:gd name="T6" fmla="*/ 15 w 71"/>
                <a:gd name="T7" fmla="*/ 5 h 81"/>
                <a:gd name="T8" fmla="*/ 8 w 71"/>
                <a:gd name="T9" fmla="*/ 20 h 81"/>
                <a:gd name="T10" fmla="*/ 10 w 71"/>
                <a:gd name="T11" fmla="*/ 18 h 81"/>
                <a:gd name="T12" fmla="*/ 20 w 71"/>
                <a:gd name="T13" fmla="*/ 20 h 81"/>
                <a:gd name="T14" fmla="*/ 19 w 71"/>
                <a:gd name="T15" fmla="*/ 29 h 81"/>
                <a:gd name="T16" fmla="*/ 9 w 71"/>
                <a:gd name="T17" fmla="*/ 28 h 81"/>
                <a:gd name="T18" fmla="*/ 5 w 71"/>
                <a:gd name="T19" fmla="*/ 9 h 81"/>
                <a:gd name="T20" fmla="*/ 23 w 71"/>
                <a:gd name="T21" fmla="*/ 1 h 81"/>
                <a:gd name="T22" fmla="*/ 38 w 71"/>
                <a:gd name="T23" fmla="*/ 16 h 81"/>
                <a:gd name="T24" fmla="*/ 34 w 71"/>
                <a:gd name="T25" fmla="*/ 36 h 81"/>
                <a:gd name="T26" fmla="*/ 71 w 71"/>
                <a:gd name="T27" fmla="*/ 40 h 81"/>
                <a:gd name="T28" fmla="*/ 33 w 71"/>
                <a:gd name="T29" fmla="*/ 45 h 81"/>
                <a:gd name="T30" fmla="*/ 38 w 71"/>
                <a:gd name="T31" fmla="*/ 64 h 81"/>
                <a:gd name="T32" fmla="*/ 27 w 71"/>
                <a:gd name="T33" fmla="*/ 79 h 81"/>
                <a:gd name="T34" fmla="*/ 8 w 71"/>
                <a:gd name="T35" fmla="*/ 76 h 81"/>
                <a:gd name="T36" fmla="*/ 5 w 71"/>
                <a:gd name="T37" fmla="*/ 58 h 81"/>
                <a:gd name="T38" fmla="*/ 8 w 71"/>
                <a:gd name="T39" fmla="*/ 54 h 81"/>
                <a:gd name="T40" fmla="*/ 18 w 71"/>
                <a:gd name="T41" fmla="*/ 52 h 81"/>
                <a:gd name="T42" fmla="*/ 20 w 71"/>
                <a:gd name="T43" fmla="*/ 62 h 81"/>
                <a:gd name="T44" fmla="*/ 9 w 71"/>
                <a:gd name="T45" fmla="*/ 62 h 81"/>
                <a:gd name="T46" fmla="*/ 8 w 71"/>
                <a:gd name="T47" fmla="*/ 60 h 81"/>
                <a:gd name="T48" fmla="*/ 13 w 71"/>
                <a:gd name="T49" fmla="*/ 76 h 81"/>
                <a:gd name="T50" fmla="*/ 36 w 71"/>
                <a:gd name="T51" fmla="*/ 63 h 81"/>
                <a:gd name="T52" fmla="*/ 21 w 71"/>
                <a:gd name="T53" fmla="*/ 42 h 81"/>
                <a:gd name="T54" fmla="*/ 17 w 71"/>
                <a:gd name="T55" fmla="*/ 41 h 81"/>
                <a:gd name="T56" fmla="*/ 17 w 71"/>
                <a:gd name="T57"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23D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0" name="TextBox 14"/>
          <p:cNvSpPr txBox="1"/>
          <p:nvPr/>
        </p:nvSpPr>
        <p:spPr>
          <a:xfrm>
            <a:off x="986155"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
        <p:nvSpPr>
          <p:cNvPr id="55" name="TextBox 14"/>
          <p:cNvSpPr txBox="1"/>
          <p:nvPr/>
        </p:nvSpPr>
        <p:spPr>
          <a:xfrm>
            <a:off x="2698115"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
        <p:nvSpPr>
          <p:cNvPr id="56" name="TextBox 14"/>
          <p:cNvSpPr txBox="1"/>
          <p:nvPr/>
        </p:nvSpPr>
        <p:spPr>
          <a:xfrm>
            <a:off x="4457700"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
        <p:nvSpPr>
          <p:cNvPr id="57" name="TextBox 14"/>
          <p:cNvSpPr txBox="1"/>
          <p:nvPr/>
        </p:nvSpPr>
        <p:spPr>
          <a:xfrm>
            <a:off x="6171565"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
        <p:nvSpPr>
          <p:cNvPr id="58" name="TextBox 14"/>
          <p:cNvSpPr txBox="1"/>
          <p:nvPr/>
        </p:nvSpPr>
        <p:spPr>
          <a:xfrm>
            <a:off x="7883525"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
        <p:nvSpPr>
          <p:cNvPr id="59" name="TextBox 14"/>
          <p:cNvSpPr txBox="1"/>
          <p:nvPr/>
        </p:nvSpPr>
        <p:spPr>
          <a:xfrm>
            <a:off x="9625965" y="4410710"/>
            <a:ext cx="1576705" cy="922020"/>
          </a:xfrm>
          <a:prstGeom prst="rect">
            <a:avLst/>
          </a:prstGeom>
          <a:noFill/>
        </p:spPr>
        <p:txBody>
          <a:bodyPr wrap="square" rtlCol="0">
            <a:spAutoFit/>
          </a:bodyPr>
          <a:lstStyle/>
          <a:p>
            <a:pPr algn="ctr" fontAlgn="auto">
              <a:lnSpc>
                <a:spcPct val="150000"/>
              </a:lnSpc>
            </a:pPr>
            <a:r>
              <a:rPr sz="1200">
                <a:solidFill>
                  <a:schemeClr val="tx1">
                    <a:lumMod val="65000"/>
                    <a:lumOff val="35000"/>
                  </a:schemeClr>
                </a:solidFill>
                <a:latin typeface="微软雅黑" panose="020B0503020204020204" charset="-122"/>
                <a:ea typeface="微软雅黑" panose="020B0503020204020204" charset="-122"/>
              </a:rPr>
              <a:t>The sun comes right back up the next day.</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320"/>
                                        </p:tgtEl>
                                        <p:attrNameLst>
                                          <p:attrName>style.visibility</p:attrName>
                                        </p:attrNameLst>
                                      </p:cBhvr>
                                      <p:to>
                                        <p:strVal val="visible"/>
                                      </p:to>
                                    </p:set>
                                    <p:anim calcmode="lin" valueType="num">
                                      <p:cBhvr additive="base">
                                        <p:cTn id="38" dur="500"/>
                                        <p:tgtEl>
                                          <p:spTgt spid="320"/>
                                        </p:tgtEl>
                                        <p:attrNameLst>
                                          <p:attrName>ppt_y</p:attrName>
                                        </p:attrNameLst>
                                      </p:cBhvr>
                                      <p:tavLst>
                                        <p:tav tm="0">
                                          <p:val>
                                            <p:strVal val="#ppt_y+#ppt_h*1.125000"/>
                                          </p:val>
                                        </p:tav>
                                        <p:tav tm="100000">
                                          <p:val>
                                            <p:strVal val="#ppt_y"/>
                                          </p:val>
                                        </p:tav>
                                      </p:tavLst>
                                    </p:anim>
                                    <p:animEffect transition="in" filter="wipe(up)">
                                      <p:cBhvr>
                                        <p:cTn id="39" dur="500"/>
                                        <p:tgtEl>
                                          <p:spTgt spid="320"/>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p:tgtEl>
                                          <p:spTgt spid="55"/>
                                        </p:tgtEl>
                                        <p:attrNameLst>
                                          <p:attrName>ppt_y</p:attrName>
                                        </p:attrNameLst>
                                      </p:cBhvr>
                                      <p:tavLst>
                                        <p:tav tm="0">
                                          <p:val>
                                            <p:strVal val="#ppt_y+#ppt_h*1.125000"/>
                                          </p:val>
                                        </p:tav>
                                        <p:tav tm="100000">
                                          <p:val>
                                            <p:strVal val="#ppt_y"/>
                                          </p:val>
                                        </p:tav>
                                      </p:tavLst>
                                    </p:anim>
                                    <p:animEffect transition="in" filter="wipe(up)">
                                      <p:cBhvr>
                                        <p:cTn id="44" dur="500"/>
                                        <p:tgtEl>
                                          <p:spTgt spid="55"/>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additive="base">
                                        <p:cTn id="48" dur="500"/>
                                        <p:tgtEl>
                                          <p:spTgt spid="56"/>
                                        </p:tgtEl>
                                        <p:attrNameLst>
                                          <p:attrName>ppt_y</p:attrName>
                                        </p:attrNameLst>
                                      </p:cBhvr>
                                      <p:tavLst>
                                        <p:tav tm="0">
                                          <p:val>
                                            <p:strVal val="#ppt_y+#ppt_h*1.125000"/>
                                          </p:val>
                                        </p:tav>
                                        <p:tav tm="100000">
                                          <p:val>
                                            <p:strVal val="#ppt_y"/>
                                          </p:val>
                                        </p:tav>
                                      </p:tavLst>
                                    </p:anim>
                                    <p:animEffect transition="in" filter="wipe(up)">
                                      <p:cBhvr>
                                        <p:cTn id="49" dur="500"/>
                                        <p:tgtEl>
                                          <p:spTgt spid="56"/>
                                        </p:tgtEl>
                                      </p:cBhvr>
                                    </p:animEffect>
                                  </p:childTnLst>
                                </p:cTn>
                              </p:par>
                            </p:childTnLst>
                          </p:cTn>
                        </p:par>
                        <p:par>
                          <p:cTn id="50" fill="hold">
                            <p:stCondLst>
                              <p:cond delay="4000"/>
                            </p:stCondLst>
                            <p:childTnLst>
                              <p:par>
                                <p:cTn id="51" presetID="12" presetClass="entr" presetSubtype="4"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p:tgtEl>
                                          <p:spTgt spid="57"/>
                                        </p:tgtEl>
                                        <p:attrNameLst>
                                          <p:attrName>ppt_y</p:attrName>
                                        </p:attrNameLst>
                                      </p:cBhvr>
                                      <p:tavLst>
                                        <p:tav tm="0">
                                          <p:val>
                                            <p:strVal val="#ppt_y+#ppt_h*1.125000"/>
                                          </p:val>
                                        </p:tav>
                                        <p:tav tm="100000">
                                          <p:val>
                                            <p:strVal val="#ppt_y"/>
                                          </p:val>
                                        </p:tav>
                                      </p:tavLst>
                                    </p:anim>
                                    <p:animEffect transition="in" filter="wipe(up)">
                                      <p:cBhvr>
                                        <p:cTn id="54" dur="500"/>
                                        <p:tgtEl>
                                          <p:spTgt spid="57"/>
                                        </p:tgtEl>
                                      </p:cBhvr>
                                    </p:animEffect>
                                  </p:childTnLst>
                                </p:cTn>
                              </p:par>
                            </p:childTnLst>
                          </p:cTn>
                        </p:par>
                        <p:par>
                          <p:cTn id="55" fill="hold">
                            <p:stCondLst>
                              <p:cond delay="4500"/>
                            </p:stCondLst>
                            <p:childTnLst>
                              <p:par>
                                <p:cTn id="56" presetID="12" presetClass="entr" presetSubtype="4"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ppt_y</p:attrName>
                                        </p:attrNameLst>
                                      </p:cBhvr>
                                      <p:tavLst>
                                        <p:tav tm="0">
                                          <p:val>
                                            <p:strVal val="#ppt_y+#ppt_h*1.125000"/>
                                          </p:val>
                                        </p:tav>
                                        <p:tav tm="100000">
                                          <p:val>
                                            <p:strVal val="#ppt_y"/>
                                          </p:val>
                                        </p:tav>
                                      </p:tavLst>
                                    </p:anim>
                                    <p:animEffect transition="in" filter="wipe(up)">
                                      <p:cBhvr>
                                        <p:cTn id="59" dur="500"/>
                                        <p:tgtEl>
                                          <p:spTgt spid="58"/>
                                        </p:tgtEl>
                                      </p:cBhvr>
                                    </p:animEffect>
                                  </p:childTnLst>
                                </p:cTn>
                              </p:par>
                            </p:childTnLst>
                          </p:cTn>
                        </p:par>
                        <p:par>
                          <p:cTn id="60" fill="hold">
                            <p:stCondLst>
                              <p:cond delay="5000"/>
                            </p:stCondLst>
                            <p:childTnLst>
                              <p:par>
                                <p:cTn id="61" presetID="12" presetClass="entr" presetSubtype="4"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ppt_y</p:attrName>
                                        </p:attrNameLst>
                                      </p:cBhvr>
                                      <p:tavLst>
                                        <p:tav tm="0">
                                          <p:val>
                                            <p:strVal val="#ppt_y+#ppt_h*1.125000"/>
                                          </p:val>
                                        </p:tav>
                                        <p:tav tm="100000">
                                          <p:val>
                                            <p:strVal val="#ppt_y"/>
                                          </p:val>
                                        </p:tav>
                                      </p:tavLst>
                                    </p:anim>
                                    <p:animEffect transition="in" filter="wipe(up)">
                                      <p:cBhvr>
                                        <p:cTn id="6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Graphic spid="2" grpId="0">
        <p:bldAsOne/>
      </p:bldGraphic>
      <p:bldP spid="320" grpId="0"/>
      <p:bldP spid="55" grpId="0"/>
      <p:bldP spid="56" grpId="0"/>
      <p:bldP spid="57" grpId="0"/>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23" name="Rectangle 18"/>
          <p:cNvSpPr/>
          <p:nvPr/>
        </p:nvSpPr>
        <p:spPr>
          <a:xfrm>
            <a:off x="4711700" y="2046605"/>
            <a:ext cx="2768600" cy="1715770"/>
          </a:xfrm>
          <a:prstGeom prst="rect">
            <a:avLst/>
          </a:prstGeom>
          <a:blipFill dpi="0" rotWithShape="1">
            <a:blip r:embed="rId7"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Rectangle 19"/>
          <p:cNvSpPr/>
          <p:nvPr/>
        </p:nvSpPr>
        <p:spPr>
          <a:xfrm>
            <a:off x="1747520" y="2046605"/>
            <a:ext cx="2756535" cy="1715770"/>
          </a:xfrm>
          <a:prstGeom prst="rect">
            <a:avLst/>
          </a:prstGeom>
          <a:blipFill dpi="0" rotWithShape="1">
            <a:blip r:embed="rId8"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5" name="Rectangle 20"/>
          <p:cNvSpPr/>
          <p:nvPr/>
        </p:nvSpPr>
        <p:spPr>
          <a:xfrm>
            <a:off x="7682230" y="2046605"/>
            <a:ext cx="2771775" cy="1715135"/>
          </a:xfrm>
          <a:prstGeom prst="rect">
            <a:avLst/>
          </a:prstGeom>
          <a:blipFill dpi="0" rotWithShape="1">
            <a:blip r:embed="rId9"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圆角矩形 25"/>
          <p:cNvSpPr/>
          <p:nvPr/>
        </p:nvSpPr>
        <p:spPr>
          <a:xfrm>
            <a:off x="1729105" y="3914775"/>
            <a:ext cx="2750820" cy="326390"/>
          </a:xfrm>
          <a:prstGeom prst="roundRect">
            <a:avLst>
              <a:gd name="adj" fmla="val 0"/>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en-US" altLang="zh-CN" sz="1000" dirty="0">
              <a:solidFill>
                <a:schemeClr val="bg1"/>
              </a:solidFill>
              <a:latin typeface="微软雅黑 Light" panose="020B0502040204020203" pitchFamily="34" charset="-122"/>
              <a:ea typeface="微软雅黑 Light" panose="020B0502040204020203" pitchFamily="34" charset="-122"/>
            </a:endParaRPr>
          </a:p>
        </p:txBody>
      </p:sp>
      <p:sp>
        <p:nvSpPr>
          <p:cNvPr id="2" name="圆角矩形 1"/>
          <p:cNvSpPr/>
          <p:nvPr/>
        </p:nvSpPr>
        <p:spPr>
          <a:xfrm>
            <a:off x="4707255" y="3914775"/>
            <a:ext cx="2750820" cy="326390"/>
          </a:xfrm>
          <a:prstGeom prst="roundRect">
            <a:avLst>
              <a:gd name="adj" fmla="val 0"/>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en-US" altLang="zh-CN" sz="1000" dirty="0">
              <a:solidFill>
                <a:schemeClr val="bg1"/>
              </a:solidFill>
              <a:latin typeface="微软雅黑 Light" panose="020B0502040204020203" pitchFamily="34" charset="-122"/>
              <a:ea typeface="微软雅黑 Light" panose="020B0502040204020203" pitchFamily="34" charset="-122"/>
            </a:endParaRPr>
          </a:p>
        </p:txBody>
      </p:sp>
      <p:sp>
        <p:nvSpPr>
          <p:cNvPr id="3" name="圆角矩形 2"/>
          <p:cNvSpPr/>
          <p:nvPr/>
        </p:nvSpPr>
        <p:spPr>
          <a:xfrm>
            <a:off x="7682230" y="3914775"/>
            <a:ext cx="2750820" cy="326390"/>
          </a:xfrm>
          <a:prstGeom prst="roundRect">
            <a:avLst>
              <a:gd name="adj" fmla="val 0"/>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400" b="1">
                <a:solidFill>
                  <a:schemeClr val="bg1"/>
                </a:solidFill>
                <a:latin typeface="微软雅黑" panose="020B0503020204020204" charset="-122"/>
                <a:ea typeface="微软雅黑" panose="020B0503020204020204" charset="-122"/>
                <a:sym typeface="+mn-ea"/>
              </a:rPr>
              <a:t>单击此处输入标题</a:t>
            </a:r>
            <a:endParaRPr lang="en-US" altLang="zh-CN" sz="1000" dirty="0">
              <a:solidFill>
                <a:schemeClr val="bg1"/>
              </a:solidFill>
              <a:latin typeface="微软雅黑 Light" panose="020B0502040204020203" pitchFamily="34" charset="-122"/>
              <a:ea typeface="微软雅黑 Light" panose="020B0502040204020203" pitchFamily="34" charset="-122"/>
            </a:endParaRPr>
          </a:p>
        </p:txBody>
      </p:sp>
      <p:sp>
        <p:nvSpPr>
          <p:cNvPr id="46" name="TextBox 37"/>
          <p:cNvSpPr txBox="1"/>
          <p:nvPr/>
        </p:nvSpPr>
        <p:spPr>
          <a:xfrm>
            <a:off x="1729105" y="4389755"/>
            <a:ext cx="2750820" cy="1198880"/>
          </a:xfrm>
          <a:prstGeom prst="rect">
            <a:avLst/>
          </a:prstGeom>
          <a:noFill/>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TextBox 37"/>
          <p:cNvSpPr txBox="1"/>
          <p:nvPr/>
        </p:nvSpPr>
        <p:spPr>
          <a:xfrm>
            <a:off x="4707255" y="4389755"/>
            <a:ext cx="2750820" cy="1198880"/>
          </a:xfrm>
          <a:prstGeom prst="rect">
            <a:avLst/>
          </a:prstGeom>
          <a:noFill/>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TextBox 37"/>
          <p:cNvSpPr txBox="1"/>
          <p:nvPr/>
        </p:nvSpPr>
        <p:spPr>
          <a:xfrm>
            <a:off x="7682230" y="4389755"/>
            <a:ext cx="2750820" cy="1198880"/>
          </a:xfrm>
          <a:prstGeom prst="rect">
            <a:avLst/>
          </a:prstGeom>
          <a:noFill/>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2000"/>
                            </p:stCondLst>
                            <p:childTnLst>
                              <p:par>
                                <p:cTn id="34" presetID="29"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ppt_x</p:attrName>
                                        </p:attrNameLst>
                                      </p:cBhvr>
                                      <p:tavLst>
                                        <p:tav tm="0">
                                          <p:val>
                                            <p:strVal val="#ppt_x-.2"/>
                                          </p:val>
                                        </p:tav>
                                        <p:tav tm="100000">
                                          <p:val>
                                            <p:strVal val="#ppt_x"/>
                                          </p:val>
                                        </p:tav>
                                      </p:tavLst>
                                    </p:anim>
                                    <p:anim calcmode="lin" valueType="num">
                                      <p:cBhvr>
                                        <p:cTn id="37"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8" dur="500"/>
                                        <p:tgtEl>
                                          <p:spTgt spid="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3000"/>
                            </p:stCondLst>
                            <p:childTnLst>
                              <p:par>
                                <p:cTn id="49" presetID="29"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ppt_x</p:attrName>
                                        </p:attrNameLst>
                                      </p:cBhvr>
                                      <p:tavLst>
                                        <p:tav tm="0">
                                          <p:val>
                                            <p:strVal val="#ppt_x-.2"/>
                                          </p:val>
                                        </p:tav>
                                        <p:tav tm="100000">
                                          <p:val>
                                            <p:strVal val="#ppt_x"/>
                                          </p:val>
                                        </p:tav>
                                      </p:tavLst>
                                    </p:anim>
                                    <p:anim calcmode="lin" valueType="num">
                                      <p:cBhvr>
                                        <p:cTn id="52"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53" dur="500"/>
                                        <p:tgtEl>
                                          <p:spTgt spid="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4000"/>
                            </p:stCondLst>
                            <p:childTnLst>
                              <p:par>
                                <p:cTn id="64" presetID="29" presetClass="entr" presetSubtype="0"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500" fill="hold"/>
                                        <p:tgtEl>
                                          <p:spTgt spid="3"/>
                                        </p:tgtEl>
                                        <p:attrNameLst>
                                          <p:attrName>ppt_x</p:attrName>
                                        </p:attrNameLst>
                                      </p:cBhvr>
                                      <p:tavLst>
                                        <p:tav tm="0">
                                          <p:val>
                                            <p:strVal val="#ppt_x-.2"/>
                                          </p:val>
                                        </p:tav>
                                        <p:tav tm="100000">
                                          <p:val>
                                            <p:strVal val="#ppt_x"/>
                                          </p:val>
                                        </p:tav>
                                      </p:tavLst>
                                    </p:anim>
                                    <p:anim calcmode="lin" valueType="num">
                                      <p:cBhvr>
                                        <p:cTn id="67"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68" dur="500"/>
                                        <p:tgtEl>
                                          <p:spTgt spid="3"/>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3" grpId="0" bldLvl="0" animBg="1"/>
      <p:bldP spid="24" grpId="0" bldLvl="0" animBg="1"/>
      <p:bldP spid="25" grpId="0" bldLvl="0" animBg="1"/>
      <p:bldP spid="26" grpId="0" bldLvl="0" animBg="1"/>
      <p:bldP spid="2" grpId="0" bldLvl="0" animBg="1"/>
      <p:bldP spid="3" grpId="0" bldLvl="0" animBg="1"/>
      <p:bldP spid="46"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cxnSp>
        <p:nvCxnSpPr>
          <p:cNvPr id="2" name="直接连接符 1"/>
          <p:cNvCxnSpPr/>
          <p:nvPr/>
        </p:nvCxnSpPr>
        <p:spPr>
          <a:xfrm>
            <a:off x="3900198" y="3735987"/>
            <a:ext cx="3326765" cy="1350645"/>
          </a:xfrm>
          <a:prstGeom prst="line">
            <a:avLst/>
          </a:prstGeom>
          <a:ln w="28575">
            <a:solidFill>
              <a:srgbClr val="023D0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7563991" y="2365016"/>
            <a:ext cx="516295" cy="2448828"/>
          </a:xfrm>
          <a:prstGeom prst="line">
            <a:avLst/>
          </a:prstGeom>
          <a:ln w="28575">
            <a:solidFill>
              <a:srgbClr val="023D0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0198" y="2163726"/>
            <a:ext cx="3997960" cy="1106170"/>
          </a:xfrm>
          <a:prstGeom prst="line">
            <a:avLst/>
          </a:prstGeom>
          <a:ln w="28575">
            <a:solidFill>
              <a:srgbClr val="023D05"/>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3084195" y="2935605"/>
            <a:ext cx="912495" cy="1134110"/>
            <a:chOff x="4857" y="5103"/>
            <a:chExt cx="1437" cy="1786"/>
          </a:xfrm>
        </p:grpSpPr>
        <p:sp>
          <p:nvSpPr>
            <p:cNvPr id="13" name="任意多边形 12"/>
            <p:cNvSpPr/>
            <p:nvPr/>
          </p:nvSpPr>
          <p:spPr>
            <a:xfrm>
              <a:off x="4857" y="5103"/>
              <a:ext cx="1167" cy="1786"/>
            </a:xfrm>
            <a:custGeom>
              <a:avLst/>
              <a:gdLst>
                <a:gd name="connsiteX0" fmla="*/ 566975 w 741101"/>
                <a:gd name="connsiteY0" fmla="*/ 0 h 1133950"/>
                <a:gd name="connsiteX1" fmla="*/ 681241 w 741101"/>
                <a:gd name="connsiteY1" fmla="*/ 11519 h 1133950"/>
                <a:gd name="connsiteX2" fmla="*/ 741101 w 741101"/>
                <a:gd name="connsiteY2" fmla="*/ 30101 h 1133950"/>
                <a:gd name="connsiteX3" fmla="*/ 741101 w 741101"/>
                <a:gd name="connsiteY3" fmla="*/ 264300 h 1133950"/>
                <a:gd name="connsiteX4" fmla="*/ 701950 w 741101"/>
                <a:gd name="connsiteY4" fmla="*/ 243050 h 1133950"/>
                <a:gd name="connsiteX5" fmla="*/ 573664 w 741101"/>
                <a:gd name="connsiteY5" fmla="*/ 217150 h 1133950"/>
                <a:gd name="connsiteX6" fmla="*/ 244088 w 741101"/>
                <a:gd name="connsiteY6" fmla="*/ 546726 h 1133950"/>
                <a:gd name="connsiteX7" fmla="*/ 573664 w 741101"/>
                <a:gd name="connsiteY7" fmla="*/ 876302 h 1133950"/>
                <a:gd name="connsiteX8" fmla="*/ 701950 w 741101"/>
                <a:gd name="connsiteY8" fmla="*/ 850403 h 1133950"/>
                <a:gd name="connsiteX9" fmla="*/ 741101 w 741101"/>
                <a:gd name="connsiteY9" fmla="*/ 829152 h 1133950"/>
                <a:gd name="connsiteX10" fmla="*/ 741101 w 741101"/>
                <a:gd name="connsiteY10" fmla="*/ 1103850 h 1133950"/>
                <a:gd name="connsiteX11" fmla="*/ 681241 w 741101"/>
                <a:gd name="connsiteY11" fmla="*/ 1122431 h 1133950"/>
                <a:gd name="connsiteX12" fmla="*/ 566975 w 741101"/>
                <a:gd name="connsiteY12" fmla="*/ 1133950 h 1133950"/>
                <a:gd name="connsiteX13" fmla="*/ 0 w 741101"/>
                <a:gd name="connsiteY13" fmla="*/ 566975 h 1133950"/>
                <a:gd name="connsiteX14" fmla="*/ 566975 w 741101"/>
                <a:gd name="connsiteY14" fmla="*/ 0 h 1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1101" h="1133950">
                  <a:moveTo>
                    <a:pt x="566975" y="0"/>
                  </a:moveTo>
                  <a:cubicBezTo>
                    <a:pt x="606117" y="0"/>
                    <a:pt x="644332" y="3966"/>
                    <a:pt x="681241" y="11519"/>
                  </a:cubicBezTo>
                  <a:lnTo>
                    <a:pt x="741101" y="30101"/>
                  </a:lnTo>
                  <a:lnTo>
                    <a:pt x="741101" y="264300"/>
                  </a:lnTo>
                  <a:lnTo>
                    <a:pt x="701950" y="243050"/>
                  </a:lnTo>
                  <a:cubicBezTo>
                    <a:pt x="662520" y="226372"/>
                    <a:pt x="619169" y="217150"/>
                    <a:pt x="573664" y="217150"/>
                  </a:cubicBezTo>
                  <a:cubicBezTo>
                    <a:pt x="391644" y="217150"/>
                    <a:pt x="244088" y="364706"/>
                    <a:pt x="244088" y="546726"/>
                  </a:cubicBezTo>
                  <a:cubicBezTo>
                    <a:pt x="244088" y="728746"/>
                    <a:pt x="391644" y="876302"/>
                    <a:pt x="573664" y="876302"/>
                  </a:cubicBezTo>
                  <a:cubicBezTo>
                    <a:pt x="619169" y="876302"/>
                    <a:pt x="662520" y="867080"/>
                    <a:pt x="701950" y="850403"/>
                  </a:cubicBezTo>
                  <a:lnTo>
                    <a:pt x="741101" y="829152"/>
                  </a:lnTo>
                  <a:lnTo>
                    <a:pt x="741101" y="1103850"/>
                  </a:lnTo>
                  <a:lnTo>
                    <a:pt x="681241" y="1122431"/>
                  </a:lnTo>
                  <a:cubicBezTo>
                    <a:pt x="644332" y="1129984"/>
                    <a:pt x="606117" y="1133950"/>
                    <a:pt x="566975" y="1133950"/>
                  </a:cubicBezTo>
                  <a:cubicBezTo>
                    <a:pt x="253843" y="1133950"/>
                    <a:pt x="0" y="880107"/>
                    <a:pt x="0" y="566975"/>
                  </a:cubicBezTo>
                  <a:cubicBezTo>
                    <a:pt x="0" y="253843"/>
                    <a:pt x="253843" y="0"/>
                    <a:pt x="566975"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56" y="5477"/>
              <a:ext cx="1038" cy="1038"/>
            </a:xfrm>
            <a:prstGeom prst="ellipse">
              <a:avLst/>
            </a:prstGeom>
            <a:solidFill>
              <a:srgbClr val="023D0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898130" y="1746885"/>
            <a:ext cx="669925" cy="773430"/>
            <a:chOff x="12438" y="3231"/>
            <a:chExt cx="1055" cy="1218"/>
          </a:xfrm>
        </p:grpSpPr>
        <p:sp>
          <p:nvSpPr>
            <p:cNvPr id="10" name="任意多边形 9"/>
            <p:cNvSpPr/>
            <p:nvPr/>
          </p:nvSpPr>
          <p:spPr>
            <a:xfrm>
              <a:off x="12579" y="3231"/>
              <a:ext cx="914" cy="1219"/>
            </a:xfrm>
            <a:custGeom>
              <a:avLst/>
              <a:gdLst>
                <a:gd name="connsiteX0" fmla="*/ 168696 w 580672"/>
                <a:gd name="connsiteY0" fmla="*/ 0 h 774372"/>
                <a:gd name="connsiteX1" fmla="*/ 580672 w 580672"/>
                <a:gd name="connsiteY1" fmla="*/ 411976 h 774372"/>
                <a:gd name="connsiteX2" fmla="*/ 399036 w 580672"/>
                <a:gd name="connsiteY2" fmla="*/ 753593 h 774372"/>
                <a:gd name="connsiteX3" fmla="*/ 360754 w 580672"/>
                <a:gd name="connsiteY3" fmla="*/ 774372 h 774372"/>
                <a:gd name="connsiteX4" fmla="*/ 282039 w 580672"/>
                <a:gd name="connsiteY4" fmla="*/ 613459 h 774372"/>
                <a:gd name="connsiteX5" fmla="*/ 334685 w 580672"/>
                <a:gd name="connsiteY5" fmla="*/ 577964 h 774372"/>
                <a:gd name="connsiteX6" fmla="*/ 403439 w 580672"/>
                <a:gd name="connsiteY6" fmla="*/ 411975 h 774372"/>
                <a:gd name="connsiteX7" fmla="*/ 168695 w 580672"/>
                <a:gd name="connsiteY7" fmla="*/ 177231 h 774372"/>
                <a:gd name="connsiteX8" fmla="*/ 121386 w 580672"/>
                <a:gd name="connsiteY8" fmla="*/ 182000 h 774372"/>
                <a:gd name="connsiteX9" fmla="*/ 77625 w 580672"/>
                <a:gd name="connsiteY9" fmla="*/ 195584 h 774372"/>
                <a:gd name="connsiteX10" fmla="*/ 0 w 580672"/>
                <a:gd name="connsiteY10" fmla="*/ 36900 h 774372"/>
                <a:gd name="connsiteX11" fmla="*/ 8337 w 580672"/>
                <a:gd name="connsiteY11" fmla="*/ 32375 h 774372"/>
                <a:gd name="connsiteX12" fmla="*/ 168696 w 580672"/>
                <a:gd name="connsiteY12" fmla="*/ 0 h 77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0672" h="774372">
                  <a:moveTo>
                    <a:pt x="168696" y="0"/>
                  </a:moveTo>
                  <a:cubicBezTo>
                    <a:pt x="396224" y="0"/>
                    <a:pt x="580672" y="184448"/>
                    <a:pt x="580672" y="411976"/>
                  </a:cubicBezTo>
                  <a:cubicBezTo>
                    <a:pt x="580672" y="554181"/>
                    <a:pt x="508622" y="679558"/>
                    <a:pt x="399036" y="753593"/>
                  </a:cubicBezTo>
                  <a:lnTo>
                    <a:pt x="360754" y="774372"/>
                  </a:lnTo>
                  <a:lnTo>
                    <a:pt x="282039" y="613459"/>
                  </a:lnTo>
                  <a:lnTo>
                    <a:pt x="334685" y="577964"/>
                  </a:lnTo>
                  <a:cubicBezTo>
                    <a:pt x="377165" y="535484"/>
                    <a:pt x="403439" y="476798"/>
                    <a:pt x="403439" y="411975"/>
                  </a:cubicBezTo>
                  <a:cubicBezTo>
                    <a:pt x="403439" y="282329"/>
                    <a:pt x="298341" y="177231"/>
                    <a:pt x="168695" y="177231"/>
                  </a:cubicBezTo>
                  <a:cubicBezTo>
                    <a:pt x="152490" y="177231"/>
                    <a:pt x="136667" y="178873"/>
                    <a:pt x="121386" y="182000"/>
                  </a:cubicBezTo>
                  <a:lnTo>
                    <a:pt x="77625" y="195584"/>
                  </a:lnTo>
                  <a:lnTo>
                    <a:pt x="0" y="36900"/>
                  </a:lnTo>
                  <a:lnTo>
                    <a:pt x="8337" y="32375"/>
                  </a:lnTo>
                  <a:cubicBezTo>
                    <a:pt x="57625" y="11528"/>
                    <a:pt x="111814" y="0"/>
                    <a:pt x="16869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438" y="3517"/>
              <a:ext cx="739" cy="739"/>
            </a:xfrm>
            <a:prstGeom prst="ellipse">
              <a:avLst/>
            </a:prstGeom>
            <a:solidFill>
              <a:srgbClr val="023D0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043420" y="4797425"/>
            <a:ext cx="932180" cy="763270"/>
            <a:chOff x="11092" y="8035"/>
            <a:chExt cx="1468" cy="1202"/>
          </a:xfrm>
        </p:grpSpPr>
        <p:sp>
          <p:nvSpPr>
            <p:cNvPr id="12" name="任意多边形 11"/>
            <p:cNvSpPr/>
            <p:nvPr/>
          </p:nvSpPr>
          <p:spPr>
            <a:xfrm>
              <a:off x="11092" y="8117"/>
              <a:ext cx="1468" cy="1120"/>
            </a:xfrm>
            <a:custGeom>
              <a:avLst/>
              <a:gdLst>
                <a:gd name="connsiteX0" fmla="*/ 862193 w 931982"/>
                <a:gd name="connsiteY0" fmla="*/ 0 h 710892"/>
                <a:gd name="connsiteX1" fmla="*/ 895210 w 931982"/>
                <a:gd name="connsiteY1" fmla="*/ 60830 h 710892"/>
                <a:gd name="connsiteX2" fmla="*/ 931982 w 931982"/>
                <a:gd name="connsiteY2" fmla="*/ 242967 h 710892"/>
                <a:gd name="connsiteX3" fmla="*/ 464057 w 931982"/>
                <a:gd name="connsiteY3" fmla="*/ 710892 h 710892"/>
                <a:gd name="connsiteX4" fmla="*/ 5639 w 931982"/>
                <a:gd name="connsiteY4" fmla="*/ 337270 h 710892"/>
                <a:gd name="connsiteX5" fmla="*/ 0 w 931982"/>
                <a:gd name="connsiteY5" fmla="*/ 281337 h 710892"/>
                <a:gd name="connsiteX6" fmla="*/ 195297 w 931982"/>
                <a:gd name="connsiteY6" fmla="*/ 217611 h 710892"/>
                <a:gd name="connsiteX7" fmla="*/ 191769 w 931982"/>
                <a:gd name="connsiteY7" fmla="*/ 252603 h 710892"/>
                <a:gd name="connsiteX8" fmla="*/ 480283 w 931982"/>
                <a:gd name="connsiteY8" fmla="*/ 541117 h 710892"/>
                <a:gd name="connsiteX9" fmla="*/ 768797 w 931982"/>
                <a:gd name="connsiteY9" fmla="*/ 252603 h 710892"/>
                <a:gd name="connsiteX10" fmla="*/ 719524 w 931982"/>
                <a:gd name="connsiteY10" fmla="*/ 91292 h 710892"/>
                <a:gd name="connsiteX11" fmla="*/ 690441 w 931982"/>
                <a:gd name="connsiteY11" fmla="*/ 56044 h 71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982" h="710892">
                  <a:moveTo>
                    <a:pt x="862193" y="0"/>
                  </a:moveTo>
                  <a:lnTo>
                    <a:pt x="895210" y="60830"/>
                  </a:lnTo>
                  <a:cubicBezTo>
                    <a:pt x="918889" y="116811"/>
                    <a:pt x="931982" y="178360"/>
                    <a:pt x="931982" y="242967"/>
                  </a:cubicBezTo>
                  <a:cubicBezTo>
                    <a:pt x="931982" y="501395"/>
                    <a:pt x="722485" y="710892"/>
                    <a:pt x="464057" y="710892"/>
                  </a:cubicBezTo>
                  <a:cubicBezTo>
                    <a:pt x="237933" y="710892"/>
                    <a:pt x="49271" y="550496"/>
                    <a:pt x="5639" y="337270"/>
                  </a:cubicBezTo>
                  <a:lnTo>
                    <a:pt x="0" y="281337"/>
                  </a:lnTo>
                  <a:lnTo>
                    <a:pt x="195297" y="217611"/>
                  </a:lnTo>
                  <a:lnTo>
                    <a:pt x="191769" y="252603"/>
                  </a:lnTo>
                  <a:cubicBezTo>
                    <a:pt x="191769" y="411945"/>
                    <a:pt x="320941" y="541117"/>
                    <a:pt x="480283" y="541117"/>
                  </a:cubicBezTo>
                  <a:cubicBezTo>
                    <a:pt x="639625" y="541117"/>
                    <a:pt x="768797" y="411945"/>
                    <a:pt x="768797" y="252603"/>
                  </a:cubicBezTo>
                  <a:cubicBezTo>
                    <a:pt x="768797" y="192850"/>
                    <a:pt x="750632" y="137339"/>
                    <a:pt x="719524" y="91292"/>
                  </a:cubicBezTo>
                  <a:lnTo>
                    <a:pt x="690441" y="5604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381" y="8035"/>
              <a:ext cx="909" cy="909"/>
            </a:xfrm>
            <a:prstGeom prst="ellipse">
              <a:avLst/>
            </a:prstGeom>
            <a:solidFill>
              <a:srgbClr val="023D0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4629785" y="1880235"/>
            <a:ext cx="2933700" cy="2933700"/>
            <a:chOff x="7291" y="3441"/>
            <a:chExt cx="4620" cy="4620"/>
          </a:xfrm>
        </p:grpSpPr>
        <p:sp>
          <p:nvSpPr>
            <p:cNvPr id="17" name="椭圆 16"/>
            <p:cNvSpPr/>
            <p:nvPr/>
          </p:nvSpPr>
          <p:spPr>
            <a:xfrm>
              <a:off x="7291" y="3441"/>
              <a:ext cx="4620" cy="4620"/>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771" y="5244"/>
              <a:ext cx="3677" cy="1872"/>
            </a:xfrm>
            <a:prstGeom prst="rect">
              <a:avLst/>
            </a:prstGeom>
          </p:spPr>
          <p:txBody>
            <a:bodyPr wrap="square">
              <a:spAutoFit/>
            </a:bodyPr>
            <a:lstStyle/>
            <a:p>
              <a:pPr algn="ctr" fontAlgn="auto">
                <a:lnSpc>
                  <a:spcPct val="150000"/>
                </a:lnSpc>
              </a:pPr>
              <a:r>
                <a:rPr lang="zh-CN" altLang="en-US" sz="1200" dirty="0">
                  <a:solidFill>
                    <a:schemeClr val="bg1"/>
                  </a:solidFill>
                  <a:latin typeface="微软雅黑" panose="020B0503020204020204" charset="-122"/>
                  <a:ea typeface="微软雅黑" panose="020B0503020204020204" charset="-122"/>
                </a:rPr>
                <a:t>If they throw stones at you, don’t throw back, use them to build your own foundation instead.</a:t>
              </a:r>
            </a:p>
          </p:txBody>
        </p:sp>
        <p:sp>
          <p:nvSpPr>
            <p:cNvPr id="19" name="文本框 18"/>
            <p:cNvSpPr txBox="1"/>
            <p:nvPr/>
          </p:nvSpPr>
          <p:spPr>
            <a:xfrm>
              <a:off x="7956" y="4644"/>
              <a:ext cx="3246" cy="555"/>
            </a:xfrm>
            <a:prstGeom prst="rect">
              <a:avLst/>
            </a:prstGeom>
            <a:noFill/>
          </p:spPr>
          <p:txBody>
            <a:bodyPr wrap="square" rtlCol="0">
              <a:spAutoFit/>
            </a:bodyPr>
            <a:lstStyle/>
            <a:p>
              <a:pPr algn="ctr"/>
              <a:r>
                <a:rPr lang="zh-CN" altLang="en-US" sz="1600" b="1" dirty="0">
                  <a:solidFill>
                    <a:schemeClr val="bg1"/>
                  </a:solidFill>
                  <a:latin typeface="微软雅黑" panose="020B0503020204020204" charset="-122"/>
                  <a:ea typeface="微软雅黑" panose="020B0503020204020204" charset="-122"/>
                </a:rPr>
                <a:t>单击此处输入标题</a:t>
              </a:r>
            </a:p>
          </p:txBody>
        </p:sp>
      </p:grpSp>
      <p:sp>
        <p:nvSpPr>
          <p:cNvPr id="20" name="文本框 19"/>
          <p:cNvSpPr txBox="1"/>
          <p:nvPr/>
        </p:nvSpPr>
        <p:spPr>
          <a:xfrm>
            <a:off x="996950" y="2364740"/>
            <a:ext cx="2087245" cy="337185"/>
          </a:xfrm>
          <a:prstGeom prst="rect">
            <a:avLst/>
          </a:prstGeom>
          <a:noFill/>
        </p:spPr>
        <p:txBody>
          <a:bodyPr wrap="square" rtlCol="0">
            <a:spAutoFit/>
          </a:bodyPr>
          <a:lstStyle/>
          <a:p>
            <a:pPr algn="r"/>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21" name="文本框 20"/>
          <p:cNvSpPr txBox="1"/>
          <p:nvPr/>
        </p:nvSpPr>
        <p:spPr>
          <a:xfrm>
            <a:off x="661670" y="2669540"/>
            <a:ext cx="2422525" cy="1476375"/>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22" name="文本框 21"/>
          <p:cNvSpPr txBox="1"/>
          <p:nvPr/>
        </p:nvSpPr>
        <p:spPr>
          <a:xfrm>
            <a:off x="8713470" y="1427480"/>
            <a:ext cx="2087245" cy="337185"/>
          </a:xfrm>
          <a:prstGeom prst="rect">
            <a:avLst/>
          </a:prstGeom>
          <a:noFill/>
        </p:spPr>
        <p:txBody>
          <a:bodyPr wrap="square" rtlCol="0">
            <a:spAutoFit/>
          </a:bodyPr>
          <a:lstStyle/>
          <a:p>
            <a:pPr algn="l"/>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25" name="文本框 24"/>
          <p:cNvSpPr txBox="1"/>
          <p:nvPr/>
        </p:nvSpPr>
        <p:spPr>
          <a:xfrm>
            <a:off x="8713470" y="1732280"/>
            <a:ext cx="2955290" cy="11988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26" name="文本框 25"/>
          <p:cNvSpPr txBox="1"/>
          <p:nvPr/>
        </p:nvSpPr>
        <p:spPr>
          <a:xfrm>
            <a:off x="8080375" y="4100195"/>
            <a:ext cx="2087245" cy="337185"/>
          </a:xfrm>
          <a:prstGeom prst="rect">
            <a:avLst/>
          </a:prstGeom>
          <a:noFill/>
        </p:spPr>
        <p:txBody>
          <a:bodyPr wrap="square" rtlCol="0">
            <a:spAutoFit/>
          </a:bodyPr>
          <a:lstStyle/>
          <a:p>
            <a:pPr algn="l"/>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27" name="文本框 26"/>
          <p:cNvSpPr txBox="1"/>
          <p:nvPr/>
        </p:nvSpPr>
        <p:spPr>
          <a:xfrm>
            <a:off x="8080375" y="4404995"/>
            <a:ext cx="2955290" cy="11988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edge">
                                      <p:cBhvr>
                                        <p:cTn id="30" dur="500"/>
                                        <p:tgtEl>
                                          <p:spTgt spid="28"/>
                                        </p:tgtEl>
                                      </p:cBhvr>
                                    </p:animEffect>
                                  </p:childTnLst>
                                </p:cTn>
                              </p:par>
                            </p:childTnLst>
                          </p:cTn>
                        </p:par>
                        <p:par>
                          <p:cTn id="31" fill="hold">
                            <p:stCondLst>
                              <p:cond delay="2000"/>
                            </p:stCondLst>
                            <p:childTnLst>
                              <p:par>
                                <p:cTn id="32" presetID="55"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strVal val="#ppt_w*0.70"/>
                                          </p:val>
                                        </p:tav>
                                        <p:tav tm="100000">
                                          <p:val>
                                            <p:strVal val="#ppt_w"/>
                                          </p:val>
                                        </p:tav>
                                      </p:tavLst>
                                    </p:anim>
                                    <p:anim calcmode="lin" valueType="num">
                                      <p:cBhvr>
                                        <p:cTn id="35" dur="500" fill="hold"/>
                                        <p:tgtEl>
                                          <p:spTgt spid="9"/>
                                        </p:tgtEl>
                                        <p:attrNameLst>
                                          <p:attrName>ppt_h</p:attrName>
                                        </p:attrNameLst>
                                      </p:cBhvr>
                                      <p:tavLst>
                                        <p:tav tm="0">
                                          <p:val>
                                            <p:strVal val="#ppt_h"/>
                                          </p:val>
                                        </p:tav>
                                        <p:tav tm="100000">
                                          <p:val>
                                            <p:strVal val="#ppt_h"/>
                                          </p:val>
                                        </p:tav>
                                      </p:tavLst>
                                    </p:anim>
                                    <p:animEffect transition="in" filter="fade">
                                      <p:cBhvr>
                                        <p:cTn id="36" dur="500"/>
                                        <p:tgtEl>
                                          <p:spTgt spid="9"/>
                                        </p:tgtEl>
                                      </p:cBhvr>
                                    </p:animEffect>
                                  </p:childTnLst>
                                </p:cTn>
                              </p:par>
                              <p:par>
                                <p:cTn id="37" presetID="55"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strVal val="#ppt_w*0.70"/>
                                          </p:val>
                                        </p:tav>
                                        <p:tav tm="100000">
                                          <p:val>
                                            <p:strVal val="#ppt_w"/>
                                          </p:val>
                                        </p:tav>
                                      </p:tavLst>
                                    </p:anim>
                                    <p:anim calcmode="lin" valueType="num">
                                      <p:cBhvr>
                                        <p:cTn id="40" dur="500" fill="hold"/>
                                        <p:tgtEl>
                                          <p:spTgt spid="2"/>
                                        </p:tgtEl>
                                        <p:attrNameLst>
                                          <p:attrName>ppt_h</p:attrName>
                                        </p:attrNameLst>
                                      </p:cBhvr>
                                      <p:tavLst>
                                        <p:tav tm="0">
                                          <p:val>
                                            <p:strVal val="#ppt_h"/>
                                          </p:val>
                                        </p:tav>
                                        <p:tav tm="100000">
                                          <p:val>
                                            <p:strVal val="#ppt_h"/>
                                          </p:val>
                                        </p:tav>
                                      </p:tavLst>
                                    </p:anim>
                                    <p:animEffect transition="in" filter="fade">
                                      <p:cBhvr>
                                        <p:cTn id="41" dur="500"/>
                                        <p:tgtEl>
                                          <p:spTgt spid="2"/>
                                        </p:tgtEl>
                                      </p:cBhvr>
                                    </p:animEffect>
                                  </p:childTnLst>
                                </p:cTn>
                              </p:par>
                              <p:par>
                                <p:cTn id="42" presetID="55"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strVal val="#ppt_w*0.70"/>
                                          </p:val>
                                        </p:tav>
                                        <p:tav tm="100000">
                                          <p:val>
                                            <p:strVal val="#ppt_w"/>
                                          </p:val>
                                        </p:tav>
                                      </p:tavLst>
                                    </p:anim>
                                    <p:anim calcmode="lin" valueType="num">
                                      <p:cBhvr>
                                        <p:cTn id="45" dur="500" fill="hold"/>
                                        <p:tgtEl>
                                          <p:spTgt spid="3"/>
                                        </p:tgtEl>
                                        <p:attrNameLst>
                                          <p:attrName>ppt_h</p:attrName>
                                        </p:attrNameLst>
                                      </p:cBhvr>
                                      <p:tavLst>
                                        <p:tav tm="0">
                                          <p:val>
                                            <p:strVal val="#ppt_h"/>
                                          </p:val>
                                        </p:tav>
                                        <p:tav tm="100000">
                                          <p:val>
                                            <p:strVal val="#ppt_h"/>
                                          </p:val>
                                        </p:tav>
                                      </p:tavLst>
                                    </p:anim>
                                    <p:animEffect transition="in" filter="fade">
                                      <p:cBhvr>
                                        <p:cTn id="46" dur="500"/>
                                        <p:tgtEl>
                                          <p:spTgt spid="3"/>
                                        </p:tgtEl>
                                      </p:cBhvr>
                                    </p:animEffect>
                                  </p:childTnLst>
                                </p:cTn>
                              </p:par>
                            </p:childTnLst>
                          </p:cTn>
                        </p:par>
                        <p:par>
                          <p:cTn id="47" fill="hold">
                            <p:stCondLst>
                              <p:cond delay="2500"/>
                            </p:stCondLst>
                            <p:childTnLst>
                              <p:par>
                                <p:cTn id="48" presetID="20" presetClass="entr" presetSubtype="0"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edge">
                                      <p:cBhvr>
                                        <p:cTn id="50" dur="500"/>
                                        <p:tgtEl>
                                          <p:spTgt spid="29"/>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3500"/>
                            </p:stCondLst>
                            <p:childTnLst>
                              <p:par>
                                <p:cTn id="63" presetID="20"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edge">
                                      <p:cBhvr>
                                        <p:cTn id="65" dur="500"/>
                                        <p:tgtEl>
                                          <p:spTgt spid="30"/>
                                        </p:tgtEl>
                                      </p:cBhvr>
                                    </p:animEffect>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animEffect transition="in" filter="fade">
                                      <p:cBhvr>
                                        <p:cTn id="76" dur="500"/>
                                        <p:tgtEl>
                                          <p:spTgt spid="25"/>
                                        </p:tgtEl>
                                      </p:cBhvr>
                                    </p:animEffect>
                                  </p:childTnLst>
                                </p:cTn>
                              </p:par>
                            </p:childTnLst>
                          </p:cTn>
                        </p:par>
                        <p:par>
                          <p:cTn id="77" fill="hold">
                            <p:stCondLst>
                              <p:cond delay="4500"/>
                            </p:stCondLst>
                            <p:childTnLst>
                              <p:par>
                                <p:cTn id="78" presetID="20" presetClass="entr" presetSubtype="0"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edge">
                                      <p:cBhvr>
                                        <p:cTn id="80" dur="500"/>
                                        <p:tgtEl>
                                          <p:spTgt spid="31"/>
                                        </p:tgtEl>
                                      </p:cBhvr>
                                    </p:animEffect>
                                  </p:childTnLst>
                                </p:cTn>
                              </p:par>
                            </p:childTnLst>
                          </p:cTn>
                        </p:par>
                        <p:par>
                          <p:cTn id="81" fill="hold">
                            <p:stCondLst>
                              <p:cond delay="5000"/>
                            </p:stCondLst>
                            <p:childTnLst>
                              <p:par>
                                <p:cTn id="82" presetID="53" presetClass="entr" presetSubtype="16"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p:cTn id="89" dur="500" fill="hold"/>
                                        <p:tgtEl>
                                          <p:spTgt spid="27"/>
                                        </p:tgtEl>
                                        <p:attrNameLst>
                                          <p:attrName>ppt_w</p:attrName>
                                        </p:attrNameLst>
                                      </p:cBhvr>
                                      <p:tavLst>
                                        <p:tav tm="0">
                                          <p:val>
                                            <p:fltVal val="0"/>
                                          </p:val>
                                        </p:tav>
                                        <p:tav tm="100000">
                                          <p:val>
                                            <p:strVal val="#ppt_w"/>
                                          </p:val>
                                        </p:tav>
                                      </p:tavLst>
                                    </p:anim>
                                    <p:anim calcmode="lin" valueType="num">
                                      <p:cBhvr>
                                        <p:cTn id="90" dur="500" fill="hold"/>
                                        <p:tgtEl>
                                          <p:spTgt spid="27"/>
                                        </p:tgtEl>
                                        <p:attrNameLst>
                                          <p:attrName>ppt_h</p:attrName>
                                        </p:attrNameLst>
                                      </p:cBhvr>
                                      <p:tavLst>
                                        <p:tav tm="0">
                                          <p:val>
                                            <p:fltVal val="0"/>
                                          </p:val>
                                        </p:tav>
                                        <p:tav tm="100000">
                                          <p:val>
                                            <p:strVal val="#ppt_h"/>
                                          </p:val>
                                        </p:tav>
                                      </p:tavLst>
                                    </p:anim>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0" grpId="0"/>
      <p:bldP spid="21" grpId="0"/>
      <p:bldP spid="22"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630535" y="3837940"/>
            <a:ext cx="1564005" cy="3029585"/>
          </a:xfrm>
          <a:prstGeom prst="rect">
            <a:avLst/>
          </a:prstGeom>
        </p:spPr>
      </p:pic>
      <p:pic>
        <p:nvPicPr>
          <p:cNvPr id="5" name="图片 4" descr="花1"/>
          <p:cNvPicPr>
            <a:picLocks noChangeAspect="1"/>
          </p:cNvPicPr>
          <p:nvPr/>
        </p:nvPicPr>
        <p:blipFill>
          <a:blip r:embed="rId4" cstate="email"/>
          <a:stretch>
            <a:fillRect/>
          </a:stretch>
        </p:blipFill>
        <p:spPr>
          <a:xfrm>
            <a:off x="635" y="3829685"/>
            <a:ext cx="1957070" cy="3037840"/>
          </a:xfrm>
          <a:prstGeom prst="rect">
            <a:avLst/>
          </a:prstGeom>
        </p:spPr>
      </p:pic>
      <p:pic>
        <p:nvPicPr>
          <p:cNvPr id="6" name="图片 5" descr="花2"/>
          <p:cNvPicPr>
            <a:picLocks noChangeAspect="1"/>
          </p:cNvPicPr>
          <p:nvPr/>
        </p:nvPicPr>
        <p:blipFill>
          <a:blip r:embed="rId5" cstate="email"/>
          <a:stretch>
            <a:fillRect/>
          </a:stretch>
        </p:blipFill>
        <p:spPr>
          <a:xfrm>
            <a:off x="10127615" y="-13335"/>
            <a:ext cx="2066925" cy="1566545"/>
          </a:xfrm>
          <a:prstGeom prst="rect">
            <a:avLst/>
          </a:prstGeom>
        </p:spPr>
      </p:pic>
      <p:pic>
        <p:nvPicPr>
          <p:cNvPr id="7" name="图片 6" descr="花3"/>
          <p:cNvPicPr>
            <a:picLocks noChangeAspect="1"/>
          </p:cNvPicPr>
          <p:nvPr/>
        </p:nvPicPr>
        <p:blipFill>
          <a:blip r:embed="rId6" cstate="email"/>
          <a:stretch>
            <a:fillRect/>
          </a:stretch>
        </p:blipFill>
        <p:spPr>
          <a:xfrm>
            <a:off x="635" y="-13335"/>
            <a:ext cx="2087245" cy="1567180"/>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10"/>
          <p:cNvSpPr/>
          <p:nvPr/>
        </p:nvSpPr>
        <p:spPr bwMode="auto">
          <a:xfrm>
            <a:off x="5103495" y="1727200"/>
            <a:ext cx="462470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023D05"/>
            </a:solidFill>
            <a:round/>
          </a:ln>
        </p:spPr>
        <p:txBody>
          <a:bodyPr lIns="51410" tIns="25705" rIns="51410" bIns="25705"/>
          <a:lstStyle/>
          <a:p>
            <a:endParaRPr lang="zh-CN" altLang="en-US" sz="1050"/>
          </a:p>
        </p:txBody>
      </p:sp>
      <p:sp>
        <p:nvSpPr>
          <p:cNvPr id="31" name="Freeform 10"/>
          <p:cNvSpPr/>
          <p:nvPr/>
        </p:nvSpPr>
        <p:spPr bwMode="auto">
          <a:xfrm>
            <a:off x="5103495" y="2623820"/>
            <a:ext cx="462470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023D05"/>
            </a:solidFill>
            <a:round/>
          </a:ln>
        </p:spPr>
        <p:txBody>
          <a:bodyPr lIns="51410" tIns="25705" rIns="51410" bIns="25705"/>
          <a:lstStyle/>
          <a:p>
            <a:endParaRPr lang="zh-CN" altLang="en-US" sz="1050"/>
          </a:p>
        </p:txBody>
      </p:sp>
      <p:sp>
        <p:nvSpPr>
          <p:cNvPr id="34" name="Freeform 10"/>
          <p:cNvSpPr/>
          <p:nvPr/>
        </p:nvSpPr>
        <p:spPr bwMode="auto">
          <a:xfrm>
            <a:off x="5103495" y="3521075"/>
            <a:ext cx="4624070"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023D05"/>
            </a:solidFill>
            <a:round/>
          </a:ln>
        </p:spPr>
        <p:txBody>
          <a:bodyPr lIns="51410" tIns="25705" rIns="51410" bIns="25705"/>
          <a:lstStyle/>
          <a:p>
            <a:endParaRPr lang="zh-CN" altLang="en-US" sz="1050"/>
          </a:p>
        </p:txBody>
      </p:sp>
      <p:sp>
        <p:nvSpPr>
          <p:cNvPr id="45" name="Freeform 10"/>
          <p:cNvSpPr/>
          <p:nvPr/>
        </p:nvSpPr>
        <p:spPr bwMode="auto">
          <a:xfrm>
            <a:off x="5103495" y="4417695"/>
            <a:ext cx="4623435" cy="539115"/>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rgbClr val="023D05"/>
            </a:solidFill>
            <a:round/>
          </a:ln>
        </p:spPr>
        <p:txBody>
          <a:bodyPr lIns="51410" tIns="25705" rIns="51410" bIns="25705"/>
          <a:lstStyle/>
          <a:p>
            <a:endParaRPr lang="zh-CN" altLang="en-US" sz="1050"/>
          </a:p>
        </p:txBody>
      </p:sp>
      <p:sp>
        <p:nvSpPr>
          <p:cNvPr id="49" name="TextBox 105"/>
          <p:cNvSpPr txBox="1">
            <a:spLocks noChangeArrowheads="1"/>
          </p:cNvSpPr>
          <p:nvPr/>
        </p:nvSpPr>
        <p:spPr bwMode="auto">
          <a:xfrm>
            <a:off x="6323330" y="1820545"/>
            <a:ext cx="2726055"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23D05"/>
                </a:solidFill>
                <a:latin typeface="微软雅黑" panose="020B0503020204020204" charset="-122"/>
                <a:ea typeface="微软雅黑" panose="020B0503020204020204" charset="-122"/>
              </a:rPr>
              <a:t>单击此处输入标题文本</a:t>
            </a:r>
          </a:p>
        </p:txBody>
      </p:sp>
      <p:grpSp>
        <p:nvGrpSpPr>
          <p:cNvPr id="2" name="组合 1"/>
          <p:cNvGrpSpPr/>
          <p:nvPr/>
        </p:nvGrpSpPr>
        <p:grpSpPr>
          <a:xfrm>
            <a:off x="5497830" y="1646555"/>
            <a:ext cx="685165" cy="589280"/>
            <a:chOff x="2446820" y="3582761"/>
            <a:chExt cx="674084" cy="579786"/>
          </a:xfrm>
          <a:solidFill>
            <a:srgbClr val="E7795E"/>
          </a:solidFill>
        </p:grpSpPr>
        <p:sp>
          <p:nvSpPr>
            <p:cNvPr id="27" name="Freeform 11"/>
            <p:cNvSpPr/>
            <p:nvPr/>
          </p:nvSpPr>
          <p:spPr bwMode="auto">
            <a:xfrm>
              <a:off x="2446820" y="358276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23D05"/>
            </a:solidFill>
            <a:ln>
              <a:noFill/>
            </a:ln>
          </p:spPr>
          <p:txBody>
            <a:bodyPr lIns="51410" tIns="25705" rIns="51410" bIns="25705"/>
            <a:lstStyle/>
            <a:p>
              <a:endParaRPr lang="zh-CN" altLang="en-US" sz="1050"/>
            </a:p>
          </p:txBody>
        </p:sp>
        <p:sp>
          <p:nvSpPr>
            <p:cNvPr id="29" name="Rectangle 12"/>
            <p:cNvSpPr>
              <a:spLocks noChangeArrowheads="1"/>
            </p:cNvSpPr>
            <p:nvPr/>
          </p:nvSpPr>
          <p:spPr bwMode="auto">
            <a:xfrm>
              <a:off x="2511588" y="3604589"/>
              <a:ext cx="544548" cy="557958"/>
            </a:xfrm>
            <a:prstGeom prst="rect">
              <a:avLst/>
            </a:prstGeom>
            <a:solidFill>
              <a:srgbClr val="023D05"/>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0" name="TextBox 106"/>
            <p:cNvSpPr txBox="1">
              <a:spLocks noChangeArrowheads="1"/>
            </p:cNvSpPr>
            <p:nvPr/>
          </p:nvSpPr>
          <p:spPr bwMode="auto">
            <a:xfrm>
              <a:off x="2595353" y="3720745"/>
              <a:ext cx="377825" cy="4129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FFFFFF"/>
                  </a:solidFill>
                  <a:latin typeface="微软雅黑" panose="020B0503020204020204" charset="-122"/>
                  <a:ea typeface="微软雅黑" panose="020B0503020204020204" charset="-122"/>
                </a:rPr>
                <a:t>1</a:t>
              </a:r>
            </a:p>
          </p:txBody>
        </p:sp>
      </p:grpSp>
      <p:sp>
        <p:nvSpPr>
          <p:cNvPr id="51" name="TextBox 108"/>
          <p:cNvSpPr txBox="1">
            <a:spLocks noChangeArrowheads="1"/>
          </p:cNvSpPr>
          <p:nvPr/>
        </p:nvSpPr>
        <p:spPr bwMode="auto">
          <a:xfrm>
            <a:off x="6323330" y="2729230"/>
            <a:ext cx="2726055"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23D05"/>
                </a:solidFill>
                <a:latin typeface="微软雅黑" panose="020B0503020204020204" charset="-122"/>
                <a:ea typeface="微软雅黑" panose="020B0503020204020204" charset="-122"/>
                <a:sym typeface="+mn-ea"/>
              </a:rPr>
              <a:t>单击此处输入标题文本</a:t>
            </a:r>
            <a:endParaRPr lang="zh-CN" altLang="en-US" sz="1350" dirty="0">
              <a:solidFill>
                <a:schemeClr val="accent1"/>
              </a:solidFill>
              <a:latin typeface="微软雅黑" panose="020B0503020204020204" charset="-122"/>
              <a:ea typeface="微软雅黑" panose="020B0503020204020204" charset="-122"/>
            </a:endParaRPr>
          </a:p>
        </p:txBody>
      </p:sp>
      <p:grpSp>
        <p:nvGrpSpPr>
          <p:cNvPr id="3" name="组合 2"/>
          <p:cNvGrpSpPr/>
          <p:nvPr/>
        </p:nvGrpSpPr>
        <p:grpSpPr>
          <a:xfrm>
            <a:off x="5497830" y="2543810"/>
            <a:ext cx="685165" cy="589280"/>
            <a:chOff x="2446820" y="4468698"/>
            <a:chExt cx="674084" cy="579785"/>
          </a:xfrm>
          <a:solidFill>
            <a:srgbClr val="E7795E"/>
          </a:solidFill>
        </p:grpSpPr>
        <p:sp>
          <p:nvSpPr>
            <p:cNvPr id="30" name="Freeform 11"/>
            <p:cNvSpPr/>
            <p:nvPr/>
          </p:nvSpPr>
          <p:spPr bwMode="auto">
            <a:xfrm>
              <a:off x="2446820" y="4468698"/>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23D05"/>
            </a:solidFill>
            <a:ln>
              <a:noFill/>
            </a:ln>
          </p:spPr>
          <p:txBody>
            <a:bodyPr lIns="51410" tIns="25705" rIns="51410" bIns="25705"/>
            <a:lstStyle/>
            <a:p>
              <a:endParaRPr lang="zh-CN" altLang="en-US" sz="1050"/>
            </a:p>
          </p:txBody>
        </p:sp>
        <p:sp>
          <p:nvSpPr>
            <p:cNvPr id="32" name="Rectangle 12"/>
            <p:cNvSpPr>
              <a:spLocks noChangeArrowheads="1"/>
            </p:cNvSpPr>
            <p:nvPr/>
          </p:nvSpPr>
          <p:spPr bwMode="auto">
            <a:xfrm>
              <a:off x="2511588" y="4490525"/>
              <a:ext cx="544548" cy="557958"/>
            </a:xfrm>
            <a:prstGeom prst="rect">
              <a:avLst/>
            </a:prstGeom>
            <a:solidFill>
              <a:srgbClr val="023D05"/>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2" name="TextBox 109"/>
            <p:cNvSpPr txBox="1">
              <a:spLocks noChangeArrowheads="1"/>
            </p:cNvSpPr>
            <p:nvPr/>
          </p:nvSpPr>
          <p:spPr bwMode="auto">
            <a:xfrm>
              <a:off x="2593479" y="4562957"/>
              <a:ext cx="377825" cy="4129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charset="-122"/>
                  <a:ea typeface="微软雅黑" panose="020B0503020204020204" charset="-122"/>
                </a:rPr>
                <a:t>2</a:t>
              </a:r>
            </a:p>
          </p:txBody>
        </p:sp>
      </p:grpSp>
      <p:sp>
        <p:nvSpPr>
          <p:cNvPr id="53" name="TextBox 115"/>
          <p:cNvSpPr txBox="1">
            <a:spLocks noChangeArrowheads="1"/>
          </p:cNvSpPr>
          <p:nvPr/>
        </p:nvSpPr>
        <p:spPr bwMode="auto">
          <a:xfrm>
            <a:off x="6323330" y="3626485"/>
            <a:ext cx="272669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23D05"/>
                </a:solidFill>
                <a:latin typeface="微软雅黑" panose="020B0503020204020204" charset="-122"/>
                <a:ea typeface="微软雅黑" panose="020B0503020204020204" charset="-122"/>
                <a:sym typeface="+mn-ea"/>
              </a:rPr>
              <a:t>单击此处输入标题文本</a:t>
            </a:r>
            <a:endParaRPr lang="zh-CN" altLang="en-US" sz="1350" dirty="0">
              <a:solidFill>
                <a:schemeClr val="accent1"/>
              </a:solidFill>
              <a:latin typeface="微软雅黑" panose="020B0503020204020204" charset="-122"/>
              <a:ea typeface="微软雅黑" panose="020B0503020204020204" charset="-122"/>
            </a:endParaRPr>
          </a:p>
        </p:txBody>
      </p:sp>
      <p:grpSp>
        <p:nvGrpSpPr>
          <p:cNvPr id="9" name="组合 8"/>
          <p:cNvGrpSpPr/>
          <p:nvPr/>
        </p:nvGrpSpPr>
        <p:grpSpPr>
          <a:xfrm>
            <a:off x="5497830" y="3441065"/>
            <a:ext cx="685165" cy="589280"/>
            <a:chOff x="6757212" y="3596733"/>
            <a:chExt cx="674084" cy="579786"/>
          </a:xfrm>
          <a:solidFill>
            <a:srgbClr val="E7795E"/>
          </a:solidFill>
        </p:grpSpPr>
        <p:sp>
          <p:nvSpPr>
            <p:cNvPr id="33" name="Freeform 11"/>
            <p:cNvSpPr/>
            <p:nvPr/>
          </p:nvSpPr>
          <p:spPr bwMode="auto">
            <a:xfrm>
              <a:off x="6757212" y="3596733"/>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23D05"/>
            </a:solidFill>
            <a:ln>
              <a:noFill/>
            </a:ln>
          </p:spPr>
          <p:txBody>
            <a:bodyPr lIns="51410" tIns="25705" rIns="51410" bIns="25705"/>
            <a:lstStyle/>
            <a:p>
              <a:endParaRPr lang="zh-CN" altLang="en-US" sz="1050"/>
            </a:p>
          </p:txBody>
        </p:sp>
        <p:sp>
          <p:nvSpPr>
            <p:cNvPr id="35" name="Rectangle 12"/>
            <p:cNvSpPr>
              <a:spLocks noChangeArrowheads="1"/>
            </p:cNvSpPr>
            <p:nvPr/>
          </p:nvSpPr>
          <p:spPr bwMode="auto">
            <a:xfrm>
              <a:off x="6821980" y="3618561"/>
              <a:ext cx="544548" cy="557958"/>
            </a:xfrm>
            <a:prstGeom prst="rect">
              <a:avLst/>
            </a:prstGeom>
            <a:solidFill>
              <a:srgbClr val="023D05"/>
            </a:solidFill>
            <a:ln>
              <a:noFill/>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4" name="TextBox 116"/>
            <p:cNvSpPr txBox="1">
              <a:spLocks noChangeArrowheads="1"/>
            </p:cNvSpPr>
            <p:nvPr/>
          </p:nvSpPr>
          <p:spPr bwMode="auto">
            <a:xfrm>
              <a:off x="6903871" y="3691261"/>
              <a:ext cx="377825" cy="4129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charset="-122"/>
                  <a:ea typeface="微软雅黑" panose="020B0503020204020204" charset="-122"/>
                </a:rPr>
                <a:t>3</a:t>
              </a:r>
            </a:p>
          </p:txBody>
        </p:sp>
      </p:grpSp>
      <p:sp>
        <p:nvSpPr>
          <p:cNvPr id="55" name="TextBox 117"/>
          <p:cNvSpPr txBox="1">
            <a:spLocks noChangeArrowheads="1"/>
          </p:cNvSpPr>
          <p:nvPr/>
        </p:nvSpPr>
        <p:spPr bwMode="auto">
          <a:xfrm>
            <a:off x="6323330" y="4511675"/>
            <a:ext cx="2725420" cy="32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023D05"/>
                </a:solidFill>
                <a:latin typeface="微软雅黑" panose="020B0503020204020204" charset="-122"/>
                <a:ea typeface="微软雅黑" panose="020B0503020204020204" charset="-122"/>
                <a:sym typeface="+mn-ea"/>
              </a:rPr>
              <a:t>单击此处输入标题文本</a:t>
            </a:r>
            <a:endParaRPr lang="zh-CN" altLang="en-US" sz="1350" dirty="0">
              <a:solidFill>
                <a:schemeClr val="accent1"/>
              </a:solidFill>
              <a:latin typeface="微软雅黑" panose="020B0503020204020204" charset="-122"/>
              <a:ea typeface="微软雅黑" panose="020B0503020204020204" charset="-122"/>
            </a:endParaRPr>
          </a:p>
        </p:txBody>
      </p:sp>
      <p:grpSp>
        <p:nvGrpSpPr>
          <p:cNvPr id="10" name="组合 9"/>
          <p:cNvGrpSpPr/>
          <p:nvPr/>
        </p:nvGrpSpPr>
        <p:grpSpPr>
          <a:xfrm>
            <a:off x="5497830" y="4338320"/>
            <a:ext cx="685165" cy="589280"/>
            <a:chOff x="6757212" y="4475801"/>
            <a:chExt cx="674084" cy="579786"/>
          </a:xfrm>
          <a:solidFill>
            <a:srgbClr val="E7795E"/>
          </a:solidFill>
        </p:grpSpPr>
        <p:sp>
          <p:nvSpPr>
            <p:cNvPr id="41" name="Freeform 11"/>
            <p:cNvSpPr/>
            <p:nvPr/>
          </p:nvSpPr>
          <p:spPr bwMode="auto">
            <a:xfrm>
              <a:off x="6757212" y="4475801"/>
              <a:ext cx="674084" cy="8519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rgbClr val="023D05"/>
            </a:solidFill>
            <a:ln w="9525">
              <a:noFill/>
              <a:round/>
            </a:ln>
          </p:spPr>
          <p:txBody>
            <a:bodyPr lIns="51410" tIns="25705" rIns="51410" bIns="25705"/>
            <a:lstStyle/>
            <a:p>
              <a:endParaRPr lang="zh-CN" altLang="en-US" sz="1050"/>
            </a:p>
          </p:txBody>
        </p:sp>
        <p:sp>
          <p:nvSpPr>
            <p:cNvPr id="48" name="Rectangle 12"/>
            <p:cNvSpPr>
              <a:spLocks noChangeArrowheads="1"/>
            </p:cNvSpPr>
            <p:nvPr/>
          </p:nvSpPr>
          <p:spPr bwMode="auto">
            <a:xfrm>
              <a:off x="6821980" y="4497629"/>
              <a:ext cx="544548" cy="557958"/>
            </a:xfrm>
            <a:prstGeom prst="rect">
              <a:avLst/>
            </a:prstGeom>
            <a:solidFill>
              <a:srgbClr val="023D05"/>
            </a:solidFill>
            <a:ln w="9525">
              <a:noFill/>
              <a:miter lim="800000"/>
            </a:ln>
          </p:spPr>
          <p:txBody>
            <a:bodyPr lIns="51410" tIns="25705" rIns="51410" bIns="25705"/>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050"/>
            </a:p>
          </p:txBody>
        </p:sp>
        <p:sp>
          <p:nvSpPr>
            <p:cNvPr id="56" name="TextBox 118"/>
            <p:cNvSpPr txBox="1">
              <a:spLocks noChangeArrowheads="1"/>
            </p:cNvSpPr>
            <p:nvPr/>
          </p:nvSpPr>
          <p:spPr bwMode="auto">
            <a:xfrm>
              <a:off x="6888253" y="4612809"/>
              <a:ext cx="377825" cy="41297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51410" tIns="25705" rIns="51410" bIns="2570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dirty="0">
                  <a:solidFill>
                    <a:srgbClr val="FFFFFF"/>
                  </a:solidFill>
                  <a:latin typeface="微软雅黑" panose="020B0503020204020204" charset="-122"/>
                  <a:ea typeface="微软雅黑" panose="020B0503020204020204" charset="-122"/>
                </a:rPr>
                <a:t>4</a:t>
              </a:r>
            </a:p>
          </p:txBody>
        </p:sp>
      </p:grpSp>
      <p:sp>
        <p:nvSpPr>
          <p:cNvPr id="12" name="文本框 11"/>
          <p:cNvSpPr txBox="1"/>
          <p:nvPr/>
        </p:nvSpPr>
        <p:spPr>
          <a:xfrm>
            <a:off x="1807845" y="2546350"/>
            <a:ext cx="2001520" cy="768350"/>
          </a:xfrm>
          <a:prstGeom prst="rect">
            <a:avLst/>
          </a:prstGeom>
          <a:noFill/>
        </p:spPr>
        <p:txBody>
          <a:bodyPr wrap="square" rtlCol="0">
            <a:spAutoFit/>
          </a:bodyPr>
          <a:lstStyle/>
          <a:p>
            <a:pPr algn="ctr"/>
            <a:r>
              <a:rPr lang="zh-CN" altLang="en-US" sz="4400" b="1">
                <a:solidFill>
                  <a:srgbClr val="023D05"/>
                </a:solidFill>
                <a:latin typeface="微软雅黑" panose="020B0503020204020204" charset="-122"/>
                <a:ea typeface="微软雅黑" panose="020B0503020204020204" charset="-122"/>
              </a:rPr>
              <a:t>目  录</a:t>
            </a:r>
          </a:p>
        </p:txBody>
      </p:sp>
      <p:sp>
        <p:nvSpPr>
          <p:cNvPr id="13" name="文本框 12"/>
          <p:cNvSpPr txBox="1"/>
          <p:nvPr/>
        </p:nvSpPr>
        <p:spPr>
          <a:xfrm>
            <a:off x="1807845" y="3380105"/>
            <a:ext cx="2001520" cy="491490"/>
          </a:xfrm>
          <a:prstGeom prst="rect">
            <a:avLst/>
          </a:prstGeom>
          <a:noFill/>
        </p:spPr>
        <p:txBody>
          <a:bodyPr wrap="square" rtlCol="0">
            <a:spAutoFit/>
          </a:bodyPr>
          <a:lstStyle/>
          <a:p>
            <a:pPr algn="ctr"/>
            <a:r>
              <a:rPr lang="en-US" altLang="zh-CN" sz="2600">
                <a:solidFill>
                  <a:srgbClr val="023D05"/>
                </a:solidFill>
                <a:latin typeface="微软雅黑" panose="020B0503020204020204" charset="-122"/>
                <a:ea typeface="微软雅黑" panose="020B0503020204020204" charset="-122"/>
              </a:rPr>
              <a:t>Contents</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3"/>
                                        </p:tgtEl>
                                        <p:attrNameLst>
                                          <p:attrName>ppt_y</p:attrName>
                                        </p:attrNameLst>
                                      </p:cBhvr>
                                      <p:tavLst>
                                        <p:tav tm="0">
                                          <p:val>
                                            <p:strVal val="#ppt_y"/>
                                          </p:val>
                                        </p:tav>
                                        <p:tav tm="100000">
                                          <p:val>
                                            <p:strVal val="#ppt_y"/>
                                          </p:val>
                                        </p:tav>
                                      </p:tavLst>
                                    </p:anim>
                                    <p:anim calcmode="lin" valueType="num">
                                      <p:cBhvr>
                                        <p:cTn id="3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3"/>
                                        </p:tgtEl>
                                      </p:cBhvr>
                                    </p:animEffect>
                                  </p:childTnLst>
                                </p:cTn>
                              </p:par>
                            </p:childTnLst>
                          </p:cTn>
                        </p:par>
                        <p:par>
                          <p:cTn id="36" fill="hold">
                            <p:stCondLst>
                              <p:cond delay="1850"/>
                            </p:stCondLst>
                            <p:childTnLst>
                              <p:par>
                                <p:cTn id="37" presetID="20"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edge">
                                      <p:cBhvr>
                                        <p:cTn id="39" dur="500"/>
                                        <p:tgtEl>
                                          <p:spTgt spid="28"/>
                                        </p:tgtEl>
                                      </p:cBhvr>
                                    </p:animEffect>
                                  </p:childTnLst>
                                </p:cTn>
                              </p:par>
                            </p:childTnLst>
                          </p:cTn>
                        </p:par>
                        <p:par>
                          <p:cTn id="40" fill="hold">
                            <p:stCondLst>
                              <p:cond delay="2350"/>
                            </p:stCondLst>
                            <p:childTnLst>
                              <p:par>
                                <p:cTn id="41" presetID="12" presetClass="entr" presetSubtype="1"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p:tgtEl>
                                          <p:spTgt spid="2"/>
                                        </p:tgtEl>
                                        <p:attrNameLst>
                                          <p:attrName>ppt_y</p:attrName>
                                        </p:attrNameLst>
                                      </p:cBhvr>
                                      <p:tavLst>
                                        <p:tav tm="0">
                                          <p:val>
                                            <p:strVal val="#ppt_y-#ppt_h*1.125000"/>
                                          </p:val>
                                        </p:tav>
                                        <p:tav tm="100000">
                                          <p:val>
                                            <p:strVal val="#ppt_y"/>
                                          </p:val>
                                        </p:tav>
                                      </p:tavLst>
                                    </p:anim>
                                    <p:animEffect transition="in" filter="wipe(down)">
                                      <p:cBhvr>
                                        <p:cTn id="44" dur="500"/>
                                        <p:tgtEl>
                                          <p:spTgt spid="2"/>
                                        </p:tgtEl>
                                      </p:cBhvr>
                                    </p:animEffect>
                                  </p:childTnLst>
                                </p:cTn>
                              </p:par>
                            </p:childTnLst>
                          </p:cTn>
                        </p:par>
                        <p:par>
                          <p:cTn id="45" fill="hold">
                            <p:stCondLst>
                              <p:cond delay="2850"/>
                            </p:stCondLst>
                            <p:childTnLst>
                              <p:par>
                                <p:cTn id="46" presetID="22" presetClass="entr" presetSubtype="8" fill="hold" grpId="0"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left)">
                                      <p:cBhvr>
                                        <p:cTn id="48" dur="500"/>
                                        <p:tgtEl>
                                          <p:spTgt spid="49"/>
                                        </p:tgtEl>
                                      </p:cBhvr>
                                    </p:animEffect>
                                  </p:childTnLst>
                                </p:cTn>
                              </p:par>
                            </p:childTnLst>
                          </p:cTn>
                        </p:par>
                        <p:par>
                          <p:cTn id="49" fill="hold">
                            <p:stCondLst>
                              <p:cond delay="3350"/>
                            </p:stCondLst>
                            <p:childTnLst>
                              <p:par>
                                <p:cTn id="50" presetID="2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edge">
                                      <p:cBhvr>
                                        <p:cTn id="52" dur="500"/>
                                        <p:tgtEl>
                                          <p:spTgt spid="31"/>
                                        </p:tgtEl>
                                      </p:cBhvr>
                                    </p:animEffect>
                                  </p:childTnLst>
                                </p:cTn>
                              </p:par>
                            </p:childTnLst>
                          </p:cTn>
                        </p:par>
                        <p:par>
                          <p:cTn id="53" fill="hold">
                            <p:stCondLst>
                              <p:cond delay="3850"/>
                            </p:stCondLst>
                            <p:childTnLst>
                              <p:par>
                                <p:cTn id="54" presetID="12" presetClass="entr" presetSubtype="1"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p:tgtEl>
                                          <p:spTgt spid="3"/>
                                        </p:tgtEl>
                                        <p:attrNameLst>
                                          <p:attrName>ppt_y</p:attrName>
                                        </p:attrNameLst>
                                      </p:cBhvr>
                                      <p:tavLst>
                                        <p:tav tm="0">
                                          <p:val>
                                            <p:strVal val="#ppt_y-#ppt_h*1.125000"/>
                                          </p:val>
                                        </p:tav>
                                        <p:tav tm="100000">
                                          <p:val>
                                            <p:strVal val="#ppt_y"/>
                                          </p:val>
                                        </p:tav>
                                      </p:tavLst>
                                    </p:anim>
                                    <p:animEffect transition="in" filter="wipe(down)">
                                      <p:cBhvr>
                                        <p:cTn id="57" dur="500"/>
                                        <p:tgtEl>
                                          <p:spTgt spid="3"/>
                                        </p:tgtEl>
                                      </p:cBhvr>
                                    </p:animEffect>
                                  </p:childTnLst>
                                </p:cTn>
                              </p:par>
                            </p:childTnLst>
                          </p:cTn>
                        </p:par>
                        <p:par>
                          <p:cTn id="58" fill="hold">
                            <p:stCondLst>
                              <p:cond delay="435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4850"/>
                            </p:stCondLst>
                            <p:childTnLst>
                              <p:par>
                                <p:cTn id="63" presetID="2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edge">
                                      <p:cBhvr>
                                        <p:cTn id="65" dur="500"/>
                                        <p:tgtEl>
                                          <p:spTgt spid="34"/>
                                        </p:tgtEl>
                                      </p:cBhvr>
                                    </p:animEffect>
                                  </p:childTnLst>
                                </p:cTn>
                              </p:par>
                            </p:childTnLst>
                          </p:cTn>
                        </p:par>
                        <p:par>
                          <p:cTn id="66" fill="hold">
                            <p:stCondLst>
                              <p:cond delay="5350"/>
                            </p:stCondLst>
                            <p:childTnLst>
                              <p:par>
                                <p:cTn id="67" presetID="1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p:tgtEl>
                                          <p:spTgt spid="9"/>
                                        </p:tgtEl>
                                        <p:attrNameLst>
                                          <p:attrName>ppt_y</p:attrName>
                                        </p:attrNameLst>
                                      </p:cBhvr>
                                      <p:tavLst>
                                        <p:tav tm="0">
                                          <p:val>
                                            <p:strVal val="#ppt_y-#ppt_h*1.125000"/>
                                          </p:val>
                                        </p:tav>
                                        <p:tav tm="100000">
                                          <p:val>
                                            <p:strVal val="#ppt_y"/>
                                          </p:val>
                                        </p:tav>
                                      </p:tavLst>
                                    </p:anim>
                                    <p:animEffect transition="in" filter="wipe(down)">
                                      <p:cBhvr>
                                        <p:cTn id="70" dur="500"/>
                                        <p:tgtEl>
                                          <p:spTgt spid="9"/>
                                        </p:tgtEl>
                                      </p:cBhvr>
                                    </p:animEffect>
                                  </p:childTnLst>
                                </p:cTn>
                              </p:par>
                            </p:childTnLst>
                          </p:cTn>
                        </p:par>
                        <p:par>
                          <p:cTn id="71" fill="hold">
                            <p:stCondLst>
                              <p:cond delay="5850"/>
                            </p:stCondLst>
                            <p:childTnLst>
                              <p:par>
                                <p:cTn id="72" presetID="22" presetClass="entr" presetSubtype="8"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left)">
                                      <p:cBhvr>
                                        <p:cTn id="74" dur="500"/>
                                        <p:tgtEl>
                                          <p:spTgt spid="53"/>
                                        </p:tgtEl>
                                      </p:cBhvr>
                                    </p:animEffect>
                                  </p:childTnLst>
                                </p:cTn>
                              </p:par>
                            </p:childTnLst>
                          </p:cTn>
                        </p:par>
                        <p:par>
                          <p:cTn id="75" fill="hold">
                            <p:stCondLst>
                              <p:cond delay="6350"/>
                            </p:stCondLst>
                            <p:childTnLst>
                              <p:par>
                                <p:cTn id="76" presetID="2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edge">
                                      <p:cBhvr>
                                        <p:cTn id="78" dur="500"/>
                                        <p:tgtEl>
                                          <p:spTgt spid="45"/>
                                        </p:tgtEl>
                                      </p:cBhvr>
                                    </p:animEffect>
                                  </p:childTnLst>
                                </p:cTn>
                              </p:par>
                            </p:childTnLst>
                          </p:cTn>
                        </p:par>
                        <p:par>
                          <p:cTn id="79" fill="hold">
                            <p:stCondLst>
                              <p:cond delay="6850"/>
                            </p:stCondLst>
                            <p:childTnLst>
                              <p:par>
                                <p:cTn id="80" presetID="12" presetClass="entr" presetSubtype="1" fill="hold" nodeType="after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p:tgtEl>
                                          <p:spTgt spid="10"/>
                                        </p:tgtEl>
                                        <p:attrNameLst>
                                          <p:attrName>ppt_y</p:attrName>
                                        </p:attrNameLst>
                                      </p:cBhvr>
                                      <p:tavLst>
                                        <p:tav tm="0">
                                          <p:val>
                                            <p:strVal val="#ppt_y-#ppt_h*1.125000"/>
                                          </p:val>
                                        </p:tav>
                                        <p:tav tm="100000">
                                          <p:val>
                                            <p:strVal val="#ppt_y"/>
                                          </p:val>
                                        </p:tav>
                                      </p:tavLst>
                                    </p:anim>
                                    <p:animEffect transition="in" filter="wipe(down)">
                                      <p:cBhvr>
                                        <p:cTn id="83" dur="500"/>
                                        <p:tgtEl>
                                          <p:spTgt spid="10"/>
                                        </p:tgtEl>
                                      </p:cBhvr>
                                    </p:animEffect>
                                  </p:childTnLst>
                                </p:cTn>
                              </p:par>
                            </p:childTnLst>
                          </p:cTn>
                        </p:par>
                        <p:par>
                          <p:cTn id="84" fill="hold">
                            <p:stCondLst>
                              <p:cond delay="7350"/>
                            </p:stCondLst>
                            <p:childTnLst>
                              <p:par>
                                <p:cTn id="85" presetID="22" presetClass="entr" presetSubtype="8"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8" grpId="0" animBg="1"/>
      <p:bldP spid="31" grpId="0" animBg="1"/>
      <p:bldP spid="34" grpId="0" animBg="1"/>
      <p:bldP spid="45" grpId="0" animBg="1"/>
      <p:bldP spid="49" grpId="0"/>
      <p:bldP spid="51" grpId="0"/>
      <p:bldP spid="53" grpId="0"/>
      <p:bldP spid="55"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85590" y="3348355"/>
            <a:ext cx="4020820" cy="729615"/>
          </a:xfrm>
          <a:prstGeom prst="rect">
            <a:avLst/>
          </a:prstGeom>
          <a:noFill/>
          <a:ln>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4236720" y="3467735"/>
            <a:ext cx="3719195" cy="49149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lgn="ctr"/>
            <a:r>
              <a:rPr lang="zh-CN" altLang="en-US" sz="2600" dirty="0">
                <a:solidFill>
                  <a:srgbClr val="023D05"/>
                </a:solidFill>
              </a:rPr>
              <a:t>单击此处输入标题文本</a:t>
            </a:r>
          </a:p>
        </p:txBody>
      </p:sp>
      <p:grpSp>
        <p:nvGrpSpPr>
          <p:cNvPr id="22" name="组合 21"/>
          <p:cNvGrpSpPr/>
          <p:nvPr/>
        </p:nvGrpSpPr>
        <p:grpSpPr>
          <a:xfrm>
            <a:off x="3056255" y="3359785"/>
            <a:ext cx="935990" cy="729615"/>
            <a:chOff x="0" y="532828"/>
            <a:chExt cx="759125" cy="568897"/>
          </a:xfrm>
          <a:solidFill>
            <a:srgbClr val="023D05"/>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8212455" y="3348355"/>
            <a:ext cx="935990" cy="729615"/>
            <a:chOff x="0" y="532828"/>
            <a:chExt cx="759125" cy="568897"/>
          </a:xfrm>
          <a:solidFill>
            <a:schemeClr val="accent1"/>
          </a:solidFill>
        </p:grpSpPr>
        <p:sp>
          <p:nvSpPr>
            <p:cNvPr id="34" name="矩形 33"/>
            <p:cNvSpPr/>
            <p:nvPr/>
          </p:nvSpPr>
          <p:spPr>
            <a:xfrm>
              <a:off x="0" y="532828"/>
              <a:ext cx="238791"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文本框 2"/>
          <p:cNvSpPr txBox="1"/>
          <p:nvPr/>
        </p:nvSpPr>
        <p:spPr>
          <a:xfrm>
            <a:off x="4388485" y="2112010"/>
            <a:ext cx="3414395" cy="645160"/>
          </a:xfrm>
          <a:prstGeom prst="rect">
            <a:avLst/>
          </a:prstGeom>
          <a:noFill/>
        </p:spPr>
        <p:txBody>
          <a:bodyPr wrap="square" rtlCol="0">
            <a:spAutoFit/>
          </a:bodyPr>
          <a:lstStyle/>
          <a:p>
            <a:pPr algn="ctr"/>
            <a:r>
              <a:rPr lang="en-US" altLang="zh-CN" sz="3600" b="1">
                <a:solidFill>
                  <a:srgbClr val="023D05"/>
                </a:solidFill>
                <a:latin typeface="微软雅黑" panose="020B0503020204020204" charset="-122"/>
                <a:ea typeface="微软雅黑" panose="020B0503020204020204" charset="-122"/>
              </a:rPr>
              <a:t>PART.04</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par>
                          <p:cTn id="29" fill="hold">
                            <p:stCondLst>
                              <p:cond delay="1799"/>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299"/>
                            </p:stCondLst>
                            <p:childTnLst>
                              <p:par>
                                <p:cTn id="41" presetID="20" presetClass="entr"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edge">
                                      <p:cBhvr>
                                        <p:cTn id="43" dur="500"/>
                                        <p:tgtEl>
                                          <p:spTgt spid="17"/>
                                        </p:tgtEl>
                                      </p:cBhvr>
                                    </p:animEffect>
                                  </p:childTnLst>
                                </p:cTn>
                              </p:par>
                            </p:childTnLst>
                          </p:cTn>
                        </p:par>
                        <p:par>
                          <p:cTn id="44" fill="hold">
                            <p:stCondLst>
                              <p:cond delay="2799"/>
                            </p:stCondLst>
                            <p:childTnLst>
                              <p:par>
                                <p:cTn id="45" presetID="2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animBg="1"/>
      <p:bldP spid="17" grpId="1" bldLvl="0" animBg="1"/>
      <p:bldP spid="2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pSp>
        <p:nvGrpSpPr>
          <p:cNvPr id="201" name="Group 4"/>
          <p:cNvGrpSpPr/>
          <p:nvPr/>
        </p:nvGrpSpPr>
        <p:grpSpPr>
          <a:xfrm>
            <a:off x="4796155" y="1824355"/>
            <a:ext cx="2610485" cy="3836670"/>
            <a:chOff x="1059008" y="1758749"/>
            <a:chExt cx="2817314" cy="4140000"/>
          </a:xfrm>
          <a:solidFill>
            <a:srgbClr val="023D05"/>
          </a:solidFill>
        </p:grpSpPr>
        <p:sp>
          <p:nvSpPr>
            <p:cNvPr id="202" name="Freeform 6"/>
            <p:cNvSpPr/>
            <p:nvPr/>
          </p:nvSpPr>
          <p:spPr bwMode="auto">
            <a:xfrm flipH="1">
              <a:off x="2081153" y="5594890"/>
              <a:ext cx="750039" cy="161360"/>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03" name="Freeform 6"/>
            <p:cNvSpPr/>
            <p:nvPr/>
          </p:nvSpPr>
          <p:spPr>
            <a:xfrm flipH="1">
              <a:off x="1884563" y="5227989"/>
              <a:ext cx="1143215" cy="333268"/>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p>
          </p:txBody>
        </p:sp>
        <p:sp>
          <p:nvSpPr>
            <p:cNvPr id="204" name="Freeform 7"/>
            <p:cNvSpPr/>
            <p:nvPr/>
          </p:nvSpPr>
          <p:spPr>
            <a:xfrm flipH="1">
              <a:off x="2201185" y="5789883"/>
              <a:ext cx="509974" cy="108866"/>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p>
          </p:txBody>
        </p:sp>
        <p:sp>
          <p:nvSpPr>
            <p:cNvPr id="205" name="Freeform 5"/>
            <p:cNvSpPr/>
            <p:nvPr/>
          </p:nvSpPr>
          <p:spPr bwMode="auto">
            <a:xfrm>
              <a:off x="2364430" y="4584054"/>
              <a:ext cx="149191" cy="44091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06" name="Freeform 6"/>
            <p:cNvSpPr/>
            <p:nvPr/>
          </p:nvSpPr>
          <p:spPr bwMode="auto">
            <a:xfrm>
              <a:off x="2407056" y="4505463"/>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07" name="Freeform 7"/>
            <p:cNvSpPr/>
            <p:nvPr/>
          </p:nvSpPr>
          <p:spPr bwMode="auto">
            <a:xfrm>
              <a:off x="2393736" y="4554749"/>
              <a:ext cx="127878" cy="123883"/>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08" name="Freeform 8"/>
            <p:cNvSpPr/>
            <p:nvPr/>
          </p:nvSpPr>
          <p:spPr bwMode="auto">
            <a:xfrm>
              <a:off x="2384412" y="5008982"/>
              <a:ext cx="38631" cy="63939"/>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09" name="Freeform 9"/>
            <p:cNvSpPr/>
            <p:nvPr/>
          </p:nvSpPr>
          <p:spPr bwMode="auto">
            <a:xfrm>
              <a:off x="2518950" y="4582722"/>
              <a:ext cx="147860" cy="44091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0" name="Freeform 10"/>
            <p:cNvSpPr/>
            <p:nvPr/>
          </p:nvSpPr>
          <p:spPr bwMode="auto">
            <a:xfrm>
              <a:off x="2560243" y="4501466"/>
              <a:ext cx="117222" cy="135871"/>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1" name="Freeform 11"/>
            <p:cNvSpPr/>
            <p:nvPr/>
          </p:nvSpPr>
          <p:spPr bwMode="auto">
            <a:xfrm>
              <a:off x="2548254" y="4553416"/>
              <a:ext cx="127878" cy="1225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2" name="Freeform 12"/>
            <p:cNvSpPr/>
            <p:nvPr/>
          </p:nvSpPr>
          <p:spPr bwMode="auto">
            <a:xfrm>
              <a:off x="2538930" y="5004986"/>
              <a:ext cx="38631" cy="63939"/>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3" name="Freeform 13"/>
            <p:cNvSpPr/>
            <p:nvPr/>
          </p:nvSpPr>
          <p:spPr bwMode="auto">
            <a:xfrm>
              <a:off x="2653489" y="4585386"/>
              <a:ext cx="34633" cy="223787"/>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nvGrpSpPr>
            <p:cNvPr id="214" name="Group 17"/>
            <p:cNvGrpSpPr/>
            <p:nvPr/>
          </p:nvGrpSpPr>
          <p:grpSpPr>
            <a:xfrm>
              <a:off x="1617144" y="4516119"/>
              <a:ext cx="686012" cy="520837"/>
              <a:chOff x="7170738" y="4168775"/>
              <a:chExt cx="817563" cy="620713"/>
            </a:xfrm>
            <a:grpFill/>
          </p:grpSpPr>
          <p:sp>
            <p:nvSpPr>
              <p:cNvPr id="296"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7" name="Rectangle 15"/>
              <p:cNvSpPr>
                <a:spLocks noChangeArrowheads="1"/>
              </p:cNvSpPr>
              <p:nvPr/>
            </p:nvSpPr>
            <p:spPr bwMode="auto">
              <a:xfrm>
                <a:off x="7924800" y="4335463"/>
                <a:ext cx="23813" cy="2571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8" name="Oval 16"/>
              <p:cNvSpPr>
                <a:spLocks noChangeArrowheads="1"/>
              </p:cNvSpPr>
              <p:nvPr/>
            </p:nvSpPr>
            <p:spPr bwMode="auto">
              <a:xfrm>
                <a:off x="7897813" y="4564063"/>
                <a:ext cx="76200" cy="777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9"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300"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301"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sp>
          <p:nvSpPr>
            <p:cNvPr id="215" name="Freeform 20"/>
            <p:cNvSpPr>
              <a:spLocks noEditPoints="1"/>
            </p:cNvSpPr>
            <p:nvPr/>
          </p:nvSpPr>
          <p:spPr bwMode="auto">
            <a:xfrm>
              <a:off x="1059008" y="2704513"/>
              <a:ext cx="400952" cy="422265"/>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6" name="Oval 21"/>
            <p:cNvSpPr>
              <a:spLocks noChangeArrowheads="1"/>
            </p:cNvSpPr>
            <p:nvPr/>
          </p:nvSpPr>
          <p:spPr bwMode="auto">
            <a:xfrm>
              <a:off x="3617902" y="2605940"/>
              <a:ext cx="118554" cy="1185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7" name="Freeform 22"/>
            <p:cNvSpPr/>
            <p:nvPr/>
          </p:nvSpPr>
          <p:spPr bwMode="auto">
            <a:xfrm>
              <a:off x="3660527" y="2693856"/>
              <a:ext cx="186489" cy="388963"/>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8" name="Freeform 23"/>
            <p:cNvSpPr/>
            <p:nvPr/>
          </p:nvSpPr>
          <p:spPr bwMode="auto">
            <a:xfrm>
              <a:off x="3496684" y="2693856"/>
              <a:ext cx="199810" cy="383634"/>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19" name="Freeform 24"/>
            <p:cNvSpPr/>
            <p:nvPr/>
          </p:nvSpPr>
          <p:spPr bwMode="auto">
            <a:xfrm>
              <a:off x="3671185" y="2563315"/>
              <a:ext cx="21313" cy="66603"/>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0" name="Freeform 25"/>
            <p:cNvSpPr>
              <a:spLocks noEditPoints="1"/>
            </p:cNvSpPr>
            <p:nvPr/>
          </p:nvSpPr>
          <p:spPr bwMode="auto">
            <a:xfrm>
              <a:off x="2717427" y="2276921"/>
              <a:ext cx="189153" cy="511512"/>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1" name="Freeform 26"/>
            <p:cNvSpPr>
              <a:spLocks noEditPoints="1"/>
            </p:cNvSpPr>
            <p:nvPr/>
          </p:nvSpPr>
          <p:spPr bwMode="auto">
            <a:xfrm>
              <a:off x="2554916" y="2438100"/>
              <a:ext cx="512845" cy="187822"/>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2" name="Freeform 27"/>
            <p:cNvSpPr>
              <a:spLocks noEditPoints="1"/>
            </p:cNvSpPr>
            <p:nvPr/>
          </p:nvSpPr>
          <p:spPr bwMode="auto">
            <a:xfrm>
              <a:off x="2593545" y="2322212"/>
              <a:ext cx="435585" cy="418267"/>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3" name="Freeform 28"/>
            <p:cNvSpPr>
              <a:spLocks noEditPoints="1"/>
            </p:cNvSpPr>
            <p:nvPr/>
          </p:nvSpPr>
          <p:spPr bwMode="auto">
            <a:xfrm>
              <a:off x="2593545" y="2322212"/>
              <a:ext cx="435585" cy="418267"/>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4" name="Oval 29"/>
            <p:cNvSpPr>
              <a:spLocks noChangeArrowheads="1"/>
            </p:cNvSpPr>
            <p:nvPr/>
          </p:nvSpPr>
          <p:spPr bwMode="auto">
            <a:xfrm>
              <a:off x="2773375" y="2492716"/>
              <a:ext cx="78592" cy="78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5" name="Freeform 30"/>
            <p:cNvSpPr>
              <a:spLocks noEditPoints="1"/>
            </p:cNvSpPr>
            <p:nvPr/>
          </p:nvSpPr>
          <p:spPr bwMode="auto">
            <a:xfrm>
              <a:off x="3376799" y="2131727"/>
              <a:ext cx="215794" cy="40894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6" name="Rectangle 31"/>
            <p:cNvSpPr>
              <a:spLocks noChangeArrowheads="1"/>
            </p:cNvSpPr>
            <p:nvPr/>
          </p:nvSpPr>
          <p:spPr bwMode="auto">
            <a:xfrm>
              <a:off x="3268901" y="2130395"/>
              <a:ext cx="54615" cy="3982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27" name="Freeform 32"/>
            <p:cNvSpPr>
              <a:spLocks noEditPoints="1"/>
            </p:cNvSpPr>
            <p:nvPr/>
          </p:nvSpPr>
          <p:spPr bwMode="auto">
            <a:xfrm>
              <a:off x="1499922" y="4136481"/>
              <a:ext cx="471550" cy="345004"/>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nvGrpSpPr>
            <p:cNvPr id="228" name="Group 31"/>
            <p:cNvGrpSpPr/>
            <p:nvPr/>
          </p:nvGrpSpPr>
          <p:grpSpPr>
            <a:xfrm>
              <a:off x="2825325" y="4481485"/>
              <a:ext cx="426261" cy="548810"/>
              <a:chOff x="8610600" y="4127500"/>
              <a:chExt cx="508001" cy="654050"/>
            </a:xfrm>
            <a:grpFill/>
          </p:grpSpPr>
          <p:sp>
            <p:nvSpPr>
              <p:cNvPr id="28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9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sp>
          <p:nvSpPr>
            <p:cNvPr id="229" name="Freeform 41"/>
            <p:cNvSpPr>
              <a:spLocks noEditPoints="1"/>
            </p:cNvSpPr>
            <p:nvPr/>
          </p:nvSpPr>
          <p:spPr bwMode="auto">
            <a:xfrm>
              <a:off x="3178322" y="3927347"/>
              <a:ext cx="359657" cy="327688"/>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0" name="Freeform 42"/>
            <p:cNvSpPr/>
            <p:nvPr/>
          </p:nvSpPr>
          <p:spPr bwMode="auto">
            <a:xfrm>
              <a:off x="3271566" y="4229725"/>
              <a:ext cx="77259" cy="166509"/>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1" name="Freeform 43"/>
            <p:cNvSpPr/>
            <p:nvPr/>
          </p:nvSpPr>
          <p:spPr bwMode="auto">
            <a:xfrm>
              <a:off x="3239597" y="4280344"/>
              <a:ext cx="109229" cy="225119"/>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2" name="Freeform 44"/>
            <p:cNvSpPr/>
            <p:nvPr/>
          </p:nvSpPr>
          <p:spPr bwMode="auto">
            <a:xfrm>
              <a:off x="2241881" y="1758749"/>
              <a:ext cx="439580" cy="402283"/>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3" name="Freeform 45"/>
            <p:cNvSpPr>
              <a:spLocks noEditPoints="1"/>
            </p:cNvSpPr>
            <p:nvPr/>
          </p:nvSpPr>
          <p:spPr bwMode="auto">
            <a:xfrm>
              <a:off x="2111339" y="3991286"/>
              <a:ext cx="535489" cy="44357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4" name="Freeform 46"/>
            <p:cNvSpPr>
              <a:spLocks noEditPoints="1"/>
            </p:cNvSpPr>
            <p:nvPr/>
          </p:nvSpPr>
          <p:spPr bwMode="auto">
            <a:xfrm>
              <a:off x="3058435" y="3108130"/>
              <a:ext cx="687345" cy="801901"/>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5" name="Freeform 47"/>
            <p:cNvSpPr>
              <a:spLocks noEditPoints="1"/>
            </p:cNvSpPr>
            <p:nvPr/>
          </p:nvSpPr>
          <p:spPr bwMode="auto">
            <a:xfrm>
              <a:off x="3579271" y="3342571"/>
              <a:ext cx="297051" cy="583444"/>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6" name="Freeform 48"/>
            <p:cNvSpPr>
              <a:spLocks noEditPoints="1"/>
            </p:cNvSpPr>
            <p:nvPr/>
          </p:nvSpPr>
          <p:spPr bwMode="auto">
            <a:xfrm>
              <a:off x="2542927" y="3417167"/>
              <a:ext cx="486204" cy="486204"/>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37" name="Freeform 49"/>
            <p:cNvSpPr/>
            <p:nvPr/>
          </p:nvSpPr>
          <p:spPr bwMode="auto">
            <a:xfrm>
              <a:off x="2632175" y="3571687"/>
              <a:ext cx="242436" cy="127878"/>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nvGrpSpPr>
            <p:cNvPr id="238" name="Group 41"/>
            <p:cNvGrpSpPr/>
            <p:nvPr/>
          </p:nvGrpSpPr>
          <p:grpSpPr>
            <a:xfrm>
              <a:off x="2737408" y="4043237"/>
              <a:ext cx="380970" cy="362321"/>
              <a:chOff x="8505825" y="3605213"/>
              <a:chExt cx="454025" cy="431800"/>
            </a:xfrm>
            <a:grpFill/>
          </p:grpSpPr>
          <p:sp>
            <p:nvSpPr>
              <p:cNvPr id="28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sp>
          <p:nvSpPr>
            <p:cNvPr id="239" name="Freeform 52"/>
            <p:cNvSpPr/>
            <p:nvPr/>
          </p:nvSpPr>
          <p:spPr bwMode="auto">
            <a:xfrm>
              <a:off x="1562529" y="1886626"/>
              <a:ext cx="570123" cy="463558"/>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0" name="Freeform 53"/>
            <p:cNvSpPr/>
            <p:nvPr/>
          </p:nvSpPr>
          <p:spPr bwMode="auto">
            <a:xfrm>
              <a:off x="1995450" y="1861319"/>
              <a:ext cx="157184" cy="215794"/>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1" name="Freeform 54"/>
            <p:cNvSpPr/>
            <p:nvPr/>
          </p:nvSpPr>
          <p:spPr bwMode="auto">
            <a:xfrm>
              <a:off x="1637124" y="2009176"/>
              <a:ext cx="431589" cy="282398"/>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2" name="Freeform 55"/>
            <p:cNvSpPr>
              <a:spLocks noEditPoints="1"/>
            </p:cNvSpPr>
            <p:nvPr/>
          </p:nvSpPr>
          <p:spPr bwMode="auto">
            <a:xfrm>
              <a:off x="1285460" y="2256940"/>
              <a:ext cx="249096" cy="436917"/>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3" name="Freeform 56"/>
            <p:cNvSpPr>
              <a:spLocks noEditPoints="1"/>
            </p:cNvSpPr>
            <p:nvPr/>
          </p:nvSpPr>
          <p:spPr bwMode="auto">
            <a:xfrm>
              <a:off x="1059009" y="3172067"/>
              <a:ext cx="466222" cy="507517"/>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4" name="Freeform 57"/>
            <p:cNvSpPr>
              <a:spLocks noEditPoints="1"/>
            </p:cNvSpPr>
            <p:nvPr/>
          </p:nvSpPr>
          <p:spPr bwMode="auto">
            <a:xfrm>
              <a:off x="2778702" y="1859985"/>
              <a:ext cx="443578" cy="435585"/>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5" name="Freeform 58"/>
            <p:cNvSpPr>
              <a:spLocks noEditPoints="1"/>
            </p:cNvSpPr>
            <p:nvPr/>
          </p:nvSpPr>
          <p:spPr bwMode="auto">
            <a:xfrm>
              <a:off x="1211770" y="3677149"/>
              <a:ext cx="431589" cy="436917"/>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6" name="Rectangle 59"/>
            <p:cNvSpPr>
              <a:spLocks noChangeArrowheads="1"/>
            </p:cNvSpPr>
            <p:nvPr/>
          </p:nvSpPr>
          <p:spPr bwMode="auto">
            <a:xfrm>
              <a:off x="2886600" y="3262647"/>
              <a:ext cx="52616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7" name="Rectangle 60"/>
            <p:cNvSpPr>
              <a:spLocks noChangeArrowheads="1"/>
            </p:cNvSpPr>
            <p:nvPr/>
          </p:nvSpPr>
          <p:spPr bwMode="auto">
            <a:xfrm>
              <a:off x="2907913" y="3209365"/>
              <a:ext cx="483539"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8" name="Rectangle 61"/>
            <p:cNvSpPr>
              <a:spLocks noChangeArrowheads="1"/>
            </p:cNvSpPr>
            <p:nvPr/>
          </p:nvSpPr>
          <p:spPr bwMode="auto">
            <a:xfrm>
              <a:off x="3098397" y="3154750"/>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49" name="Rectangle 62"/>
            <p:cNvSpPr>
              <a:spLocks noChangeArrowheads="1"/>
            </p:cNvSpPr>
            <p:nvPr/>
          </p:nvSpPr>
          <p:spPr bwMode="auto">
            <a:xfrm>
              <a:off x="3117047" y="2958937"/>
              <a:ext cx="65271"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0" name="Rectangle 63"/>
            <p:cNvSpPr>
              <a:spLocks noChangeArrowheads="1"/>
            </p:cNvSpPr>
            <p:nvPr/>
          </p:nvSpPr>
          <p:spPr bwMode="auto">
            <a:xfrm>
              <a:off x="3098397" y="2948281"/>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1" name="Rectangle 64"/>
            <p:cNvSpPr>
              <a:spLocks noChangeArrowheads="1"/>
            </p:cNvSpPr>
            <p:nvPr/>
          </p:nvSpPr>
          <p:spPr bwMode="auto">
            <a:xfrm>
              <a:off x="3254249" y="3154750"/>
              <a:ext cx="9990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2" name="Rectangle 65"/>
            <p:cNvSpPr>
              <a:spLocks noChangeArrowheads="1"/>
            </p:cNvSpPr>
            <p:nvPr/>
          </p:nvSpPr>
          <p:spPr bwMode="auto">
            <a:xfrm>
              <a:off x="3271565" y="2958937"/>
              <a:ext cx="63939"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3" name="Rectangle 66"/>
            <p:cNvSpPr>
              <a:spLocks noChangeArrowheads="1"/>
            </p:cNvSpPr>
            <p:nvPr/>
          </p:nvSpPr>
          <p:spPr bwMode="auto">
            <a:xfrm>
              <a:off x="3254249" y="2948281"/>
              <a:ext cx="99905"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4" name="Rectangle 67"/>
            <p:cNvSpPr>
              <a:spLocks noChangeArrowheads="1"/>
            </p:cNvSpPr>
            <p:nvPr/>
          </p:nvSpPr>
          <p:spPr bwMode="auto">
            <a:xfrm>
              <a:off x="2945209" y="3154750"/>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5" name="Rectangle 68"/>
            <p:cNvSpPr>
              <a:spLocks noChangeArrowheads="1"/>
            </p:cNvSpPr>
            <p:nvPr/>
          </p:nvSpPr>
          <p:spPr bwMode="auto">
            <a:xfrm>
              <a:off x="2962528" y="2958937"/>
              <a:ext cx="66603" cy="213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6" name="Rectangle 69"/>
            <p:cNvSpPr>
              <a:spLocks noChangeArrowheads="1"/>
            </p:cNvSpPr>
            <p:nvPr/>
          </p:nvSpPr>
          <p:spPr bwMode="auto">
            <a:xfrm>
              <a:off x="2945209" y="2948281"/>
              <a:ext cx="102570"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7" name="Rectangle 70"/>
            <p:cNvSpPr>
              <a:spLocks noChangeArrowheads="1"/>
            </p:cNvSpPr>
            <p:nvPr/>
          </p:nvSpPr>
          <p:spPr bwMode="auto">
            <a:xfrm>
              <a:off x="2907913" y="2889670"/>
              <a:ext cx="483539" cy="266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8" name="Freeform 71"/>
            <p:cNvSpPr/>
            <p:nvPr/>
          </p:nvSpPr>
          <p:spPr bwMode="auto">
            <a:xfrm>
              <a:off x="2907913" y="2735151"/>
              <a:ext cx="483539" cy="15452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59" name="Freeform 72"/>
            <p:cNvSpPr>
              <a:spLocks noEditPoints="1"/>
            </p:cNvSpPr>
            <p:nvPr/>
          </p:nvSpPr>
          <p:spPr bwMode="auto">
            <a:xfrm>
              <a:off x="1578513" y="2875017"/>
              <a:ext cx="671360" cy="438249"/>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0" name="Freeform 73"/>
            <p:cNvSpPr>
              <a:spLocks noEditPoints="1"/>
            </p:cNvSpPr>
            <p:nvPr/>
          </p:nvSpPr>
          <p:spPr bwMode="auto">
            <a:xfrm>
              <a:off x="3059768" y="3355893"/>
              <a:ext cx="157184" cy="27440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1" name="Freeform 74"/>
            <p:cNvSpPr>
              <a:spLocks noEditPoints="1"/>
            </p:cNvSpPr>
            <p:nvPr/>
          </p:nvSpPr>
          <p:spPr bwMode="auto">
            <a:xfrm>
              <a:off x="1687742" y="2415457"/>
              <a:ext cx="315700" cy="386298"/>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2" name="Freeform 75"/>
            <p:cNvSpPr>
              <a:spLocks noEditPoints="1"/>
            </p:cNvSpPr>
            <p:nvPr/>
          </p:nvSpPr>
          <p:spPr bwMode="auto">
            <a:xfrm>
              <a:off x="2295163" y="2821734"/>
              <a:ext cx="478211" cy="479543"/>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3" name="Freeform 76"/>
            <p:cNvSpPr>
              <a:spLocks noEditPoints="1"/>
            </p:cNvSpPr>
            <p:nvPr/>
          </p:nvSpPr>
          <p:spPr bwMode="auto">
            <a:xfrm>
              <a:off x="1818285" y="3439812"/>
              <a:ext cx="539486" cy="40894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4" name="Freeform 77"/>
            <p:cNvSpPr/>
            <p:nvPr/>
          </p:nvSpPr>
          <p:spPr bwMode="auto">
            <a:xfrm>
              <a:off x="2054060" y="2840383"/>
              <a:ext cx="179829" cy="134539"/>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5" name="Freeform 78"/>
            <p:cNvSpPr/>
            <p:nvPr/>
          </p:nvSpPr>
          <p:spPr bwMode="auto">
            <a:xfrm>
              <a:off x="2133983" y="2805750"/>
              <a:ext cx="49287" cy="6127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6" name="Freeform 79"/>
            <p:cNvSpPr>
              <a:spLocks noEditPoints="1"/>
            </p:cNvSpPr>
            <p:nvPr/>
          </p:nvSpPr>
          <p:spPr bwMode="auto">
            <a:xfrm>
              <a:off x="1854250" y="3927347"/>
              <a:ext cx="189153" cy="262417"/>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7" name="Freeform 80"/>
            <p:cNvSpPr>
              <a:spLocks noEditPoints="1"/>
            </p:cNvSpPr>
            <p:nvPr/>
          </p:nvSpPr>
          <p:spPr bwMode="auto">
            <a:xfrm>
              <a:off x="3307531" y="2581963"/>
              <a:ext cx="237107" cy="259752"/>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8" name="Freeform 81"/>
            <p:cNvSpPr>
              <a:spLocks noEditPoints="1"/>
            </p:cNvSpPr>
            <p:nvPr/>
          </p:nvSpPr>
          <p:spPr bwMode="auto">
            <a:xfrm>
              <a:off x="2121994" y="2232964"/>
              <a:ext cx="358326" cy="515508"/>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69" name="Freeform 82"/>
            <p:cNvSpPr>
              <a:spLocks noEditPoints="1"/>
            </p:cNvSpPr>
            <p:nvPr/>
          </p:nvSpPr>
          <p:spPr bwMode="auto">
            <a:xfrm>
              <a:off x="1994117" y="2159700"/>
              <a:ext cx="206470" cy="182493"/>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0" name="Freeform 83"/>
            <p:cNvSpPr/>
            <p:nvPr/>
          </p:nvSpPr>
          <p:spPr bwMode="auto">
            <a:xfrm>
              <a:off x="1935506" y="2268930"/>
              <a:ext cx="90581" cy="57279"/>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1" name="Freeform 84"/>
            <p:cNvSpPr/>
            <p:nvPr/>
          </p:nvSpPr>
          <p:spPr bwMode="auto">
            <a:xfrm>
              <a:off x="1878227" y="2276921"/>
              <a:ext cx="122550" cy="74596"/>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2" name="Freeform 85"/>
            <p:cNvSpPr>
              <a:spLocks noEditPoints="1"/>
            </p:cNvSpPr>
            <p:nvPr/>
          </p:nvSpPr>
          <p:spPr bwMode="auto">
            <a:xfrm>
              <a:off x="1807628" y="3249327"/>
              <a:ext cx="374310" cy="133207"/>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3" name="Freeform 86"/>
            <p:cNvSpPr/>
            <p:nvPr/>
          </p:nvSpPr>
          <p:spPr bwMode="auto">
            <a:xfrm>
              <a:off x="3358150" y="3593000"/>
              <a:ext cx="206470" cy="265081"/>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4" name="Freeform 87"/>
            <p:cNvSpPr/>
            <p:nvPr/>
          </p:nvSpPr>
          <p:spPr bwMode="auto">
            <a:xfrm>
              <a:off x="3475371" y="3583675"/>
              <a:ext cx="99905" cy="69268"/>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5" name="Freeform 88"/>
            <p:cNvSpPr/>
            <p:nvPr/>
          </p:nvSpPr>
          <p:spPr bwMode="auto">
            <a:xfrm>
              <a:off x="3398111" y="3638290"/>
              <a:ext cx="137203" cy="190486"/>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6" name="Freeform 89"/>
            <p:cNvSpPr>
              <a:spLocks noEditPoints="1"/>
            </p:cNvSpPr>
            <p:nvPr/>
          </p:nvSpPr>
          <p:spPr bwMode="auto">
            <a:xfrm>
              <a:off x="3078416" y="2553990"/>
              <a:ext cx="186489" cy="135871"/>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7" name="Freeform 90"/>
            <p:cNvSpPr/>
            <p:nvPr/>
          </p:nvSpPr>
          <p:spPr bwMode="auto">
            <a:xfrm>
              <a:off x="1523900" y="3443809"/>
              <a:ext cx="173168" cy="223787"/>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8" name="Freeform 91"/>
            <p:cNvSpPr/>
            <p:nvPr/>
          </p:nvSpPr>
          <p:spPr bwMode="auto">
            <a:xfrm>
              <a:off x="1513242" y="3435816"/>
              <a:ext cx="85252" cy="58611"/>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79" name="Freeform 92"/>
            <p:cNvSpPr/>
            <p:nvPr/>
          </p:nvSpPr>
          <p:spPr bwMode="auto">
            <a:xfrm>
              <a:off x="1547876" y="3483770"/>
              <a:ext cx="117222" cy="161180"/>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0" name="Freeform 93"/>
            <p:cNvSpPr>
              <a:spLocks noEditPoints="1"/>
            </p:cNvSpPr>
            <p:nvPr/>
          </p:nvSpPr>
          <p:spPr bwMode="auto">
            <a:xfrm>
              <a:off x="2665477" y="4829154"/>
              <a:ext cx="183824" cy="201142"/>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1" name="Freeform 94"/>
            <p:cNvSpPr/>
            <p:nvPr/>
          </p:nvSpPr>
          <p:spPr bwMode="auto">
            <a:xfrm>
              <a:off x="2443022" y="3503751"/>
              <a:ext cx="53283" cy="50619"/>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2" name="Freeform 95"/>
            <p:cNvSpPr/>
            <p:nvPr/>
          </p:nvSpPr>
          <p:spPr bwMode="auto">
            <a:xfrm>
              <a:off x="2431033" y="3350564"/>
              <a:ext cx="49287" cy="165176"/>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3" name="Freeform 96"/>
            <p:cNvSpPr/>
            <p:nvPr/>
          </p:nvSpPr>
          <p:spPr bwMode="auto">
            <a:xfrm>
              <a:off x="2465667" y="3377206"/>
              <a:ext cx="106565" cy="142531"/>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4" name="Freeform 97"/>
            <p:cNvSpPr/>
            <p:nvPr/>
          </p:nvSpPr>
          <p:spPr bwMode="auto">
            <a:xfrm>
              <a:off x="2456343" y="3542381"/>
              <a:ext cx="13320" cy="26642"/>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sp>
          <p:nvSpPr>
            <p:cNvPr id="285" name="Freeform 98"/>
            <p:cNvSpPr>
              <a:spLocks noEditPoints="1"/>
            </p:cNvSpPr>
            <p:nvPr/>
          </p:nvSpPr>
          <p:spPr bwMode="auto">
            <a:xfrm>
              <a:off x="2413717" y="2193001"/>
              <a:ext cx="185157" cy="19847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endParaRPr>
            </a:p>
          </p:txBody>
        </p:sp>
      </p:grpSp>
      <p:sp>
        <p:nvSpPr>
          <p:cNvPr id="320" name="TextBox 14"/>
          <p:cNvSpPr txBox="1"/>
          <p:nvPr/>
        </p:nvSpPr>
        <p:spPr>
          <a:xfrm>
            <a:off x="1047115" y="1826895"/>
            <a:ext cx="3603625" cy="9220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a:solidFill>
                <a:schemeClr val="tx1">
                  <a:lumMod val="65000"/>
                  <a:lumOff val="35000"/>
                </a:schemeClr>
              </a:solidFill>
              <a:latin typeface="微软雅黑" panose="020B0503020204020204" charset="-122"/>
              <a:ea typeface="微软雅黑" panose="020B0503020204020204" charset="-122"/>
            </a:endParaRPr>
          </a:p>
        </p:txBody>
      </p:sp>
      <p:sp>
        <p:nvSpPr>
          <p:cNvPr id="321" name="TextBox 14"/>
          <p:cNvSpPr txBox="1"/>
          <p:nvPr/>
        </p:nvSpPr>
        <p:spPr>
          <a:xfrm>
            <a:off x="1047115" y="3193415"/>
            <a:ext cx="3603625" cy="9220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dirty="0">
              <a:latin typeface="微软雅黑" panose="020B0503020204020204" charset="-122"/>
              <a:ea typeface="微软雅黑" panose="020B0503020204020204" charset="-122"/>
            </a:endParaRPr>
          </a:p>
        </p:txBody>
      </p:sp>
      <p:sp>
        <p:nvSpPr>
          <p:cNvPr id="322" name="TextBox 14"/>
          <p:cNvSpPr txBox="1"/>
          <p:nvPr/>
        </p:nvSpPr>
        <p:spPr>
          <a:xfrm>
            <a:off x="1045845" y="4747260"/>
            <a:ext cx="3604895" cy="9220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dirty="0">
              <a:latin typeface="微软雅黑" panose="020B0503020204020204" charset="-122"/>
              <a:ea typeface="微软雅黑" panose="020B0503020204020204" charset="-122"/>
            </a:endParaRPr>
          </a:p>
        </p:txBody>
      </p:sp>
      <p:sp>
        <p:nvSpPr>
          <p:cNvPr id="2" name="TextBox 14"/>
          <p:cNvSpPr txBox="1"/>
          <p:nvPr/>
        </p:nvSpPr>
        <p:spPr>
          <a:xfrm>
            <a:off x="7529195" y="1814830"/>
            <a:ext cx="3603625" cy="9220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a:solidFill>
                <a:schemeClr val="tx1">
                  <a:lumMod val="65000"/>
                  <a:lumOff val="35000"/>
                </a:schemeClr>
              </a:solidFill>
              <a:latin typeface="微软雅黑" panose="020B0503020204020204" charset="-122"/>
              <a:ea typeface="微软雅黑" panose="020B0503020204020204" charset="-122"/>
            </a:endParaRPr>
          </a:p>
        </p:txBody>
      </p:sp>
      <p:sp>
        <p:nvSpPr>
          <p:cNvPr id="3" name="TextBox 14"/>
          <p:cNvSpPr txBox="1"/>
          <p:nvPr/>
        </p:nvSpPr>
        <p:spPr>
          <a:xfrm>
            <a:off x="7529195" y="3142615"/>
            <a:ext cx="3603625" cy="9220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a:solidFill>
                <a:schemeClr val="tx1">
                  <a:lumMod val="65000"/>
                  <a:lumOff val="35000"/>
                </a:schemeClr>
              </a:solidFill>
              <a:latin typeface="微软雅黑" panose="020B0503020204020204" charset="-122"/>
              <a:ea typeface="微软雅黑" panose="020B0503020204020204" charset="-122"/>
            </a:endParaRPr>
          </a:p>
        </p:txBody>
      </p:sp>
      <p:sp>
        <p:nvSpPr>
          <p:cNvPr id="9" name="TextBox 14"/>
          <p:cNvSpPr txBox="1"/>
          <p:nvPr/>
        </p:nvSpPr>
        <p:spPr>
          <a:xfrm>
            <a:off x="7529195" y="4747260"/>
            <a:ext cx="3603625" cy="9220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sz="12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201"/>
                                        </p:tgtEl>
                                        <p:attrNameLst>
                                          <p:attrName>style.visibility</p:attrName>
                                        </p:attrNameLst>
                                      </p:cBhvr>
                                      <p:to>
                                        <p:strVal val="visible"/>
                                      </p:to>
                                    </p:set>
                                    <p:anim calcmode="lin" valueType="num">
                                      <p:cBhvr>
                                        <p:cTn id="30" dur="500" fill="hold"/>
                                        <p:tgtEl>
                                          <p:spTgt spid="201"/>
                                        </p:tgtEl>
                                        <p:attrNameLst>
                                          <p:attrName>ppt_w</p:attrName>
                                        </p:attrNameLst>
                                      </p:cBhvr>
                                      <p:tavLst>
                                        <p:tav tm="0">
                                          <p:val>
                                            <p:fltVal val="0"/>
                                          </p:val>
                                        </p:tav>
                                        <p:tav tm="100000">
                                          <p:val>
                                            <p:strVal val="#ppt_w"/>
                                          </p:val>
                                        </p:tav>
                                      </p:tavLst>
                                    </p:anim>
                                    <p:anim calcmode="lin" valueType="num">
                                      <p:cBhvr>
                                        <p:cTn id="31" dur="500" fill="hold"/>
                                        <p:tgtEl>
                                          <p:spTgt spid="201"/>
                                        </p:tgtEl>
                                        <p:attrNameLst>
                                          <p:attrName>ppt_h</p:attrName>
                                        </p:attrNameLst>
                                      </p:cBhvr>
                                      <p:tavLst>
                                        <p:tav tm="0">
                                          <p:val>
                                            <p:fltVal val="0"/>
                                          </p:val>
                                        </p:tav>
                                        <p:tav tm="100000">
                                          <p:val>
                                            <p:strVal val="#ppt_h"/>
                                          </p:val>
                                        </p:tav>
                                      </p:tavLst>
                                    </p:anim>
                                    <p:animEffect transition="in" filter="fade">
                                      <p:cBhvr>
                                        <p:cTn id="32" dur="500"/>
                                        <p:tgtEl>
                                          <p:spTgt spid="201"/>
                                        </p:tgtEl>
                                      </p:cBhvr>
                                    </p:animEffect>
                                  </p:childTnLst>
                                </p:cTn>
                              </p:par>
                            </p:childTnLst>
                          </p:cTn>
                        </p:par>
                        <p:par>
                          <p:cTn id="33" fill="hold">
                            <p:stCondLst>
                              <p:cond delay="2000"/>
                            </p:stCondLst>
                            <p:childTnLst>
                              <p:par>
                                <p:cTn id="34" presetID="12" presetClass="entr" presetSubtype="4" fill="hold" grpId="0" nodeType="afterEffect">
                                  <p:stCondLst>
                                    <p:cond delay="0"/>
                                  </p:stCondLst>
                                  <p:childTnLst>
                                    <p:set>
                                      <p:cBhvr>
                                        <p:cTn id="35" dur="1" fill="hold">
                                          <p:stCondLst>
                                            <p:cond delay="0"/>
                                          </p:stCondLst>
                                        </p:cTn>
                                        <p:tgtEl>
                                          <p:spTgt spid="320"/>
                                        </p:tgtEl>
                                        <p:attrNameLst>
                                          <p:attrName>style.visibility</p:attrName>
                                        </p:attrNameLst>
                                      </p:cBhvr>
                                      <p:to>
                                        <p:strVal val="visible"/>
                                      </p:to>
                                    </p:set>
                                    <p:anim calcmode="lin" valueType="num">
                                      <p:cBhvr additive="base">
                                        <p:cTn id="36" dur="500"/>
                                        <p:tgtEl>
                                          <p:spTgt spid="320"/>
                                        </p:tgtEl>
                                        <p:attrNameLst>
                                          <p:attrName>ppt_y</p:attrName>
                                        </p:attrNameLst>
                                      </p:cBhvr>
                                      <p:tavLst>
                                        <p:tav tm="0">
                                          <p:val>
                                            <p:strVal val="#ppt_y+#ppt_h*1.125000"/>
                                          </p:val>
                                        </p:tav>
                                        <p:tav tm="100000">
                                          <p:val>
                                            <p:strVal val="#ppt_y"/>
                                          </p:val>
                                        </p:tav>
                                      </p:tavLst>
                                    </p:anim>
                                    <p:animEffect transition="in" filter="wipe(up)">
                                      <p:cBhvr>
                                        <p:cTn id="37" dur="500"/>
                                        <p:tgtEl>
                                          <p:spTgt spid="320"/>
                                        </p:tgtEl>
                                      </p:cBhvr>
                                    </p:animEffect>
                                  </p:childTnLst>
                                </p:cTn>
                              </p:par>
                            </p:childTnLst>
                          </p:cTn>
                        </p:par>
                        <p:par>
                          <p:cTn id="38" fill="hold">
                            <p:stCondLst>
                              <p:cond delay="2500"/>
                            </p:stCondLst>
                            <p:childTnLst>
                              <p:par>
                                <p:cTn id="39" presetID="12" presetClass="entr" presetSubtype="4"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p:tgtEl>
                                          <p:spTgt spid="2"/>
                                        </p:tgtEl>
                                        <p:attrNameLst>
                                          <p:attrName>ppt_y</p:attrName>
                                        </p:attrNameLst>
                                      </p:cBhvr>
                                      <p:tavLst>
                                        <p:tav tm="0">
                                          <p:val>
                                            <p:strVal val="#ppt_y+#ppt_h*1.125000"/>
                                          </p:val>
                                        </p:tav>
                                        <p:tav tm="100000">
                                          <p:val>
                                            <p:strVal val="#ppt_y"/>
                                          </p:val>
                                        </p:tav>
                                      </p:tavLst>
                                    </p:anim>
                                    <p:animEffect transition="in" filter="wipe(up)">
                                      <p:cBhvr>
                                        <p:cTn id="42" dur="500"/>
                                        <p:tgtEl>
                                          <p:spTgt spid="2"/>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additive="base">
                                        <p:cTn id="46" dur="500"/>
                                        <p:tgtEl>
                                          <p:spTgt spid="321"/>
                                        </p:tgtEl>
                                        <p:attrNameLst>
                                          <p:attrName>ppt_y</p:attrName>
                                        </p:attrNameLst>
                                      </p:cBhvr>
                                      <p:tavLst>
                                        <p:tav tm="0">
                                          <p:val>
                                            <p:strVal val="#ppt_y+#ppt_h*1.125000"/>
                                          </p:val>
                                        </p:tav>
                                        <p:tav tm="100000">
                                          <p:val>
                                            <p:strVal val="#ppt_y"/>
                                          </p:val>
                                        </p:tav>
                                      </p:tavLst>
                                    </p:anim>
                                    <p:animEffect transition="in" filter="wipe(up)">
                                      <p:cBhvr>
                                        <p:cTn id="47" dur="500"/>
                                        <p:tgtEl>
                                          <p:spTgt spid="321"/>
                                        </p:tgtEl>
                                      </p:cBhvr>
                                    </p:animEffect>
                                  </p:childTnLst>
                                </p:cTn>
                              </p:par>
                            </p:childTnLst>
                          </p:cTn>
                        </p:par>
                        <p:par>
                          <p:cTn id="48" fill="hold">
                            <p:stCondLst>
                              <p:cond delay="3500"/>
                            </p:stCondLst>
                            <p:childTnLst>
                              <p:par>
                                <p:cTn id="49" presetID="12" presetClass="entr" presetSubtype="4"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p:tgtEl>
                                          <p:spTgt spid="3"/>
                                        </p:tgtEl>
                                        <p:attrNameLst>
                                          <p:attrName>ppt_y</p:attrName>
                                        </p:attrNameLst>
                                      </p:cBhvr>
                                      <p:tavLst>
                                        <p:tav tm="0">
                                          <p:val>
                                            <p:strVal val="#ppt_y+#ppt_h*1.125000"/>
                                          </p:val>
                                        </p:tav>
                                        <p:tav tm="100000">
                                          <p:val>
                                            <p:strVal val="#ppt_y"/>
                                          </p:val>
                                        </p:tav>
                                      </p:tavLst>
                                    </p:anim>
                                    <p:animEffect transition="in" filter="wipe(up)">
                                      <p:cBhvr>
                                        <p:cTn id="52" dur="500"/>
                                        <p:tgtEl>
                                          <p:spTgt spid="3"/>
                                        </p:tgtEl>
                                      </p:cBhvr>
                                    </p:animEffect>
                                  </p:childTnLst>
                                </p:cTn>
                              </p:par>
                            </p:childTnLst>
                          </p:cTn>
                        </p:par>
                        <p:par>
                          <p:cTn id="53" fill="hold">
                            <p:stCondLst>
                              <p:cond delay="4000"/>
                            </p:stCondLst>
                            <p:childTnLst>
                              <p:par>
                                <p:cTn id="54" presetID="12" presetClass="entr" presetSubtype="4" fill="hold" grpId="0" nodeType="afterEffect">
                                  <p:stCondLst>
                                    <p:cond delay="0"/>
                                  </p:stCondLst>
                                  <p:childTnLst>
                                    <p:set>
                                      <p:cBhvr>
                                        <p:cTn id="55" dur="1" fill="hold">
                                          <p:stCondLst>
                                            <p:cond delay="0"/>
                                          </p:stCondLst>
                                        </p:cTn>
                                        <p:tgtEl>
                                          <p:spTgt spid="322"/>
                                        </p:tgtEl>
                                        <p:attrNameLst>
                                          <p:attrName>style.visibility</p:attrName>
                                        </p:attrNameLst>
                                      </p:cBhvr>
                                      <p:to>
                                        <p:strVal val="visible"/>
                                      </p:to>
                                    </p:set>
                                    <p:anim calcmode="lin" valueType="num">
                                      <p:cBhvr additive="base">
                                        <p:cTn id="56" dur="500"/>
                                        <p:tgtEl>
                                          <p:spTgt spid="322"/>
                                        </p:tgtEl>
                                        <p:attrNameLst>
                                          <p:attrName>ppt_y</p:attrName>
                                        </p:attrNameLst>
                                      </p:cBhvr>
                                      <p:tavLst>
                                        <p:tav tm="0">
                                          <p:val>
                                            <p:strVal val="#ppt_y+#ppt_h*1.125000"/>
                                          </p:val>
                                        </p:tav>
                                        <p:tav tm="100000">
                                          <p:val>
                                            <p:strVal val="#ppt_y"/>
                                          </p:val>
                                        </p:tav>
                                      </p:tavLst>
                                    </p:anim>
                                    <p:animEffect transition="in" filter="wipe(up)">
                                      <p:cBhvr>
                                        <p:cTn id="57" dur="500"/>
                                        <p:tgtEl>
                                          <p:spTgt spid="322"/>
                                        </p:tgtEl>
                                      </p:cBhvr>
                                    </p:animEffect>
                                  </p:childTnLst>
                                </p:cTn>
                              </p:par>
                            </p:childTnLst>
                          </p:cTn>
                        </p:par>
                        <p:par>
                          <p:cTn id="58" fill="hold">
                            <p:stCondLst>
                              <p:cond delay="4500"/>
                            </p:stCondLst>
                            <p:childTnLst>
                              <p:par>
                                <p:cTn id="59" presetID="1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p:tgtEl>
                                          <p:spTgt spid="9"/>
                                        </p:tgtEl>
                                        <p:attrNameLst>
                                          <p:attrName>ppt_y</p:attrName>
                                        </p:attrNameLst>
                                      </p:cBhvr>
                                      <p:tavLst>
                                        <p:tav tm="0">
                                          <p:val>
                                            <p:strVal val="#ppt_y+#ppt_h*1.125000"/>
                                          </p:val>
                                        </p:tav>
                                        <p:tav tm="100000">
                                          <p:val>
                                            <p:strVal val="#ppt_y"/>
                                          </p:val>
                                        </p:tav>
                                      </p:tavLst>
                                    </p:anim>
                                    <p:animEffect transition="in" filter="wipe(up)">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320" grpId="0"/>
      <p:bldP spid="321" grpId="0"/>
      <p:bldP spid="322" grpId="0"/>
      <p:bldP spid="2" grpId="0"/>
      <p:bldP spid="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pSp>
        <p:nvGrpSpPr>
          <p:cNvPr id="2" name="淘宝店chenying0907 6"/>
          <p:cNvGrpSpPr/>
          <p:nvPr/>
        </p:nvGrpSpPr>
        <p:grpSpPr>
          <a:xfrm>
            <a:off x="1377950" y="1564005"/>
            <a:ext cx="2090420" cy="1771680"/>
            <a:chOff x="813628" y="2083468"/>
            <a:chExt cx="2667001" cy="2259264"/>
          </a:xfrm>
        </p:grpSpPr>
        <p:grpSp>
          <p:nvGrpSpPr>
            <p:cNvPr id="3" name="淘宝店chenying0907 7"/>
            <p:cNvGrpSpPr/>
            <p:nvPr/>
          </p:nvGrpSpPr>
          <p:grpSpPr>
            <a:xfrm>
              <a:off x="813628" y="2083468"/>
              <a:ext cx="2667001" cy="2259264"/>
              <a:chOff x="2871178" y="2158978"/>
              <a:chExt cx="3364323" cy="2849977"/>
            </a:xfrm>
          </p:grpSpPr>
          <p:sp>
            <p:nvSpPr>
              <p:cNvPr id="12" name="椭圆 11"/>
              <p:cNvSpPr/>
              <p:nvPr/>
            </p:nvSpPr>
            <p:spPr>
              <a:xfrm>
                <a:off x="3372240" y="2402866"/>
                <a:ext cx="2362200" cy="2362200"/>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图表 12"/>
              <p:cNvGraphicFramePr/>
              <p:nvPr/>
            </p:nvGraphicFramePr>
            <p:xfrm>
              <a:off x="2871178" y="2158978"/>
              <a:ext cx="3364323" cy="2849977"/>
            </p:xfrm>
            <a:graphic>
              <a:graphicData uri="http://schemas.openxmlformats.org/drawingml/2006/chart">
                <c:chart xmlns:c="http://schemas.openxmlformats.org/drawingml/2006/chart" xmlns:r="http://schemas.openxmlformats.org/officeDocument/2006/relationships" r:id="rId7"/>
              </a:graphicData>
            </a:graphic>
          </p:graphicFrame>
        </p:grpSp>
        <p:sp>
          <p:nvSpPr>
            <p:cNvPr id="10" name="椭圆 9"/>
            <p:cNvSpPr/>
            <p:nvPr/>
          </p:nvSpPr>
          <p:spPr>
            <a:xfrm>
              <a:off x="1433391" y="2499360"/>
              <a:ext cx="1427480" cy="1427480"/>
            </a:xfrm>
            <a:prstGeom prst="ellipse">
              <a:avLst/>
            </a:prstGeom>
            <a:solidFill>
              <a:srgbClr val="023D0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latin typeface="微软雅黑" panose="020B0503020204020204" charset="-122"/>
                  <a:ea typeface="微软雅黑" panose="020B0503020204020204" charset="-122"/>
                </a:rPr>
                <a:t>80%</a:t>
              </a:r>
            </a:p>
          </p:txBody>
        </p:sp>
      </p:grpSp>
      <p:sp>
        <p:nvSpPr>
          <p:cNvPr id="15" name="圆角淘宝店chenying0907 14"/>
          <p:cNvSpPr/>
          <p:nvPr/>
        </p:nvSpPr>
        <p:spPr>
          <a:xfrm>
            <a:off x="1592580" y="3623945"/>
            <a:ext cx="1661160" cy="401955"/>
          </a:xfrm>
          <a:prstGeom prst="roundRect">
            <a:avLst>
              <a:gd name="adj" fmla="val 50000"/>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charset="-122"/>
                <a:ea typeface="微软雅黑" panose="020B0503020204020204" charset="-122"/>
              </a:rPr>
              <a:t>输入标题</a:t>
            </a:r>
            <a:endParaRPr lang="en-US" altLang="zh-CN" sz="1600" b="1">
              <a:solidFill>
                <a:schemeClr val="bg1"/>
              </a:solidFill>
              <a:latin typeface="微软雅黑" panose="020B0503020204020204" charset="-122"/>
              <a:ea typeface="微软雅黑" panose="020B0503020204020204" charset="-122"/>
            </a:endParaRPr>
          </a:p>
        </p:txBody>
      </p:sp>
      <p:grpSp>
        <p:nvGrpSpPr>
          <p:cNvPr id="17" name="淘宝店chenying0907 16"/>
          <p:cNvGrpSpPr/>
          <p:nvPr/>
        </p:nvGrpSpPr>
        <p:grpSpPr>
          <a:xfrm>
            <a:off x="3818890" y="1564005"/>
            <a:ext cx="2096135" cy="1775918"/>
            <a:chOff x="3403643" y="1349939"/>
            <a:chExt cx="2674620" cy="2265717"/>
          </a:xfrm>
        </p:grpSpPr>
        <p:grpSp>
          <p:nvGrpSpPr>
            <p:cNvPr id="18" name="淘宝店chenying0907 17"/>
            <p:cNvGrpSpPr/>
            <p:nvPr/>
          </p:nvGrpSpPr>
          <p:grpSpPr>
            <a:xfrm>
              <a:off x="3403643" y="1349939"/>
              <a:ext cx="2674620" cy="2265717"/>
              <a:chOff x="2878307" y="2165017"/>
              <a:chExt cx="3373932" cy="2858117"/>
            </a:xfrm>
          </p:grpSpPr>
          <p:sp>
            <p:nvSpPr>
              <p:cNvPr id="22" name="椭圆 21"/>
              <p:cNvSpPr/>
              <p:nvPr/>
            </p:nvSpPr>
            <p:spPr>
              <a:xfrm>
                <a:off x="3372240" y="2402866"/>
                <a:ext cx="2362200" cy="2362200"/>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3" name="图表 22"/>
              <p:cNvGraphicFramePr/>
              <p:nvPr/>
            </p:nvGraphicFramePr>
            <p:xfrm>
              <a:off x="2878307" y="2165017"/>
              <a:ext cx="3373932" cy="2858117"/>
            </p:xfrm>
            <a:graphic>
              <a:graphicData uri="http://schemas.openxmlformats.org/drawingml/2006/chart">
                <c:chart xmlns:c="http://schemas.openxmlformats.org/drawingml/2006/chart" xmlns:r="http://schemas.openxmlformats.org/officeDocument/2006/relationships" r:id="rId8"/>
              </a:graphicData>
            </a:graphic>
          </p:graphicFrame>
        </p:grpSp>
        <p:sp>
          <p:nvSpPr>
            <p:cNvPr id="20" name="椭圆 19"/>
            <p:cNvSpPr/>
            <p:nvPr/>
          </p:nvSpPr>
          <p:spPr>
            <a:xfrm>
              <a:off x="4027213" y="1761044"/>
              <a:ext cx="1427480" cy="1427480"/>
            </a:xfrm>
            <a:prstGeom prst="ellipse">
              <a:avLst/>
            </a:prstGeom>
            <a:solidFill>
              <a:srgbClr val="023D0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latin typeface="微软雅黑" panose="020B0503020204020204" charset="-122"/>
                  <a:ea typeface="微软雅黑" panose="020B0503020204020204" charset="-122"/>
                </a:rPr>
                <a:t>60%</a:t>
              </a:r>
            </a:p>
          </p:txBody>
        </p:sp>
      </p:grpSp>
      <p:sp>
        <p:nvSpPr>
          <p:cNvPr id="25" name="圆角淘宝店chenying0907 24"/>
          <p:cNvSpPr/>
          <p:nvPr/>
        </p:nvSpPr>
        <p:spPr>
          <a:xfrm>
            <a:off x="4028440" y="3623945"/>
            <a:ext cx="1661160" cy="401955"/>
          </a:xfrm>
          <a:prstGeom prst="roundRect">
            <a:avLst>
              <a:gd name="adj" fmla="val 50000"/>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charset="-122"/>
                <a:ea typeface="微软雅黑" panose="020B0503020204020204" charset="-122"/>
                <a:sym typeface="+mn-ea"/>
              </a:rPr>
              <a:t>输入标题</a:t>
            </a:r>
            <a:endParaRPr lang="zh-CN" altLang="en-US">
              <a:solidFill>
                <a:schemeClr val="accent2"/>
              </a:solidFill>
            </a:endParaRPr>
          </a:p>
        </p:txBody>
      </p:sp>
      <p:grpSp>
        <p:nvGrpSpPr>
          <p:cNvPr id="27" name="淘宝店chenying0907 26"/>
          <p:cNvGrpSpPr/>
          <p:nvPr/>
        </p:nvGrpSpPr>
        <p:grpSpPr>
          <a:xfrm>
            <a:off x="6273800" y="1581785"/>
            <a:ext cx="2080260" cy="1761996"/>
            <a:chOff x="6058427" y="1349939"/>
            <a:chExt cx="2653728" cy="2248018"/>
          </a:xfrm>
        </p:grpSpPr>
        <p:grpSp>
          <p:nvGrpSpPr>
            <p:cNvPr id="28" name="淘宝店chenying0907 27"/>
            <p:cNvGrpSpPr/>
            <p:nvPr/>
          </p:nvGrpSpPr>
          <p:grpSpPr>
            <a:xfrm>
              <a:off x="6058427" y="1349939"/>
              <a:ext cx="2653728" cy="2248018"/>
              <a:chOff x="2919243" y="2165997"/>
              <a:chExt cx="3347579" cy="2835791"/>
            </a:xfrm>
          </p:grpSpPr>
          <p:sp>
            <p:nvSpPr>
              <p:cNvPr id="32" name="椭圆 31"/>
              <p:cNvSpPr/>
              <p:nvPr/>
            </p:nvSpPr>
            <p:spPr>
              <a:xfrm>
                <a:off x="3372240" y="2402866"/>
                <a:ext cx="2362200" cy="2362200"/>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3" name="图表 32"/>
              <p:cNvGraphicFramePr/>
              <p:nvPr/>
            </p:nvGraphicFramePr>
            <p:xfrm>
              <a:off x="2919243" y="2165997"/>
              <a:ext cx="3347579" cy="2835791"/>
            </p:xfrm>
            <a:graphic>
              <a:graphicData uri="http://schemas.openxmlformats.org/drawingml/2006/chart">
                <c:chart xmlns:c="http://schemas.openxmlformats.org/drawingml/2006/chart" xmlns:r="http://schemas.openxmlformats.org/officeDocument/2006/relationships" r:id="rId9"/>
              </a:graphicData>
            </a:graphic>
          </p:graphicFrame>
        </p:grpSp>
        <p:sp>
          <p:nvSpPr>
            <p:cNvPr id="30" name="椭圆 29"/>
            <p:cNvSpPr/>
            <p:nvPr/>
          </p:nvSpPr>
          <p:spPr>
            <a:xfrm>
              <a:off x="6671551" y="1760267"/>
              <a:ext cx="1427480" cy="1427480"/>
            </a:xfrm>
            <a:prstGeom prst="ellipse">
              <a:avLst/>
            </a:prstGeom>
            <a:solidFill>
              <a:srgbClr val="023D0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latin typeface="微软雅黑" panose="020B0503020204020204" charset="-122"/>
                  <a:ea typeface="微软雅黑" panose="020B0503020204020204" charset="-122"/>
                </a:rPr>
                <a:t>50%</a:t>
              </a:r>
            </a:p>
          </p:txBody>
        </p:sp>
      </p:grpSp>
      <p:sp>
        <p:nvSpPr>
          <p:cNvPr id="35" name="圆角淘宝店chenying0907 34"/>
          <p:cNvSpPr/>
          <p:nvPr/>
        </p:nvSpPr>
        <p:spPr>
          <a:xfrm>
            <a:off x="6483350" y="3623945"/>
            <a:ext cx="1661160" cy="401955"/>
          </a:xfrm>
          <a:prstGeom prst="roundRect">
            <a:avLst>
              <a:gd name="adj" fmla="val 50000"/>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charset="-122"/>
                <a:ea typeface="微软雅黑" panose="020B0503020204020204" charset="-122"/>
                <a:sym typeface="+mn-ea"/>
              </a:rPr>
              <a:t>输入标题</a:t>
            </a:r>
            <a:endParaRPr lang="zh-CN" altLang="en-US">
              <a:solidFill>
                <a:schemeClr val="accent2"/>
              </a:solidFill>
            </a:endParaRPr>
          </a:p>
        </p:txBody>
      </p:sp>
      <p:grpSp>
        <p:nvGrpSpPr>
          <p:cNvPr id="37" name="淘宝店chenying0907 36"/>
          <p:cNvGrpSpPr/>
          <p:nvPr/>
        </p:nvGrpSpPr>
        <p:grpSpPr>
          <a:xfrm>
            <a:off x="8590915" y="1570355"/>
            <a:ext cx="2070100" cy="1754239"/>
            <a:chOff x="8692320" y="1349939"/>
            <a:chExt cx="2642430" cy="2238447"/>
          </a:xfrm>
        </p:grpSpPr>
        <p:grpSp>
          <p:nvGrpSpPr>
            <p:cNvPr id="38" name="淘宝店chenying0907 37"/>
            <p:cNvGrpSpPr/>
            <p:nvPr/>
          </p:nvGrpSpPr>
          <p:grpSpPr>
            <a:xfrm>
              <a:off x="8692320" y="1349939"/>
              <a:ext cx="2642430" cy="2238447"/>
              <a:chOff x="2919242" y="2174156"/>
              <a:chExt cx="3333328" cy="2823718"/>
            </a:xfrm>
          </p:grpSpPr>
          <p:sp>
            <p:nvSpPr>
              <p:cNvPr id="42" name="椭圆 41"/>
              <p:cNvSpPr/>
              <p:nvPr/>
            </p:nvSpPr>
            <p:spPr>
              <a:xfrm>
                <a:off x="3372240" y="2402866"/>
                <a:ext cx="2362200" cy="2362200"/>
              </a:xfrm>
              <a:prstGeom prst="ellipse">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3" name="图表 42"/>
              <p:cNvGraphicFramePr/>
              <p:nvPr/>
            </p:nvGraphicFramePr>
            <p:xfrm>
              <a:off x="2919242" y="2174156"/>
              <a:ext cx="3333328" cy="2823718"/>
            </p:xfrm>
            <a:graphic>
              <a:graphicData uri="http://schemas.openxmlformats.org/drawingml/2006/chart">
                <c:chart xmlns:c="http://schemas.openxmlformats.org/drawingml/2006/chart" xmlns:r="http://schemas.openxmlformats.org/officeDocument/2006/relationships" r:id="rId10"/>
              </a:graphicData>
            </a:graphic>
          </p:graphicFrame>
        </p:grpSp>
        <p:sp>
          <p:nvSpPr>
            <p:cNvPr id="40" name="椭圆 39"/>
            <p:cNvSpPr/>
            <p:nvPr/>
          </p:nvSpPr>
          <p:spPr>
            <a:xfrm>
              <a:off x="9299795" y="1753799"/>
              <a:ext cx="1427480" cy="1427480"/>
            </a:xfrm>
            <a:prstGeom prst="ellipse">
              <a:avLst/>
            </a:prstGeom>
            <a:solidFill>
              <a:srgbClr val="023D05"/>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b="1">
                  <a:latin typeface="微软雅黑" panose="020B0503020204020204" charset="-122"/>
                  <a:ea typeface="微软雅黑" panose="020B0503020204020204" charset="-122"/>
                </a:rPr>
                <a:t>42%</a:t>
              </a:r>
            </a:p>
          </p:txBody>
        </p:sp>
      </p:grpSp>
      <p:sp>
        <p:nvSpPr>
          <p:cNvPr id="45" name="圆角淘宝店chenying0907 44"/>
          <p:cNvSpPr/>
          <p:nvPr/>
        </p:nvSpPr>
        <p:spPr>
          <a:xfrm>
            <a:off x="8795385" y="3623945"/>
            <a:ext cx="1661160" cy="401955"/>
          </a:xfrm>
          <a:prstGeom prst="roundRect">
            <a:avLst>
              <a:gd name="adj" fmla="val 50000"/>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chemeClr val="bg1"/>
                </a:solidFill>
                <a:latin typeface="微软雅黑" panose="020B0503020204020204" charset="-122"/>
                <a:ea typeface="微软雅黑" panose="020B0503020204020204" charset="-122"/>
                <a:sym typeface="+mn-ea"/>
              </a:rPr>
              <a:t>输入标题</a:t>
            </a:r>
            <a:endParaRPr lang="zh-CN" altLang="en-US">
              <a:solidFill>
                <a:schemeClr val="accent2"/>
              </a:solidFill>
            </a:endParaRPr>
          </a:p>
        </p:txBody>
      </p:sp>
      <p:sp>
        <p:nvSpPr>
          <p:cNvPr id="47" name="淘宝店chenying0907 46"/>
          <p:cNvSpPr/>
          <p:nvPr/>
        </p:nvSpPr>
        <p:spPr>
          <a:xfrm>
            <a:off x="1349153" y="4231422"/>
            <a:ext cx="2147130"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9" name="淘宝店chenying0907 46"/>
          <p:cNvSpPr/>
          <p:nvPr/>
        </p:nvSpPr>
        <p:spPr>
          <a:xfrm>
            <a:off x="3785013" y="4223167"/>
            <a:ext cx="2147130"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51" name="淘宝店chenying0907 46"/>
          <p:cNvSpPr/>
          <p:nvPr/>
        </p:nvSpPr>
        <p:spPr>
          <a:xfrm>
            <a:off x="6240558" y="4223167"/>
            <a:ext cx="2147130"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
        <p:nvSpPr>
          <p:cNvPr id="52" name="淘宝店chenying0907 46"/>
          <p:cNvSpPr/>
          <p:nvPr/>
        </p:nvSpPr>
        <p:spPr>
          <a:xfrm>
            <a:off x="8551958" y="4223167"/>
            <a:ext cx="2147130" cy="1476375"/>
          </a:xfrm>
          <a:prstGeom prst="rect">
            <a:avLst/>
          </a:prstGeom>
        </p:spPr>
        <p:txBody>
          <a:bodyPr wrap="square">
            <a:spAutoFit/>
          </a:bodyPr>
          <a:lstStyle/>
          <a:p>
            <a:pPr algn="ct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anim calcmode="lin" valueType="num">
                                      <p:cBhvr>
                                        <p:cTn id="31" dur="500" fill="hold"/>
                                        <p:tgtEl>
                                          <p:spTgt spid="2"/>
                                        </p:tgtEl>
                                        <p:attrNameLst>
                                          <p:attrName>ppt_x</p:attrName>
                                        </p:attrNameLst>
                                      </p:cBhvr>
                                      <p:tavLst>
                                        <p:tav tm="0">
                                          <p:val>
                                            <p:strVal val="#ppt_x"/>
                                          </p:val>
                                        </p:tav>
                                        <p:tav tm="100000">
                                          <p:val>
                                            <p:strVal val="#ppt_x"/>
                                          </p:val>
                                        </p:tav>
                                      </p:tavLst>
                                    </p:anim>
                                    <p:anim calcmode="lin" valueType="num">
                                      <p:cBhvr>
                                        <p:cTn id="32" dur="500" fill="hold"/>
                                        <p:tgtEl>
                                          <p:spTgt spid="2"/>
                                        </p:tgtEl>
                                        <p:attrNameLst>
                                          <p:attrName>ppt_y</p:attrName>
                                        </p:attrNameLst>
                                      </p:cBhvr>
                                      <p:tavLst>
                                        <p:tav tm="0">
                                          <p:val>
                                            <p:strVal val="#ppt_y+.1"/>
                                          </p:val>
                                        </p:tav>
                                        <p:tav tm="100000">
                                          <p:val>
                                            <p:strVal val="#ppt_y"/>
                                          </p:val>
                                        </p:tav>
                                      </p:tavLst>
                                    </p:anim>
                                  </p:childTnLst>
                                </p:cTn>
                              </p:par>
                              <p:par>
                                <p:cTn id="33" presetID="2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7" dur="500"/>
                                        <p:tgtEl>
                                          <p:spTgt spid="15"/>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up)">
                                      <p:cBhvr>
                                        <p:cTn id="41" dur="500"/>
                                        <p:tgtEl>
                                          <p:spTgt spid="47"/>
                                        </p:tgtEl>
                                      </p:cBhvr>
                                    </p:animEffect>
                                  </p:childTnLst>
                                </p:cTn>
                              </p:par>
                            </p:childTnLst>
                          </p:cTn>
                        </p:par>
                        <p:par>
                          <p:cTn id="42" fill="hold">
                            <p:stCondLst>
                              <p:cond delay="2500"/>
                            </p:stCondLst>
                            <p:childTnLst>
                              <p:par>
                                <p:cTn id="43" presetID="42" presetClass="entr" presetSubtype="0" fill="hold" nodeType="afterEffect">
                                  <p:stCondLst>
                                    <p:cond delay="10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strVal val="#ppt_x"/>
                                          </p:val>
                                        </p:tav>
                                        <p:tav tm="100000">
                                          <p:val>
                                            <p:strVal val="#ppt_x"/>
                                          </p:val>
                                        </p:tav>
                                      </p:tavLst>
                                    </p:anim>
                                    <p:anim calcmode="lin" valueType="num">
                                      <p:cBhvr>
                                        <p:cTn id="47" dur="500" fill="hold"/>
                                        <p:tgtEl>
                                          <p:spTgt spid="17"/>
                                        </p:tgtEl>
                                        <p:attrNameLst>
                                          <p:attrName>ppt_y</p:attrName>
                                        </p:attrNameLst>
                                      </p:cBhvr>
                                      <p:tavLst>
                                        <p:tav tm="0">
                                          <p:val>
                                            <p:strVal val="#ppt_y+.1"/>
                                          </p:val>
                                        </p:tav>
                                        <p:tav tm="100000">
                                          <p:val>
                                            <p:strVal val="#ppt_y"/>
                                          </p:val>
                                        </p:tav>
                                      </p:tavLst>
                                    </p:anim>
                                  </p:childTnLst>
                                </p:cTn>
                              </p:par>
                              <p:par>
                                <p:cTn id="48" presetID="29"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ppt_x</p:attrName>
                                        </p:attrNameLst>
                                      </p:cBhvr>
                                      <p:tavLst>
                                        <p:tav tm="0">
                                          <p:val>
                                            <p:strVal val="#ppt_x-.2"/>
                                          </p:val>
                                        </p:tav>
                                        <p:tav tm="100000">
                                          <p:val>
                                            <p:strVal val="#ppt_x"/>
                                          </p:val>
                                        </p:tav>
                                      </p:tavLst>
                                    </p:anim>
                                    <p:anim calcmode="lin" valueType="num">
                                      <p:cBhvr>
                                        <p:cTn id="51"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2" dur="500"/>
                                        <p:tgtEl>
                                          <p:spTgt spid="25"/>
                                        </p:tgtEl>
                                      </p:cBhvr>
                                    </p:animEffect>
                                  </p:childTnLst>
                                </p:cTn>
                              </p:par>
                            </p:childTnLst>
                          </p:cTn>
                        </p:par>
                        <p:par>
                          <p:cTn id="53" fill="hold">
                            <p:stCondLst>
                              <p:cond delay="3100"/>
                            </p:stCondLst>
                            <p:childTnLst>
                              <p:par>
                                <p:cTn id="54" presetID="22" presetClass="entr" presetSubtype="1"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par>
                          <p:cTn id="57" fill="hold">
                            <p:stCondLst>
                              <p:cond delay="3600"/>
                            </p:stCondLst>
                            <p:childTnLst>
                              <p:par>
                                <p:cTn id="58" presetID="42" presetClass="entr" presetSubtype="0" fill="hold" nodeType="afterEffect">
                                  <p:stCondLst>
                                    <p:cond delay="20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anim calcmode="lin" valueType="num">
                                      <p:cBhvr>
                                        <p:cTn id="61" dur="500" fill="hold"/>
                                        <p:tgtEl>
                                          <p:spTgt spid="27"/>
                                        </p:tgtEl>
                                        <p:attrNameLst>
                                          <p:attrName>ppt_x</p:attrName>
                                        </p:attrNameLst>
                                      </p:cBhvr>
                                      <p:tavLst>
                                        <p:tav tm="0">
                                          <p:val>
                                            <p:strVal val="#ppt_x"/>
                                          </p:val>
                                        </p:tav>
                                        <p:tav tm="100000">
                                          <p:val>
                                            <p:strVal val="#ppt_x"/>
                                          </p:val>
                                        </p:tav>
                                      </p:tavLst>
                                    </p:anim>
                                    <p:anim calcmode="lin" valueType="num">
                                      <p:cBhvr>
                                        <p:cTn id="62" dur="500" fill="hold"/>
                                        <p:tgtEl>
                                          <p:spTgt spid="27"/>
                                        </p:tgtEl>
                                        <p:attrNameLst>
                                          <p:attrName>ppt_y</p:attrName>
                                        </p:attrNameLst>
                                      </p:cBhvr>
                                      <p:tavLst>
                                        <p:tav tm="0">
                                          <p:val>
                                            <p:strVal val="#ppt_y+.1"/>
                                          </p:val>
                                        </p:tav>
                                        <p:tav tm="100000">
                                          <p:val>
                                            <p:strVal val="#ppt_y"/>
                                          </p:val>
                                        </p:tav>
                                      </p:tavLst>
                                    </p:anim>
                                  </p:childTnLst>
                                </p:cTn>
                              </p:par>
                              <p:par>
                                <p:cTn id="63" presetID="29"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ppt_x</p:attrName>
                                        </p:attrNameLst>
                                      </p:cBhvr>
                                      <p:tavLst>
                                        <p:tav tm="0">
                                          <p:val>
                                            <p:strVal val="#ppt_x-.2"/>
                                          </p:val>
                                        </p:tav>
                                        <p:tav tm="100000">
                                          <p:val>
                                            <p:strVal val="#ppt_x"/>
                                          </p:val>
                                        </p:tav>
                                      </p:tavLst>
                                    </p:anim>
                                    <p:anim calcmode="lin" valueType="num">
                                      <p:cBhvr>
                                        <p:cTn id="66"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7" dur="500"/>
                                        <p:tgtEl>
                                          <p:spTgt spid="35"/>
                                        </p:tgtEl>
                                      </p:cBhvr>
                                    </p:animEffect>
                                  </p:childTnLst>
                                </p:cTn>
                              </p:par>
                            </p:childTnLst>
                          </p:cTn>
                        </p:par>
                        <p:par>
                          <p:cTn id="68" fill="hold">
                            <p:stCondLst>
                              <p:cond delay="4300"/>
                            </p:stCondLst>
                            <p:childTnLst>
                              <p:par>
                                <p:cTn id="69" presetID="22" presetClass="entr" presetSubtype="1"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up)">
                                      <p:cBhvr>
                                        <p:cTn id="71" dur="500"/>
                                        <p:tgtEl>
                                          <p:spTgt spid="51"/>
                                        </p:tgtEl>
                                      </p:cBhvr>
                                    </p:animEffect>
                                  </p:childTnLst>
                                </p:cTn>
                              </p:par>
                            </p:childTnLst>
                          </p:cTn>
                        </p:par>
                        <p:par>
                          <p:cTn id="72" fill="hold">
                            <p:stCondLst>
                              <p:cond delay="4800"/>
                            </p:stCondLst>
                            <p:childTnLst>
                              <p:par>
                                <p:cTn id="73" presetID="42" presetClass="entr" presetSubtype="0" fill="hold" nodeType="afterEffect">
                                  <p:stCondLst>
                                    <p:cond delay="30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anim calcmode="lin" valueType="num">
                                      <p:cBhvr>
                                        <p:cTn id="76" dur="500" fill="hold"/>
                                        <p:tgtEl>
                                          <p:spTgt spid="37"/>
                                        </p:tgtEl>
                                        <p:attrNameLst>
                                          <p:attrName>ppt_x</p:attrName>
                                        </p:attrNameLst>
                                      </p:cBhvr>
                                      <p:tavLst>
                                        <p:tav tm="0">
                                          <p:val>
                                            <p:strVal val="#ppt_x"/>
                                          </p:val>
                                        </p:tav>
                                        <p:tav tm="100000">
                                          <p:val>
                                            <p:strVal val="#ppt_x"/>
                                          </p:val>
                                        </p:tav>
                                      </p:tavLst>
                                    </p:anim>
                                    <p:anim calcmode="lin" valueType="num">
                                      <p:cBhvr>
                                        <p:cTn id="77" dur="500" fill="hold"/>
                                        <p:tgtEl>
                                          <p:spTgt spid="37"/>
                                        </p:tgtEl>
                                        <p:attrNameLst>
                                          <p:attrName>ppt_y</p:attrName>
                                        </p:attrNameLst>
                                      </p:cBhvr>
                                      <p:tavLst>
                                        <p:tav tm="0">
                                          <p:val>
                                            <p:strVal val="#ppt_y+.1"/>
                                          </p:val>
                                        </p:tav>
                                        <p:tav tm="100000">
                                          <p:val>
                                            <p:strVal val="#ppt_y"/>
                                          </p:val>
                                        </p:tav>
                                      </p:tavLst>
                                    </p:anim>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500" fill="hold"/>
                                        <p:tgtEl>
                                          <p:spTgt spid="45"/>
                                        </p:tgtEl>
                                        <p:attrNameLst>
                                          <p:attrName>ppt_x</p:attrName>
                                        </p:attrNameLst>
                                      </p:cBhvr>
                                      <p:tavLst>
                                        <p:tav tm="0">
                                          <p:val>
                                            <p:strVal val="#ppt_x-.2"/>
                                          </p:val>
                                        </p:tav>
                                        <p:tav tm="100000">
                                          <p:val>
                                            <p:strVal val="#ppt_x"/>
                                          </p:val>
                                        </p:tav>
                                      </p:tavLst>
                                    </p:anim>
                                    <p:anim calcmode="lin" valueType="num">
                                      <p:cBhvr>
                                        <p:cTn id="81"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500"/>
                                        <p:tgtEl>
                                          <p:spTgt spid="45"/>
                                        </p:tgtEl>
                                      </p:cBhvr>
                                    </p:animEffect>
                                  </p:childTnLst>
                                </p:cTn>
                              </p:par>
                            </p:childTnLst>
                          </p:cTn>
                        </p:par>
                        <p:par>
                          <p:cTn id="83" fill="hold">
                            <p:stCondLst>
                              <p:cond delay="5600"/>
                            </p:stCondLst>
                            <p:childTnLst>
                              <p:par>
                                <p:cTn id="84" presetID="22" presetClass="entr" presetSubtype="1"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up)">
                                      <p:cBhvr>
                                        <p:cTn id="8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15" grpId="0" bldLvl="0" animBg="1"/>
      <p:bldP spid="25" grpId="0" bldLvl="0" animBg="1"/>
      <p:bldP spid="35" grpId="0" bldLvl="0" animBg="1"/>
      <p:bldP spid="45" grpId="0" bldLvl="0" animBg="1"/>
      <p:bldP spid="47" grpId="0"/>
      <p:bldP spid="9" grpId="0"/>
      <p:bldP spid="51" grpId="0"/>
      <p:bldP spid="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2" name="Rectangle 19"/>
          <p:cNvSpPr/>
          <p:nvPr/>
        </p:nvSpPr>
        <p:spPr>
          <a:xfrm>
            <a:off x="1040765" y="1958340"/>
            <a:ext cx="3845560" cy="2129790"/>
          </a:xfrm>
          <a:prstGeom prst="rect">
            <a:avLst/>
          </a:prstGeom>
          <a:blipFill dpi="0" rotWithShape="1">
            <a:blip r:embed="rId7"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Rectangle 19"/>
          <p:cNvSpPr/>
          <p:nvPr/>
        </p:nvSpPr>
        <p:spPr>
          <a:xfrm>
            <a:off x="2906395" y="3715385"/>
            <a:ext cx="2785110" cy="1750695"/>
          </a:xfrm>
          <a:prstGeom prst="rect">
            <a:avLst/>
          </a:prstGeom>
          <a:blipFill dpi="0" rotWithShape="1">
            <a:blip r:embed="rId8" cstate="email"/>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Freeform 6"/>
          <p:cNvSpPr/>
          <p:nvPr/>
        </p:nvSpPr>
        <p:spPr bwMode="auto">
          <a:xfrm>
            <a:off x="6271895" y="1991360"/>
            <a:ext cx="726440" cy="3406140"/>
          </a:xfrm>
          <a:custGeom>
            <a:avLst/>
            <a:gdLst>
              <a:gd name="T0" fmla="*/ 1368 w 1368"/>
              <a:gd name="T1" fmla="*/ 3205 h 6410"/>
              <a:gd name="T2" fmla="*/ 829 w 1368"/>
              <a:gd name="T3" fmla="*/ 2536 h 6410"/>
              <a:gd name="T4" fmla="*/ 829 w 1368"/>
              <a:gd name="T5" fmla="*/ 1353 h 6410"/>
              <a:gd name="T6" fmla="*/ 1368 w 1368"/>
              <a:gd name="T7" fmla="*/ 684 h 6410"/>
              <a:gd name="T8" fmla="*/ 684 w 1368"/>
              <a:gd name="T9" fmla="*/ 0 h 6410"/>
              <a:gd name="T10" fmla="*/ 0 w 1368"/>
              <a:gd name="T11" fmla="*/ 684 h 6410"/>
              <a:gd name="T12" fmla="*/ 540 w 1368"/>
              <a:gd name="T13" fmla="*/ 1353 h 6410"/>
              <a:gd name="T14" fmla="*/ 540 w 1368"/>
              <a:gd name="T15" fmla="*/ 2536 h 6410"/>
              <a:gd name="T16" fmla="*/ 0 w 1368"/>
              <a:gd name="T17" fmla="*/ 3205 h 6410"/>
              <a:gd name="T18" fmla="*/ 540 w 1368"/>
              <a:gd name="T19" fmla="*/ 3874 h 6410"/>
              <a:gd name="T20" fmla="*/ 540 w 1368"/>
              <a:gd name="T21" fmla="*/ 5057 h 6410"/>
              <a:gd name="T22" fmla="*/ 0 w 1368"/>
              <a:gd name="T23" fmla="*/ 5726 h 6410"/>
              <a:gd name="T24" fmla="*/ 684 w 1368"/>
              <a:gd name="T25" fmla="*/ 6410 h 6410"/>
              <a:gd name="T26" fmla="*/ 1368 w 1368"/>
              <a:gd name="T27" fmla="*/ 5726 h 6410"/>
              <a:gd name="T28" fmla="*/ 829 w 1368"/>
              <a:gd name="T29" fmla="*/ 5057 h 6410"/>
              <a:gd name="T30" fmla="*/ 829 w 1368"/>
              <a:gd name="T31" fmla="*/ 3874 h 6410"/>
              <a:gd name="T32" fmla="*/ 1368 w 1368"/>
              <a:gd name="T33" fmla="*/ 3205 h 6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68" h="6410">
                <a:moveTo>
                  <a:pt x="1368" y="3205"/>
                </a:moveTo>
                <a:cubicBezTo>
                  <a:pt x="1368" y="2877"/>
                  <a:pt x="1137" y="2603"/>
                  <a:pt x="829" y="2536"/>
                </a:cubicBezTo>
                <a:cubicBezTo>
                  <a:pt x="829" y="1353"/>
                  <a:pt x="829" y="1353"/>
                  <a:pt x="829" y="1353"/>
                </a:cubicBezTo>
                <a:cubicBezTo>
                  <a:pt x="1137" y="1286"/>
                  <a:pt x="1368" y="1012"/>
                  <a:pt x="1368" y="684"/>
                </a:cubicBezTo>
                <a:cubicBezTo>
                  <a:pt x="1368" y="306"/>
                  <a:pt x="1062" y="0"/>
                  <a:pt x="684" y="0"/>
                </a:cubicBezTo>
                <a:cubicBezTo>
                  <a:pt x="306" y="0"/>
                  <a:pt x="0" y="306"/>
                  <a:pt x="0" y="684"/>
                </a:cubicBezTo>
                <a:cubicBezTo>
                  <a:pt x="0" y="1012"/>
                  <a:pt x="231" y="1286"/>
                  <a:pt x="540" y="1353"/>
                </a:cubicBezTo>
                <a:cubicBezTo>
                  <a:pt x="540" y="2536"/>
                  <a:pt x="540" y="2536"/>
                  <a:pt x="540" y="2536"/>
                </a:cubicBezTo>
                <a:cubicBezTo>
                  <a:pt x="231" y="2603"/>
                  <a:pt x="0" y="2877"/>
                  <a:pt x="0" y="3205"/>
                </a:cubicBezTo>
                <a:cubicBezTo>
                  <a:pt x="0" y="3533"/>
                  <a:pt x="231" y="3807"/>
                  <a:pt x="540" y="3874"/>
                </a:cubicBezTo>
                <a:cubicBezTo>
                  <a:pt x="540" y="5057"/>
                  <a:pt x="540" y="5057"/>
                  <a:pt x="540" y="5057"/>
                </a:cubicBezTo>
                <a:cubicBezTo>
                  <a:pt x="231" y="5124"/>
                  <a:pt x="0" y="5398"/>
                  <a:pt x="0" y="5726"/>
                </a:cubicBezTo>
                <a:cubicBezTo>
                  <a:pt x="0" y="6104"/>
                  <a:pt x="306" y="6410"/>
                  <a:pt x="684" y="6410"/>
                </a:cubicBezTo>
                <a:cubicBezTo>
                  <a:pt x="1062" y="6410"/>
                  <a:pt x="1368" y="6104"/>
                  <a:pt x="1368" y="5726"/>
                </a:cubicBezTo>
                <a:cubicBezTo>
                  <a:pt x="1368" y="5398"/>
                  <a:pt x="1137" y="5124"/>
                  <a:pt x="829" y="5057"/>
                </a:cubicBezTo>
                <a:cubicBezTo>
                  <a:pt x="829" y="3874"/>
                  <a:pt x="829" y="3874"/>
                  <a:pt x="829" y="3874"/>
                </a:cubicBezTo>
                <a:cubicBezTo>
                  <a:pt x="1137" y="3807"/>
                  <a:pt x="1368" y="3533"/>
                  <a:pt x="1368" y="3205"/>
                </a:cubicBezTo>
                <a:close/>
              </a:path>
            </a:pathLst>
          </a:custGeom>
          <a:solidFill>
            <a:srgbClr val="023D05">
              <a:alpha val="30000"/>
            </a:srgbClr>
          </a:solidFill>
          <a:ln w="6350">
            <a:noFill/>
          </a:ln>
        </p:spPr>
        <p:txBody>
          <a:bodyPr/>
          <a:lstStyle/>
          <a:p>
            <a:endParaRPr lang="zh-CN" altLang="en-US">
              <a:solidFill>
                <a:schemeClr val="tx1"/>
              </a:solidFill>
            </a:endParaRPr>
          </a:p>
        </p:txBody>
      </p:sp>
      <p:sp>
        <p:nvSpPr>
          <p:cNvPr id="10" name="Oval 7"/>
          <p:cNvSpPr>
            <a:spLocks noChangeArrowheads="1"/>
          </p:cNvSpPr>
          <p:nvPr/>
        </p:nvSpPr>
        <p:spPr bwMode="auto">
          <a:xfrm>
            <a:off x="6367780" y="2082800"/>
            <a:ext cx="534035" cy="534035"/>
          </a:xfrm>
          <a:prstGeom prst="ellipse">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solidFill>
                <a:latin typeface="微软雅黑" panose="020B0503020204020204" charset="-122"/>
                <a:ea typeface="微软雅黑" panose="020B0503020204020204" charset="-122"/>
              </a:rPr>
              <a:t>01</a:t>
            </a:r>
          </a:p>
        </p:txBody>
      </p:sp>
      <p:sp>
        <p:nvSpPr>
          <p:cNvPr id="12" name="Oval 8"/>
          <p:cNvSpPr>
            <a:spLocks noChangeArrowheads="1"/>
          </p:cNvSpPr>
          <p:nvPr/>
        </p:nvSpPr>
        <p:spPr bwMode="auto">
          <a:xfrm>
            <a:off x="6369050" y="3425825"/>
            <a:ext cx="533400" cy="536575"/>
          </a:xfrm>
          <a:prstGeom prst="ellipse">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solidFill>
                <a:latin typeface="微软雅黑" panose="020B0503020204020204" charset="-122"/>
                <a:ea typeface="微软雅黑" panose="020B0503020204020204" charset="-122"/>
              </a:rPr>
              <a:t>02</a:t>
            </a:r>
          </a:p>
        </p:txBody>
      </p:sp>
      <p:sp>
        <p:nvSpPr>
          <p:cNvPr id="13" name="Oval 9"/>
          <p:cNvSpPr>
            <a:spLocks noChangeArrowheads="1"/>
          </p:cNvSpPr>
          <p:nvPr/>
        </p:nvSpPr>
        <p:spPr bwMode="auto">
          <a:xfrm>
            <a:off x="6368415" y="4764405"/>
            <a:ext cx="534035" cy="534035"/>
          </a:xfrm>
          <a:prstGeom prst="ellipse">
            <a:avLst/>
          </a:prstGeom>
          <a:solidFill>
            <a:srgbClr val="023D0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400" b="1" dirty="0">
                <a:solidFill>
                  <a:schemeClr val="bg1"/>
                </a:solidFill>
                <a:latin typeface="微软雅黑" panose="020B0503020204020204" charset="-122"/>
                <a:ea typeface="微软雅黑" panose="020B0503020204020204" charset="-122"/>
              </a:rPr>
              <a:t>03</a:t>
            </a:r>
          </a:p>
        </p:txBody>
      </p:sp>
      <p:sp>
        <p:nvSpPr>
          <p:cNvPr id="14" name="Rectangle 66"/>
          <p:cNvSpPr>
            <a:spLocks noChangeArrowheads="1"/>
          </p:cNvSpPr>
          <p:nvPr/>
        </p:nvSpPr>
        <p:spPr bwMode="auto">
          <a:xfrm>
            <a:off x="7228840" y="1934210"/>
            <a:ext cx="388429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15" name="Rectangle 66"/>
          <p:cNvSpPr>
            <a:spLocks noChangeArrowheads="1"/>
          </p:cNvSpPr>
          <p:nvPr/>
        </p:nvSpPr>
        <p:spPr bwMode="auto">
          <a:xfrm>
            <a:off x="7228840" y="3279140"/>
            <a:ext cx="388429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0" name="Rectangle 66"/>
          <p:cNvSpPr>
            <a:spLocks noChangeArrowheads="1"/>
          </p:cNvSpPr>
          <p:nvPr/>
        </p:nvSpPr>
        <p:spPr bwMode="auto">
          <a:xfrm>
            <a:off x="7228840" y="4616450"/>
            <a:ext cx="388429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18" presetClass="entr" presetSubtype="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strips(downRight)">
                                      <p:cBhvr>
                                        <p:cTn id="30" dur="500"/>
                                        <p:tgtEl>
                                          <p:spTgt spid="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par>
                          <p:cTn id="37" fill="hold">
                            <p:stCondLst>
                              <p:cond delay="2500"/>
                            </p:stCondLst>
                            <p:childTnLst>
                              <p:par>
                                <p:cTn id="38" presetID="35" presetClass="entr" presetSubtype="0" fill="hold" grpId="1"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style.rotation</p:attrName>
                                        </p:attrNameLst>
                                      </p:cBhvr>
                                      <p:tavLst>
                                        <p:tav tm="0">
                                          <p:val>
                                            <p:fltVal val="720"/>
                                          </p:val>
                                        </p:tav>
                                        <p:tav tm="100000">
                                          <p:val>
                                            <p:fltVal val="0"/>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ppt_w</p:attrName>
                                        </p:attrNameLst>
                                      </p:cBhvr>
                                      <p:tavLst>
                                        <p:tav tm="0">
                                          <p:val>
                                            <p:fltVal val="0"/>
                                          </p:val>
                                        </p:tav>
                                        <p:tav tm="100000">
                                          <p:val>
                                            <p:strVal val="#ppt_w"/>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 grpId="0" bldLvl="0" animBg="1"/>
      <p:bldP spid="3" grpId="0" bldLvl="0" animBg="1"/>
      <p:bldP spid="9" grpId="0" animBg="1"/>
      <p:bldP spid="9" grpId="1" bldLvl="0" animBg="1"/>
      <p:bldP spid="10" grpId="0" bldLvl="0" animBg="1"/>
      <p:bldP spid="12" grpId="0" bldLvl="0" animBg="1"/>
      <p:bldP spid="13" grpId="0" bldLvl="0" animBg="1"/>
      <p:bldP spid="14" grpId="0"/>
      <p:bldP spid="15"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87" name="Freeform 13"/>
          <p:cNvSpPr>
            <a:spLocks noEditPoints="1"/>
          </p:cNvSpPr>
          <p:nvPr/>
        </p:nvSpPr>
        <p:spPr bwMode="auto">
          <a:xfrm>
            <a:off x="4121150" y="2400300"/>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023D05"/>
          </a:solidFill>
          <a:ln w="9525">
            <a:noFill/>
            <a:round/>
          </a:ln>
        </p:spPr>
        <p:txBody>
          <a:bodyPr lIns="121920" tIns="60960" rIns="121920" bIns="60960"/>
          <a:lstStyle/>
          <a:p>
            <a:pPr algn="ctr" eaLnBrk="1" fontAlgn="auto" hangingPunct="1">
              <a:spcBef>
                <a:spcPts val="0"/>
              </a:spcBef>
              <a:spcAft>
                <a:spcPts val="0"/>
              </a:spcAft>
              <a:defRPr/>
            </a:pPr>
            <a:endParaRPr lang="zh-CN" altLang="en-US" sz="1500" b="1">
              <a:solidFill>
                <a:srgbClr val="023D05"/>
              </a:solidFill>
              <a:latin typeface="微软雅黑" panose="020B0503020204020204" charset="-122"/>
              <a:ea typeface="微软雅黑" panose="020B0503020204020204" charset="-122"/>
            </a:endParaRPr>
          </a:p>
          <a:p>
            <a:pPr algn="ctr" eaLnBrk="1" fontAlgn="auto" hangingPunct="1">
              <a:spcBef>
                <a:spcPts val="0"/>
              </a:spcBef>
              <a:spcAft>
                <a:spcPts val="0"/>
              </a:spcAft>
              <a:defRPr/>
            </a:pPr>
            <a:endParaRPr lang="zh-CN" altLang="en-US" sz="1500" b="1">
              <a:solidFill>
                <a:srgbClr val="023D05"/>
              </a:solidFill>
              <a:latin typeface="微软雅黑" panose="020B0503020204020204" charset="-122"/>
              <a:ea typeface="微软雅黑" panose="020B0503020204020204" charset="-122"/>
            </a:endParaRPr>
          </a:p>
          <a:p>
            <a:pPr algn="ctr" eaLnBrk="1" fontAlgn="auto" hangingPunct="1">
              <a:spcBef>
                <a:spcPts val="0"/>
              </a:spcBef>
              <a:spcAft>
                <a:spcPts val="0"/>
              </a:spcAft>
              <a:defRPr/>
            </a:pPr>
            <a:endParaRPr lang="zh-CN" altLang="en-US" sz="1500" b="1">
              <a:solidFill>
                <a:srgbClr val="023D05"/>
              </a:solidFill>
              <a:latin typeface="微软雅黑" panose="020B0503020204020204" charset="-122"/>
              <a:ea typeface="微软雅黑" panose="020B0503020204020204" charset="-122"/>
            </a:endParaRPr>
          </a:p>
          <a:p>
            <a:pPr algn="ctr" eaLnBrk="1" fontAlgn="auto" hangingPunct="1">
              <a:spcBef>
                <a:spcPts val="0"/>
              </a:spcBef>
              <a:spcAft>
                <a:spcPts val="0"/>
              </a:spcAft>
              <a:defRPr/>
            </a:pPr>
            <a:endParaRPr lang="zh-CN" altLang="en-US" sz="1500" b="1">
              <a:solidFill>
                <a:srgbClr val="023D05"/>
              </a:solidFill>
              <a:latin typeface="微软雅黑" panose="020B0503020204020204" charset="-122"/>
              <a:ea typeface="微软雅黑" panose="020B0503020204020204" charset="-122"/>
            </a:endParaRP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rPr>
              <a:t>单击此处</a:t>
            </a: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rPr>
              <a:t>输入文本</a:t>
            </a:r>
          </a:p>
        </p:txBody>
      </p:sp>
      <p:sp>
        <p:nvSpPr>
          <p:cNvPr id="89" name="Freeform 15"/>
          <p:cNvSpPr>
            <a:spLocks noEditPoints="1"/>
          </p:cNvSpPr>
          <p:nvPr/>
        </p:nvSpPr>
        <p:spPr bwMode="auto">
          <a:xfrm>
            <a:off x="6480175" y="1915160"/>
            <a:ext cx="1617980" cy="1617345"/>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023D05"/>
          </a:solidFill>
          <a:ln w="9525">
            <a:noFill/>
            <a:round/>
          </a:ln>
        </p:spPr>
        <p:txBody>
          <a:bodyPr lIns="121920" tIns="60960" rIns="121920" bIns="60960"/>
          <a:lstStyle/>
          <a:p>
            <a:pPr algn="ctr" eaLnBrk="1" fontAlgn="auto" hangingPunct="1">
              <a:spcBef>
                <a:spcPts val="0"/>
              </a:spcBef>
              <a:spcAft>
                <a:spcPts val="0"/>
              </a:spcAft>
              <a:defRPr/>
            </a:pPr>
            <a:endParaRPr lang="zh-CN" altLang="en-US" sz="1600" b="1">
              <a:solidFill>
                <a:srgbClr val="023D05"/>
              </a:solidFill>
              <a:latin typeface="微软雅黑" panose="020B0503020204020204" charset="-122"/>
              <a:ea typeface="微软雅黑" panose="020B0503020204020204" charset="-122"/>
              <a:sym typeface="+mn-ea"/>
            </a:endParaRPr>
          </a:p>
          <a:p>
            <a:pPr algn="ctr" eaLnBrk="1" fontAlgn="auto" hangingPunct="1">
              <a:spcBef>
                <a:spcPts val="0"/>
              </a:spcBef>
              <a:spcAft>
                <a:spcPts val="0"/>
              </a:spcAft>
              <a:defRPr/>
            </a:pPr>
            <a:endParaRPr lang="zh-CN" altLang="en-US" sz="1600" b="1">
              <a:solidFill>
                <a:srgbClr val="023D05"/>
              </a:solidFill>
              <a:latin typeface="微软雅黑" panose="020B0503020204020204" charset="-122"/>
              <a:ea typeface="微软雅黑" panose="020B0503020204020204" charset="-122"/>
              <a:sym typeface="+mn-ea"/>
            </a:endParaRP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sym typeface="+mn-ea"/>
              </a:rPr>
              <a:t>单击此处</a:t>
            </a: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sym typeface="+mn-ea"/>
              </a:rPr>
              <a:t>输入文本</a:t>
            </a:r>
          </a:p>
        </p:txBody>
      </p:sp>
      <p:sp>
        <p:nvSpPr>
          <p:cNvPr id="2" name="Freeform 15"/>
          <p:cNvSpPr>
            <a:spLocks noEditPoints="1"/>
          </p:cNvSpPr>
          <p:nvPr/>
        </p:nvSpPr>
        <p:spPr bwMode="auto">
          <a:xfrm>
            <a:off x="6534150" y="3690620"/>
            <a:ext cx="1617980" cy="1617345"/>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solidFill>
            <a:srgbClr val="023D05"/>
          </a:solidFill>
          <a:ln w="9525">
            <a:noFill/>
            <a:round/>
          </a:ln>
        </p:spPr>
        <p:txBody>
          <a:bodyPr lIns="121920" tIns="60960" rIns="121920" bIns="60960"/>
          <a:lstStyle/>
          <a:p>
            <a:pPr algn="ctr" eaLnBrk="1" fontAlgn="auto" hangingPunct="1">
              <a:spcBef>
                <a:spcPts val="0"/>
              </a:spcBef>
              <a:spcAft>
                <a:spcPts val="0"/>
              </a:spcAft>
              <a:defRPr/>
            </a:pPr>
            <a:endParaRPr lang="zh-CN" altLang="en-US" sz="1600" b="1">
              <a:solidFill>
                <a:srgbClr val="023D05"/>
              </a:solidFill>
              <a:latin typeface="微软雅黑" panose="020B0503020204020204" charset="-122"/>
              <a:ea typeface="微软雅黑" panose="020B0503020204020204" charset="-122"/>
              <a:sym typeface="+mn-ea"/>
            </a:endParaRPr>
          </a:p>
          <a:p>
            <a:pPr algn="ctr" eaLnBrk="1" fontAlgn="auto" hangingPunct="1">
              <a:spcBef>
                <a:spcPts val="0"/>
              </a:spcBef>
              <a:spcAft>
                <a:spcPts val="0"/>
              </a:spcAft>
              <a:defRPr/>
            </a:pPr>
            <a:endParaRPr lang="zh-CN" altLang="en-US" sz="1600" b="1">
              <a:solidFill>
                <a:srgbClr val="023D05"/>
              </a:solidFill>
              <a:latin typeface="微软雅黑" panose="020B0503020204020204" charset="-122"/>
              <a:ea typeface="微软雅黑" panose="020B0503020204020204" charset="-122"/>
              <a:sym typeface="+mn-ea"/>
            </a:endParaRP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sym typeface="+mn-ea"/>
              </a:rPr>
              <a:t>单击此处</a:t>
            </a:r>
          </a:p>
          <a:p>
            <a:pPr algn="ctr" eaLnBrk="1" fontAlgn="auto" hangingPunct="1">
              <a:spcBef>
                <a:spcPts val="0"/>
              </a:spcBef>
              <a:spcAft>
                <a:spcPts val="0"/>
              </a:spcAft>
              <a:defRPr/>
            </a:pPr>
            <a:r>
              <a:rPr lang="zh-CN" altLang="en-US" sz="1600" b="1">
                <a:solidFill>
                  <a:srgbClr val="023D05"/>
                </a:solidFill>
                <a:latin typeface="微软雅黑" panose="020B0503020204020204" charset="-122"/>
                <a:ea typeface="微软雅黑" panose="020B0503020204020204" charset="-122"/>
                <a:sym typeface="+mn-ea"/>
              </a:rPr>
              <a:t>输入文本</a:t>
            </a:r>
          </a:p>
        </p:txBody>
      </p:sp>
      <p:sp>
        <p:nvSpPr>
          <p:cNvPr id="33" name="文本框 32"/>
          <p:cNvSpPr txBox="1"/>
          <p:nvPr/>
        </p:nvSpPr>
        <p:spPr>
          <a:xfrm>
            <a:off x="1845945" y="2400300"/>
            <a:ext cx="2087245" cy="337185"/>
          </a:xfrm>
          <a:prstGeom prst="rect">
            <a:avLst/>
          </a:prstGeom>
          <a:noFill/>
        </p:spPr>
        <p:txBody>
          <a:bodyPr wrap="square" rtlCol="0">
            <a:spAutoFit/>
          </a:bodyPr>
          <a:lstStyle/>
          <a:p>
            <a:pPr algn="r"/>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34" name="文本框 33"/>
          <p:cNvSpPr txBox="1"/>
          <p:nvPr/>
        </p:nvSpPr>
        <p:spPr>
          <a:xfrm>
            <a:off x="668655" y="2719705"/>
            <a:ext cx="3328035" cy="119888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3" name="文本框 2"/>
          <p:cNvSpPr txBox="1"/>
          <p:nvPr/>
        </p:nvSpPr>
        <p:spPr>
          <a:xfrm>
            <a:off x="8248015" y="1595755"/>
            <a:ext cx="2087245" cy="337185"/>
          </a:xfrm>
          <a:prstGeom prst="rect">
            <a:avLst/>
          </a:prstGeom>
          <a:noFill/>
        </p:spPr>
        <p:txBody>
          <a:bodyPr wrap="square" rtlCol="0">
            <a:spAutoFit/>
          </a:bodyPr>
          <a:lstStyle/>
          <a:p>
            <a:pPr algn="l"/>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9" name="文本框 8"/>
          <p:cNvSpPr txBox="1"/>
          <p:nvPr/>
        </p:nvSpPr>
        <p:spPr>
          <a:xfrm>
            <a:off x="8248015" y="1915160"/>
            <a:ext cx="3328035" cy="11988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
        <p:nvSpPr>
          <p:cNvPr id="10" name="文本框 9"/>
          <p:cNvSpPr txBox="1"/>
          <p:nvPr/>
        </p:nvSpPr>
        <p:spPr>
          <a:xfrm>
            <a:off x="8248015" y="3825875"/>
            <a:ext cx="2087245" cy="337185"/>
          </a:xfrm>
          <a:prstGeom prst="rect">
            <a:avLst/>
          </a:prstGeom>
          <a:noFill/>
        </p:spPr>
        <p:txBody>
          <a:bodyPr wrap="square" rtlCol="0">
            <a:spAutoFit/>
          </a:bodyPr>
          <a:lstStyle/>
          <a:p>
            <a:pPr algn="l"/>
            <a:r>
              <a:rPr lang="zh-CN" altLang="en-US" sz="1600" b="1">
                <a:solidFill>
                  <a:srgbClr val="023D05"/>
                </a:solidFill>
                <a:latin typeface="微软雅黑" panose="020B0503020204020204" charset="-122"/>
                <a:ea typeface="微软雅黑" panose="020B0503020204020204" charset="-122"/>
              </a:rPr>
              <a:t>单击此处输入标题</a:t>
            </a:r>
          </a:p>
        </p:txBody>
      </p:sp>
      <p:sp>
        <p:nvSpPr>
          <p:cNvPr id="12" name="文本框 11"/>
          <p:cNvSpPr txBox="1"/>
          <p:nvPr/>
        </p:nvSpPr>
        <p:spPr>
          <a:xfrm>
            <a:off x="8248015" y="4145280"/>
            <a:ext cx="3328035" cy="119888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35" presetClass="entr" presetSubtype="0" fill="hold" grpId="1" nodeType="after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anim calcmode="lin" valueType="num">
                                      <p:cBhvr>
                                        <p:cTn id="31" dur="500" fill="hold"/>
                                        <p:tgtEl>
                                          <p:spTgt spid="87"/>
                                        </p:tgtEl>
                                        <p:attrNameLst>
                                          <p:attrName>style.rotation</p:attrName>
                                        </p:attrNameLst>
                                      </p:cBhvr>
                                      <p:tavLst>
                                        <p:tav tm="0">
                                          <p:val>
                                            <p:fltVal val="720"/>
                                          </p:val>
                                        </p:tav>
                                        <p:tav tm="100000">
                                          <p:val>
                                            <p:fltVal val="0"/>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 calcmode="lin" valueType="num">
                                      <p:cBhvr>
                                        <p:cTn id="33" dur="500" fill="hold"/>
                                        <p:tgtEl>
                                          <p:spTgt spid="87"/>
                                        </p:tgtEl>
                                        <p:attrNameLst>
                                          <p:attrName>ppt_w</p:attrName>
                                        </p:attrNameLst>
                                      </p:cBhvr>
                                      <p:tavLst>
                                        <p:tav tm="0">
                                          <p:val>
                                            <p:fltVal val="0"/>
                                          </p:val>
                                        </p:tav>
                                        <p:tav tm="100000">
                                          <p:val>
                                            <p:strVal val="#ppt_w"/>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2500"/>
                            </p:stCondLst>
                            <p:childTnLst>
                              <p:par>
                                <p:cTn id="46" presetID="35" presetClass="entr" presetSubtype="0" fill="hold" grpId="1"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fade">
                                      <p:cBhvr>
                                        <p:cTn id="48" dur="500"/>
                                        <p:tgtEl>
                                          <p:spTgt spid="89"/>
                                        </p:tgtEl>
                                      </p:cBhvr>
                                    </p:animEffect>
                                    <p:anim calcmode="lin" valueType="num">
                                      <p:cBhvr>
                                        <p:cTn id="49" dur="500" fill="hold"/>
                                        <p:tgtEl>
                                          <p:spTgt spid="89"/>
                                        </p:tgtEl>
                                        <p:attrNameLst>
                                          <p:attrName>style.rotation</p:attrName>
                                        </p:attrNameLst>
                                      </p:cBhvr>
                                      <p:tavLst>
                                        <p:tav tm="0">
                                          <p:val>
                                            <p:fltVal val="720"/>
                                          </p:val>
                                        </p:tav>
                                        <p:tav tm="100000">
                                          <p:val>
                                            <p:fltVal val="0"/>
                                          </p:val>
                                        </p:tav>
                                      </p:tavLst>
                                    </p:anim>
                                    <p:anim calcmode="lin" valueType="num">
                                      <p:cBhvr>
                                        <p:cTn id="50" dur="500" fill="hold"/>
                                        <p:tgtEl>
                                          <p:spTgt spid="89"/>
                                        </p:tgtEl>
                                        <p:attrNameLst>
                                          <p:attrName>ppt_h</p:attrName>
                                        </p:attrNameLst>
                                      </p:cBhvr>
                                      <p:tavLst>
                                        <p:tav tm="0">
                                          <p:val>
                                            <p:fltVal val="0"/>
                                          </p:val>
                                        </p:tav>
                                        <p:tav tm="100000">
                                          <p:val>
                                            <p:strVal val="#ppt_h"/>
                                          </p:val>
                                        </p:tav>
                                      </p:tavLst>
                                    </p:anim>
                                    <p:anim calcmode="lin" valueType="num">
                                      <p:cBhvr>
                                        <p:cTn id="51" dur="500" fill="hold"/>
                                        <p:tgtEl>
                                          <p:spTgt spid="89"/>
                                        </p:tgtEl>
                                        <p:attrNameLst>
                                          <p:attrName>ppt_w</p:attrName>
                                        </p:attrNameLst>
                                      </p:cBhvr>
                                      <p:tavLst>
                                        <p:tav tm="0">
                                          <p:val>
                                            <p:fltVal val="0"/>
                                          </p:val>
                                        </p:tav>
                                        <p:tav tm="100000">
                                          <p:val>
                                            <p:strVal val="#ppt_w"/>
                                          </p:val>
                                        </p:tav>
                                      </p:tavLst>
                                    </p:anim>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par>
                          <p:cTn id="63" fill="hold">
                            <p:stCondLst>
                              <p:cond delay="3500"/>
                            </p:stCondLst>
                            <p:childTnLst>
                              <p:par>
                                <p:cTn id="64" presetID="35" presetClass="entr" presetSubtype="0" fill="hold" grpId="1"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anim calcmode="lin" valueType="num">
                                      <p:cBhvr>
                                        <p:cTn id="67" dur="500" fill="hold"/>
                                        <p:tgtEl>
                                          <p:spTgt spid="2"/>
                                        </p:tgtEl>
                                        <p:attrNameLst>
                                          <p:attrName>style.rotation</p:attrName>
                                        </p:attrNameLst>
                                      </p:cBhvr>
                                      <p:tavLst>
                                        <p:tav tm="0">
                                          <p:val>
                                            <p:fltVal val="720"/>
                                          </p:val>
                                        </p:tav>
                                        <p:tav tm="100000">
                                          <p:val>
                                            <p:fltVal val="0"/>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ppt_w</p:attrName>
                                        </p:attrNameLst>
                                      </p:cBhvr>
                                      <p:tavLst>
                                        <p:tav tm="0">
                                          <p:val>
                                            <p:fltVal val="0"/>
                                          </p:val>
                                        </p:tav>
                                        <p:tav tm="100000">
                                          <p:val>
                                            <p:strVal val="#ppt_w"/>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87" grpId="1" bldLvl="0" animBg="1"/>
      <p:bldP spid="89" grpId="1" bldLvl="0" animBg="1"/>
      <p:bldP spid="2" grpId="1" bldLvl="0" animBg="1"/>
      <p:bldP spid="33" grpId="0"/>
      <p:bldP spid="34" grpId="0"/>
      <p:bldP spid="3" grpId="0"/>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435985" y="2200910"/>
            <a:ext cx="5321935" cy="1014730"/>
          </a:xfrm>
          <a:prstGeom prst="rect">
            <a:avLst/>
          </a:prstGeom>
          <a:noFill/>
        </p:spPr>
        <p:txBody>
          <a:bodyPr wrap="square" rtlCol="0">
            <a:spAutoFit/>
          </a:bodyPr>
          <a:lstStyle/>
          <a:p>
            <a:pPr algn="ctr"/>
            <a:r>
              <a:rPr lang="zh-CN" altLang="en-US" sz="6000">
                <a:solidFill>
                  <a:srgbClr val="023D05"/>
                </a:solidFill>
                <a:latin typeface="华文中宋" panose="02010600040101010101" charset="-122"/>
                <a:ea typeface="华文中宋" panose="02010600040101010101" charset="-122"/>
              </a:rPr>
              <a:t>谢谢您的观看</a:t>
            </a:r>
          </a:p>
        </p:txBody>
      </p:sp>
      <p:grpSp>
        <p:nvGrpSpPr>
          <p:cNvPr id="12" name="组合 11"/>
          <p:cNvGrpSpPr/>
          <p:nvPr/>
        </p:nvGrpSpPr>
        <p:grpSpPr>
          <a:xfrm>
            <a:off x="3420110" y="3390900"/>
            <a:ext cx="5354320" cy="60960"/>
            <a:chOff x="5675" y="5208"/>
            <a:chExt cx="8432" cy="96"/>
          </a:xfrm>
        </p:grpSpPr>
        <p:cxnSp>
          <p:nvCxnSpPr>
            <p:cNvPr id="10" name="直接连接符 9"/>
            <p:cNvCxnSpPr/>
            <p:nvPr/>
          </p:nvCxnSpPr>
          <p:spPr>
            <a:xfrm>
              <a:off x="5675" y="5208"/>
              <a:ext cx="8432" cy="0"/>
            </a:xfrm>
            <a:prstGeom prst="line">
              <a:avLst/>
            </a:prstGeom>
            <a:ln>
              <a:solidFill>
                <a:srgbClr val="023D05"/>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75" y="5304"/>
              <a:ext cx="8432" cy="0"/>
            </a:xfrm>
            <a:prstGeom prst="line">
              <a:avLst/>
            </a:prstGeom>
            <a:ln w="31750">
              <a:solidFill>
                <a:srgbClr val="023D05"/>
              </a:soli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3675380" y="3725545"/>
            <a:ext cx="4840605" cy="583565"/>
          </a:xfrm>
          <a:prstGeom prst="rect">
            <a:avLst/>
          </a:prstGeom>
          <a:noFill/>
        </p:spPr>
        <p:txBody>
          <a:bodyPr wrap="square" rtlCol="0">
            <a:spAutoFit/>
          </a:bodyPr>
          <a:lstStyle/>
          <a:p>
            <a:pPr algn="dist"/>
            <a:r>
              <a:rPr lang="en-US" altLang="zh-CN" sz="3200" b="1">
                <a:solidFill>
                  <a:srgbClr val="023D05"/>
                </a:solidFill>
                <a:latin typeface="华文仿宋" panose="02010600040101010101" charset="-122"/>
                <a:ea typeface="华文仿宋" panose="02010600040101010101" charset="-122"/>
              </a:rPr>
              <a:t>Thanks for your watching</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childTnLst>
                          </p:cTn>
                        </p:par>
                        <p:par>
                          <p:cTn id="29" fill="hold">
                            <p:stCondLst>
                              <p:cond delay="1750"/>
                            </p:stCondLst>
                            <p:childTnLst>
                              <p:par>
                                <p:cTn id="30" presetID="2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85590" y="3348355"/>
            <a:ext cx="4020820" cy="729615"/>
          </a:xfrm>
          <a:prstGeom prst="rect">
            <a:avLst/>
          </a:prstGeom>
          <a:noFill/>
          <a:ln>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4236720" y="3467735"/>
            <a:ext cx="3719195" cy="49149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lgn="ctr"/>
            <a:r>
              <a:rPr lang="zh-CN" altLang="en-US" sz="2600" dirty="0">
                <a:solidFill>
                  <a:srgbClr val="023D05"/>
                </a:solidFill>
              </a:rPr>
              <a:t>单击此处输入标题文本</a:t>
            </a:r>
          </a:p>
        </p:txBody>
      </p:sp>
      <p:grpSp>
        <p:nvGrpSpPr>
          <p:cNvPr id="22" name="组合 21"/>
          <p:cNvGrpSpPr/>
          <p:nvPr/>
        </p:nvGrpSpPr>
        <p:grpSpPr>
          <a:xfrm>
            <a:off x="3056255" y="3359785"/>
            <a:ext cx="935990" cy="729615"/>
            <a:chOff x="0" y="532828"/>
            <a:chExt cx="759125" cy="568897"/>
          </a:xfrm>
          <a:solidFill>
            <a:srgbClr val="023D05"/>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8212455" y="3348355"/>
            <a:ext cx="935990" cy="729615"/>
            <a:chOff x="0" y="532828"/>
            <a:chExt cx="759125" cy="568897"/>
          </a:xfrm>
          <a:solidFill>
            <a:schemeClr val="accent1"/>
          </a:solidFill>
        </p:grpSpPr>
        <p:sp>
          <p:nvSpPr>
            <p:cNvPr id="34" name="矩形 33"/>
            <p:cNvSpPr/>
            <p:nvPr/>
          </p:nvSpPr>
          <p:spPr>
            <a:xfrm>
              <a:off x="0" y="532828"/>
              <a:ext cx="238791"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文本框 2"/>
          <p:cNvSpPr txBox="1"/>
          <p:nvPr/>
        </p:nvSpPr>
        <p:spPr>
          <a:xfrm>
            <a:off x="4388485" y="2112010"/>
            <a:ext cx="3414395" cy="645160"/>
          </a:xfrm>
          <a:prstGeom prst="rect">
            <a:avLst/>
          </a:prstGeom>
          <a:noFill/>
        </p:spPr>
        <p:txBody>
          <a:bodyPr wrap="square" rtlCol="0">
            <a:spAutoFit/>
          </a:bodyPr>
          <a:lstStyle/>
          <a:p>
            <a:pPr algn="ctr"/>
            <a:r>
              <a:rPr lang="en-US" altLang="zh-CN" sz="3600" b="1">
                <a:solidFill>
                  <a:srgbClr val="023D05"/>
                </a:solidFill>
                <a:latin typeface="微软雅黑" panose="020B0503020204020204" charset="-122"/>
                <a:ea typeface="微软雅黑" panose="020B0503020204020204" charset="-122"/>
              </a:rPr>
              <a:t>PART.01</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par>
                          <p:cTn id="29" fill="hold">
                            <p:stCondLst>
                              <p:cond delay="1799"/>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299"/>
                            </p:stCondLst>
                            <p:childTnLst>
                              <p:par>
                                <p:cTn id="41" presetID="20" presetClass="entr"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edge">
                                      <p:cBhvr>
                                        <p:cTn id="43" dur="500"/>
                                        <p:tgtEl>
                                          <p:spTgt spid="17"/>
                                        </p:tgtEl>
                                      </p:cBhvr>
                                    </p:animEffect>
                                  </p:childTnLst>
                                </p:cTn>
                              </p:par>
                            </p:childTnLst>
                          </p:cTn>
                        </p:par>
                        <p:par>
                          <p:cTn id="44" fill="hold">
                            <p:stCondLst>
                              <p:cond delay="2799"/>
                            </p:stCondLst>
                            <p:childTnLst>
                              <p:par>
                                <p:cTn id="45" presetID="2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animBg="1"/>
      <p:bldP spid="17" grpId="1" animBg="1"/>
      <p:bldP spid="2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pSp>
        <p:nvGrpSpPr>
          <p:cNvPr id="21" name="组合 20"/>
          <p:cNvGrpSpPr/>
          <p:nvPr/>
        </p:nvGrpSpPr>
        <p:grpSpPr>
          <a:xfrm>
            <a:off x="1265555" y="1617980"/>
            <a:ext cx="998220" cy="1101090"/>
            <a:chOff x="2653" y="2603"/>
            <a:chExt cx="1572" cy="1734"/>
          </a:xfrm>
        </p:grpSpPr>
        <p:sp>
          <p:nvSpPr>
            <p:cNvPr id="51" name="Freeform 12"/>
            <p:cNvSpPr/>
            <p:nvPr/>
          </p:nvSpPr>
          <p:spPr bwMode="auto">
            <a:xfrm>
              <a:off x="2653" y="2603"/>
              <a:ext cx="868" cy="1735"/>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rgbClr val="023D0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52" name="Oval 13"/>
            <p:cNvSpPr>
              <a:spLocks noChangeArrowheads="1"/>
            </p:cNvSpPr>
            <p:nvPr/>
          </p:nvSpPr>
          <p:spPr bwMode="auto">
            <a:xfrm>
              <a:off x="2815" y="2755"/>
              <a:ext cx="1410" cy="1420"/>
            </a:xfrm>
            <a:prstGeom prst="ellipse">
              <a:avLst/>
            </a:prstGeom>
            <a:solidFill>
              <a:srgbClr val="023D05"/>
            </a:solidFill>
            <a:ln w="12700">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417" name="Freeform 70"/>
            <p:cNvSpPr/>
            <p:nvPr/>
          </p:nvSpPr>
          <p:spPr bwMode="auto">
            <a:xfrm>
              <a:off x="3169" y="3098"/>
              <a:ext cx="701" cy="734"/>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chemeClr val="bg1"/>
            </a:solidFill>
            <a:ln>
              <a:noFill/>
            </a:ln>
          </p:spPr>
          <p:txBody>
            <a:bodyPr/>
            <a:lstStyle/>
            <a:p>
              <a:pPr defTabSz="685165" eaLnBrk="1" fontAlgn="auto" hangingPunct="1">
                <a:spcBef>
                  <a:spcPts val="0"/>
                </a:spcBef>
                <a:spcAft>
                  <a:spcPts val="0"/>
                </a:spcAft>
                <a:defRPr/>
              </a:pPr>
              <a:endParaRPr lang="zh-CN" altLang="en-US" sz="1350">
                <a:solidFill>
                  <a:srgbClr val="023D05"/>
                </a:solidFill>
                <a:latin typeface="+mn-lt"/>
                <a:ea typeface="+mn-ea"/>
              </a:endParaRPr>
            </a:p>
          </p:txBody>
        </p:sp>
      </p:grpSp>
      <p:grpSp>
        <p:nvGrpSpPr>
          <p:cNvPr id="22" name="组合 21"/>
          <p:cNvGrpSpPr/>
          <p:nvPr/>
        </p:nvGrpSpPr>
        <p:grpSpPr>
          <a:xfrm>
            <a:off x="9866630" y="3057843"/>
            <a:ext cx="998538" cy="1108075"/>
            <a:chOff x="15505" y="4693"/>
            <a:chExt cx="1573" cy="1745"/>
          </a:xfrm>
        </p:grpSpPr>
        <p:sp>
          <p:nvSpPr>
            <p:cNvPr id="55" name="Freeform 16"/>
            <p:cNvSpPr/>
            <p:nvPr/>
          </p:nvSpPr>
          <p:spPr bwMode="auto">
            <a:xfrm>
              <a:off x="16210" y="4693"/>
              <a:ext cx="868" cy="1745"/>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rgbClr val="023D0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56" name="Oval 17"/>
            <p:cNvSpPr>
              <a:spLocks noChangeArrowheads="1"/>
            </p:cNvSpPr>
            <p:nvPr/>
          </p:nvSpPr>
          <p:spPr bwMode="auto">
            <a:xfrm>
              <a:off x="15505" y="4855"/>
              <a:ext cx="1420" cy="1420"/>
            </a:xfrm>
            <a:prstGeom prst="ellipse">
              <a:avLst/>
            </a:prstGeom>
            <a:solidFill>
              <a:srgbClr val="023D05"/>
            </a:solidFill>
            <a:ln w="12700">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43" name="Freeform 37"/>
            <p:cNvSpPr>
              <a:spLocks noEditPoints="1"/>
            </p:cNvSpPr>
            <p:nvPr/>
          </p:nvSpPr>
          <p:spPr bwMode="auto">
            <a:xfrm>
              <a:off x="15852" y="5244"/>
              <a:ext cx="726" cy="641"/>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23D05"/>
                </a:solidFill>
                <a:latin typeface="Calibri" panose="020F0502020204030204" charset="0"/>
                <a:ea typeface="宋体" panose="02010600030101010101" pitchFamily="2" charset="-122"/>
              </a:endParaRPr>
            </a:p>
          </p:txBody>
        </p:sp>
      </p:grpSp>
      <p:grpSp>
        <p:nvGrpSpPr>
          <p:cNvPr id="23" name="组合 22"/>
          <p:cNvGrpSpPr/>
          <p:nvPr/>
        </p:nvGrpSpPr>
        <p:grpSpPr>
          <a:xfrm>
            <a:off x="1266190" y="4469130"/>
            <a:ext cx="996950" cy="1101090"/>
            <a:chOff x="2815" y="7232"/>
            <a:chExt cx="1570" cy="1734"/>
          </a:xfrm>
        </p:grpSpPr>
        <p:sp>
          <p:nvSpPr>
            <p:cNvPr id="76" name="Freeform 12"/>
            <p:cNvSpPr/>
            <p:nvPr/>
          </p:nvSpPr>
          <p:spPr bwMode="auto">
            <a:xfrm>
              <a:off x="2815" y="7232"/>
              <a:ext cx="865" cy="1735"/>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rgbClr val="023D05"/>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77" name="Oval 13"/>
            <p:cNvSpPr>
              <a:spLocks noChangeArrowheads="1"/>
            </p:cNvSpPr>
            <p:nvPr/>
          </p:nvSpPr>
          <p:spPr bwMode="auto">
            <a:xfrm>
              <a:off x="2975" y="7384"/>
              <a:ext cx="1410" cy="1420"/>
            </a:xfrm>
            <a:prstGeom prst="ellipse">
              <a:avLst/>
            </a:prstGeom>
            <a:solidFill>
              <a:srgbClr val="023D05"/>
            </a:solidFill>
            <a:ln w="12700">
              <a:noFill/>
              <a:round/>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23D05"/>
                </a:solidFill>
                <a:effectLst/>
                <a:uLnTx/>
                <a:uFillTx/>
                <a:latin typeface="微软雅黑" panose="020B0503020204020204" charset="-122"/>
                <a:ea typeface="微软雅黑" panose="020B0503020204020204" charset="-122"/>
              </a:endParaRPr>
            </a:p>
          </p:txBody>
        </p:sp>
        <p:sp>
          <p:nvSpPr>
            <p:cNvPr id="36" name="Freeform 96"/>
            <p:cNvSpPr>
              <a:spLocks noEditPoints="1"/>
            </p:cNvSpPr>
            <p:nvPr/>
          </p:nvSpPr>
          <p:spPr bwMode="auto">
            <a:xfrm>
              <a:off x="3385" y="7826"/>
              <a:ext cx="840" cy="535"/>
            </a:xfrm>
            <a:custGeom>
              <a:avLst/>
              <a:gdLst>
                <a:gd name="T0" fmla="*/ 30726 w 124"/>
                <a:gd name="T1" fmla="*/ 169489 h 85"/>
                <a:gd name="T2" fmla="*/ 92177 w 124"/>
                <a:gd name="T3" fmla="*/ 231122 h 85"/>
                <a:gd name="T4" fmla="*/ 98323 w 124"/>
                <a:gd name="T5" fmla="*/ 138673 h 85"/>
                <a:gd name="T6" fmla="*/ 0 w 124"/>
                <a:gd name="T7" fmla="*/ 166408 h 85"/>
                <a:gd name="T8" fmla="*/ 27653 w 124"/>
                <a:gd name="T9" fmla="*/ 261938 h 85"/>
                <a:gd name="T10" fmla="*/ 122903 w 124"/>
                <a:gd name="T11" fmla="*/ 234203 h 85"/>
                <a:gd name="T12" fmla="*/ 98323 w 124"/>
                <a:gd name="T13" fmla="*/ 138673 h 85"/>
                <a:gd name="T14" fmla="*/ 168992 w 124"/>
                <a:gd name="T15" fmla="*/ 169489 h 85"/>
                <a:gd name="T16" fmla="*/ 230444 w 124"/>
                <a:gd name="T17" fmla="*/ 231122 h 85"/>
                <a:gd name="T18" fmla="*/ 233516 w 124"/>
                <a:gd name="T19" fmla="*/ 138673 h 85"/>
                <a:gd name="T20" fmla="*/ 138266 w 124"/>
                <a:gd name="T21" fmla="*/ 166408 h 85"/>
                <a:gd name="T22" fmla="*/ 162847 w 124"/>
                <a:gd name="T23" fmla="*/ 261938 h 85"/>
                <a:gd name="T24" fmla="*/ 261169 w 124"/>
                <a:gd name="T25" fmla="*/ 234203 h 85"/>
                <a:gd name="T26" fmla="*/ 233516 w 124"/>
                <a:gd name="T27" fmla="*/ 138673 h 85"/>
                <a:gd name="T28" fmla="*/ 298040 w 124"/>
                <a:gd name="T29" fmla="*/ 80122 h 85"/>
                <a:gd name="T30" fmla="*/ 288823 w 124"/>
                <a:gd name="T31" fmla="*/ 89367 h 85"/>
                <a:gd name="T32" fmla="*/ 328766 w 124"/>
                <a:gd name="T33" fmla="*/ 144836 h 85"/>
                <a:gd name="T34" fmla="*/ 341056 w 124"/>
                <a:gd name="T35" fmla="*/ 144836 h 85"/>
                <a:gd name="T36" fmla="*/ 381000 w 124"/>
                <a:gd name="T37" fmla="*/ 89367 h 85"/>
                <a:gd name="T38" fmla="*/ 374855 w 124"/>
                <a:gd name="T39" fmla="*/ 80122 h 85"/>
                <a:gd name="T40" fmla="*/ 30726 w 124"/>
                <a:gd name="T41" fmla="*/ 27735 h 85"/>
                <a:gd name="T42" fmla="*/ 92177 w 124"/>
                <a:gd name="T43" fmla="*/ 92449 h 85"/>
                <a:gd name="T44" fmla="*/ 98323 w 124"/>
                <a:gd name="T45" fmla="*/ 0 h 85"/>
                <a:gd name="T46" fmla="*/ 0 w 124"/>
                <a:gd name="T47" fmla="*/ 24653 h 85"/>
                <a:gd name="T48" fmla="*/ 27653 w 124"/>
                <a:gd name="T49" fmla="*/ 120183 h 85"/>
                <a:gd name="T50" fmla="*/ 122903 w 124"/>
                <a:gd name="T51" fmla="*/ 95530 h 85"/>
                <a:gd name="T52" fmla="*/ 98323 w 124"/>
                <a:gd name="T53" fmla="*/ 0 h 85"/>
                <a:gd name="T54" fmla="*/ 168992 w 124"/>
                <a:gd name="T55" fmla="*/ 27735 h 85"/>
                <a:gd name="T56" fmla="*/ 230444 w 124"/>
                <a:gd name="T57" fmla="*/ 92449 h 85"/>
                <a:gd name="T58" fmla="*/ 233516 w 124"/>
                <a:gd name="T59" fmla="*/ 0 h 85"/>
                <a:gd name="T60" fmla="*/ 138266 w 124"/>
                <a:gd name="T61" fmla="*/ 24653 h 85"/>
                <a:gd name="T62" fmla="*/ 162847 w 124"/>
                <a:gd name="T63" fmla="*/ 120183 h 85"/>
                <a:gd name="T64" fmla="*/ 261169 w 124"/>
                <a:gd name="T65" fmla="*/ 95530 h 85"/>
                <a:gd name="T66" fmla="*/ 233516 w 124"/>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 h="85">
                  <a:moveTo>
                    <a:pt x="10" y="75"/>
                  </a:moveTo>
                  <a:cubicBezTo>
                    <a:pt x="10" y="55"/>
                    <a:pt x="10" y="55"/>
                    <a:pt x="10" y="55"/>
                  </a:cubicBezTo>
                  <a:cubicBezTo>
                    <a:pt x="30" y="55"/>
                    <a:pt x="30" y="55"/>
                    <a:pt x="30" y="55"/>
                  </a:cubicBezTo>
                  <a:cubicBezTo>
                    <a:pt x="30" y="75"/>
                    <a:pt x="30" y="75"/>
                    <a:pt x="30" y="75"/>
                  </a:cubicBezTo>
                  <a:cubicBezTo>
                    <a:pt x="10" y="75"/>
                    <a:pt x="10" y="75"/>
                    <a:pt x="10" y="75"/>
                  </a:cubicBezTo>
                  <a:moveTo>
                    <a:pt x="32" y="45"/>
                  </a:moveTo>
                  <a:cubicBezTo>
                    <a:pt x="9" y="45"/>
                    <a:pt x="9" y="45"/>
                    <a:pt x="9" y="45"/>
                  </a:cubicBezTo>
                  <a:cubicBezTo>
                    <a:pt x="4" y="45"/>
                    <a:pt x="0" y="49"/>
                    <a:pt x="0" y="54"/>
                  </a:cubicBezTo>
                  <a:cubicBezTo>
                    <a:pt x="0" y="76"/>
                    <a:pt x="0" y="76"/>
                    <a:pt x="0" y="76"/>
                  </a:cubicBezTo>
                  <a:cubicBezTo>
                    <a:pt x="0" y="81"/>
                    <a:pt x="4" y="85"/>
                    <a:pt x="9" y="85"/>
                  </a:cubicBezTo>
                  <a:cubicBezTo>
                    <a:pt x="32" y="85"/>
                    <a:pt x="32" y="85"/>
                    <a:pt x="32" y="85"/>
                  </a:cubicBezTo>
                  <a:cubicBezTo>
                    <a:pt x="36" y="85"/>
                    <a:pt x="40" y="81"/>
                    <a:pt x="40" y="76"/>
                  </a:cubicBezTo>
                  <a:cubicBezTo>
                    <a:pt x="40" y="54"/>
                    <a:pt x="40" y="54"/>
                    <a:pt x="40" y="54"/>
                  </a:cubicBezTo>
                  <a:cubicBezTo>
                    <a:pt x="40" y="49"/>
                    <a:pt x="36" y="45"/>
                    <a:pt x="32" y="45"/>
                  </a:cubicBezTo>
                  <a:moveTo>
                    <a:pt x="55" y="75"/>
                  </a:moveTo>
                  <a:cubicBezTo>
                    <a:pt x="55" y="55"/>
                    <a:pt x="55" y="55"/>
                    <a:pt x="55" y="55"/>
                  </a:cubicBezTo>
                  <a:cubicBezTo>
                    <a:pt x="75" y="55"/>
                    <a:pt x="75" y="55"/>
                    <a:pt x="75" y="55"/>
                  </a:cubicBezTo>
                  <a:cubicBezTo>
                    <a:pt x="75" y="75"/>
                    <a:pt x="75" y="75"/>
                    <a:pt x="75" y="75"/>
                  </a:cubicBezTo>
                  <a:cubicBezTo>
                    <a:pt x="55" y="75"/>
                    <a:pt x="55" y="75"/>
                    <a:pt x="55" y="75"/>
                  </a:cubicBezTo>
                  <a:moveTo>
                    <a:pt x="76" y="45"/>
                  </a:moveTo>
                  <a:cubicBezTo>
                    <a:pt x="53" y="45"/>
                    <a:pt x="53" y="45"/>
                    <a:pt x="53" y="45"/>
                  </a:cubicBezTo>
                  <a:cubicBezTo>
                    <a:pt x="49" y="45"/>
                    <a:pt x="45" y="49"/>
                    <a:pt x="45" y="54"/>
                  </a:cubicBezTo>
                  <a:cubicBezTo>
                    <a:pt x="45" y="76"/>
                    <a:pt x="45" y="76"/>
                    <a:pt x="45" y="76"/>
                  </a:cubicBezTo>
                  <a:cubicBezTo>
                    <a:pt x="45" y="81"/>
                    <a:pt x="49" y="85"/>
                    <a:pt x="53" y="85"/>
                  </a:cubicBezTo>
                  <a:cubicBezTo>
                    <a:pt x="76" y="85"/>
                    <a:pt x="76" y="85"/>
                    <a:pt x="76" y="85"/>
                  </a:cubicBezTo>
                  <a:cubicBezTo>
                    <a:pt x="81" y="85"/>
                    <a:pt x="85" y="81"/>
                    <a:pt x="85" y="76"/>
                  </a:cubicBezTo>
                  <a:cubicBezTo>
                    <a:pt x="85" y="54"/>
                    <a:pt x="85" y="54"/>
                    <a:pt x="85" y="54"/>
                  </a:cubicBezTo>
                  <a:cubicBezTo>
                    <a:pt x="85" y="49"/>
                    <a:pt x="81" y="45"/>
                    <a:pt x="76" y="45"/>
                  </a:cubicBezTo>
                  <a:moveTo>
                    <a:pt x="122" y="26"/>
                  </a:moveTo>
                  <a:cubicBezTo>
                    <a:pt x="97" y="26"/>
                    <a:pt x="97" y="26"/>
                    <a:pt x="97" y="26"/>
                  </a:cubicBezTo>
                  <a:cubicBezTo>
                    <a:pt x="96" y="26"/>
                    <a:pt x="95" y="27"/>
                    <a:pt x="95" y="28"/>
                  </a:cubicBezTo>
                  <a:cubicBezTo>
                    <a:pt x="95" y="28"/>
                    <a:pt x="94" y="29"/>
                    <a:pt x="94" y="29"/>
                  </a:cubicBezTo>
                  <a:cubicBezTo>
                    <a:pt x="94" y="30"/>
                    <a:pt x="95" y="30"/>
                    <a:pt x="95" y="31"/>
                  </a:cubicBezTo>
                  <a:cubicBezTo>
                    <a:pt x="107" y="47"/>
                    <a:pt x="107" y="47"/>
                    <a:pt x="107" y="47"/>
                  </a:cubicBezTo>
                  <a:cubicBezTo>
                    <a:pt x="108" y="47"/>
                    <a:pt x="108" y="48"/>
                    <a:pt x="109" y="48"/>
                  </a:cubicBezTo>
                  <a:cubicBezTo>
                    <a:pt x="110" y="48"/>
                    <a:pt x="111" y="47"/>
                    <a:pt x="111" y="47"/>
                  </a:cubicBezTo>
                  <a:cubicBezTo>
                    <a:pt x="124" y="31"/>
                    <a:pt x="124" y="31"/>
                    <a:pt x="124" y="31"/>
                  </a:cubicBezTo>
                  <a:cubicBezTo>
                    <a:pt x="124" y="30"/>
                    <a:pt x="124" y="30"/>
                    <a:pt x="124" y="29"/>
                  </a:cubicBezTo>
                  <a:cubicBezTo>
                    <a:pt x="124" y="29"/>
                    <a:pt x="124" y="28"/>
                    <a:pt x="124" y="28"/>
                  </a:cubicBezTo>
                  <a:cubicBezTo>
                    <a:pt x="123" y="27"/>
                    <a:pt x="122" y="26"/>
                    <a:pt x="122" y="26"/>
                  </a:cubicBezTo>
                  <a:moveTo>
                    <a:pt x="10" y="30"/>
                  </a:moveTo>
                  <a:cubicBezTo>
                    <a:pt x="10" y="9"/>
                    <a:pt x="10" y="9"/>
                    <a:pt x="10" y="9"/>
                  </a:cubicBezTo>
                  <a:cubicBezTo>
                    <a:pt x="30" y="9"/>
                    <a:pt x="30" y="9"/>
                    <a:pt x="30" y="9"/>
                  </a:cubicBezTo>
                  <a:cubicBezTo>
                    <a:pt x="30" y="30"/>
                    <a:pt x="30" y="30"/>
                    <a:pt x="30" y="30"/>
                  </a:cubicBezTo>
                  <a:cubicBezTo>
                    <a:pt x="10" y="30"/>
                    <a:pt x="10" y="30"/>
                    <a:pt x="10" y="30"/>
                  </a:cubicBezTo>
                  <a:moveTo>
                    <a:pt x="32" y="0"/>
                  </a:moveTo>
                  <a:cubicBezTo>
                    <a:pt x="9" y="0"/>
                    <a:pt x="9" y="0"/>
                    <a:pt x="9" y="0"/>
                  </a:cubicBezTo>
                  <a:cubicBezTo>
                    <a:pt x="4" y="0"/>
                    <a:pt x="0" y="3"/>
                    <a:pt x="0" y="8"/>
                  </a:cubicBezTo>
                  <a:cubicBezTo>
                    <a:pt x="0" y="31"/>
                    <a:pt x="0" y="31"/>
                    <a:pt x="0" y="31"/>
                  </a:cubicBezTo>
                  <a:cubicBezTo>
                    <a:pt x="0" y="35"/>
                    <a:pt x="4" y="39"/>
                    <a:pt x="9" y="39"/>
                  </a:cubicBezTo>
                  <a:cubicBezTo>
                    <a:pt x="32" y="39"/>
                    <a:pt x="32" y="39"/>
                    <a:pt x="32" y="39"/>
                  </a:cubicBezTo>
                  <a:cubicBezTo>
                    <a:pt x="36" y="39"/>
                    <a:pt x="40" y="35"/>
                    <a:pt x="40" y="31"/>
                  </a:cubicBezTo>
                  <a:cubicBezTo>
                    <a:pt x="40" y="8"/>
                    <a:pt x="40" y="8"/>
                    <a:pt x="40" y="8"/>
                  </a:cubicBezTo>
                  <a:cubicBezTo>
                    <a:pt x="40" y="3"/>
                    <a:pt x="36" y="0"/>
                    <a:pt x="32" y="0"/>
                  </a:cubicBezTo>
                  <a:moveTo>
                    <a:pt x="55" y="30"/>
                  </a:moveTo>
                  <a:cubicBezTo>
                    <a:pt x="55" y="9"/>
                    <a:pt x="55" y="9"/>
                    <a:pt x="55" y="9"/>
                  </a:cubicBezTo>
                  <a:cubicBezTo>
                    <a:pt x="75" y="9"/>
                    <a:pt x="75" y="9"/>
                    <a:pt x="75" y="9"/>
                  </a:cubicBezTo>
                  <a:cubicBezTo>
                    <a:pt x="75" y="30"/>
                    <a:pt x="75" y="30"/>
                    <a:pt x="75" y="30"/>
                  </a:cubicBezTo>
                  <a:cubicBezTo>
                    <a:pt x="55" y="30"/>
                    <a:pt x="55" y="30"/>
                    <a:pt x="55" y="30"/>
                  </a:cubicBezTo>
                  <a:moveTo>
                    <a:pt x="76" y="0"/>
                  </a:moveTo>
                  <a:cubicBezTo>
                    <a:pt x="53" y="0"/>
                    <a:pt x="53" y="0"/>
                    <a:pt x="53" y="0"/>
                  </a:cubicBezTo>
                  <a:cubicBezTo>
                    <a:pt x="49" y="0"/>
                    <a:pt x="45" y="3"/>
                    <a:pt x="45" y="8"/>
                  </a:cubicBezTo>
                  <a:cubicBezTo>
                    <a:pt x="45" y="31"/>
                    <a:pt x="45" y="31"/>
                    <a:pt x="45" y="31"/>
                  </a:cubicBezTo>
                  <a:cubicBezTo>
                    <a:pt x="45" y="35"/>
                    <a:pt x="49" y="39"/>
                    <a:pt x="53" y="39"/>
                  </a:cubicBezTo>
                  <a:cubicBezTo>
                    <a:pt x="76" y="39"/>
                    <a:pt x="76" y="39"/>
                    <a:pt x="76" y="39"/>
                  </a:cubicBezTo>
                  <a:cubicBezTo>
                    <a:pt x="81" y="39"/>
                    <a:pt x="85" y="35"/>
                    <a:pt x="85" y="31"/>
                  </a:cubicBezTo>
                  <a:cubicBezTo>
                    <a:pt x="85" y="8"/>
                    <a:pt x="85" y="8"/>
                    <a:pt x="85" y="8"/>
                  </a:cubicBezTo>
                  <a:cubicBezTo>
                    <a:pt x="85" y="3"/>
                    <a:pt x="81" y="0"/>
                    <a:pt x="76" y="0"/>
                  </a:cubicBezTo>
                </a:path>
              </a:pathLst>
            </a:custGeom>
            <a:solidFill>
              <a:schemeClr val="bg1"/>
            </a:solidFill>
            <a:ln>
              <a:noFill/>
            </a:ln>
          </p:spPr>
          <p:txBody>
            <a:bodyPr lIns="68580" tIns="34290" rIns="68580" bIns="34290"/>
            <a:lstStyle/>
            <a:p>
              <a:pPr eaLnBrk="0" fontAlgn="base" hangingPunct="0">
                <a:spcBef>
                  <a:spcPct val="0"/>
                </a:spcBef>
                <a:spcAft>
                  <a:spcPct val="0"/>
                </a:spcAft>
                <a:defRPr/>
              </a:pPr>
              <a:endParaRPr lang="zh-CN" altLang="en-US" sz="1400" kern="0">
                <a:solidFill>
                  <a:srgbClr val="023D05"/>
                </a:solidFill>
                <a:latin typeface="Calibri" panose="020F0502020204030204" charset="0"/>
                <a:ea typeface="宋体" panose="02010600030101010101" pitchFamily="2" charset="-122"/>
              </a:endParaRPr>
            </a:p>
          </p:txBody>
        </p:sp>
      </p:grpSp>
      <p:sp>
        <p:nvSpPr>
          <p:cNvPr id="24" name="TextBox 23"/>
          <p:cNvSpPr txBox="1"/>
          <p:nvPr/>
        </p:nvSpPr>
        <p:spPr>
          <a:xfrm>
            <a:off x="2642870" y="1849120"/>
            <a:ext cx="8478520" cy="91440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5" name="TextBox 24"/>
          <p:cNvSpPr txBox="1"/>
          <p:nvPr/>
        </p:nvSpPr>
        <p:spPr>
          <a:xfrm>
            <a:off x="2642999" y="1580166"/>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6" name="TextBox 23"/>
          <p:cNvSpPr txBox="1"/>
          <p:nvPr/>
        </p:nvSpPr>
        <p:spPr>
          <a:xfrm>
            <a:off x="1042035" y="3251835"/>
            <a:ext cx="8478520" cy="91440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7" name="TextBox 24"/>
          <p:cNvSpPr txBox="1"/>
          <p:nvPr/>
        </p:nvSpPr>
        <p:spPr>
          <a:xfrm>
            <a:off x="7712204" y="2979706"/>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8" name="TextBox 23"/>
          <p:cNvSpPr txBox="1"/>
          <p:nvPr/>
        </p:nvSpPr>
        <p:spPr>
          <a:xfrm>
            <a:off x="2642870" y="4738370"/>
            <a:ext cx="8478520" cy="91440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9" name="TextBox 24"/>
          <p:cNvSpPr txBox="1"/>
          <p:nvPr/>
        </p:nvSpPr>
        <p:spPr>
          <a:xfrm>
            <a:off x="2642999" y="4469416"/>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800" decel="100000"/>
                                        <p:tgtEl>
                                          <p:spTgt spid="21"/>
                                        </p:tgtEl>
                                      </p:cBhvr>
                                    </p:animEffect>
                                    <p:anim calcmode="lin" valueType="num">
                                      <p:cBhvr>
                                        <p:cTn id="31" dur="800" decel="100000" fill="hold"/>
                                        <p:tgtEl>
                                          <p:spTgt spid="21"/>
                                        </p:tgtEl>
                                        <p:attrNameLst>
                                          <p:attrName>style.rotation</p:attrName>
                                        </p:attrNameLst>
                                      </p:cBhvr>
                                      <p:tavLst>
                                        <p:tav tm="0">
                                          <p:val>
                                            <p:fltVal val="-90"/>
                                          </p:val>
                                        </p:tav>
                                        <p:tav tm="100000">
                                          <p:val>
                                            <p:fltVal val="0"/>
                                          </p:val>
                                        </p:tav>
                                      </p:tavLst>
                                    </p:anim>
                                    <p:anim calcmode="lin" valueType="num">
                                      <p:cBhvr>
                                        <p:cTn id="32" dur="800" decel="100000" fill="hold"/>
                                        <p:tgtEl>
                                          <p:spTgt spid="21"/>
                                        </p:tgtEl>
                                        <p:attrNameLst>
                                          <p:attrName>ppt_x</p:attrName>
                                        </p:attrNameLst>
                                      </p:cBhvr>
                                      <p:tavLst>
                                        <p:tav tm="0">
                                          <p:val>
                                            <p:strVal val="#ppt_x+0.4"/>
                                          </p:val>
                                        </p:tav>
                                        <p:tav tm="100000">
                                          <p:val>
                                            <p:strVal val="#ppt_x-0.05"/>
                                          </p:val>
                                        </p:tav>
                                      </p:tavLst>
                                    </p:anim>
                                    <p:anim calcmode="lin" valueType="num">
                                      <p:cBhvr>
                                        <p:cTn id="33" dur="800" decel="100000" fill="hold"/>
                                        <p:tgtEl>
                                          <p:spTgt spid="2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36" presetID="42" presetClass="entr" presetSubtype="0" fill="hold" grpId="1"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par>
                                <p:cTn id="41" presetID="42" presetClass="entr" presetSubtype="0" fill="hold" grpId="1"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3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800" decel="100000"/>
                                        <p:tgtEl>
                                          <p:spTgt spid="22"/>
                                        </p:tgtEl>
                                      </p:cBhvr>
                                    </p:animEffect>
                                    <p:anim calcmode="lin" valueType="num">
                                      <p:cBhvr>
                                        <p:cTn id="50" dur="800" decel="100000" fill="hold"/>
                                        <p:tgtEl>
                                          <p:spTgt spid="22"/>
                                        </p:tgtEl>
                                        <p:attrNameLst>
                                          <p:attrName>style.rotation</p:attrName>
                                        </p:attrNameLst>
                                      </p:cBhvr>
                                      <p:tavLst>
                                        <p:tav tm="0">
                                          <p:val>
                                            <p:fltVal val="-90"/>
                                          </p:val>
                                        </p:tav>
                                        <p:tav tm="100000">
                                          <p:val>
                                            <p:fltVal val="0"/>
                                          </p:val>
                                        </p:tav>
                                      </p:tavLst>
                                    </p:anim>
                                    <p:anim calcmode="lin" valueType="num">
                                      <p:cBhvr>
                                        <p:cTn id="51" dur="800" decel="100000" fill="hold"/>
                                        <p:tgtEl>
                                          <p:spTgt spid="22"/>
                                        </p:tgtEl>
                                        <p:attrNameLst>
                                          <p:attrName>ppt_x</p:attrName>
                                        </p:attrNameLst>
                                      </p:cBhvr>
                                      <p:tavLst>
                                        <p:tav tm="0">
                                          <p:val>
                                            <p:strVal val="#ppt_x+0.4"/>
                                          </p:val>
                                        </p:tav>
                                        <p:tav tm="100000">
                                          <p:val>
                                            <p:strVal val="#ppt_x-0.05"/>
                                          </p:val>
                                        </p:tav>
                                      </p:tavLst>
                                    </p:anim>
                                    <p:anim calcmode="lin" valueType="num">
                                      <p:cBhvr>
                                        <p:cTn id="52" dur="800" decel="100000" fill="hold"/>
                                        <p:tgtEl>
                                          <p:spTgt spid="2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55" presetID="42" presetClass="entr"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1"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30"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800" decel="100000"/>
                                        <p:tgtEl>
                                          <p:spTgt spid="23"/>
                                        </p:tgtEl>
                                      </p:cBhvr>
                                    </p:animEffect>
                                    <p:anim calcmode="lin" valueType="num">
                                      <p:cBhvr>
                                        <p:cTn id="69" dur="800" decel="100000" fill="hold"/>
                                        <p:tgtEl>
                                          <p:spTgt spid="23"/>
                                        </p:tgtEl>
                                        <p:attrNameLst>
                                          <p:attrName>style.rotation</p:attrName>
                                        </p:attrNameLst>
                                      </p:cBhvr>
                                      <p:tavLst>
                                        <p:tav tm="0">
                                          <p:val>
                                            <p:fltVal val="-90"/>
                                          </p:val>
                                        </p:tav>
                                        <p:tav tm="100000">
                                          <p:val>
                                            <p:fltVal val="0"/>
                                          </p:val>
                                        </p:tav>
                                      </p:tavLst>
                                    </p:anim>
                                    <p:anim calcmode="lin" valueType="num">
                                      <p:cBhvr>
                                        <p:cTn id="70" dur="800" decel="100000" fill="hold"/>
                                        <p:tgtEl>
                                          <p:spTgt spid="23"/>
                                        </p:tgtEl>
                                        <p:attrNameLst>
                                          <p:attrName>ppt_x</p:attrName>
                                        </p:attrNameLst>
                                      </p:cBhvr>
                                      <p:tavLst>
                                        <p:tav tm="0">
                                          <p:val>
                                            <p:strVal val="#ppt_x+0.4"/>
                                          </p:val>
                                        </p:tav>
                                        <p:tav tm="100000">
                                          <p:val>
                                            <p:strVal val="#ppt_x-0.05"/>
                                          </p:val>
                                        </p:tav>
                                      </p:tavLst>
                                    </p:anim>
                                    <p:anim calcmode="lin" valueType="num">
                                      <p:cBhvr>
                                        <p:cTn id="71" dur="800" decel="100000" fill="hold"/>
                                        <p:tgtEl>
                                          <p:spTgt spid="23"/>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74" presetID="42" presetClass="entr" presetSubtype="0" fill="hold" grpId="1"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grpId="1"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4" grpId="1"/>
      <p:bldP spid="25" grpId="1"/>
      <p:bldP spid="26" grpId="1"/>
      <p:bldP spid="27" grpId="1"/>
      <p:bldP spid="28" grpId="1"/>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202" name=" 202"/>
          <p:cNvSpPr/>
          <p:nvPr/>
        </p:nvSpPr>
        <p:spPr>
          <a:xfrm>
            <a:off x="1408430" y="2084705"/>
            <a:ext cx="327660" cy="327660"/>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202"/>
          <p:cNvSpPr/>
          <p:nvPr/>
        </p:nvSpPr>
        <p:spPr>
          <a:xfrm flipV="1">
            <a:off x="1408430" y="4965065"/>
            <a:ext cx="327660" cy="327660"/>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 202"/>
          <p:cNvSpPr/>
          <p:nvPr/>
        </p:nvSpPr>
        <p:spPr>
          <a:xfrm flipH="1">
            <a:off x="5361305" y="2084705"/>
            <a:ext cx="327660" cy="327660"/>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202"/>
          <p:cNvSpPr/>
          <p:nvPr/>
        </p:nvSpPr>
        <p:spPr>
          <a:xfrm flipH="1" flipV="1">
            <a:off x="5361305" y="4965065"/>
            <a:ext cx="327660" cy="327660"/>
          </a:xfrm>
          <a:custGeom>
            <a:avLst/>
            <a:gdLst>
              <a:gd name="connsiteX0" fmla="*/ 0 w 1584176"/>
              <a:gd name="connsiteY0" fmla="*/ 0 h 1584176"/>
              <a:gd name="connsiteX1" fmla="*/ 1584176 w 1584176"/>
              <a:gd name="connsiteY1" fmla="*/ 0 h 1584176"/>
              <a:gd name="connsiteX2" fmla="*/ 1584176 w 1584176"/>
              <a:gd name="connsiteY2" fmla="*/ 187449 h 1584176"/>
              <a:gd name="connsiteX3" fmla="*/ 189611 w 1584176"/>
              <a:gd name="connsiteY3" fmla="*/ 187449 h 1584176"/>
              <a:gd name="connsiteX4" fmla="*/ 189611 w 1584176"/>
              <a:gd name="connsiteY4" fmla="*/ 1584176 h 1584176"/>
              <a:gd name="connsiteX5" fmla="*/ 0 w 1584176"/>
              <a:gd name="connsiteY5" fmla="*/ 1584176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76" h="1584176">
                <a:moveTo>
                  <a:pt x="0" y="0"/>
                </a:moveTo>
                <a:lnTo>
                  <a:pt x="1584176" y="0"/>
                </a:lnTo>
                <a:lnTo>
                  <a:pt x="1584176" y="187449"/>
                </a:lnTo>
                <a:lnTo>
                  <a:pt x="189611" y="187449"/>
                </a:lnTo>
                <a:lnTo>
                  <a:pt x="189611" y="1584176"/>
                </a:lnTo>
                <a:lnTo>
                  <a:pt x="0" y="1584176"/>
                </a:lnTo>
                <a:close/>
              </a:path>
            </a:pathLst>
          </a:cu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50" name="话筒"/>
          <p:cNvSpPr/>
          <p:nvPr/>
        </p:nvSpPr>
        <p:spPr bwMode="auto">
          <a:xfrm>
            <a:off x="6310630" y="3096895"/>
            <a:ext cx="367665" cy="512445"/>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rgbClr val="023D05"/>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5" name="矩形 14"/>
          <p:cNvSpPr/>
          <p:nvPr/>
        </p:nvSpPr>
        <p:spPr>
          <a:xfrm>
            <a:off x="1514475" y="2219325"/>
            <a:ext cx="4057015" cy="2945130"/>
          </a:xfrm>
          <a:prstGeom prst="rect">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310630" y="3754120"/>
            <a:ext cx="4360545" cy="1476375"/>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5" name="TextBox 24"/>
          <p:cNvSpPr txBox="1"/>
          <p:nvPr/>
        </p:nvSpPr>
        <p:spPr>
          <a:xfrm>
            <a:off x="6879719" y="3257201"/>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35" presetClass="entr" presetSubtype="0" fill="hold" grpId="0" nodeType="afterEffect">
                                  <p:stCondLst>
                                    <p:cond delay="0"/>
                                  </p:stCondLst>
                                  <p:childTnLst>
                                    <p:set>
                                      <p:cBhvr>
                                        <p:cTn id="29" dur="1" fill="hold">
                                          <p:stCondLst>
                                            <p:cond delay="0"/>
                                          </p:stCondLst>
                                        </p:cTn>
                                        <p:tgtEl>
                                          <p:spTgt spid="202"/>
                                        </p:tgtEl>
                                        <p:attrNameLst>
                                          <p:attrName>style.visibility</p:attrName>
                                        </p:attrNameLst>
                                      </p:cBhvr>
                                      <p:to>
                                        <p:strVal val="visible"/>
                                      </p:to>
                                    </p:set>
                                    <p:animEffect transition="in" filter="fade">
                                      <p:cBhvr>
                                        <p:cTn id="30" dur="500"/>
                                        <p:tgtEl>
                                          <p:spTgt spid="202"/>
                                        </p:tgtEl>
                                      </p:cBhvr>
                                    </p:animEffect>
                                    <p:anim calcmode="lin" valueType="num">
                                      <p:cBhvr>
                                        <p:cTn id="31" dur="500" fill="hold"/>
                                        <p:tgtEl>
                                          <p:spTgt spid="202"/>
                                        </p:tgtEl>
                                        <p:attrNameLst>
                                          <p:attrName>style.rotation</p:attrName>
                                        </p:attrNameLst>
                                      </p:cBhvr>
                                      <p:tavLst>
                                        <p:tav tm="0">
                                          <p:val>
                                            <p:fltVal val="720"/>
                                          </p:val>
                                        </p:tav>
                                        <p:tav tm="100000">
                                          <p:val>
                                            <p:fltVal val="0"/>
                                          </p:val>
                                        </p:tav>
                                      </p:tavLst>
                                    </p:anim>
                                    <p:anim calcmode="lin" valueType="num">
                                      <p:cBhvr>
                                        <p:cTn id="32" dur="500" fill="hold"/>
                                        <p:tgtEl>
                                          <p:spTgt spid="202"/>
                                        </p:tgtEl>
                                        <p:attrNameLst>
                                          <p:attrName>ppt_h</p:attrName>
                                        </p:attrNameLst>
                                      </p:cBhvr>
                                      <p:tavLst>
                                        <p:tav tm="0">
                                          <p:val>
                                            <p:fltVal val="0"/>
                                          </p:val>
                                        </p:tav>
                                        <p:tav tm="100000">
                                          <p:val>
                                            <p:strVal val="#ppt_h"/>
                                          </p:val>
                                        </p:tav>
                                      </p:tavLst>
                                    </p:anim>
                                    <p:anim calcmode="lin" valueType="num">
                                      <p:cBhvr>
                                        <p:cTn id="33" dur="500" fill="hold"/>
                                        <p:tgtEl>
                                          <p:spTgt spid="202"/>
                                        </p:tgtEl>
                                        <p:attrNameLst>
                                          <p:attrName>ppt_w</p:attrName>
                                        </p:attrNameLst>
                                      </p:cBhvr>
                                      <p:tavLst>
                                        <p:tav tm="0">
                                          <p:val>
                                            <p:fltVal val="0"/>
                                          </p:val>
                                        </p:tav>
                                        <p:tav tm="100000">
                                          <p:val>
                                            <p:strVal val="#ppt_w"/>
                                          </p:val>
                                        </p:tav>
                                      </p:tavLst>
                                    </p:anim>
                                  </p:childTnLst>
                                </p:cTn>
                              </p:par>
                              <p:par>
                                <p:cTn id="34" presetID="3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style.rotation</p:attrName>
                                        </p:attrNameLst>
                                      </p:cBhvr>
                                      <p:tavLst>
                                        <p:tav tm="0">
                                          <p:val>
                                            <p:fltVal val="720"/>
                                          </p:val>
                                        </p:tav>
                                        <p:tav tm="100000">
                                          <p:val>
                                            <p:fltVal val="0"/>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ppt_w</p:attrName>
                                        </p:attrNameLst>
                                      </p:cBhvr>
                                      <p:tavLst>
                                        <p:tav tm="0">
                                          <p:val>
                                            <p:fltVal val="0"/>
                                          </p:val>
                                        </p:tav>
                                        <p:tav tm="100000">
                                          <p:val>
                                            <p:strVal val="#ppt_w"/>
                                          </p:val>
                                        </p:tav>
                                      </p:tavLst>
                                    </p:anim>
                                  </p:childTnLst>
                                </p:cTn>
                              </p:par>
                              <p:par>
                                <p:cTn id="40" presetID="35"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anim calcmode="lin" valueType="num">
                                      <p:cBhvr>
                                        <p:cTn id="43" dur="500" fill="hold"/>
                                        <p:tgtEl>
                                          <p:spTgt spid="3"/>
                                        </p:tgtEl>
                                        <p:attrNameLst>
                                          <p:attrName>style.rotation</p:attrName>
                                        </p:attrNameLst>
                                      </p:cBhvr>
                                      <p:tavLst>
                                        <p:tav tm="0">
                                          <p:val>
                                            <p:fltVal val="720"/>
                                          </p:val>
                                        </p:tav>
                                        <p:tav tm="100000">
                                          <p:val>
                                            <p:fltVal val="0"/>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 calcmode="lin" valueType="num">
                                      <p:cBhvr>
                                        <p:cTn id="45" dur="500" fill="hold"/>
                                        <p:tgtEl>
                                          <p:spTgt spid="3"/>
                                        </p:tgtEl>
                                        <p:attrNameLst>
                                          <p:attrName>ppt_w</p:attrName>
                                        </p:attrNameLst>
                                      </p:cBhvr>
                                      <p:tavLst>
                                        <p:tav tm="0">
                                          <p:val>
                                            <p:fltVal val="0"/>
                                          </p:val>
                                        </p:tav>
                                        <p:tav tm="100000">
                                          <p:val>
                                            <p:strVal val="#ppt_w"/>
                                          </p:val>
                                        </p:tav>
                                      </p:tavLst>
                                    </p:anim>
                                  </p:childTnLst>
                                </p:cTn>
                              </p:par>
                              <p:par>
                                <p:cTn id="46" presetID="35"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anim calcmode="lin" valueType="num">
                                      <p:cBhvr>
                                        <p:cTn id="49" dur="500" fill="hold"/>
                                        <p:tgtEl>
                                          <p:spTgt spid="10"/>
                                        </p:tgtEl>
                                        <p:attrNameLst>
                                          <p:attrName>style.rotation</p:attrName>
                                        </p:attrNameLst>
                                      </p:cBhvr>
                                      <p:tavLst>
                                        <p:tav tm="0">
                                          <p:val>
                                            <p:fltVal val="720"/>
                                          </p:val>
                                        </p:tav>
                                        <p:tav tm="100000">
                                          <p:val>
                                            <p:fltVal val="0"/>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ppt_w</p:attrName>
                                        </p:attrNameLst>
                                      </p:cBhvr>
                                      <p:tavLst>
                                        <p:tav tm="0">
                                          <p:val>
                                            <p:fltVal val="0"/>
                                          </p:val>
                                        </p:tav>
                                        <p:tav tm="100000">
                                          <p:val>
                                            <p:strVal val="#ppt_w"/>
                                          </p:val>
                                        </p:tav>
                                      </p:tavLst>
                                    </p:anim>
                                  </p:childTnLst>
                                </p:cTn>
                              </p:par>
                            </p:childTnLst>
                          </p:cTn>
                        </p:par>
                        <p:par>
                          <p:cTn id="52" fill="hold">
                            <p:stCondLst>
                              <p:cond delay="2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2500"/>
                            </p:stCondLst>
                            <p:childTnLst>
                              <p:par>
                                <p:cTn id="59" presetID="10" presetClass="entr" presetSubtype="0" fill="hold" grpId="0" nodeType="afterEffect">
                                  <p:stCondLst>
                                    <p:cond delay="0"/>
                                  </p:stCondLst>
                                  <p:childTnLst>
                                    <p:set>
                                      <p:cBhvr>
                                        <p:cTn id="60" dur="1" fill="hold">
                                          <p:stCondLst>
                                            <p:cond delay="0"/>
                                          </p:stCondLst>
                                        </p:cTn>
                                        <p:tgtEl>
                                          <p:spTgt spid="2050"/>
                                        </p:tgtEl>
                                        <p:attrNameLst>
                                          <p:attrName>style.visibility</p:attrName>
                                        </p:attrNameLst>
                                      </p:cBhvr>
                                      <p:to>
                                        <p:strVal val="visible"/>
                                      </p:to>
                                    </p:set>
                                    <p:animEffect transition="in" filter="fade">
                                      <p:cBhvr>
                                        <p:cTn id="61" dur="500"/>
                                        <p:tgtEl>
                                          <p:spTgt spid="2050"/>
                                        </p:tgtEl>
                                      </p:cBhvr>
                                    </p:animEffect>
                                  </p:childTnLst>
                                </p:cTn>
                              </p:par>
                            </p:childTnLst>
                          </p:cTn>
                        </p:par>
                        <p:par>
                          <p:cTn id="62" fill="hold">
                            <p:stCondLst>
                              <p:cond delay="3000"/>
                            </p:stCondLst>
                            <p:childTnLst>
                              <p:par>
                                <p:cTn id="63" presetID="42" presetClass="entr" presetSubtype="0" fill="hold" grpId="1"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1"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strVal val="#ppt_x"/>
                                          </p:val>
                                        </p:tav>
                                        <p:tav tm="100000">
                                          <p:val>
                                            <p:strVal val="#ppt_x"/>
                                          </p:val>
                                        </p:tav>
                                      </p:tavLst>
                                    </p:anim>
                                    <p:anim calcmode="lin" valueType="num">
                                      <p:cBhvr>
                                        <p:cTn id="7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02" grpId="0" bldLvl="0" animBg="1"/>
      <p:bldP spid="3" grpId="0" bldLvl="0" animBg="1"/>
      <p:bldP spid="9" grpId="0" bldLvl="0" animBg="1"/>
      <p:bldP spid="10" grpId="0" bldLvl="0" animBg="1"/>
      <p:bldP spid="2050" grpId="0" bldLvl="0" animBg="1"/>
      <p:bldP spid="15" grpId="0" animBg="1"/>
      <p:bldP spid="24" grpId="1"/>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61" name="Line 31"/>
          <p:cNvSpPr/>
          <p:nvPr/>
        </p:nvSpPr>
        <p:spPr>
          <a:xfrm flipV="1">
            <a:off x="1042035" y="3614420"/>
            <a:ext cx="10079355" cy="20320"/>
          </a:xfrm>
          <a:prstGeom prst="line">
            <a:avLst/>
          </a:prstGeom>
          <a:ln w="6350" cap="flat" cmpd="sng">
            <a:solidFill>
              <a:srgbClr val="023D05"/>
            </a:solidFill>
            <a:prstDash val="solid"/>
            <a:round/>
            <a:headEnd type="none" w="med" len="med"/>
            <a:tailEnd type="none" w="med" len="med"/>
          </a:ln>
        </p:spPr>
        <p:txBody>
          <a:bodyPr anchor="t"/>
          <a:lstStyle/>
          <a:p>
            <a:pPr lvl="0"/>
            <a:endParaRPr lang="zh-CN" altLang="en-US">
              <a:latin typeface="Calibri" panose="020F0502020204030204" charset="0"/>
              <a:ea typeface="宋体" panose="02010600030101010101" pitchFamily="2" charset="-122"/>
            </a:endParaRPr>
          </a:p>
        </p:txBody>
      </p:sp>
      <p:sp>
        <p:nvSpPr>
          <p:cNvPr id="62" name="Line 32"/>
          <p:cNvSpPr/>
          <p:nvPr/>
        </p:nvSpPr>
        <p:spPr>
          <a:xfrm>
            <a:off x="5972175" y="1758950"/>
            <a:ext cx="0" cy="3730625"/>
          </a:xfrm>
          <a:prstGeom prst="line">
            <a:avLst/>
          </a:prstGeom>
          <a:ln w="6350" cap="flat" cmpd="sng">
            <a:solidFill>
              <a:srgbClr val="023D05"/>
            </a:solidFill>
            <a:prstDash val="solid"/>
            <a:round/>
            <a:headEnd type="none" w="med" len="med"/>
            <a:tailEnd type="none" w="med" len="med"/>
          </a:ln>
        </p:spPr>
        <p:txBody>
          <a:bodyPr anchor="t"/>
          <a:lstStyle/>
          <a:p>
            <a:pPr lvl="0"/>
            <a:endParaRPr lang="zh-CN" altLang="en-US">
              <a:latin typeface="Calibri" panose="020F0502020204030204" charset="0"/>
              <a:ea typeface="宋体" panose="02010600030101010101" pitchFamily="2" charset="-122"/>
            </a:endParaRPr>
          </a:p>
        </p:txBody>
      </p:sp>
      <p:grpSp>
        <p:nvGrpSpPr>
          <p:cNvPr id="2" name="组合 1"/>
          <p:cNvGrpSpPr/>
          <p:nvPr/>
        </p:nvGrpSpPr>
        <p:grpSpPr>
          <a:xfrm>
            <a:off x="4286250" y="1943735"/>
            <a:ext cx="1436370" cy="1436370"/>
            <a:chOff x="6750" y="3061"/>
            <a:chExt cx="2262" cy="2262"/>
          </a:xfrm>
        </p:grpSpPr>
        <p:grpSp>
          <p:nvGrpSpPr>
            <p:cNvPr id="14358" name="组合 13"/>
            <p:cNvGrpSpPr/>
            <p:nvPr/>
          </p:nvGrpSpPr>
          <p:grpSpPr>
            <a:xfrm>
              <a:off x="6750" y="3061"/>
              <a:ext cx="2262" cy="2263"/>
              <a:chOff x="850277" y="2206172"/>
              <a:chExt cx="2013812" cy="2013812"/>
            </a:xfrm>
          </p:grpSpPr>
          <p:sp>
            <p:nvSpPr>
              <p:cNvPr id="19" name="饼形 18"/>
              <p:cNvSpPr/>
              <p:nvPr/>
            </p:nvSpPr>
            <p:spPr>
              <a:xfrm>
                <a:off x="850277" y="2206172"/>
                <a:ext cx="2013812" cy="2013812"/>
              </a:xfrm>
              <a:prstGeom prst="pie">
                <a:avLst>
                  <a:gd name="adj1" fmla="val 0"/>
                  <a:gd name="adj2" fmla="val 16189716"/>
                </a:avLst>
              </a:prstGeom>
              <a:solidFill>
                <a:srgbClr val="023D0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20" name="饼形 19"/>
              <p:cNvSpPr/>
              <p:nvPr/>
            </p:nvSpPr>
            <p:spPr>
              <a:xfrm>
                <a:off x="850277" y="2206172"/>
                <a:ext cx="2013812" cy="2013812"/>
              </a:xfrm>
              <a:prstGeom prst="pie">
                <a:avLst>
                  <a:gd name="adj1" fmla="val 16175099"/>
                  <a:gd name="adj2" fmla="val 123505"/>
                </a:avLst>
              </a:prstGeom>
              <a:solidFill>
                <a:srgbClr val="023D05">
                  <a:alpha val="7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21" name="椭圆 20"/>
              <p:cNvSpPr/>
              <p:nvPr/>
            </p:nvSpPr>
            <p:spPr>
              <a:xfrm>
                <a:off x="1113901" y="2481294"/>
                <a:ext cx="1463571" cy="146356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grpSp>
        <p:sp>
          <p:nvSpPr>
            <p:cNvPr id="95" name="Freeform 159"/>
            <p:cNvSpPr/>
            <p:nvPr/>
          </p:nvSpPr>
          <p:spPr>
            <a:xfrm>
              <a:off x="7429" y="3752"/>
              <a:ext cx="905" cy="880"/>
            </a:xfrm>
            <a:custGeom>
              <a:avLst/>
              <a:gdLst/>
              <a:ahLst/>
              <a:cxnLst>
                <a:cxn ang="0">
                  <a:pos x="57851018" y="61745130"/>
                </a:cxn>
                <a:cxn ang="0">
                  <a:pos x="57851018" y="61745130"/>
                </a:cxn>
                <a:cxn ang="0">
                  <a:pos x="52947913" y="66271158"/>
                </a:cxn>
                <a:cxn ang="0">
                  <a:pos x="52947913" y="133187862"/>
                </a:cxn>
                <a:cxn ang="0">
                  <a:pos x="57851018" y="137713891"/>
                </a:cxn>
                <a:cxn ang="0">
                  <a:pos x="67656321" y="133187862"/>
                </a:cxn>
                <a:cxn ang="0">
                  <a:pos x="67656321" y="66271158"/>
                </a:cxn>
                <a:cxn ang="0">
                  <a:pos x="57851018" y="61745130"/>
                </a:cxn>
                <a:cxn ang="0">
                  <a:pos x="110798931" y="80818464"/>
                </a:cxn>
                <a:cxn ang="0">
                  <a:pos x="110798931" y="80818464"/>
                </a:cxn>
                <a:cxn ang="0">
                  <a:pos x="105895826" y="85343591"/>
                </a:cxn>
                <a:cxn ang="0">
                  <a:pos x="105895826" y="123490260"/>
                </a:cxn>
                <a:cxn ang="0">
                  <a:pos x="110798931" y="133187862"/>
                </a:cxn>
                <a:cxn ang="0">
                  <a:pos x="115701129" y="123490260"/>
                </a:cxn>
                <a:cxn ang="0">
                  <a:pos x="115701129" y="85343591"/>
                </a:cxn>
                <a:cxn ang="0">
                  <a:pos x="110798931" y="80818464"/>
                </a:cxn>
                <a:cxn ang="0">
                  <a:pos x="153941540" y="0"/>
                </a:cxn>
                <a:cxn ang="0">
                  <a:pos x="153941540" y="0"/>
                </a:cxn>
                <a:cxn ang="0">
                  <a:pos x="105895826" y="37822994"/>
                </a:cxn>
                <a:cxn ang="0">
                  <a:pos x="52947913" y="18749660"/>
                </a:cxn>
                <a:cxn ang="0">
                  <a:pos x="0" y="47520597"/>
                </a:cxn>
                <a:cxn ang="0">
                  <a:pos x="0" y="199781794"/>
                </a:cxn>
                <a:cxn ang="0">
                  <a:pos x="52947913" y="171334531"/>
                </a:cxn>
                <a:cxn ang="0">
                  <a:pos x="105895826" y="190084191"/>
                </a:cxn>
                <a:cxn ang="0">
                  <a:pos x="153941540" y="152261197"/>
                </a:cxn>
                <a:cxn ang="0">
                  <a:pos x="206889454" y="190084191"/>
                </a:cxn>
                <a:cxn ang="0">
                  <a:pos x="206889454" y="37822994"/>
                </a:cxn>
                <a:cxn ang="0">
                  <a:pos x="153941540" y="0"/>
                </a:cxn>
                <a:cxn ang="0">
                  <a:pos x="192509188" y="166484828"/>
                </a:cxn>
                <a:cxn ang="0">
                  <a:pos x="192509188" y="166484828"/>
                </a:cxn>
                <a:cxn ang="0">
                  <a:pos x="153941540" y="137713891"/>
                </a:cxn>
                <a:cxn ang="0">
                  <a:pos x="105895826" y="175859658"/>
                </a:cxn>
                <a:cxn ang="0">
                  <a:pos x="52947913" y="156787226"/>
                </a:cxn>
                <a:cxn ang="0">
                  <a:pos x="14381172" y="180709361"/>
                </a:cxn>
                <a:cxn ang="0">
                  <a:pos x="14381172" y="52370300"/>
                </a:cxn>
                <a:cxn ang="0">
                  <a:pos x="52947913" y="28448164"/>
                </a:cxn>
                <a:cxn ang="0">
                  <a:pos x="105895826" y="47520597"/>
                </a:cxn>
                <a:cxn ang="0">
                  <a:pos x="153941540" y="9374830"/>
                </a:cxn>
                <a:cxn ang="0">
                  <a:pos x="192509188" y="37822994"/>
                </a:cxn>
                <a:cxn ang="0">
                  <a:pos x="192509188" y="166484828"/>
                </a:cxn>
                <a:cxn ang="0">
                  <a:pos x="153941540" y="104416925"/>
                </a:cxn>
                <a:cxn ang="0">
                  <a:pos x="153941540" y="104416925"/>
                </a:cxn>
                <a:cxn ang="0">
                  <a:pos x="163746844" y="114115430"/>
                </a:cxn>
                <a:cxn ang="0">
                  <a:pos x="168649949" y="104416925"/>
                </a:cxn>
                <a:cxn ang="0">
                  <a:pos x="168649949" y="56896328"/>
                </a:cxn>
                <a:cxn ang="0">
                  <a:pos x="163746844" y="47520597"/>
                </a:cxn>
                <a:cxn ang="0">
                  <a:pos x="153941540" y="56896328"/>
                </a:cxn>
                <a:cxn ang="0">
                  <a:pos x="153941540" y="104416925"/>
                </a:cxn>
              </a:cxnLst>
              <a:rect l="0" t="0" r="0" b="0"/>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3" name="组合 2"/>
          <p:cNvGrpSpPr/>
          <p:nvPr/>
        </p:nvGrpSpPr>
        <p:grpSpPr>
          <a:xfrm>
            <a:off x="6293485" y="1943735"/>
            <a:ext cx="1436370" cy="1449070"/>
            <a:chOff x="9911" y="3061"/>
            <a:chExt cx="2262" cy="2282"/>
          </a:xfrm>
        </p:grpSpPr>
        <p:grpSp>
          <p:nvGrpSpPr>
            <p:cNvPr id="14376" name="组合 34"/>
            <p:cNvGrpSpPr/>
            <p:nvPr/>
          </p:nvGrpSpPr>
          <p:grpSpPr>
            <a:xfrm>
              <a:off x="9911" y="3061"/>
              <a:ext cx="2263" cy="2283"/>
              <a:chOff x="6471503" y="2206172"/>
              <a:chExt cx="2013812" cy="2031610"/>
            </a:xfrm>
          </p:grpSpPr>
          <p:sp>
            <p:nvSpPr>
              <p:cNvPr id="37" name="饼形 36"/>
              <p:cNvSpPr/>
              <p:nvPr/>
            </p:nvSpPr>
            <p:spPr>
              <a:xfrm>
                <a:off x="6471503" y="2223970"/>
                <a:ext cx="2013812" cy="2013812"/>
              </a:xfrm>
              <a:prstGeom prst="pie">
                <a:avLst>
                  <a:gd name="adj1" fmla="val 18163554"/>
                  <a:gd name="adj2" fmla="val 16189716"/>
                </a:avLst>
              </a:prstGeom>
              <a:solidFill>
                <a:srgbClr val="023D0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38" name="饼形 37"/>
              <p:cNvSpPr/>
              <p:nvPr/>
            </p:nvSpPr>
            <p:spPr>
              <a:xfrm>
                <a:off x="6471503" y="2206172"/>
                <a:ext cx="2013812" cy="2013812"/>
              </a:xfrm>
              <a:prstGeom prst="pie">
                <a:avLst>
                  <a:gd name="adj1" fmla="val 16175099"/>
                  <a:gd name="adj2" fmla="val 18230302"/>
                </a:avLst>
              </a:prstGeom>
              <a:solidFill>
                <a:srgbClr val="023D05">
                  <a:alpha val="7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39" name="椭圆 38"/>
              <p:cNvSpPr/>
              <p:nvPr/>
            </p:nvSpPr>
            <p:spPr>
              <a:xfrm>
                <a:off x="6735127" y="2481294"/>
                <a:ext cx="1463571" cy="146356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grpSp>
        <p:sp>
          <p:nvSpPr>
            <p:cNvPr id="94" name="Freeform 158"/>
            <p:cNvSpPr/>
            <p:nvPr/>
          </p:nvSpPr>
          <p:spPr>
            <a:xfrm>
              <a:off x="10530" y="3720"/>
              <a:ext cx="998" cy="912"/>
            </a:xfrm>
            <a:custGeom>
              <a:avLst/>
              <a:gdLst/>
              <a:ahLst/>
              <a:cxnLst>
                <a:cxn ang="0">
                  <a:pos x="180051940" y="26190212"/>
                </a:cxn>
                <a:cxn ang="0">
                  <a:pos x="180051940" y="26190212"/>
                </a:cxn>
                <a:cxn ang="0">
                  <a:pos x="154529825" y="0"/>
                </a:cxn>
                <a:cxn ang="0">
                  <a:pos x="72020776" y="0"/>
                </a:cxn>
                <a:cxn ang="0">
                  <a:pos x="46498661" y="26190212"/>
                </a:cxn>
                <a:cxn ang="0">
                  <a:pos x="5244136" y="57336311"/>
                </a:cxn>
                <a:cxn ang="0">
                  <a:pos x="46498661" y="99099083"/>
                </a:cxn>
                <a:cxn ang="0">
                  <a:pos x="51393513" y="99099083"/>
                </a:cxn>
                <a:cxn ang="0">
                  <a:pos x="108031164" y="151126077"/>
                </a:cxn>
                <a:cxn ang="0">
                  <a:pos x="108031164" y="192888849"/>
                </a:cxn>
                <a:cxn ang="0">
                  <a:pos x="87403902" y="192888849"/>
                </a:cxn>
                <a:cxn ang="0">
                  <a:pos x="77264912" y="203153071"/>
                </a:cxn>
                <a:cxn ang="0">
                  <a:pos x="87403902" y="208461407"/>
                </a:cxn>
                <a:cxn ang="0">
                  <a:pos x="138797415" y="208461407"/>
                </a:cxn>
                <a:cxn ang="0">
                  <a:pos x="149285689" y="203153071"/>
                </a:cxn>
                <a:cxn ang="0">
                  <a:pos x="138797415" y="192888849"/>
                </a:cxn>
                <a:cxn ang="0">
                  <a:pos x="118519437" y="192888849"/>
                </a:cxn>
                <a:cxn ang="0">
                  <a:pos x="118519437" y="151126077"/>
                </a:cxn>
                <a:cxn ang="0">
                  <a:pos x="175157087" y="99099083"/>
                </a:cxn>
                <a:cxn ang="0">
                  <a:pos x="180051940" y="99099083"/>
                </a:cxn>
                <a:cxn ang="0">
                  <a:pos x="221306465" y="57336311"/>
                </a:cxn>
                <a:cxn ang="0">
                  <a:pos x="180051940" y="26190212"/>
                </a:cxn>
                <a:cxn ang="0">
                  <a:pos x="46498661" y="83526524"/>
                </a:cxn>
                <a:cxn ang="0">
                  <a:pos x="46498661" y="83526524"/>
                </a:cxn>
                <a:cxn ang="0">
                  <a:pos x="15383125" y="57336311"/>
                </a:cxn>
                <a:cxn ang="0">
                  <a:pos x="46498661" y="41762771"/>
                </a:cxn>
                <a:cxn ang="0">
                  <a:pos x="46498661" y="83526524"/>
                </a:cxn>
                <a:cxn ang="0">
                  <a:pos x="169912951" y="67599553"/>
                </a:cxn>
                <a:cxn ang="0">
                  <a:pos x="169912951" y="67599553"/>
                </a:cxn>
                <a:cxn ang="0">
                  <a:pos x="113275300" y="140861854"/>
                </a:cxn>
                <a:cxn ang="0">
                  <a:pos x="56637650" y="67599553"/>
                </a:cxn>
                <a:cxn ang="0">
                  <a:pos x="56637650" y="26190212"/>
                </a:cxn>
                <a:cxn ang="0">
                  <a:pos x="72020776" y="15572558"/>
                </a:cxn>
                <a:cxn ang="0">
                  <a:pos x="154529825" y="15572558"/>
                </a:cxn>
                <a:cxn ang="0">
                  <a:pos x="169912951" y="26190212"/>
                </a:cxn>
                <a:cxn ang="0">
                  <a:pos x="169912951" y="67599553"/>
                </a:cxn>
                <a:cxn ang="0">
                  <a:pos x="180051940" y="83526524"/>
                </a:cxn>
                <a:cxn ang="0">
                  <a:pos x="180051940" y="83526524"/>
                </a:cxn>
                <a:cxn ang="0">
                  <a:pos x="180051940" y="41762771"/>
                </a:cxn>
                <a:cxn ang="0">
                  <a:pos x="211167476" y="57336311"/>
                </a:cxn>
                <a:cxn ang="0">
                  <a:pos x="180051940" y="83526524"/>
                </a:cxn>
              </a:cxnLst>
              <a:rect l="0" t="0" r="0" b="0"/>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23" name="组合 22"/>
          <p:cNvGrpSpPr/>
          <p:nvPr/>
        </p:nvGrpSpPr>
        <p:grpSpPr>
          <a:xfrm>
            <a:off x="6293485" y="3955415"/>
            <a:ext cx="1436370" cy="1436370"/>
            <a:chOff x="9911" y="6229"/>
            <a:chExt cx="2262" cy="2262"/>
          </a:xfrm>
        </p:grpSpPr>
        <p:grpSp>
          <p:nvGrpSpPr>
            <p:cNvPr id="14370" name="组合 26"/>
            <p:cNvGrpSpPr/>
            <p:nvPr/>
          </p:nvGrpSpPr>
          <p:grpSpPr>
            <a:xfrm>
              <a:off x="9911" y="6229"/>
              <a:ext cx="2263" cy="2263"/>
              <a:chOff x="6471503" y="2206172"/>
              <a:chExt cx="2013812" cy="2013812"/>
            </a:xfrm>
          </p:grpSpPr>
          <p:sp>
            <p:nvSpPr>
              <p:cNvPr id="28" name="饼形 27"/>
              <p:cNvSpPr/>
              <p:nvPr/>
            </p:nvSpPr>
            <p:spPr>
              <a:xfrm>
                <a:off x="6471503" y="2206172"/>
                <a:ext cx="2013812" cy="2013812"/>
              </a:xfrm>
              <a:prstGeom prst="pie">
                <a:avLst>
                  <a:gd name="adj1" fmla="val 2946294"/>
                  <a:gd name="adj2" fmla="val 16189716"/>
                </a:avLst>
              </a:prstGeom>
              <a:solidFill>
                <a:srgbClr val="023D0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29" name="饼形 28"/>
              <p:cNvSpPr/>
              <p:nvPr/>
            </p:nvSpPr>
            <p:spPr>
              <a:xfrm>
                <a:off x="6471503" y="2206172"/>
                <a:ext cx="2013812" cy="2013812"/>
              </a:xfrm>
              <a:prstGeom prst="pie">
                <a:avLst>
                  <a:gd name="adj1" fmla="val 16175099"/>
                  <a:gd name="adj2" fmla="val 2956713"/>
                </a:avLst>
              </a:prstGeom>
              <a:solidFill>
                <a:srgbClr val="023D05">
                  <a:alpha val="7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30" name="椭圆 29"/>
              <p:cNvSpPr/>
              <p:nvPr/>
            </p:nvSpPr>
            <p:spPr>
              <a:xfrm>
                <a:off x="6735127" y="2481294"/>
                <a:ext cx="1463571" cy="146356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grpSp>
        <p:sp>
          <p:nvSpPr>
            <p:cNvPr id="93" name="Freeform 85"/>
            <p:cNvSpPr/>
            <p:nvPr/>
          </p:nvSpPr>
          <p:spPr>
            <a:xfrm>
              <a:off x="10682" y="6995"/>
              <a:ext cx="722" cy="820"/>
            </a:xfrm>
            <a:custGeom>
              <a:avLst/>
              <a:gdLst/>
              <a:ahLst/>
              <a:cxnLst>
                <a:cxn ang="0">
                  <a:pos x="137800120" y="0"/>
                </a:cxn>
                <a:cxn ang="0">
                  <a:pos x="137800120" y="0"/>
                </a:cxn>
                <a:cxn ang="0">
                  <a:pos x="26038908" y="0"/>
                </a:cxn>
                <a:cxn ang="0">
                  <a:pos x="0" y="21885010"/>
                </a:cxn>
                <a:cxn ang="0">
                  <a:pos x="0" y="187502465"/>
                </a:cxn>
                <a:cxn ang="0">
                  <a:pos x="12873177" y="187502465"/>
                </a:cxn>
                <a:cxn ang="0">
                  <a:pos x="34522964" y="170053782"/>
                </a:cxn>
                <a:cxn ang="0">
                  <a:pos x="60561872" y="187502465"/>
                </a:cxn>
                <a:cxn ang="0">
                  <a:pos x="81919106" y="170053782"/>
                </a:cxn>
                <a:cxn ang="0">
                  <a:pos x="103569710" y="187502465"/>
                </a:cxn>
                <a:cxn ang="0">
                  <a:pos x="129316065" y="170053782"/>
                </a:cxn>
                <a:cxn ang="0">
                  <a:pos x="150965851" y="187502465"/>
                </a:cxn>
                <a:cxn ang="0">
                  <a:pos x="163839029" y="187502465"/>
                </a:cxn>
                <a:cxn ang="0">
                  <a:pos x="163839029" y="21885010"/>
                </a:cxn>
                <a:cxn ang="0">
                  <a:pos x="137800120" y="0"/>
                </a:cxn>
                <a:cxn ang="0">
                  <a:pos x="150965851" y="174194301"/>
                </a:cxn>
                <a:cxn ang="0">
                  <a:pos x="150965851" y="174194301"/>
                </a:cxn>
                <a:cxn ang="0">
                  <a:pos x="129316065" y="156744797"/>
                </a:cxn>
                <a:cxn ang="0">
                  <a:pos x="103569710" y="174194301"/>
                </a:cxn>
                <a:cxn ang="0">
                  <a:pos x="81919106" y="156744797"/>
                </a:cxn>
                <a:cxn ang="0">
                  <a:pos x="60561872" y="174194301"/>
                </a:cxn>
                <a:cxn ang="0">
                  <a:pos x="34522964" y="156744797"/>
                </a:cxn>
                <a:cxn ang="0">
                  <a:pos x="12873177" y="174194301"/>
                </a:cxn>
                <a:cxn ang="0">
                  <a:pos x="12873177" y="21885010"/>
                </a:cxn>
                <a:cxn ang="0">
                  <a:pos x="26038908" y="13308163"/>
                </a:cxn>
                <a:cxn ang="0">
                  <a:pos x="137800120" y="13308163"/>
                </a:cxn>
                <a:cxn ang="0">
                  <a:pos x="150965851" y="21885010"/>
                </a:cxn>
                <a:cxn ang="0">
                  <a:pos x="150965851" y="174194301"/>
                </a:cxn>
                <a:cxn ang="0">
                  <a:pos x="120538638" y="104693738"/>
                </a:cxn>
                <a:cxn ang="0">
                  <a:pos x="120538638" y="104693738"/>
                </a:cxn>
                <a:cxn ang="0">
                  <a:pos x="43300390" y="104693738"/>
                </a:cxn>
                <a:cxn ang="0">
                  <a:pos x="34522964" y="108834256"/>
                </a:cxn>
                <a:cxn ang="0">
                  <a:pos x="43300390" y="117706913"/>
                </a:cxn>
                <a:cxn ang="0">
                  <a:pos x="120538638" y="117706913"/>
                </a:cxn>
                <a:cxn ang="0">
                  <a:pos x="129316065" y="108834256"/>
                </a:cxn>
                <a:cxn ang="0">
                  <a:pos x="120538638" y="104693738"/>
                </a:cxn>
                <a:cxn ang="0">
                  <a:pos x="120538638" y="69795551"/>
                </a:cxn>
                <a:cxn ang="0">
                  <a:pos x="120538638" y="69795551"/>
                </a:cxn>
                <a:cxn ang="0">
                  <a:pos x="43300390" y="69795551"/>
                </a:cxn>
                <a:cxn ang="0">
                  <a:pos x="34522964" y="74231880"/>
                </a:cxn>
                <a:cxn ang="0">
                  <a:pos x="43300390" y="82808727"/>
                </a:cxn>
                <a:cxn ang="0">
                  <a:pos x="120538638" y="82808727"/>
                </a:cxn>
                <a:cxn ang="0">
                  <a:pos x="129316065" y="74231880"/>
                </a:cxn>
                <a:cxn ang="0">
                  <a:pos x="120538638" y="69795551"/>
                </a:cxn>
                <a:cxn ang="0">
                  <a:pos x="120538638" y="34898186"/>
                </a:cxn>
                <a:cxn ang="0">
                  <a:pos x="120538638" y="34898186"/>
                </a:cxn>
                <a:cxn ang="0">
                  <a:pos x="43300390" y="34898186"/>
                </a:cxn>
                <a:cxn ang="0">
                  <a:pos x="34522964" y="39334515"/>
                </a:cxn>
                <a:cxn ang="0">
                  <a:pos x="43300390" y="48206350"/>
                </a:cxn>
                <a:cxn ang="0">
                  <a:pos x="120538638" y="48206350"/>
                </a:cxn>
                <a:cxn ang="0">
                  <a:pos x="129316065" y="39334515"/>
                </a:cxn>
                <a:cxn ang="0">
                  <a:pos x="120538638" y="34898186"/>
                </a:cxn>
              </a:cxnLst>
              <a:rect l="0" t="0" r="0" b="0"/>
              <a:pathLst>
                <a:path w="561" h="635">
                  <a:moveTo>
                    <a:pt x="471" y="0"/>
                  </a:moveTo>
                  <a:lnTo>
                    <a:pt x="471" y="0"/>
                  </a:lnTo>
                  <a:cubicBezTo>
                    <a:pt x="89" y="0"/>
                    <a:pt x="89" y="0"/>
                    <a:pt x="89" y="0"/>
                  </a:cubicBezTo>
                  <a:cubicBezTo>
                    <a:pt x="44" y="0"/>
                    <a:pt x="0" y="30"/>
                    <a:pt x="0" y="74"/>
                  </a:cubicBezTo>
                  <a:cubicBezTo>
                    <a:pt x="0" y="634"/>
                    <a:pt x="0" y="634"/>
                    <a:pt x="0" y="634"/>
                  </a:cubicBezTo>
                  <a:cubicBezTo>
                    <a:pt x="44" y="634"/>
                    <a:pt x="44" y="634"/>
                    <a:pt x="44" y="634"/>
                  </a:cubicBezTo>
                  <a:cubicBezTo>
                    <a:pt x="118" y="575"/>
                    <a:pt x="118" y="575"/>
                    <a:pt x="118" y="575"/>
                  </a:cubicBezTo>
                  <a:cubicBezTo>
                    <a:pt x="207" y="634"/>
                    <a:pt x="207" y="634"/>
                    <a:pt x="207" y="634"/>
                  </a:cubicBezTo>
                  <a:cubicBezTo>
                    <a:pt x="280" y="575"/>
                    <a:pt x="280" y="575"/>
                    <a:pt x="280" y="575"/>
                  </a:cubicBezTo>
                  <a:cubicBezTo>
                    <a:pt x="354" y="634"/>
                    <a:pt x="354" y="634"/>
                    <a:pt x="354" y="634"/>
                  </a:cubicBezTo>
                  <a:cubicBezTo>
                    <a:pt x="442" y="575"/>
                    <a:pt x="442" y="575"/>
                    <a:pt x="442" y="575"/>
                  </a:cubicBezTo>
                  <a:cubicBezTo>
                    <a:pt x="516" y="634"/>
                    <a:pt x="516" y="634"/>
                    <a:pt x="516" y="634"/>
                  </a:cubicBezTo>
                  <a:cubicBezTo>
                    <a:pt x="560" y="634"/>
                    <a:pt x="560" y="634"/>
                    <a:pt x="560" y="634"/>
                  </a:cubicBezTo>
                  <a:cubicBezTo>
                    <a:pt x="560" y="74"/>
                    <a:pt x="560" y="74"/>
                    <a:pt x="560" y="74"/>
                  </a:cubicBezTo>
                  <a:cubicBezTo>
                    <a:pt x="560" y="30"/>
                    <a:pt x="516" y="0"/>
                    <a:pt x="471" y="0"/>
                  </a:cubicBezTo>
                  <a:close/>
                  <a:moveTo>
                    <a:pt x="516" y="589"/>
                  </a:moveTo>
                  <a:lnTo>
                    <a:pt x="516" y="589"/>
                  </a:lnTo>
                  <a:cubicBezTo>
                    <a:pt x="442" y="530"/>
                    <a:pt x="442" y="530"/>
                    <a:pt x="442" y="530"/>
                  </a:cubicBezTo>
                  <a:cubicBezTo>
                    <a:pt x="354" y="589"/>
                    <a:pt x="354" y="589"/>
                    <a:pt x="354" y="589"/>
                  </a:cubicBezTo>
                  <a:cubicBezTo>
                    <a:pt x="280" y="530"/>
                    <a:pt x="280" y="530"/>
                    <a:pt x="280" y="530"/>
                  </a:cubicBezTo>
                  <a:cubicBezTo>
                    <a:pt x="207" y="589"/>
                    <a:pt x="207" y="589"/>
                    <a:pt x="207" y="589"/>
                  </a:cubicBezTo>
                  <a:cubicBezTo>
                    <a:pt x="118" y="530"/>
                    <a:pt x="118" y="530"/>
                    <a:pt x="118" y="530"/>
                  </a:cubicBezTo>
                  <a:cubicBezTo>
                    <a:pt x="44" y="589"/>
                    <a:pt x="44" y="589"/>
                    <a:pt x="44" y="589"/>
                  </a:cubicBezTo>
                  <a:cubicBezTo>
                    <a:pt x="44" y="74"/>
                    <a:pt x="44" y="74"/>
                    <a:pt x="44" y="74"/>
                  </a:cubicBezTo>
                  <a:cubicBezTo>
                    <a:pt x="44" y="59"/>
                    <a:pt x="59" y="45"/>
                    <a:pt x="89" y="45"/>
                  </a:cubicBezTo>
                  <a:cubicBezTo>
                    <a:pt x="471" y="45"/>
                    <a:pt x="471" y="45"/>
                    <a:pt x="471" y="45"/>
                  </a:cubicBezTo>
                  <a:cubicBezTo>
                    <a:pt x="501" y="45"/>
                    <a:pt x="516" y="59"/>
                    <a:pt x="516" y="74"/>
                  </a:cubicBezTo>
                  <a:lnTo>
                    <a:pt x="516" y="589"/>
                  </a:lnTo>
                  <a:close/>
                  <a:moveTo>
                    <a:pt x="412" y="354"/>
                  </a:moveTo>
                  <a:lnTo>
                    <a:pt x="412" y="354"/>
                  </a:lnTo>
                  <a:cubicBezTo>
                    <a:pt x="148" y="354"/>
                    <a:pt x="148" y="354"/>
                    <a:pt x="148" y="354"/>
                  </a:cubicBezTo>
                  <a:cubicBezTo>
                    <a:pt x="133" y="354"/>
                    <a:pt x="118" y="368"/>
                    <a:pt x="118" y="368"/>
                  </a:cubicBezTo>
                  <a:cubicBezTo>
                    <a:pt x="118" y="383"/>
                    <a:pt x="133" y="398"/>
                    <a:pt x="148" y="398"/>
                  </a:cubicBezTo>
                  <a:cubicBezTo>
                    <a:pt x="412" y="398"/>
                    <a:pt x="412" y="398"/>
                    <a:pt x="412" y="398"/>
                  </a:cubicBezTo>
                  <a:cubicBezTo>
                    <a:pt x="427" y="398"/>
                    <a:pt x="442" y="383"/>
                    <a:pt x="442" y="368"/>
                  </a:cubicBezTo>
                  <a:cubicBezTo>
                    <a:pt x="442" y="368"/>
                    <a:pt x="427" y="354"/>
                    <a:pt x="412" y="354"/>
                  </a:cubicBezTo>
                  <a:close/>
                  <a:moveTo>
                    <a:pt x="412" y="236"/>
                  </a:moveTo>
                  <a:lnTo>
                    <a:pt x="412" y="236"/>
                  </a:lnTo>
                  <a:cubicBezTo>
                    <a:pt x="148" y="236"/>
                    <a:pt x="148" y="236"/>
                    <a:pt x="148" y="236"/>
                  </a:cubicBezTo>
                  <a:cubicBezTo>
                    <a:pt x="133" y="236"/>
                    <a:pt x="118" y="251"/>
                    <a:pt x="118" y="251"/>
                  </a:cubicBezTo>
                  <a:cubicBezTo>
                    <a:pt x="118" y="266"/>
                    <a:pt x="133" y="280"/>
                    <a:pt x="148" y="280"/>
                  </a:cubicBezTo>
                  <a:cubicBezTo>
                    <a:pt x="412" y="280"/>
                    <a:pt x="412" y="280"/>
                    <a:pt x="412" y="280"/>
                  </a:cubicBezTo>
                  <a:cubicBezTo>
                    <a:pt x="427" y="280"/>
                    <a:pt x="442" y="266"/>
                    <a:pt x="442" y="251"/>
                  </a:cubicBezTo>
                  <a:cubicBezTo>
                    <a:pt x="442" y="251"/>
                    <a:pt x="427" y="236"/>
                    <a:pt x="412" y="236"/>
                  </a:cubicBezTo>
                  <a:close/>
                  <a:moveTo>
                    <a:pt x="412" y="118"/>
                  </a:moveTo>
                  <a:lnTo>
                    <a:pt x="412" y="118"/>
                  </a:lnTo>
                  <a:cubicBezTo>
                    <a:pt x="148" y="118"/>
                    <a:pt x="148" y="118"/>
                    <a:pt x="148" y="118"/>
                  </a:cubicBezTo>
                  <a:cubicBezTo>
                    <a:pt x="133" y="118"/>
                    <a:pt x="118" y="133"/>
                    <a:pt x="118" y="133"/>
                  </a:cubicBezTo>
                  <a:cubicBezTo>
                    <a:pt x="118" y="148"/>
                    <a:pt x="133" y="163"/>
                    <a:pt x="148" y="163"/>
                  </a:cubicBezTo>
                  <a:cubicBezTo>
                    <a:pt x="412" y="163"/>
                    <a:pt x="412" y="163"/>
                    <a:pt x="412" y="163"/>
                  </a:cubicBezTo>
                  <a:cubicBezTo>
                    <a:pt x="427" y="163"/>
                    <a:pt x="442" y="148"/>
                    <a:pt x="442" y="133"/>
                  </a:cubicBezTo>
                  <a:cubicBezTo>
                    <a:pt x="442" y="133"/>
                    <a:pt x="427" y="118"/>
                    <a:pt x="412" y="118"/>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grpSp>
        <p:nvGrpSpPr>
          <p:cNvPr id="13" name="组合 12"/>
          <p:cNvGrpSpPr/>
          <p:nvPr/>
        </p:nvGrpSpPr>
        <p:grpSpPr>
          <a:xfrm>
            <a:off x="4286250" y="3896360"/>
            <a:ext cx="1436370" cy="1436370"/>
            <a:chOff x="6750" y="6136"/>
            <a:chExt cx="2262" cy="2262"/>
          </a:xfrm>
        </p:grpSpPr>
        <p:grpSp>
          <p:nvGrpSpPr>
            <p:cNvPr id="14364" name="组合 22"/>
            <p:cNvGrpSpPr/>
            <p:nvPr/>
          </p:nvGrpSpPr>
          <p:grpSpPr>
            <a:xfrm>
              <a:off x="6750" y="6136"/>
              <a:ext cx="2262" cy="2263"/>
              <a:chOff x="4314001" y="2206172"/>
              <a:chExt cx="2013812" cy="2013812"/>
            </a:xfrm>
          </p:grpSpPr>
          <p:sp>
            <p:nvSpPr>
              <p:cNvPr id="24" name="饼形 23"/>
              <p:cNvSpPr/>
              <p:nvPr/>
            </p:nvSpPr>
            <p:spPr>
              <a:xfrm>
                <a:off x="4314001" y="2206172"/>
                <a:ext cx="2013812" cy="2013812"/>
              </a:xfrm>
              <a:prstGeom prst="pie">
                <a:avLst>
                  <a:gd name="adj1" fmla="val 5310308"/>
                  <a:gd name="adj2" fmla="val 16189716"/>
                </a:avLst>
              </a:prstGeom>
              <a:solidFill>
                <a:srgbClr val="023D0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25" name="饼形 24"/>
              <p:cNvSpPr/>
              <p:nvPr/>
            </p:nvSpPr>
            <p:spPr>
              <a:xfrm>
                <a:off x="4314001" y="2206172"/>
                <a:ext cx="2013812" cy="2013812"/>
              </a:xfrm>
              <a:prstGeom prst="pie">
                <a:avLst>
                  <a:gd name="adj1" fmla="val 16175099"/>
                  <a:gd name="adj2" fmla="val 5409114"/>
                </a:avLst>
              </a:prstGeom>
              <a:solidFill>
                <a:srgbClr val="023D05">
                  <a:alpha val="7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sp>
            <p:nvSpPr>
              <p:cNvPr id="26" name="椭圆 25"/>
              <p:cNvSpPr/>
              <p:nvPr/>
            </p:nvSpPr>
            <p:spPr>
              <a:xfrm>
                <a:off x="4577625" y="2481294"/>
                <a:ext cx="1463571" cy="1463569"/>
              </a:xfrm>
              <a:prstGeom prst="ellipse">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endParaRPr lang="zh-CN" altLang="en-US" strike="noStrike" noProof="1">
                  <a:solidFill>
                    <a:schemeClr val="tx1">
                      <a:lumMod val="65000"/>
                      <a:lumOff val="35000"/>
                    </a:schemeClr>
                  </a:solidFill>
                </a:endParaRPr>
              </a:p>
            </p:txBody>
          </p:sp>
        </p:grpSp>
        <p:sp>
          <p:nvSpPr>
            <p:cNvPr id="92" name="Freeform 81"/>
            <p:cNvSpPr/>
            <p:nvPr/>
          </p:nvSpPr>
          <p:spPr>
            <a:xfrm>
              <a:off x="7381" y="6902"/>
              <a:ext cx="953" cy="730"/>
            </a:xfrm>
            <a:custGeom>
              <a:avLst/>
              <a:gdLst/>
              <a:ahLst/>
              <a:cxnLst>
                <a:cxn ang="0">
                  <a:pos x="128866231" y="78460124"/>
                </a:cxn>
                <a:cxn ang="0">
                  <a:pos x="128866231" y="78460124"/>
                </a:cxn>
                <a:cxn ang="0">
                  <a:pos x="102953353" y="78460124"/>
                </a:cxn>
                <a:cxn ang="0">
                  <a:pos x="113458917" y="47217665"/>
                </a:cxn>
                <a:cxn ang="0">
                  <a:pos x="108205647" y="41892268"/>
                </a:cxn>
                <a:cxn ang="0">
                  <a:pos x="98050627" y="41892268"/>
                </a:cxn>
                <a:cxn ang="0">
                  <a:pos x="82292769" y="83785521"/>
                </a:cxn>
                <a:cxn ang="0">
                  <a:pos x="82292769" y="89109934"/>
                </a:cxn>
                <a:cxn ang="0">
                  <a:pos x="87545063" y="94080370"/>
                </a:cxn>
                <a:cxn ang="0">
                  <a:pos x="118711211" y="94080370"/>
                </a:cxn>
                <a:cxn ang="0">
                  <a:pos x="102953353" y="125322829"/>
                </a:cxn>
                <a:cxn ang="0">
                  <a:pos x="102953353" y="135973622"/>
                </a:cxn>
                <a:cxn ang="0">
                  <a:pos x="113458917" y="131003186"/>
                </a:cxn>
                <a:cxn ang="0">
                  <a:pos x="133768958" y="83785521"/>
                </a:cxn>
                <a:cxn ang="0">
                  <a:pos x="128866231" y="78460124"/>
                </a:cxn>
                <a:cxn ang="0">
                  <a:pos x="154429542" y="36566872"/>
                </a:cxn>
                <a:cxn ang="0">
                  <a:pos x="154429542" y="36566872"/>
                </a:cxn>
                <a:cxn ang="0">
                  <a:pos x="102953353" y="0"/>
                </a:cxn>
                <a:cxn ang="0">
                  <a:pos x="41321168" y="57513498"/>
                </a:cxn>
                <a:cxn ang="0">
                  <a:pos x="0" y="115026996"/>
                </a:cxn>
                <a:cxn ang="0">
                  <a:pos x="51476188" y="167215097"/>
                </a:cxn>
                <a:cxn ang="0">
                  <a:pos x="149526816" y="167215097"/>
                </a:cxn>
                <a:cxn ang="0">
                  <a:pos x="216411295" y="104731163"/>
                </a:cxn>
                <a:cxn ang="0">
                  <a:pos x="154429542" y="36566872"/>
                </a:cxn>
                <a:cxn ang="0">
                  <a:pos x="149526816" y="156919265"/>
                </a:cxn>
                <a:cxn ang="0">
                  <a:pos x="149526816" y="156919265"/>
                </a:cxn>
                <a:cxn ang="0">
                  <a:pos x="51476188" y="156919265"/>
                </a:cxn>
                <a:cxn ang="0">
                  <a:pos x="10155020" y="115026996"/>
                </a:cxn>
                <a:cxn ang="0">
                  <a:pos x="51476188" y="73134727"/>
                </a:cxn>
                <a:cxn ang="0">
                  <a:pos x="102953353" y="15621229"/>
                </a:cxn>
                <a:cxn ang="0">
                  <a:pos x="144274522" y="52543062"/>
                </a:cxn>
                <a:cxn ang="0">
                  <a:pos x="206256274" y="99405767"/>
                </a:cxn>
                <a:cxn ang="0">
                  <a:pos x="149526816" y="156919265"/>
                </a:cxn>
              </a:cxnLst>
              <a:rect l="0" t="0" r="0" b="0"/>
              <a:pathLst>
                <a:path w="619" h="472">
                  <a:moveTo>
                    <a:pt x="368" y="221"/>
                  </a:moveTo>
                  <a:lnTo>
                    <a:pt x="368" y="221"/>
                  </a:lnTo>
                  <a:cubicBezTo>
                    <a:pt x="294" y="221"/>
                    <a:pt x="294" y="221"/>
                    <a:pt x="294" y="221"/>
                  </a:cubicBezTo>
                  <a:cubicBezTo>
                    <a:pt x="324" y="133"/>
                    <a:pt x="324" y="133"/>
                    <a:pt x="324" y="133"/>
                  </a:cubicBezTo>
                  <a:cubicBezTo>
                    <a:pt x="324" y="133"/>
                    <a:pt x="324" y="118"/>
                    <a:pt x="309" y="118"/>
                  </a:cubicBezTo>
                  <a:cubicBezTo>
                    <a:pt x="294" y="103"/>
                    <a:pt x="294" y="118"/>
                    <a:pt x="280" y="118"/>
                  </a:cubicBezTo>
                  <a:cubicBezTo>
                    <a:pt x="235" y="236"/>
                    <a:pt x="235" y="236"/>
                    <a:pt x="235" y="236"/>
                  </a:cubicBezTo>
                  <a:lnTo>
                    <a:pt x="235" y="251"/>
                  </a:lnTo>
                  <a:lnTo>
                    <a:pt x="250" y="265"/>
                  </a:lnTo>
                  <a:cubicBezTo>
                    <a:pt x="339" y="265"/>
                    <a:pt x="339" y="265"/>
                    <a:pt x="339" y="265"/>
                  </a:cubicBezTo>
                  <a:cubicBezTo>
                    <a:pt x="294" y="353"/>
                    <a:pt x="294" y="353"/>
                    <a:pt x="294" y="353"/>
                  </a:cubicBezTo>
                  <a:cubicBezTo>
                    <a:pt x="280" y="353"/>
                    <a:pt x="294" y="369"/>
                    <a:pt x="294" y="383"/>
                  </a:cubicBezTo>
                  <a:cubicBezTo>
                    <a:pt x="309" y="383"/>
                    <a:pt x="324" y="383"/>
                    <a:pt x="324" y="369"/>
                  </a:cubicBezTo>
                  <a:cubicBezTo>
                    <a:pt x="324" y="369"/>
                    <a:pt x="382" y="251"/>
                    <a:pt x="382" y="236"/>
                  </a:cubicBezTo>
                  <a:cubicBezTo>
                    <a:pt x="382" y="236"/>
                    <a:pt x="382" y="221"/>
                    <a:pt x="368" y="221"/>
                  </a:cubicBezTo>
                  <a:close/>
                  <a:moveTo>
                    <a:pt x="441" y="103"/>
                  </a:moveTo>
                  <a:lnTo>
                    <a:pt x="441" y="103"/>
                  </a:lnTo>
                  <a:cubicBezTo>
                    <a:pt x="412" y="44"/>
                    <a:pt x="353" y="0"/>
                    <a:pt x="294" y="0"/>
                  </a:cubicBezTo>
                  <a:cubicBezTo>
                    <a:pt x="191" y="0"/>
                    <a:pt x="118" y="74"/>
                    <a:pt x="118" y="162"/>
                  </a:cubicBezTo>
                  <a:cubicBezTo>
                    <a:pt x="44" y="192"/>
                    <a:pt x="0" y="251"/>
                    <a:pt x="0" y="324"/>
                  </a:cubicBezTo>
                  <a:cubicBezTo>
                    <a:pt x="0" y="398"/>
                    <a:pt x="59" y="471"/>
                    <a:pt x="147" y="471"/>
                  </a:cubicBezTo>
                  <a:lnTo>
                    <a:pt x="427" y="471"/>
                  </a:lnTo>
                  <a:cubicBezTo>
                    <a:pt x="530" y="471"/>
                    <a:pt x="618" y="398"/>
                    <a:pt x="618" y="295"/>
                  </a:cubicBezTo>
                  <a:cubicBezTo>
                    <a:pt x="618" y="192"/>
                    <a:pt x="544" y="103"/>
                    <a:pt x="441" y="103"/>
                  </a:cubicBezTo>
                  <a:close/>
                  <a:moveTo>
                    <a:pt x="427" y="442"/>
                  </a:moveTo>
                  <a:lnTo>
                    <a:pt x="427" y="442"/>
                  </a:lnTo>
                  <a:lnTo>
                    <a:pt x="147" y="442"/>
                  </a:lnTo>
                  <a:cubicBezTo>
                    <a:pt x="147" y="442"/>
                    <a:pt x="29" y="427"/>
                    <a:pt x="29" y="324"/>
                  </a:cubicBezTo>
                  <a:cubicBezTo>
                    <a:pt x="29" y="265"/>
                    <a:pt x="88" y="206"/>
                    <a:pt x="147" y="206"/>
                  </a:cubicBezTo>
                  <a:cubicBezTo>
                    <a:pt x="147" y="118"/>
                    <a:pt x="206" y="44"/>
                    <a:pt x="294" y="44"/>
                  </a:cubicBezTo>
                  <a:cubicBezTo>
                    <a:pt x="353" y="44"/>
                    <a:pt x="397" y="89"/>
                    <a:pt x="412" y="148"/>
                  </a:cubicBezTo>
                  <a:cubicBezTo>
                    <a:pt x="515" y="133"/>
                    <a:pt x="574" y="221"/>
                    <a:pt x="589" y="280"/>
                  </a:cubicBezTo>
                  <a:cubicBezTo>
                    <a:pt x="589" y="369"/>
                    <a:pt x="500" y="442"/>
                    <a:pt x="427" y="442"/>
                  </a:cubicBezTo>
                  <a:close/>
                </a:path>
              </a:pathLst>
            </a:custGeom>
            <a:solidFill>
              <a:schemeClr val="bg1"/>
            </a:solidFill>
            <a:ln w="9525">
              <a:noFill/>
            </a:ln>
          </p:spPr>
          <p:txBody>
            <a:bodyPr/>
            <a:lstStyle/>
            <a:p>
              <a:endParaRPr lang="zh-CN" altLang="en-US">
                <a:solidFill>
                  <a:schemeClr val="tx1">
                    <a:lumMod val="65000"/>
                    <a:lumOff val="35000"/>
                  </a:schemeClr>
                </a:solidFill>
              </a:endParaRPr>
            </a:p>
          </p:txBody>
        </p:sp>
      </p:grpSp>
      <p:sp>
        <p:nvSpPr>
          <p:cNvPr id="58" name="TextBox 23"/>
          <p:cNvSpPr txBox="1"/>
          <p:nvPr/>
        </p:nvSpPr>
        <p:spPr>
          <a:xfrm>
            <a:off x="1042670" y="2139950"/>
            <a:ext cx="3054350" cy="11887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59" name="TextBox 24"/>
          <p:cNvSpPr txBox="1"/>
          <p:nvPr/>
        </p:nvSpPr>
        <p:spPr>
          <a:xfrm>
            <a:off x="2288669" y="1787811"/>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7" name="TextBox 23"/>
          <p:cNvSpPr txBox="1"/>
          <p:nvPr/>
        </p:nvSpPr>
        <p:spPr>
          <a:xfrm>
            <a:off x="1042670" y="4248785"/>
            <a:ext cx="3054350" cy="11887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31" name="TextBox 24"/>
          <p:cNvSpPr txBox="1"/>
          <p:nvPr/>
        </p:nvSpPr>
        <p:spPr>
          <a:xfrm>
            <a:off x="2288669" y="3896646"/>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34" name="TextBox 23"/>
          <p:cNvSpPr txBox="1"/>
          <p:nvPr/>
        </p:nvSpPr>
        <p:spPr>
          <a:xfrm>
            <a:off x="8082915" y="2160270"/>
            <a:ext cx="3054350"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35" name="TextBox 24"/>
          <p:cNvSpPr txBox="1"/>
          <p:nvPr/>
        </p:nvSpPr>
        <p:spPr>
          <a:xfrm>
            <a:off x="8083044" y="178781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36" name="TextBox 23"/>
          <p:cNvSpPr txBox="1"/>
          <p:nvPr/>
        </p:nvSpPr>
        <p:spPr>
          <a:xfrm>
            <a:off x="8082915" y="4328160"/>
            <a:ext cx="3054350"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40" name="TextBox 24"/>
          <p:cNvSpPr txBox="1"/>
          <p:nvPr/>
        </p:nvSpPr>
        <p:spPr>
          <a:xfrm>
            <a:off x="8083044" y="395570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 presetClass="entr" presetSubtype="4" decel="100000"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750" fill="hold"/>
                                        <p:tgtEl>
                                          <p:spTgt spid="62"/>
                                        </p:tgtEl>
                                        <p:attrNameLst>
                                          <p:attrName>ppt_x</p:attrName>
                                        </p:attrNameLst>
                                      </p:cBhvr>
                                      <p:tavLst>
                                        <p:tav tm="0">
                                          <p:val>
                                            <p:strVal val="#ppt_x"/>
                                          </p:val>
                                        </p:tav>
                                        <p:tav tm="100000">
                                          <p:val>
                                            <p:strVal val="#ppt_x"/>
                                          </p:val>
                                        </p:tav>
                                      </p:tavLst>
                                    </p:anim>
                                    <p:anim calcmode="lin" valueType="num">
                                      <p:cBhvr>
                                        <p:cTn id="31" dur="750" fill="hold"/>
                                        <p:tgtEl>
                                          <p:spTgt spid="62"/>
                                        </p:tgtEl>
                                        <p:attrNameLst>
                                          <p:attrName>ppt_y</p:attrName>
                                        </p:attrNameLst>
                                      </p:cBhvr>
                                      <p:tavLst>
                                        <p:tav tm="0">
                                          <p:val>
                                            <p:strVal val="1+#ppt_h/2"/>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750" fill="hold"/>
                                        <p:tgtEl>
                                          <p:spTgt spid="61"/>
                                        </p:tgtEl>
                                        <p:attrNameLst>
                                          <p:attrName>ppt_x</p:attrName>
                                        </p:attrNameLst>
                                      </p:cBhvr>
                                      <p:tavLst>
                                        <p:tav tm="0">
                                          <p:val>
                                            <p:strVal val="0-#ppt_w/2"/>
                                          </p:val>
                                        </p:tav>
                                        <p:tav tm="100000">
                                          <p:val>
                                            <p:strVal val="#ppt_x"/>
                                          </p:val>
                                        </p:tav>
                                      </p:tavLst>
                                    </p:anim>
                                    <p:anim calcmode="lin" valueType="num">
                                      <p:cBhvr>
                                        <p:cTn id="35" dur="750" fill="hold"/>
                                        <p:tgtEl>
                                          <p:spTgt spid="61"/>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31"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1000" fill="hold"/>
                                        <p:tgtEl>
                                          <p:spTgt spid="2"/>
                                        </p:tgtEl>
                                        <p:attrNameLst>
                                          <p:attrName>ppt_w</p:attrName>
                                        </p:attrNameLst>
                                      </p:cBhvr>
                                      <p:tavLst>
                                        <p:tav tm="0">
                                          <p:val>
                                            <p:fltVal val="0"/>
                                          </p:val>
                                        </p:tav>
                                        <p:tav tm="100000">
                                          <p:val>
                                            <p:strVal val="#ppt_w"/>
                                          </p:val>
                                        </p:tav>
                                      </p:tavLst>
                                    </p:anim>
                                    <p:anim calcmode="lin" valueType="num">
                                      <p:cBhvr>
                                        <p:cTn id="40" dur="1000" fill="hold"/>
                                        <p:tgtEl>
                                          <p:spTgt spid="2"/>
                                        </p:tgtEl>
                                        <p:attrNameLst>
                                          <p:attrName>ppt_h</p:attrName>
                                        </p:attrNameLst>
                                      </p:cBhvr>
                                      <p:tavLst>
                                        <p:tav tm="0">
                                          <p:val>
                                            <p:fltVal val="0"/>
                                          </p:val>
                                        </p:tav>
                                        <p:tav tm="100000">
                                          <p:val>
                                            <p:strVal val="#ppt_h"/>
                                          </p:val>
                                        </p:tav>
                                      </p:tavLst>
                                    </p:anim>
                                    <p:anim calcmode="lin" valueType="num">
                                      <p:cBhvr>
                                        <p:cTn id="41" dur="1000" fill="hold"/>
                                        <p:tgtEl>
                                          <p:spTgt spid="2"/>
                                        </p:tgtEl>
                                        <p:attrNameLst>
                                          <p:attrName>style.rotation</p:attrName>
                                        </p:attrNameLst>
                                      </p:cBhvr>
                                      <p:tavLst>
                                        <p:tav tm="0">
                                          <p:val>
                                            <p:fltVal val="90"/>
                                          </p:val>
                                        </p:tav>
                                        <p:tav tm="100000">
                                          <p:val>
                                            <p:fltVal val="0"/>
                                          </p:val>
                                        </p:tav>
                                      </p:tavLst>
                                    </p:anim>
                                    <p:animEffect transition="in" filter="fade">
                                      <p:cBhvr>
                                        <p:cTn id="42" dur="1000"/>
                                        <p:tgtEl>
                                          <p:spTgt spid="2"/>
                                        </p:tgtEl>
                                      </p:cBhvr>
                                    </p:animEffect>
                                  </p:childTnLst>
                                </p:cTn>
                              </p:par>
                              <p:par>
                                <p:cTn id="43" presetID="3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ppt_w</p:attrName>
                                        </p:attrNameLst>
                                      </p:cBhvr>
                                      <p:tavLst>
                                        <p:tav tm="0">
                                          <p:val>
                                            <p:fltVal val="0"/>
                                          </p:val>
                                        </p:tav>
                                        <p:tav tm="100000">
                                          <p:val>
                                            <p:strVal val="#ppt_w"/>
                                          </p:val>
                                        </p:tav>
                                      </p:tavLst>
                                    </p:anim>
                                    <p:anim calcmode="lin" valueType="num">
                                      <p:cBhvr>
                                        <p:cTn id="46" dur="1000" fill="hold"/>
                                        <p:tgtEl>
                                          <p:spTgt spid="3"/>
                                        </p:tgtEl>
                                        <p:attrNameLst>
                                          <p:attrName>ppt_h</p:attrName>
                                        </p:attrNameLst>
                                      </p:cBhvr>
                                      <p:tavLst>
                                        <p:tav tm="0">
                                          <p:val>
                                            <p:fltVal val="0"/>
                                          </p:val>
                                        </p:tav>
                                        <p:tav tm="100000">
                                          <p:val>
                                            <p:strVal val="#ppt_h"/>
                                          </p:val>
                                        </p:tav>
                                      </p:tavLst>
                                    </p:anim>
                                    <p:anim calcmode="lin" valueType="num">
                                      <p:cBhvr>
                                        <p:cTn id="47" dur="1000" fill="hold"/>
                                        <p:tgtEl>
                                          <p:spTgt spid="3"/>
                                        </p:tgtEl>
                                        <p:attrNameLst>
                                          <p:attrName>style.rotation</p:attrName>
                                        </p:attrNameLst>
                                      </p:cBhvr>
                                      <p:tavLst>
                                        <p:tav tm="0">
                                          <p:val>
                                            <p:fltVal val="90"/>
                                          </p:val>
                                        </p:tav>
                                        <p:tav tm="100000">
                                          <p:val>
                                            <p:fltVal val="0"/>
                                          </p:val>
                                        </p:tav>
                                      </p:tavLst>
                                    </p:anim>
                                    <p:animEffect transition="in" filter="fade">
                                      <p:cBhvr>
                                        <p:cTn id="48" dur="1000"/>
                                        <p:tgtEl>
                                          <p:spTgt spid="3"/>
                                        </p:tgtEl>
                                      </p:cBhvr>
                                    </p:animEffect>
                                  </p:childTnLst>
                                </p:cTn>
                              </p:par>
                              <p:par>
                                <p:cTn id="49" presetID="31"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par>
                                <p:cTn id="55" presetID="3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fltVal val="0"/>
                                          </p:val>
                                        </p:tav>
                                        <p:tav tm="100000">
                                          <p:val>
                                            <p:strVal val="#ppt_w"/>
                                          </p:val>
                                        </p:tav>
                                      </p:tavLst>
                                    </p:anim>
                                    <p:anim calcmode="lin" valueType="num">
                                      <p:cBhvr>
                                        <p:cTn id="58" dur="1000" fill="hold"/>
                                        <p:tgtEl>
                                          <p:spTgt spid="23"/>
                                        </p:tgtEl>
                                        <p:attrNameLst>
                                          <p:attrName>ppt_h</p:attrName>
                                        </p:attrNameLst>
                                      </p:cBhvr>
                                      <p:tavLst>
                                        <p:tav tm="0">
                                          <p:val>
                                            <p:fltVal val="0"/>
                                          </p:val>
                                        </p:tav>
                                        <p:tav tm="100000">
                                          <p:val>
                                            <p:strVal val="#ppt_h"/>
                                          </p:val>
                                        </p:tav>
                                      </p:tavLst>
                                    </p:anim>
                                    <p:anim calcmode="lin" valueType="num">
                                      <p:cBhvr>
                                        <p:cTn id="59" dur="1000" fill="hold"/>
                                        <p:tgtEl>
                                          <p:spTgt spid="23"/>
                                        </p:tgtEl>
                                        <p:attrNameLst>
                                          <p:attrName>style.rotation</p:attrName>
                                        </p:attrNameLst>
                                      </p:cBhvr>
                                      <p:tavLst>
                                        <p:tav tm="0">
                                          <p:val>
                                            <p:fltVal val="90"/>
                                          </p:val>
                                        </p:tav>
                                        <p:tav tm="100000">
                                          <p:val>
                                            <p:fltVal val="0"/>
                                          </p:val>
                                        </p:tav>
                                      </p:tavLst>
                                    </p:anim>
                                    <p:animEffect transition="in" filter="fade">
                                      <p:cBhvr>
                                        <p:cTn id="60" dur="1000"/>
                                        <p:tgtEl>
                                          <p:spTgt spid="23"/>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000"/>
                                        <p:tgtEl>
                                          <p:spTgt spid="58"/>
                                        </p:tgtEl>
                                      </p:cBhvr>
                                    </p:animEffect>
                                    <p:anim calcmode="lin" valueType="num">
                                      <p:cBhvr>
                                        <p:cTn id="64" dur="1000" fill="hold"/>
                                        <p:tgtEl>
                                          <p:spTgt spid="58"/>
                                        </p:tgtEl>
                                        <p:attrNameLst>
                                          <p:attrName>ppt_x</p:attrName>
                                        </p:attrNameLst>
                                      </p:cBhvr>
                                      <p:tavLst>
                                        <p:tav tm="0">
                                          <p:val>
                                            <p:strVal val="#ppt_x"/>
                                          </p:val>
                                        </p:tav>
                                        <p:tav tm="100000">
                                          <p:val>
                                            <p:strVal val="#ppt_x"/>
                                          </p:val>
                                        </p:tav>
                                      </p:tavLst>
                                    </p:anim>
                                    <p:anim calcmode="lin" valueType="num">
                                      <p:cBhvr>
                                        <p:cTn id="65" dur="1000" fill="hold"/>
                                        <p:tgtEl>
                                          <p:spTgt spid="5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1000"/>
                                        <p:tgtEl>
                                          <p:spTgt spid="59"/>
                                        </p:tgtEl>
                                      </p:cBhvr>
                                    </p:animEffect>
                                    <p:anim calcmode="lin" valueType="num">
                                      <p:cBhvr>
                                        <p:cTn id="69" dur="1000" fill="hold"/>
                                        <p:tgtEl>
                                          <p:spTgt spid="59"/>
                                        </p:tgtEl>
                                        <p:attrNameLst>
                                          <p:attrName>ppt_x</p:attrName>
                                        </p:attrNameLst>
                                      </p:cBhvr>
                                      <p:tavLst>
                                        <p:tav tm="0">
                                          <p:val>
                                            <p:strVal val="#ppt_x"/>
                                          </p:val>
                                        </p:tav>
                                        <p:tav tm="100000">
                                          <p:val>
                                            <p:strVal val="#ppt_x"/>
                                          </p:val>
                                        </p:tav>
                                      </p:tavLst>
                                    </p:anim>
                                    <p:anim calcmode="lin" valueType="num">
                                      <p:cBhvr>
                                        <p:cTn id="70" dur="1000" fill="hold"/>
                                        <p:tgtEl>
                                          <p:spTgt spid="5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1000"/>
                                        <p:tgtEl>
                                          <p:spTgt spid="34"/>
                                        </p:tgtEl>
                                      </p:cBhvr>
                                    </p:animEffect>
                                    <p:anim calcmode="lin" valueType="num">
                                      <p:cBhvr>
                                        <p:cTn id="84" dur="1000" fill="hold"/>
                                        <p:tgtEl>
                                          <p:spTgt spid="34"/>
                                        </p:tgtEl>
                                        <p:attrNameLst>
                                          <p:attrName>ppt_x</p:attrName>
                                        </p:attrNameLst>
                                      </p:cBhvr>
                                      <p:tavLst>
                                        <p:tav tm="0">
                                          <p:val>
                                            <p:strVal val="#ppt_x"/>
                                          </p:val>
                                        </p:tav>
                                        <p:tav tm="100000">
                                          <p:val>
                                            <p:strVal val="#ppt_x"/>
                                          </p:val>
                                        </p:tav>
                                      </p:tavLst>
                                    </p:anim>
                                    <p:anim calcmode="lin" valueType="num">
                                      <p:cBhvr>
                                        <p:cTn id="85" dur="1000" fill="hold"/>
                                        <p:tgtEl>
                                          <p:spTgt spid="34"/>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10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61" grpId="0" bldLvl="0" animBg="1"/>
      <p:bldP spid="62" grpId="0" bldLvl="0" animBg="1"/>
      <p:bldP spid="58" grpId="0"/>
      <p:bldP spid="59" grpId="0"/>
      <p:bldP spid="27" grpId="0"/>
      <p:bldP spid="31" grpId="0"/>
      <p:bldP spid="34" grpId="0"/>
      <p:bldP spid="35" grpId="0"/>
      <p:bldP spid="36"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sp>
        <p:nvSpPr>
          <p:cNvPr id="8197" name="六边形 2"/>
          <p:cNvSpPr>
            <a:spLocks noChangeArrowheads="1"/>
          </p:cNvSpPr>
          <p:nvPr/>
        </p:nvSpPr>
        <p:spPr bwMode="auto">
          <a:xfrm>
            <a:off x="5464810" y="2570798"/>
            <a:ext cx="1258888" cy="1085850"/>
          </a:xfrm>
          <a:prstGeom prst="hexagon">
            <a:avLst>
              <a:gd name="adj" fmla="val 24991"/>
              <a:gd name="vf" fmla="val 115470"/>
            </a:avLst>
          </a:prstGeom>
          <a:solidFill>
            <a:srgbClr val="023D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8198" name="六边形 3"/>
          <p:cNvSpPr>
            <a:spLocks noChangeArrowheads="1"/>
          </p:cNvSpPr>
          <p:nvPr/>
        </p:nvSpPr>
        <p:spPr bwMode="auto">
          <a:xfrm>
            <a:off x="4426585" y="3113723"/>
            <a:ext cx="1258888" cy="1085850"/>
          </a:xfrm>
          <a:prstGeom prst="hexagon">
            <a:avLst>
              <a:gd name="adj" fmla="val 24991"/>
              <a:gd name="vf" fmla="val 115470"/>
            </a:avLst>
          </a:prstGeom>
          <a:solidFill>
            <a:srgbClr val="023D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8199" name="六边形 4"/>
          <p:cNvSpPr>
            <a:spLocks noChangeArrowheads="1"/>
          </p:cNvSpPr>
          <p:nvPr/>
        </p:nvSpPr>
        <p:spPr bwMode="auto">
          <a:xfrm>
            <a:off x="5451475" y="3694748"/>
            <a:ext cx="1258888" cy="1085850"/>
          </a:xfrm>
          <a:prstGeom prst="hexagon">
            <a:avLst>
              <a:gd name="adj" fmla="val 24991"/>
              <a:gd name="vf" fmla="val 115470"/>
            </a:avLst>
          </a:prstGeom>
          <a:solidFill>
            <a:srgbClr val="023D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8200" name="六边形 5"/>
          <p:cNvSpPr>
            <a:spLocks noChangeArrowheads="1"/>
          </p:cNvSpPr>
          <p:nvPr/>
        </p:nvSpPr>
        <p:spPr bwMode="auto">
          <a:xfrm>
            <a:off x="6506210" y="3113723"/>
            <a:ext cx="1258888" cy="1085850"/>
          </a:xfrm>
          <a:prstGeom prst="hexagon">
            <a:avLst>
              <a:gd name="adj" fmla="val 24991"/>
              <a:gd name="vf" fmla="val 115470"/>
            </a:avLst>
          </a:prstGeom>
          <a:solidFill>
            <a:srgbClr val="023D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zh-CN">
              <a:solidFill>
                <a:schemeClr val="bg1"/>
              </a:solidFill>
              <a:latin typeface="宋体" panose="02010600030101010101" pitchFamily="2" charset="-122"/>
              <a:sym typeface="宋体" panose="02010600030101010101" pitchFamily="2" charset="-122"/>
            </a:endParaRPr>
          </a:p>
        </p:txBody>
      </p:sp>
      <p:sp>
        <p:nvSpPr>
          <p:cNvPr id="8201" name="矩形 6"/>
          <p:cNvSpPr>
            <a:spLocks noChangeArrowheads="1"/>
          </p:cNvSpPr>
          <p:nvPr/>
        </p:nvSpPr>
        <p:spPr bwMode="auto">
          <a:xfrm>
            <a:off x="5633879" y="2852738"/>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单击此处</a:t>
            </a:r>
          </a:p>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输入标题</a:t>
            </a:r>
          </a:p>
        </p:txBody>
      </p:sp>
      <p:sp>
        <p:nvSpPr>
          <p:cNvPr id="8202" name="矩形 7"/>
          <p:cNvSpPr>
            <a:spLocks noChangeArrowheads="1"/>
          </p:cNvSpPr>
          <p:nvPr/>
        </p:nvSpPr>
        <p:spPr bwMode="auto">
          <a:xfrm>
            <a:off x="5633879" y="3976688"/>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单击此处</a:t>
            </a:r>
          </a:p>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输入标题</a:t>
            </a:r>
          </a:p>
        </p:txBody>
      </p:sp>
      <p:sp>
        <p:nvSpPr>
          <p:cNvPr id="8203" name="矩形 8"/>
          <p:cNvSpPr>
            <a:spLocks noChangeArrowheads="1"/>
          </p:cNvSpPr>
          <p:nvPr/>
        </p:nvSpPr>
        <p:spPr bwMode="auto">
          <a:xfrm>
            <a:off x="4609148" y="3395663"/>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单击此处</a:t>
            </a:r>
          </a:p>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输入标题</a:t>
            </a:r>
          </a:p>
        </p:txBody>
      </p:sp>
      <p:sp>
        <p:nvSpPr>
          <p:cNvPr id="8204" name="矩形 9"/>
          <p:cNvSpPr>
            <a:spLocks noChangeArrowheads="1"/>
          </p:cNvSpPr>
          <p:nvPr/>
        </p:nvSpPr>
        <p:spPr bwMode="auto">
          <a:xfrm>
            <a:off x="6688138" y="3395663"/>
            <a:ext cx="8940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单击此处</a:t>
            </a:r>
          </a:p>
          <a:p>
            <a:pPr algn="ctr" eaLnBrk="1" hangingPunct="1"/>
            <a:r>
              <a:rPr lang="zh-CN" altLang="en-US" sz="1400" b="1">
                <a:solidFill>
                  <a:schemeClr val="bg1"/>
                </a:solidFill>
                <a:latin typeface="微软雅黑" panose="020B0503020204020204" charset="-122"/>
                <a:ea typeface="微软雅黑" panose="020B0503020204020204" charset="-122"/>
                <a:sym typeface="Calibri" panose="020F0502020204030204" charset="0"/>
              </a:rPr>
              <a:t>输入标题</a:t>
            </a:r>
          </a:p>
        </p:txBody>
      </p:sp>
      <p:sp>
        <p:nvSpPr>
          <p:cNvPr id="8205" name="矩形 1"/>
          <p:cNvSpPr>
            <a:spLocks noChangeArrowheads="1"/>
          </p:cNvSpPr>
          <p:nvPr/>
        </p:nvSpPr>
        <p:spPr bwMode="auto">
          <a:xfrm>
            <a:off x="1920240" y="2052955"/>
            <a:ext cx="3633788"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135000"/>
              </a:lnSpc>
            </a:pPr>
            <a:r>
              <a:rPr sz="1200" dirty="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206" name="矩形 1"/>
          <p:cNvSpPr>
            <a:spLocks noChangeArrowheads="1"/>
          </p:cNvSpPr>
          <p:nvPr/>
        </p:nvSpPr>
        <p:spPr bwMode="auto">
          <a:xfrm>
            <a:off x="938530" y="3955098"/>
            <a:ext cx="3633788"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lnSpc>
                <a:spcPct val="135000"/>
              </a:lnSpc>
            </a:pPr>
            <a:r>
              <a:rPr sz="1200" dirty="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en-US" altLang="zh-CN"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207" name="矩形 1"/>
          <p:cNvSpPr>
            <a:spLocks noChangeArrowheads="1"/>
          </p:cNvSpPr>
          <p:nvPr/>
        </p:nvSpPr>
        <p:spPr bwMode="auto">
          <a:xfrm>
            <a:off x="7707313" y="2581910"/>
            <a:ext cx="3633787"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35000"/>
              </a:lnSpc>
            </a:pPr>
            <a:r>
              <a:rPr sz="1200" dirty="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en-US" altLang="zh-CN"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208" name="矩形 1"/>
          <p:cNvSpPr>
            <a:spLocks noChangeArrowheads="1"/>
          </p:cNvSpPr>
          <p:nvPr/>
        </p:nvSpPr>
        <p:spPr bwMode="auto">
          <a:xfrm>
            <a:off x="5964873" y="4872038"/>
            <a:ext cx="3633787"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35000"/>
              </a:lnSpc>
            </a:pPr>
            <a:r>
              <a:rPr sz="1200" dirty="0">
                <a:solidFill>
                  <a:schemeClr val="tx1">
                    <a:lumMod val="65000"/>
                    <a:lumOff val="35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en-US" altLang="zh-CN"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8197"/>
                                        </p:tgtEl>
                                        <p:attrNameLst>
                                          <p:attrName>style.visibility</p:attrName>
                                        </p:attrNameLst>
                                      </p:cBhvr>
                                      <p:to>
                                        <p:strVal val="visible"/>
                                      </p:to>
                                    </p:set>
                                    <p:anim calcmode="lin" valueType="num">
                                      <p:cBhvr>
                                        <p:cTn id="30" dur="500" fill="hold"/>
                                        <p:tgtEl>
                                          <p:spTgt spid="8197"/>
                                        </p:tgtEl>
                                        <p:attrNameLst>
                                          <p:attrName>ppt_x</p:attrName>
                                        </p:attrNameLst>
                                      </p:cBhvr>
                                      <p:tavLst>
                                        <p:tav tm="0">
                                          <p:val>
                                            <p:strVal val="#ppt_x"/>
                                          </p:val>
                                        </p:tav>
                                        <p:tav tm="100000">
                                          <p:val>
                                            <p:strVal val="#ppt_x"/>
                                          </p:val>
                                        </p:tav>
                                      </p:tavLst>
                                    </p:anim>
                                    <p:anim calcmode="lin" valueType="num">
                                      <p:cBhvr>
                                        <p:cTn id="31" dur="500" fill="hold"/>
                                        <p:tgtEl>
                                          <p:spTgt spid="8197"/>
                                        </p:tgtEl>
                                        <p:attrNameLst>
                                          <p:attrName>ppt_y</p:attrName>
                                        </p:attrNameLst>
                                      </p:cBhvr>
                                      <p:tavLst>
                                        <p:tav tm="0">
                                          <p:val>
                                            <p:strVal val="0-#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8198"/>
                                        </p:tgtEl>
                                        <p:attrNameLst>
                                          <p:attrName>style.visibility</p:attrName>
                                        </p:attrNameLst>
                                      </p:cBhvr>
                                      <p:to>
                                        <p:strVal val="visible"/>
                                      </p:to>
                                    </p:set>
                                    <p:anim calcmode="lin" valueType="num">
                                      <p:cBhvr>
                                        <p:cTn id="34" dur="500" fill="hold"/>
                                        <p:tgtEl>
                                          <p:spTgt spid="8198"/>
                                        </p:tgtEl>
                                        <p:attrNameLst>
                                          <p:attrName>ppt_x</p:attrName>
                                        </p:attrNameLst>
                                      </p:cBhvr>
                                      <p:tavLst>
                                        <p:tav tm="0">
                                          <p:val>
                                            <p:strVal val="0-#ppt_w/2"/>
                                          </p:val>
                                        </p:tav>
                                        <p:tav tm="100000">
                                          <p:val>
                                            <p:strVal val="#ppt_x"/>
                                          </p:val>
                                        </p:tav>
                                      </p:tavLst>
                                    </p:anim>
                                    <p:anim calcmode="lin" valueType="num">
                                      <p:cBhvr>
                                        <p:cTn id="35" dur="500" fill="hold"/>
                                        <p:tgtEl>
                                          <p:spTgt spid="819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8200"/>
                                        </p:tgtEl>
                                        <p:attrNameLst>
                                          <p:attrName>style.visibility</p:attrName>
                                        </p:attrNameLst>
                                      </p:cBhvr>
                                      <p:to>
                                        <p:strVal val="visible"/>
                                      </p:to>
                                    </p:set>
                                    <p:anim calcmode="lin" valueType="num">
                                      <p:cBhvr>
                                        <p:cTn id="38" dur="500" fill="hold"/>
                                        <p:tgtEl>
                                          <p:spTgt spid="8200"/>
                                        </p:tgtEl>
                                        <p:attrNameLst>
                                          <p:attrName>ppt_x</p:attrName>
                                        </p:attrNameLst>
                                      </p:cBhvr>
                                      <p:tavLst>
                                        <p:tav tm="0">
                                          <p:val>
                                            <p:strVal val="1+#ppt_w/2"/>
                                          </p:val>
                                        </p:tav>
                                        <p:tav tm="100000">
                                          <p:val>
                                            <p:strVal val="#ppt_x"/>
                                          </p:val>
                                        </p:tav>
                                      </p:tavLst>
                                    </p:anim>
                                    <p:anim calcmode="lin" valueType="num">
                                      <p:cBhvr>
                                        <p:cTn id="39" dur="500" fill="hold"/>
                                        <p:tgtEl>
                                          <p:spTgt spid="8200"/>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199"/>
                                        </p:tgtEl>
                                        <p:attrNameLst>
                                          <p:attrName>style.visibility</p:attrName>
                                        </p:attrNameLst>
                                      </p:cBhvr>
                                      <p:to>
                                        <p:strVal val="visible"/>
                                      </p:to>
                                    </p:set>
                                    <p:anim calcmode="lin" valueType="num">
                                      <p:cBhvr>
                                        <p:cTn id="42" dur="500" fill="hold"/>
                                        <p:tgtEl>
                                          <p:spTgt spid="8199"/>
                                        </p:tgtEl>
                                        <p:attrNameLst>
                                          <p:attrName>ppt_x</p:attrName>
                                        </p:attrNameLst>
                                      </p:cBhvr>
                                      <p:tavLst>
                                        <p:tav tm="0">
                                          <p:val>
                                            <p:strVal val="#ppt_x"/>
                                          </p:val>
                                        </p:tav>
                                        <p:tav tm="100000">
                                          <p:val>
                                            <p:strVal val="#ppt_x"/>
                                          </p:val>
                                        </p:tav>
                                      </p:tavLst>
                                    </p:anim>
                                    <p:anim calcmode="lin" valueType="num">
                                      <p:cBhvr>
                                        <p:cTn id="43" dur="500" fill="hold"/>
                                        <p:tgtEl>
                                          <p:spTgt spid="8199"/>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8201"/>
                                        </p:tgtEl>
                                        <p:attrNameLst>
                                          <p:attrName>style.visibility</p:attrName>
                                        </p:attrNameLst>
                                      </p:cBhvr>
                                      <p:to>
                                        <p:strVal val="visible"/>
                                      </p:to>
                                    </p:set>
                                    <p:animEffect>
                                      <p:cBhvr>
                                        <p:cTn id="47" dur="500"/>
                                        <p:tgtEl>
                                          <p:spTgt spid="8201"/>
                                        </p:tgtEl>
                                      </p:cBhvr>
                                    </p:animEffect>
                                    <p:anim calcmode="lin" valueType="num">
                                      <p:cBhvr>
                                        <p:cTn id="48" dur="500" fill="hold"/>
                                        <p:tgtEl>
                                          <p:spTgt spid="8201"/>
                                        </p:tgtEl>
                                        <p:attrNameLst>
                                          <p:attrName>ppt_x</p:attrName>
                                        </p:attrNameLst>
                                      </p:cBhvr>
                                      <p:tavLst>
                                        <p:tav tm="0">
                                          <p:val>
                                            <p:strVal val="#ppt_x"/>
                                          </p:val>
                                        </p:tav>
                                        <p:tav tm="100000">
                                          <p:val>
                                            <p:strVal val="#ppt_x"/>
                                          </p:val>
                                        </p:tav>
                                      </p:tavLst>
                                    </p:anim>
                                    <p:anim calcmode="lin" valueType="num">
                                      <p:cBhvr>
                                        <p:cTn id="49" dur="500" fill="hold"/>
                                        <p:tgtEl>
                                          <p:spTgt spid="820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203"/>
                                        </p:tgtEl>
                                        <p:attrNameLst>
                                          <p:attrName>style.visibility</p:attrName>
                                        </p:attrNameLst>
                                      </p:cBhvr>
                                      <p:to>
                                        <p:strVal val="visible"/>
                                      </p:to>
                                    </p:set>
                                    <p:animEffect>
                                      <p:cBhvr>
                                        <p:cTn id="52" dur="500"/>
                                        <p:tgtEl>
                                          <p:spTgt spid="8203"/>
                                        </p:tgtEl>
                                      </p:cBhvr>
                                    </p:animEffect>
                                    <p:anim calcmode="lin" valueType="num">
                                      <p:cBhvr>
                                        <p:cTn id="53" dur="500" fill="hold"/>
                                        <p:tgtEl>
                                          <p:spTgt spid="8203"/>
                                        </p:tgtEl>
                                        <p:attrNameLst>
                                          <p:attrName>ppt_x</p:attrName>
                                        </p:attrNameLst>
                                      </p:cBhvr>
                                      <p:tavLst>
                                        <p:tav tm="0">
                                          <p:val>
                                            <p:strVal val="#ppt_x"/>
                                          </p:val>
                                        </p:tav>
                                        <p:tav tm="100000">
                                          <p:val>
                                            <p:strVal val="#ppt_x"/>
                                          </p:val>
                                        </p:tav>
                                      </p:tavLst>
                                    </p:anim>
                                    <p:anim calcmode="lin" valueType="num">
                                      <p:cBhvr>
                                        <p:cTn id="54" dur="500" fill="hold"/>
                                        <p:tgtEl>
                                          <p:spTgt spid="820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202"/>
                                        </p:tgtEl>
                                        <p:attrNameLst>
                                          <p:attrName>style.visibility</p:attrName>
                                        </p:attrNameLst>
                                      </p:cBhvr>
                                      <p:to>
                                        <p:strVal val="visible"/>
                                      </p:to>
                                    </p:set>
                                    <p:animEffect>
                                      <p:cBhvr>
                                        <p:cTn id="57" dur="500"/>
                                        <p:tgtEl>
                                          <p:spTgt spid="8202"/>
                                        </p:tgtEl>
                                      </p:cBhvr>
                                    </p:animEffect>
                                    <p:anim calcmode="lin" valueType="num">
                                      <p:cBhvr>
                                        <p:cTn id="58" dur="500" fill="hold"/>
                                        <p:tgtEl>
                                          <p:spTgt spid="8202"/>
                                        </p:tgtEl>
                                        <p:attrNameLst>
                                          <p:attrName>ppt_x</p:attrName>
                                        </p:attrNameLst>
                                      </p:cBhvr>
                                      <p:tavLst>
                                        <p:tav tm="0">
                                          <p:val>
                                            <p:strVal val="#ppt_x"/>
                                          </p:val>
                                        </p:tav>
                                        <p:tav tm="100000">
                                          <p:val>
                                            <p:strVal val="#ppt_x"/>
                                          </p:val>
                                        </p:tav>
                                      </p:tavLst>
                                    </p:anim>
                                    <p:anim calcmode="lin" valueType="num">
                                      <p:cBhvr>
                                        <p:cTn id="59" dur="500" fill="hold"/>
                                        <p:tgtEl>
                                          <p:spTgt spid="820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204"/>
                                        </p:tgtEl>
                                        <p:attrNameLst>
                                          <p:attrName>style.visibility</p:attrName>
                                        </p:attrNameLst>
                                      </p:cBhvr>
                                      <p:to>
                                        <p:strVal val="visible"/>
                                      </p:to>
                                    </p:set>
                                    <p:animEffect>
                                      <p:cBhvr>
                                        <p:cTn id="62" dur="500"/>
                                        <p:tgtEl>
                                          <p:spTgt spid="8204"/>
                                        </p:tgtEl>
                                      </p:cBhvr>
                                    </p:animEffect>
                                    <p:anim calcmode="lin" valueType="num">
                                      <p:cBhvr>
                                        <p:cTn id="63" dur="500" fill="hold"/>
                                        <p:tgtEl>
                                          <p:spTgt spid="8204"/>
                                        </p:tgtEl>
                                        <p:attrNameLst>
                                          <p:attrName>ppt_x</p:attrName>
                                        </p:attrNameLst>
                                      </p:cBhvr>
                                      <p:tavLst>
                                        <p:tav tm="0">
                                          <p:val>
                                            <p:strVal val="#ppt_x"/>
                                          </p:val>
                                        </p:tav>
                                        <p:tav tm="100000">
                                          <p:val>
                                            <p:strVal val="#ppt_x"/>
                                          </p:val>
                                        </p:tav>
                                      </p:tavLst>
                                    </p:anim>
                                    <p:anim calcmode="lin" valueType="num">
                                      <p:cBhvr>
                                        <p:cTn id="64" dur="500" fill="hold"/>
                                        <p:tgtEl>
                                          <p:spTgt spid="8204"/>
                                        </p:tgtEl>
                                        <p:attrNameLst>
                                          <p:attrName>ppt_y</p:attrName>
                                        </p:attrNameLst>
                                      </p:cBhvr>
                                      <p:tavLst>
                                        <p:tav tm="0">
                                          <p:val>
                                            <p:strVal val="#ppt_y+.1"/>
                                          </p:val>
                                        </p:tav>
                                        <p:tav tm="100000">
                                          <p:val>
                                            <p:strVal val="#ppt_y"/>
                                          </p:val>
                                        </p:tav>
                                      </p:tavLst>
                                    </p:anim>
                                  </p:childTnLst>
                                </p:cTn>
                              </p:par>
                              <p:par>
                                <p:cTn id="65" presetID="22" presetClass="entr" presetSubtype="8" fill="hold" grpId="0" nodeType="withEffect">
                                  <p:stCondLst>
                                    <p:cond delay="0"/>
                                  </p:stCondLst>
                                  <p:iterate type="lt">
                                    <p:tmPct val="10000"/>
                                  </p:iterate>
                                  <p:childTnLst>
                                    <p:set>
                                      <p:cBhvr>
                                        <p:cTn id="66" dur="1" fill="hold">
                                          <p:stCondLst>
                                            <p:cond delay="0"/>
                                          </p:stCondLst>
                                        </p:cTn>
                                        <p:tgtEl>
                                          <p:spTgt spid="8205"/>
                                        </p:tgtEl>
                                        <p:attrNameLst>
                                          <p:attrName>style.visibility</p:attrName>
                                        </p:attrNameLst>
                                      </p:cBhvr>
                                      <p:to>
                                        <p:strVal val="visible"/>
                                      </p:to>
                                    </p:set>
                                    <p:animEffect transition="in" filter="wipe(left)">
                                      <p:cBhvr>
                                        <p:cTn id="67" dur="500"/>
                                        <p:tgtEl>
                                          <p:spTgt spid="8205"/>
                                        </p:tgtEl>
                                      </p:cBhvr>
                                    </p:animEffect>
                                  </p:childTnLst>
                                </p:cTn>
                              </p:par>
                              <p:par>
                                <p:cTn id="68" presetID="22" presetClass="entr" presetSubtype="8" fill="hold" grpId="0" nodeType="withEffect">
                                  <p:stCondLst>
                                    <p:cond delay="0"/>
                                  </p:stCondLst>
                                  <p:iterate type="lt">
                                    <p:tmPct val="10000"/>
                                  </p:iterate>
                                  <p:childTnLst>
                                    <p:set>
                                      <p:cBhvr>
                                        <p:cTn id="69" dur="1" fill="hold">
                                          <p:stCondLst>
                                            <p:cond delay="0"/>
                                          </p:stCondLst>
                                        </p:cTn>
                                        <p:tgtEl>
                                          <p:spTgt spid="8206"/>
                                        </p:tgtEl>
                                        <p:attrNameLst>
                                          <p:attrName>style.visibility</p:attrName>
                                        </p:attrNameLst>
                                      </p:cBhvr>
                                      <p:to>
                                        <p:strVal val="visible"/>
                                      </p:to>
                                    </p:set>
                                    <p:animEffect transition="in" filter="wipe(left)">
                                      <p:cBhvr>
                                        <p:cTn id="70" dur="500"/>
                                        <p:tgtEl>
                                          <p:spTgt spid="8206"/>
                                        </p:tgtEl>
                                      </p:cBhvr>
                                    </p:animEffect>
                                  </p:childTnLst>
                                </p:cTn>
                              </p:par>
                              <p:par>
                                <p:cTn id="71" presetID="22" presetClass="entr" presetSubtype="8" fill="hold" grpId="0" nodeType="withEffect">
                                  <p:stCondLst>
                                    <p:cond delay="0"/>
                                  </p:stCondLst>
                                  <p:iterate type="lt">
                                    <p:tmPct val="10000"/>
                                  </p:iterate>
                                  <p:childTnLst>
                                    <p:set>
                                      <p:cBhvr>
                                        <p:cTn id="72" dur="1" fill="hold">
                                          <p:stCondLst>
                                            <p:cond delay="0"/>
                                          </p:stCondLst>
                                        </p:cTn>
                                        <p:tgtEl>
                                          <p:spTgt spid="8207"/>
                                        </p:tgtEl>
                                        <p:attrNameLst>
                                          <p:attrName>style.visibility</p:attrName>
                                        </p:attrNameLst>
                                      </p:cBhvr>
                                      <p:to>
                                        <p:strVal val="visible"/>
                                      </p:to>
                                    </p:set>
                                    <p:animEffect transition="in" filter="wipe(left)">
                                      <p:cBhvr>
                                        <p:cTn id="73" dur="500"/>
                                        <p:tgtEl>
                                          <p:spTgt spid="8207"/>
                                        </p:tgtEl>
                                      </p:cBhvr>
                                    </p:animEffect>
                                  </p:childTnLst>
                                </p:cTn>
                              </p:par>
                              <p:par>
                                <p:cTn id="74" presetID="22" presetClass="entr" presetSubtype="8" fill="hold" grpId="0" nodeType="withEffect">
                                  <p:stCondLst>
                                    <p:cond delay="0"/>
                                  </p:stCondLst>
                                  <p:iterate type="lt">
                                    <p:tmPct val="10000"/>
                                  </p:iterate>
                                  <p:childTnLst>
                                    <p:set>
                                      <p:cBhvr>
                                        <p:cTn id="75" dur="1" fill="hold">
                                          <p:stCondLst>
                                            <p:cond delay="0"/>
                                          </p:stCondLst>
                                        </p:cTn>
                                        <p:tgtEl>
                                          <p:spTgt spid="8208"/>
                                        </p:tgtEl>
                                        <p:attrNameLst>
                                          <p:attrName>style.visibility</p:attrName>
                                        </p:attrNameLst>
                                      </p:cBhvr>
                                      <p:to>
                                        <p:strVal val="visible"/>
                                      </p:to>
                                    </p:set>
                                    <p:animEffect transition="in" filter="wipe(left)">
                                      <p:cBhvr>
                                        <p:cTn id="76"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8197" grpId="0" bldLvl="0" animBg="1" autoUpdateAnimBg="0"/>
      <p:bldP spid="8198" grpId="0" bldLvl="0" animBg="1" autoUpdateAnimBg="0"/>
      <p:bldP spid="8199" grpId="0" bldLvl="0" animBg="1" autoUpdateAnimBg="0"/>
      <p:bldP spid="8200" grpId="0" bldLvl="0" animBg="1" autoUpdateAnimBg="0"/>
      <p:bldP spid="8201" grpId="0" bldLvl="0" autoUpdateAnimBg="0"/>
      <p:bldP spid="8202" grpId="0" bldLvl="0" autoUpdateAnimBg="0"/>
      <p:bldP spid="8203" grpId="0" bldLvl="0" autoUpdateAnimBg="0"/>
      <p:bldP spid="8204" grpId="0" bldLvl="0" autoUpdateAnimBg="0"/>
      <p:bldP spid="8205" grpId="0" autoUpdateAnimBg="0"/>
      <p:bldP spid="8206" grpId="0" autoUpdateAnimBg="0"/>
      <p:bldP spid="8207" grpId="0" autoUpdateAnimBg="0"/>
      <p:bldP spid="820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231120" y="3064510"/>
            <a:ext cx="1963420" cy="3803015"/>
          </a:xfrm>
          <a:prstGeom prst="rect">
            <a:avLst/>
          </a:prstGeom>
        </p:spPr>
      </p:pic>
      <p:pic>
        <p:nvPicPr>
          <p:cNvPr id="5" name="图片 4" descr="花1"/>
          <p:cNvPicPr>
            <a:picLocks noChangeAspect="1"/>
          </p:cNvPicPr>
          <p:nvPr/>
        </p:nvPicPr>
        <p:blipFill>
          <a:blip r:embed="rId4" cstate="email"/>
          <a:stretch>
            <a:fillRect/>
          </a:stretch>
        </p:blipFill>
        <p:spPr>
          <a:xfrm>
            <a:off x="635" y="2992755"/>
            <a:ext cx="2496820" cy="3874770"/>
          </a:xfrm>
          <a:prstGeom prst="rect">
            <a:avLst/>
          </a:prstGeom>
        </p:spPr>
      </p:pic>
      <p:pic>
        <p:nvPicPr>
          <p:cNvPr id="6" name="图片 5" descr="花2"/>
          <p:cNvPicPr>
            <a:picLocks noChangeAspect="1"/>
          </p:cNvPicPr>
          <p:nvPr/>
        </p:nvPicPr>
        <p:blipFill>
          <a:blip r:embed="rId5" cstate="email"/>
          <a:stretch>
            <a:fillRect/>
          </a:stretch>
        </p:blipFill>
        <p:spPr>
          <a:xfrm>
            <a:off x="9868535" y="-13335"/>
            <a:ext cx="2326005" cy="1762760"/>
          </a:xfrm>
          <a:prstGeom prst="rect">
            <a:avLst/>
          </a:prstGeom>
        </p:spPr>
      </p:pic>
      <p:pic>
        <p:nvPicPr>
          <p:cNvPr id="7" name="图片 6" descr="花3"/>
          <p:cNvPicPr>
            <a:picLocks noChangeAspect="1"/>
          </p:cNvPicPr>
          <p:nvPr/>
        </p:nvPicPr>
        <p:blipFill>
          <a:blip r:embed="rId6" cstate="email"/>
          <a:stretch>
            <a:fillRect/>
          </a:stretch>
        </p:blipFill>
        <p:spPr>
          <a:xfrm>
            <a:off x="635" y="-13335"/>
            <a:ext cx="2200275" cy="165163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85590" y="3348355"/>
            <a:ext cx="4020820" cy="729615"/>
          </a:xfrm>
          <a:prstGeom prst="rect">
            <a:avLst/>
          </a:prstGeom>
          <a:noFill/>
          <a:ln>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文本框 5"/>
          <p:cNvSpPr txBox="1"/>
          <p:nvPr/>
        </p:nvSpPr>
        <p:spPr>
          <a:xfrm>
            <a:off x="4236720" y="3467735"/>
            <a:ext cx="3719195" cy="491490"/>
          </a:xfrm>
          <a:prstGeom prst="rect">
            <a:avLst/>
          </a:prstGeom>
          <a:noFill/>
        </p:spPr>
        <p:txBody>
          <a:bodyPr wrap="square" rtlCol="0">
            <a:spAutoFit/>
          </a:bodyPr>
          <a:lstStyle>
            <a:defPPr>
              <a:defRPr lang="zh-CN"/>
            </a:defPPr>
            <a:lvl1pPr>
              <a:defRPr sz="4000">
                <a:solidFill>
                  <a:schemeClr val="accent1">
                    <a:lumMod val="50000"/>
                  </a:schemeClr>
                </a:solidFill>
                <a:latin typeface="微软雅黑" panose="020B0503020204020204" charset="-122"/>
                <a:ea typeface="微软雅黑" panose="020B0503020204020204" charset="-122"/>
              </a:defRPr>
            </a:lvl1pPr>
          </a:lstStyle>
          <a:p>
            <a:pPr algn="ctr"/>
            <a:r>
              <a:rPr lang="zh-CN" altLang="en-US" sz="2600" dirty="0">
                <a:solidFill>
                  <a:srgbClr val="023D05"/>
                </a:solidFill>
              </a:rPr>
              <a:t>单击此处输入标题文本</a:t>
            </a:r>
          </a:p>
        </p:txBody>
      </p:sp>
      <p:grpSp>
        <p:nvGrpSpPr>
          <p:cNvPr id="22" name="组合 21"/>
          <p:cNvGrpSpPr/>
          <p:nvPr/>
        </p:nvGrpSpPr>
        <p:grpSpPr>
          <a:xfrm>
            <a:off x="3056255" y="3359785"/>
            <a:ext cx="935990" cy="729615"/>
            <a:chOff x="0" y="532828"/>
            <a:chExt cx="759125" cy="568897"/>
          </a:xfrm>
          <a:solidFill>
            <a:srgbClr val="023D05"/>
          </a:solidFill>
        </p:grpSpPr>
        <p:sp>
          <p:nvSpPr>
            <p:cNvPr id="23" name="矩形 22"/>
            <p:cNvSpPr/>
            <p:nvPr/>
          </p:nvSpPr>
          <p:spPr>
            <a:xfrm>
              <a:off x="0" y="532828"/>
              <a:ext cx="238791"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矩形 23"/>
            <p:cNvSpPr/>
            <p:nvPr/>
          </p:nvSpPr>
          <p:spPr>
            <a:xfrm>
              <a:off x="341410" y="532828"/>
              <a:ext cx="107228"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矩形 24"/>
            <p:cNvSpPr/>
            <p:nvPr/>
          </p:nvSpPr>
          <p:spPr>
            <a:xfrm>
              <a:off x="551257" y="532828"/>
              <a:ext cx="6746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矩形 25"/>
            <p:cNvSpPr/>
            <p:nvPr/>
          </p:nvSpPr>
          <p:spPr>
            <a:xfrm>
              <a:off x="721341" y="532828"/>
              <a:ext cx="37784" cy="568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3" name="组合 32"/>
          <p:cNvGrpSpPr/>
          <p:nvPr/>
        </p:nvGrpSpPr>
        <p:grpSpPr>
          <a:xfrm flipH="1">
            <a:off x="8212455" y="3348355"/>
            <a:ext cx="935990" cy="729615"/>
            <a:chOff x="0" y="532828"/>
            <a:chExt cx="759125" cy="568897"/>
          </a:xfrm>
          <a:solidFill>
            <a:schemeClr val="accent1"/>
          </a:solidFill>
        </p:grpSpPr>
        <p:sp>
          <p:nvSpPr>
            <p:cNvPr id="34" name="矩形 33"/>
            <p:cNvSpPr/>
            <p:nvPr/>
          </p:nvSpPr>
          <p:spPr>
            <a:xfrm>
              <a:off x="0" y="532828"/>
              <a:ext cx="238791"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341410" y="532828"/>
              <a:ext cx="107228"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36" name="矩形 35"/>
            <p:cNvSpPr/>
            <p:nvPr/>
          </p:nvSpPr>
          <p:spPr>
            <a:xfrm>
              <a:off x="551257" y="532828"/>
              <a:ext cx="6746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7" name="矩形 36"/>
            <p:cNvSpPr/>
            <p:nvPr/>
          </p:nvSpPr>
          <p:spPr>
            <a:xfrm>
              <a:off x="721341" y="532828"/>
              <a:ext cx="37784" cy="568897"/>
            </a:xfrm>
            <a:prstGeom prst="rect">
              <a:avLst/>
            </a:prstGeom>
            <a:solidFill>
              <a:srgbClr val="023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 name="文本框 2"/>
          <p:cNvSpPr txBox="1"/>
          <p:nvPr/>
        </p:nvSpPr>
        <p:spPr>
          <a:xfrm>
            <a:off x="4388485" y="2112010"/>
            <a:ext cx="3414395" cy="645160"/>
          </a:xfrm>
          <a:prstGeom prst="rect">
            <a:avLst/>
          </a:prstGeom>
          <a:noFill/>
        </p:spPr>
        <p:txBody>
          <a:bodyPr wrap="square" rtlCol="0">
            <a:spAutoFit/>
          </a:bodyPr>
          <a:lstStyle/>
          <a:p>
            <a:pPr algn="ctr"/>
            <a:r>
              <a:rPr lang="en-US" altLang="zh-CN" sz="3600" b="1">
                <a:solidFill>
                  <a:srgbClr val="023D05"/>
                </a:solidFill>
                <a:latin typeface="微软雅黑" panose="020B0503020204020204" charset="-122"/>
                <a:ea typeface="微软雅黑" panose="020B0503020204020204" charset="-122"/>
              </a:rPr>
              <a:t>PART.02</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par>
                          <p:cTn id="29" fill="hold">
                            <p:stCondLst>
                              <p:cond delay="1799"/>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299"/>
                            </p:stCondLst>
                            <p:childTnLst>
                              <p:par>
                                <p:cTn id="41" presetID="20" presetClass="entr" presetSubtype="0" fill="hold" grpId="1"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edge">
                                      <p:cBhvr>
                                        <p:cTn id="43" dur="500"/>
                                        <p:tgtEl>
                                          <p:spTgt spid="17"/>
                                        </p:tgtEl>
                                      </p:cBhvr>
                                    </p:animEffect>
                                  </p:childTnLst>
                                </p:cTn>
                              </p:par>
                            </p:childTnLst>
                          </p:cTn>
                        </p:par>
                        <p:par>
                          <p:cTn id="44" fill="hold">
                            <p:stCondLst>
                              <p:cond delay="2799"/>
                            </p:stCondLst>
                            <p:childTnLst>
                              <p:par>
                                <p:cTn id="45" presetID="2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ppt_x</p:attrName>
                                        </p:attrNameLst>
                                      </p:cBhvr>
                                      <p:tavLst>
                                        <p:tav tm="0">
                                          <p:val>
                                            <p:strVal val="#ppt_x-.2"/>
                                          </p:val>
                                        </p:tav>
                                        <p:tav tm="100000">
                                          <p:val>
                                            <p:strVal val="#ppt_x"/>
                                          </p:val>
                                        </p:tav>
                                      </p:tavLst>
                                    </p:anim>
                                    <p:anim calcmode="lin" valueType="num">
                                      <p:cBhvr>
                                        <p:cTn id="48"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animBg="1"/>
      <p:bldP spid="17" grpId="1" bldLvl="0" animBg="1"/>
      <p:bldP spid="2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花"/>
          <p:cNvPicPr>
            <a:picLocks noChangeAspect="1"/>
          </p:cNvPicPr>
          <p:nvPr/>
        </p:nvPicPr>
        <p:blipFill>
          <a:blip r:embed="rId3" cstate="email"/>
          <a:stretch>
            <a:fillRect/>
          </a:stretch>
        </p:blipFill>
        <p:spPr>
          <a:xfrm>
            <a:off x="10991215" y="4536440"/>
            <a:ext cx="1203325" cy="2331085"/>
          </a:xfrm>
          <a:prstGeom prst="rect">
            <a:avLst/>
          </a:prstGeom>
        </p:spPr>
      </p:pic>
      <p:pic>
        <p:nvPicPr>
          <p:cNvPr id="5" name="图片 4" descr="花1"/>
          <p:cNvPicPr>
            <a:picLocks noChangeAspect="1"/>
          </p:cNvPicPr>
          <p:nvPr/>
        </p:nvPicPr>
        <p:blipFill>
          <a:blip r:embed="rId4" cstate="email"/>
          <a:stretch>
            <a:fillRect/>
          </a:stretch>
        </p:blipFill>
        <p:spPr>
          <a:xfrm>
            <a:off x="635" y="4570095"/>
            <a:ext cx="1479550" cy="2297430"/>
          </a:xfrm>
          <a:prstGeom prst="rect">
            <a:avLst/>
          </a:prstGeom>
        </p:spPr>
      </p:pic>
      <p:pic>
        <p:nvPicPr>
          <p:cNvPr id="6" name="图片 5" descr="花2"/>
          <p:cNvPicPr>
            <a:picLocks noChangeAspect="1"/>
          </p:cNvPicPr>
          <p:nvPr/>
        </p:nvPicPr>
        <p:blipFill>
          <a:blip r:embed="rId5" cstate="email"/>
          <a:stretch>
            <a:fillRect/>
          </a:stretch>
        </p:blipFill>
        <p:spPr>
          <a:xfrm>
            <a:off x="10732770" y="-13335"/>
            <a:ext cx="1461770" cy="1108075"/>
          </a:xfrm>
          <a:prstGeom prst="rect">
            <a:avLst/>
          </a:prstGeom>
        </p:spPr>
      </p:pic>
      <p:pic>
        <p:nvPicPr>
          <p:cNvPr id="7" name="图片 6" descr="花3"/>
          <p:cNvPicPr>
            <a:picLocks noChangeAspect="1"/>
          </p:cNvPicPr>
          <p:nvPr/>
        </p:nvPicPr>
        <p:blipFill>
          <a:blip r:embed="rId6" cstate="email"/>
          <a:stretch>
            <a:fillRect/>
          </a:stretch>
        </p:blipFill>
        <p:spPr>
          <a:xfrm>
            <a:off x="635" y="-13335"/>
            <a:ext cx="1475740" cy="1108075"/>
          </a:xfrm>
          <a:prstGeom prst="rect">
            <a:avLst/>
          </a:prstGeom>
        </p:spPr>
      </p:pic>
      <p:sp>
        <p:nvSpPr>
          <p:cNvPr id="8" name="矩形 7"/>
          <p:cNvSpPr/>
          <p:nvPr/>
        </p:nvSpPr>
        <p:spPr>
          <a:xfrm>
            <a:off x="266065" y="321945"/>
            <a:ext cx="11659870" cy="6214110"/>
          </a:xfrm>
          <a:prstGeom prst="rect">
            <a:avLst/>
          </a:prstGeom>
          <a:noFill/>
          <a:ln w="15875">
            <a:solidFill>
              <a:srgbClr val="023D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5040" y="516255"/>
            <a:ext cx="2662555" cy="368300"/>
          </a:xfrm>
          <a:prstGeom prst="rect">
            <a:avLst/>
          </a:prstGeom>
          <a:noFill/>
        </p:spPr>
        <p:txBody>
          <a:bodyPr wrap="square" rtlCol="0">
            <a:spAutoFit/>
          </a:bodyPr>
          <a:lstStyle/>
          <a:p>
            <a:pPr algn="ctr"/>
            <a:r>
              <a:rPr lang="zh-CN" altLang="en-US" b="1">
                <a:solidFill>
                  <a:srgbClr val="023D05"/>
                </a:solidFill>
                <a:latin typeface="微软雅黑" panose="020B0503020204020204" charset="-122"/>
                <a:ea typeface="微软雅黑" panose="020B0503020204020204" charset="-122"/>
              </a:rPr>
              <a:t>单击此处输入标题文本</a:t>
            </a:r>
          </a:p>
        </p:txBody>
      </p:sp>
      <p:grpSp>
        <p:nvGrpSpPr>
          <p:cNvPr id="2" name="组合 1"/>
          <p:cNvGrpSpPr/>
          <p:nvPr/>
        </p:nvGrpSpPr>
        <p:grpSpPr>
          <a:xfrm>
            <a:off x="4159885" y="1856740"/>
            <a:ext cx="1814195" cy="2551430"/>
            <a:chOff x="3301603" y="1549004"/>
            <a:chExt cx="1243013" cy="1749028"/>
          </a:xfrm>
          <a:solidFill>
            <a:srgbClr val="023D05">
              <a:alpha val="80000"/>
            </a:srgbClr>
          </a:solidFill>
        </p:grpSpPr>
        <p:sp>
          <p:nvSpPr>
            <p:cNvPr id="3" name="Freeform 7"/>
            <p:cNvSpPr/>
            <p:nvPr/>
          </p:nvSpPr>
          <p:spPr bwMode="auto">
            <a:xfrm>
              <a:off x="3301603" y="1549004"/>
              <a:ext cx="1243013" cy="1749028"/>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9" name="矩形 24"/>
            <p:cNvSpPr>
              <a:spLocks noChangeArrowheads="1"/>
            </p:cNvSpPr>
            <p:nvPr/>
          </p:nvSpPr>
          <p:spPr bwMode="auto">
            <a:xfrm>
              <a:off x="3499247" y="1790700"/>
              <a:ext cx="431528" cy="4000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01</a:t>
              </a:r>
            </a:p>
          </p:txBody>
        </p:sp>
      </p:grpSp>
      <p:grpSp>
        <p:nvGrpSpPr>
          <p:cNvPr id="10" name="组合 9"/>
          <p:cNvGrpSpPr/>
          <p:nvPr/>
        </p:nvGrpSpPr>
        <p:grpSpPr>
          <a:xfrm>
            <a:off x="5356860" y="1856740"/>
            <a:ext cx="2552065" cy="1812290"/>
            <a:chOff x="4082654" y="1538288"/>
            <a:chExt cx="1749028" cy="1241822"/>
          </a:xfrm>
          <a:solidFill>
            <a:srgbClr val="023D05">
              <a:alpha val="80000"/>
            </a:srgbClr>
          </a:solidFill>
        </p:grpSpPr>
        <p:sp>
          <p:nvSpPr>
            <p:cNvPr id="12" name="Freeform 6"/>
            <p:cNvSpPr/>
            <p:nvPr/>
          </p:nvSpPr>
          <p:spPr bwMode="auto">
            <a:xfrm>
              <a:off x="4082654" y="1538288"/>
              <a:ext cx="1749028" cy="1241822"/>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3" name="矩形 25"/>
            <p:cNvSpPr>
              <a:spLocks noChangeArrowheads="1"/>
            </p:cNvSpPr>
            <p:nvPr/>
          </p:nvSpPr>
          <p:spPr bwMode="auto">
            <a:xfrm>
              <a:off x="5272250" y="1728787"/>
              <a:ext cx="463588" cy="39987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02</a:t>
              </a:r>
            </a:p>
          </p:txBody>
        </p:sp>
      </p:grpSp>
      <p:grpSp>
        <p:nvGrpSpPr>
          <p:cNvPr id="14" name="组合 13"/>
          <p:cNvGrpSpPr/>
          <p:nvPr/>
        </p:nvGrpSpPr>
        <p:grpSpPr>
          <a:xfrm>
            <a:off x="6094730" y="3064510"/>
            <a:ext cx="1814195" cy="2553335"/>
            <a:chOff x="4599385" y="2316957"/>
            <a:chExt cx="1243013" cy="1750219"/>
          </a:xfrm>
          <a:solidFill>
            <a:srgbClr val="023D05">
              <a:alpha val="80000"/>
            </a:srgbClr>
          </a:solidFill>
        </p:grpSpPr>
        <p:sp>
          <p:nvSpPr>
            <p:cNvPr id="15" name="Freeform 5"/>
            <p:cNvSpPr/>
            <p:nvPr/>
          </p:nvSpPr>
          <p:spPr bwMode="auto">
            <a:xfrm>
              <a:off x="4599385" y="2316957"/>
              <a:ext cx="1243013" cy="1750219"/>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6" name="矩形 26"/>
            <p:cNvSpPr>
              <a:spLocks noChangeArrowheads="1"/>
            </p:cNvSpPr>
            <p:nvPr/>
          </p:nvSpPr>
          <p:spPr bwMode="auto">
            <a:xfrm>
              <a:off x="5272088" y="3558778"/>
              <a:ext cx="471604" cy="40001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03</a:t>
              </a:r>
            </a:p>
          </p:txBody>
        </p:sp>
      </p:grpSp>
      <p:grpSp>
        <p:nvGrpSpPr>
          <p:cNvPr id="17" name="组合 16"/>
          <p:cNvGrpSpPr/>
          <p:nvPr/>
        </p:nvGrpSpPr>
        <p:grpSpPr>
          <a:xfrm>
            <a:off x="4159885" y="3804920"/>
            <a:ext cx="2553970" cy="1812925"/>
            <a:chOff x="3313510" y="2836069"/>
            <a:chExt cx="1750219" cy="1241822"/>
          </a:xfrm>
          <a:solidFill>
            <a:srgbClr val="023D05">
              <a:alpha val="80000"/>
            </a:srgbClr>
          </a:solidFill>
        </p:grpSpPr>
        <p:sp>
          <p:nvSpPr>
            <p:cNvPr id="18" name="Freeform 8"/>
            <p:cNvSpPr/>
            <p:nvPr/>
          </p:nvSpPr>
          <p:spPr bwMode="auto">
            <a:xfrm>
              <a:off x="3313510" y="2836069"/>
              <a:ext cx="1750219" cy="1241822"/>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65000"/>
                    <a:lumOff val="35000"/>
                  </a:schemeClr>
                </a:solidFill>
              </a:endParaRPr>
            </a:p>
          </p:txBody>
        </p:sp>
        <p:sp>
          <p:nvSpPr>
            <p:cNvPr id="19" name="矩形 27"/>
            <p:cNvSpPr>
              <a:spLocks noChangeArrowheads="1"/>
            </p:cNvSpPr>
            <p:nvPr/>
          </p:nvSpPr>
          <p:spPr bwMode="auto">
            <a:xfrm>
              <a:off x="3467100" y="3499247"/>
              <a:ext cx="463588" cy="3997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dirty="0">
                  <a:solidFill>
                    <a:schemeClr val="bg1"/>
                  </a:solidFill>
                  <a:latin typeface="Impact" panose="020B0806030902050204" pitchFamily="34" charset="0"/>
                  <a:ea typeface="Malgun Gothic" panose="020B0503020000020004" pitchFamily="34" charset="-127"/>
                  <a:cs typeface="Adobe Naskh Medium" panose="01010101010101010101" pitchFamily="50" charset="-78"/>
                </a:rPr>
                <a:t>04</a:t>
              </a:r>
            </a:p>
          </p:txBody>
        </p:sp>
      </p:grpSp>
      <p:sp>
        <p:nvSpPr>
          <p:cNvPr id="21" name="TextBox 23"/>
          <p:cNvSpPr txBox="1"/>
          <p:nvPr/>
        </p:nvSpPr>
        <p:spPr>
          <a:xfrm>
            <a:off x="959485" y="2056765"/>
            <a:ext cx="3089275" cy="11887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2" name="TextBox 24"/>
          <p:cNvSpPr txBox="1"/>
          <p:nvPr/>
        </p:nvSpPr>
        <p:spPr>
          <a:xfrm>
            <a:off x="2240409" y="1782731"/>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3" name="TextBox 23"/>
          <p:cNvSpPr txBox="1"/>
          <p:nvPr/>
        </p:nvSpPr>
        <p:spPr>
          <a:xfrm>
            <a:off x="959485" y="4555490"/>
            <a:ext cx="3089275" cy="1188720"/>
          </a:xfrm>
          <a:prstGeom prst="rect">
            <a:avLst/>
          </a:prstGeom>
          <a:noFill/>
        </p:spPr>
        <p:txBody>
          <a:bodyPr wrap="square" rtlCol="0">
            <a:spAutoFit/>
          </a:bodyPr>
          <a:lstStyle/>
          <a:p>
            <a:pPr algn="r">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4" name="TextBox 24"/>
          <p:cNvSpPr txBox="1"/>
          <p:nvPr/>
        </p:nvSpPr>
        <p:spPr>
          <a:xfrm>
            <a:off x="2240409" y="4281456"/>
            <a:ext cx="1808480" cy="352425"/>
          </a:xfrm>
          <a:prstGeom prst="rect">
            <a:avLst/>
          </a:prstGeom>
          <a:noFill/>
        </p:spPr>
        <p:txBody>
          <a:bodyPr wrap="none" rtlCol="0">
            <a:spAutoFit/>
          </a:bodyPr>
          <a:lstStyle/>
          <a:p>
            <a:pPr algn="r"/>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5" name="TextBox 23"/>
          <p:cNvSpPr txBox="1"/>
          <p:nvPr/>
        </p:nvSpPr>
        <p:spPr>
          <a:xfrm>
            <a:off x="8072120" y="2056765"/>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6" name="TextBox 24"/>
          <p:cNvSpPr txBox="1"/>
          <p:nvPr/>
        </p:nvSpPr>
        <p:spPr>
          <a:xfrm>
            <a:off x="8072249" y="1782731"/>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
        <p:nvSpPr>
          <p:cNvPr id="27" name="TextBox 23"/>
          <p:cNvSpPr txBox="1"/>
          <p:nvPr/>
        </p:nvSpPr>
        <p:spPr>
          <a:xfrm>
            <a:off x="8072120" y="4555490"/>
            <a:ext cx="3089275" cy="1188720"/>
          </a:xfrm>
          <a:prstGeom prst="rect">
            <a:avLst/>
          </a:prstGeom>
          <a:noFill/>
        </p:spPr>
        <p:txBody>
          <a:bodyPr wrap="square" rtlCol="0">
            <a:spAutoFit/>
          </a:bodyPr>
          <a:lstStyle/>
          <a:p>
            <a:pPr algn="l">
              <a:lnSpc>
                <a:spcPct val="150000"/>
              </a:lnSpc>
            </a:pPr>
            <a:r>
              <a:rPr sz="1200" dirty="0">
                <a:solidFill>
                  <a:schemeClr val="tx1">
                    <a:lumMod val="65000"/>
                    <a:lumOff val="35000"/>
                  </a:schemeClr>
                </a:solidFill>
                <a:latin typeface="微软雅黑" panose="020B0503020204020204" charset="-122"/>
                <a:ea typeface="微软雅黑" panose="020B0503020204020204" charset="-122"/>
                <a:cs typeface="+mn-ea"/>
                <a:sym typeface="+mn-lt"/>
              </a:rPr>
              <a:t>No matter how bad your heart has been broken, the world doesn’t stop for your grief. The sun comes right back up the next day.</a:t>
            </a:r>
            <a:endParaRPr lang="zh-CN" altLang="en-US" sz="12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28" name="TextBox 24"/>
          <p:cNvSpPr txBox="1"/>
          <p:nvPr/>
        </p:nvSpPr>
        <p:spPr>
          <a:xfrm>
            <a:off x="8072249" y="4281456"/>
            <a:ext cx="1808480" cy="352425"/>
          </a:xfrm>
          <a:prstGeom prst="rect">
            <a:avLst/>
          </a:prstGeom>
          <a:noFill/>
        </p:spPr>
        <p:txBody>
          <a:bodyPr wrap="none" rtlCol="0">
            <a:spAutoFit/>
          </a:bodyPr>
          <a:lstStyle/>
          <a:p>
            <a:pPr algn="l"/>
            <a:r>
              <a:rPr lang="zh-CN" altLang="en-US" sz="1600" b="1" dirty="0">
                <a:solidFill>
                  <a:srgbClr val="023D05"/>
                </a:solidFill>
                <a:latin typeface="微软雅黑" panose="020B0503020204020204" charset="-122"/>
                <a:ea typeface="微软雅黑" panose="020B0503020204020204" charset="-122"/>
                <a:sym typeface="+mn-ea"/>
              </a:rPr>
              <a:t>单击此处输入文本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edge">
                                      <p:cBhvr>
                                        <p:cTn id="20" dur="500"/>
                                        <p:tgtEl>
                                          <p:spTgt spid="8"/>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6" dur="500"/>
                                        <p:tgtEl>
                                          <p:spTgt spid="11"/>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ppt_x</p:attrName>
                                        </p:attrNameLst>
                                      </p:cBhvr>
                                      <p:tavLst>
                                        <p:tav tm="0">
                                          <p:val>
                                            <p:strVal val="#ppt_x"/>
                                          </p:val>
                                        </p:tav>
                                        <p:tav tm="100000">
                                          <p:val>
                                            <p:strVal val="#ppt_x"/>
                                          </p:val>
                                        </p:tav>
                                      </p:tavLst>
                                    </p:anim>
                                    <p:anim calcmode="lin" valueType="num">
                                      <p:cBhvr>
                                        <p:cTn id="41" dur="5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anim calcmode="lin" valueType="num">
                                      <p:cBhvr>
                                        <p:cTn id="55" dur="500" fill="hold"/>
                                        <p:tgtEl>
                                          <p:spTgt spid="26"/>
                                        </p:tgtEl>
                                        <p:attrNameLst>
                                          <p:attrName>ppt_x</p:attrName>
                                        </p:attrNameLst>
                                      </p:cBhvr>
                                      <p:tavLst>
                                        <p:tav tm="0">
                                          <p:val>
                                            <p:strVal val="#ppt_x"/>
                                          </p:val>
                                        </p:tav>
                                        <p:tav tm="100000">
                                          <p:val>
                                            <p:strVal val="#ppt_x"/>
                                          </p:val>
                                        </p:tav>
                                      </p:tavLst>
                                    </p:anim>
                                    <p:anim calcmode="lin" valueType="num">
                                      <p:cBhvr>
                                        <p:cTn id="56" dur="500" fill="hold"/>
                                        <p:tgtEl>
                                          <p:spTgt spid="26"/>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anim calcmode="lin" valueType="num">
                                      <p:cBhvr>
                                        <p:cTn id="65" dur="500" fill="hold"/>
                                        <p:tgtEl>
                                          <p:spTgt spid="27"/>
                                        </p:tgtEl>
                                        <p:attrNameLst>
                                          <p:attrName>ppt_x</p:attrName>
                                        </p:attrNameLst>
                                      </p:cBhvr>
                                      <p:tavLst>
                                        <p:tav tm="0">
                                          <p:val>
                                            <p:strVal val="#ppt_x"/>
                                          </p:val>
                                        </p:tav>
                                        <p:tav tm="100000">
                                          <p:val>
                                            <p:strVal val="#ppt_x"/>
                                          </p:val>
                                        </p:tav>
                                      </p:tavLst>
                                    </p:anim>
                                    <p:anim calcmode="lin" valueType="num">
                                      <p:cBhvr>
                                        <p:cTn id="66" dur="5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anim calcmode="lin" valueType="num">
                                      <p:cBhvr>
                                        <p:cTn id="70" dur="500" fill="hold"/>
                                        <p:tgtEl>
                                          <p:spTgt spid="28"/>
                                        </p:tgtEl>
                                        <p:attrNameLst>
                                          <p:attrName>ppt_x</p:attrName>
                                        </p:attrNameLst>
                                      </p:cBhvr>
                                      <p:tavLst>
                                        <p:tav tm="0">
                                          <p:val>
                                            <p:strVal val="#ppt_x"/>
                                          </p:val>
                                        </p:tav>
                                        <p:tav tm="100000">
                                          <p:val>
                                            <p:strVal val="#ppt_x"/>
                                          </p:val>
                                        </p:tav>
                                      </p:tavLst>
                                    </p:anim>
                                    <p:anim calcmode="lin" valueType="num">
                                      <p:cBhvr>
                                        <p:cTn id="71" dur="5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2"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right)">
                                      <p:cBhvr>
                                        <p:cTn id="75" dur="500"/>
                                        <p:tgtEl>
                                          <p:spTgt spid="17"/>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anim calcmode="lin" valueType="num">
                                      <p:cBhvr>
                                        <p:cTn id="85" dur="500" fill="hold"/>
                                        <p:tgtEl>
                                          <p:spTgt spid="24"/>
                                        </p:tgtEl>
                                        <p:attrNameLst>
                                          <p:attrName>ppt_x</p:attrName>
                                        </p:attrNameLst>
                                      </p:cBhvr>
                                      <p:tavLst>
                                        <p:tav tm="0">
                                          <p:val>
                                            <p:strVal val="#ppt_x"/>
                                          </p:val>
                                        </p:tav>
                                        <p:tav tm="100000">
                                          <p:val>
                                            <p:strVal val="#ppt_x"/>
                                          </p:val>
                                        </p:tav>
                                      </p:tavLst>
                                    </p:anim>
                                    <p:anim calcmode="lin" valueType="num">
                                      <p:cBhvr>
                                        <p:cTn id="86"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p:bldP spid="21" grpId="0"/>
      <p:bldP spid="22"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2147</Words>
  <Application>Microsoft Office PowerPoint</Application>
  <PresentationFormat>宽屏</PresentationFormat>
  <Paragraphs>217</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华文仿宋</vt:lpstr>
      <vt:lpstr>华文中宋</vt:lpstr>
      <vt:lpstr>宋体</vt:lpstr>
      <vt:lpstr>微软雅黑</vt:lpstr>
      <vt:lpstr>微软雅黑 Light</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2017-06-20T07:24:00Z</dcterms:created>
  <dcterms:modified xsi:type="dcterms:W3CDTF">2021-01-05T00:06:19Z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