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ppt/theme/themeOverride9.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18" r:id="rId2"/>
    <p:sldId id="291" r:id="rId3"/>
    <p:sldId id="287" r:id="rId4"/>
    <p:sldId id="267" r:id="rId5"/>
    <p:sldId id="432" r:id="rId6"/>
    <p:sldId id="431" r:id="rId7"/>
    <p:sldId id="428" r:id="rId8"/>
    <p:sldId id="268" r:id="rId9"/>
    <p:sldId id="263" r:id="rId10"/>
    <p:sldId id="429" r:id="rId11"/>
    <p:sldId id="261" r:id="rId12"/>
    <p:sldId id="284" r:id="rId13"/>
    <p:sldId id="430" r:id="rId14"/>
    <p:sldId id="270" r:id="rId15"/>
    <p:sldId id="274" r:id="rId16"/>
    <p:sldId id="445"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5905"/>
    <a:srgbClr val="F3F3F3"/>
    <a:srgbClr val="F8F8F8"/>
    <a:srgbClr val="FFFFFF"/>
    <a:srgbClr val="F04B00"/>
    <a:srgbClr val="959595"/>
    <a:srgbClr val="FF5D05"/>
    <a:srgbClr val="FF7F39"/>
    <a:srgbClr val="010103"/>
    <a:srgbClr val="EEE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snapToGrid="0">
      <p:cViewPr varScale="1">
        <p:scale>
          <a:sx n="50" d="100"/>
          <a:sy n="50" d="100"/>
        </p:scale>
        <p:origin x="-990"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FEEBD-40B6-488C-A8CA-BFCDFA65EF4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A7212-17FA-43AA-85E3-2B6D037860C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C6BB6E-E7BA-4A70-904F-7DAF486B23F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C6BB6E-E7BA-4A70-904F-7DAF486B23FE}"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Tm="5000"/>
    </mc:Choice>
    <mc:Fallback xmlns="">
      <p:transition spd="slow"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Tm="5000"/>
    </mc:Choice>
    <mc:Fallback xmlns="">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Tm="5000"/>
    </mc:Choice>
    <mc:Fallback xmlns="">
      <p:transition spd="slow" advTm="5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3000" advTm="5000"/>
    </mc:Choice>
    <mc:Fallback xmlns="">
      <p:transition spd="slow"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2.xml"/><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notesSlide" Target="../notesSlides/notesSlide9.xml"/><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slideLayout" Target="../slideLayouts/slideLayout1.xml"/><Relationship Id="rId16" Type="http://schemas.openxmlformats.org/officeDocument/2006/relationships/image" Target="../media/image27.png"/><Relationship Id="rId1" Type="http://schemas.openxmlformats.org/officeDocument/2006/relationships/themeOverride" Target="../theme/themeOverride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7E4"/>
        </a:solidFill>
        <a:effectLst/>
      </p:bgPr>
    </p:bg>
    <p:spTree>
      <p:nvGrpSpPr>
        <p:cNvPr id="1" name=""/>
        <p:cNvGrpSpPr/>
        <p:nvPr/>
      </p:nvGrpSpPr>
      <p:grpSpPr>
        <a:xfrm>
          <a:off x="0" y="0"/>
          <a:ext cx="0" cy="0"/>
          <a:chOff x="0" y="0"/>
          <a:chExt cx="0" cy="0"/>
        </a:xfrm>
      </p:grpSpPr>
      <p:pic>
        <p:nvPicPr>
          <p:cNvPr id="7" name="图片 6" descr="C:\Users\Administrator\Desktop\未标题-1.png未标题-1"/>
          <p:cNvPicPr>
            <a:picLocks noChangeAspect="1"/>
          </p:cNvPicPr>
          <p:nvPr/>
        </p:nvPicPr>
        <p:blipFill>
          <a:blip r:embed="rId3"/>
          <a:stretch>
            <a:fillRect/>
          </a:stretch>
        </p:blipFill>
        <p:spPr>
          <a:xfrm>
            <a:off x="-5715" y="635"/>
            <a:ext cx="12219305" cy="6863080"/>
          </a:xfrm>
          <a:prstGeom prst="rect">
            <a:avLst/>
          </a:prstGeom>
        </p:spPr>
      </p:pic>
      <p:grpSp>
        <p:nvGrpSpPr>
          <p:cNvPr id="15" name="组合 14"/>
          <p:cNvGrpSpPr/>
          <p:nvPr/>
        </p:nvGrpSpPr>
        <p:grpSpPr>
          <a:xfrm>
            <a:off x="3484245" y="889635"/>
            <a:ext cx="4965065" cy="2037715"/>
            <a:chOff x="5487" y="2330"/>
            <a:chExt cx="7819" cy="3209"/>
          </a:xfrm>
        </p:grpSpPr>
        <p:sp>
          <p:nvSpPr>
            <p:cNvPr id="76" name="TextBox 36"/>
            <p:cNvSpPr txBox="1"/>
            <p:nvPr/>
          </p:nvSpPr>
          <p:spPr>
            <a:xfrm>
              <a:off x="6303" y="3677"/>
              <a:ext cx="6619" cy="871"/>
            </a:xfrm>
            <a:prstGeom prst="rect">
              <a:avLst/>
            </a:prstGeom>
            <a:noFill/>
          </p:spPr>
          <p:txBody>
            <a:bodyPr wrap="square" rtlCol="0">
              <a:spAutoFit/>
            </a:bodyPr>
            <a:lstStyle/>
            <a:p>
              <a:pPr algn="ctr">
                <a:lnSpc>
                  <a:spcPct val="125000"/>
                </a:lnSpc>
                <a:spcAft>
                  <a:spcPts val="600"/>
                </a:spcAft>
              </a:pPr>
              <a:r>
                <a:rPr lang="zh-CN" altLang="en-US" sz="2400">
                  <a:ln w="0"/>
                  <a:solidFill>
                    <a:srgbClr val="959595"/>
                  </a:solidFill>
                  <a:effectLst/>
                  <a:latin typeface="微软雅黑 Light" panose="020B0502040204020203" pitchFamily="34" charset="-122"/>
                  <a:ea typeface="微软雅黑 Light" panose="020B0502040204020203" pitchFamily="34" charset="-122"/>
                </a:rPr>
                <a:t>张某某</a:t>
              </a:r>
              <a:r>
                <a:rPr lang="zh-CN" altLang="en-US" sz="2400">
                  <a:ln w="0"/>
                  <a:solidFill>
                    <a:srgbClr val="959595"/>
                  </a:solidFill>
                  <a:effectLst/>
                  <a:latin typeface="微软雅黑 Light" panose="020B0502040204020203" pitchFamily="34" charset="-122"/>
                  <a:ea typeface="微软雅黑 Light" panose="020B0502040204020203" pitchFamily="34" charset="-122"/>
                  <a:sym typeface="+mn-ea"/>
                </a:rPr>
                <a:t>汇报</a:t>
              </a:r>
              <a:r>
                <a:rPr lang="zh-CN" altLang="en-US" sz="2400">
                  <a:ln w="0"/>
                  <a:solidFill>
                    <a:srgbClr val="959595"/>
                  </a:solidFill>
                  <a:effectLst/>
                  <a:latin typeface="微软雅黑 Light" panose="020B0502040204020203" pitchFamily="34" charset="-122"/>
                  <a:ea typeface="微软雅黑 Light" panose="020B0502040204020203" pitchFamily="34" charset="-122"/>
                </a:rPr>
                <a:t>   </a:t>
              </a:r>
              <a:r>
                <a:rPr lang="en-US" sz="2400">
                  <a:ln w="0"/>
                  <a:solidFill>
                    <a:srgbClr val="959595"/>
                  </a:solidFill>
                  <a:effectLst/>
                  <a:latin typeface="微软雅黑 Light" panose="020B0502040204020203" pitchFamily="34" charset="-122"/>
                  <a:ea typeface="微软雅黑 Light" panose="020B0502040204020203" pitchFamily="34" charset="-122"/>
                </a:rPr>
                <a:t>202X/11/14</a:t>
              </a:r>
            </a:p>
          </p:txBody>
        </p:sp>
        <p:sp>
          <p:nvSpPr>
            <p:cNvPr id="74" name="_3"/>
            <p:cNvSpPr/>
            <p:nvPr/>
          </p:nvSpPr>
          <p:spPr>
            <a:xfrm>
              <a:off x="8995" y="2330"/>
              <a:ext cx="4311" cy="1377"/>
            </a:xfrm>
            <a:prstGeom prst="rect">
              <a:avLst/>
            </a:prstGeom>
            <a:effectLst/>
          </p:spPr>
          <p:txBody>
            <a:bodyPr wrap="square">
              <a:spAutoFit/>
            </a:bodyPr>
            <a:lstStyle/>
            <a:p>
              <a:pPr algn="l"/>
              <a:r>
                <a:rPr lang="zh-CN" altLang="en-US" sz="4800">
                  <a:solidFill>
                    <a:srgbClr val="FB5905"/>
                  </a:solidFill>
                  <a:effectLst/>
                  <a:latin typeface="+mj-ea"/>
                  <a:ea typeface="+mj-ea"/>
                </a:rPr>
                <a:t>商务通用</a:t>
              </a:r>
            </a:p>
          </p:txBody>
        </p:sp>
        <p:sp>
          <p:nvSpPr>
            <p:cNvPr id="9" name="_3"/>
            <p:cNvSpPr/>
            <p:nvPr/>
          </p:nvSpPr>
          <p:spPr>
            <a:xfrm>
              <a:off x="5487" y="2330"/>
              <a:ext cx="3726" cy="1532"/>
            </a:xfrm>
            <a:prstGeom prst="rect">
              <a:avLst/>
            </a:prstGeom>
            <a:effectLst/>
          </p:spPr>
          <p:txBody>
            <a:bodyPr wrap="square">
              <a:spAutoFit/>
            </a:bodyPr>
            <a:lstStyle/>
            <a:p>
              <a:pPr algn="l"/>
              <a:r>
                <a:rPr lang="en-US" altLang="zh-CN" sz="5400">
                  <a:solidFill>
                    <a:srgbClr val="FB5905"/>
                  </a:solidFill>
                  <a:effectLst/>
                  <a:latin typeface="+mj-ea"/>
                  <a:ea typeface="+mj-ea"/>
                </a:rPr>
                <a:t>LOGO</a:t>
              </a:r>
            </a:p>
          </p:txBody>
        </p:sp>
        <p:sp>
          <p:nvSpPr>
            <p:cNvPr id="13" name="_3"/>
            <p:cNvSpPr/>
            <p:nvPr/>
          </p:nvSpPr>
          <p:spPr>
            <a:xfrm>
              <a:off x="8526" y="2330"/>
              <a:ext cx="1260" cy="555"/>
            </a:xfrm>
            <a:prstGeom prst="rect">
              <a:avLst/>
            </a:prstGeom>
            <a:effectLst/>
          </p:spPr>
          <p:txBody>
            <a:bodyPr wrap="square">
              <a:spAutoFit/>
            </a:bodyPr>
            <a:lstStyle/>
            <a:p>
              <a:pPr algn="l"/>
              <a:r>
                <a:rPr lang="zh-CN" altLang="en-US" sz="1600">
                  <a:solidFill>
                    <a:srgbClr val="FB5905"/>
                  </a:solidFill>
                  <a:effectLst/>
                  <a:latin typeface="+mj-ea"/>
                  <a:ea typeface="+mj-ea"/>
                </a:rPr>
                <a:t>®</a:t>
              </a:r>
            </a:p>
          </p:txBody>
        </p:sp>
        <p:sp>
          <p:nvSpPr>
            <p:cNvPr id="14" name="_3"/>
            <p:cNvSpPr/>
            <p:nvPr/>
          </p:nvSpPr>
          <p:spPr>
            <a:xfrm>
              <a:off x="8066" y="4620"/>
              <a:ext cx="3094" cy="919"/>
            </a:xfrm>
            <a:prstGeom prst="rect">
              <a:avLst/>
            </a:prstGeom>
            <a:effectLst/>
          </p:spPr>
          <p:txBody>
            <a:bodyPr wrap="square">
              <a:spAutoFit/>
            </a:bodyPr>
            <a:lstStyle/>
            <a:p>
              <a:pPr algn="ctr"/>
              <a:r>
                <a:rPr lang="en-US" altLang="zh-CN" sz="3200">
                  <a:solidFill>
                    <a:srgbClr val="FB5905"/>
                  </a:solidFill>
                  <a:effectLst/>
                  <a:latin typeface="微软雅黑 Light" panose="020B0502040204020203" pitchFamily="34" charset="-122"/>
                  <a:ea typeface="微软雅黑 Light" panose="020B0502040204020203" pitchFamily="34" charset="-122"/>
                </a:rPr>
                <a:t>20XX</a:t>
              </a:r>
            </a:p>
          </p:txBody>
        </p:sp>
      </p:grpSp>
      <p:pic>
        <p:nvPicPr>
          <p:cNvPr id="16" name="图片 15" descr="e3a258b1fd38b5d6f7ec2f5c0eedfc75"/>
          <p:cNvPicPr>
            <a:picLocks noChangeAspect="1"/>
          </p:cNvPicPr>
          <p:nvPr/>
        </p:nvPicPr>
        <p:blipFill>
          <a:blip r:embed="rId4"/>
          <a:stretch>
            <a:fillRect/>
          </a:stretch>
        </p:blipFill>
        <p:spPr>
          <a:xfrm>
            <a:off x="3744913" y="3088005"/>
            <a:ext cx="4718050" cy="3211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Tm="5000"/>
    </mc:Choice>
    <mc:Fallback xmlns="">
      <p:transition spd="slow"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381500" y="1191260"/>
            <a:ext cx="3428365" cy="384810"/>
          </a:xfrm>
          <a:prstGeom prst="rect">
            <a:avLst/>
          </a:prstGeom>
          <a:noFill/>
        </p:spPr>
        <p:txBody>
          <a:bodyPr wrap="square" rtlCol="0">
            <a:spAutoFit/>
          </a:bodyPr>
          <a:lstStyle/>
          <a:p>
            <a:pPr algn="ctr"/>
            <a:r>
              <a:rPr lang="zh-CN" altLang="en-US">
                <a:solidFill>
                  <a:srgbClr val="FB5905"/>
                </a:solidFill>
              </a:rPr>
              <a:t>创优质品牌，铸一流企业形象</a:t>
            </a:r>
          </a:p>
        </p:txBody>
      </p:sp>
      <p:sp>
        <p:nvSpPr>
          <p:cNvPr id="14" name="文本框 13"/>
          <p:cNvSpPr txBox="1"/>
          <p:nvPr/>
        </p:nvSpPr>
        <p:spPr>
          <a:xfrm>
            <a:off x="4337368" y="1576070"/>
            <a:ext cx="3516630" cy="243840"/>
          </a:xfrm>
          <a:prstGeom prst="rect">
            <a:avLst/>
          </a:prstGeom>
          <a:noFill/>
        </p:spPr>
        <p:txBody>
          <a:bodyPr wrap="square" rtlCol="0">
            <a:spAutoFit/>
          </a:bodyPr>
          <a:lstStyle/>
          <a:p>
            <a:pPr algn="ctr"/>
            <a:r>
              <a:rPr lang="zh-CN" altLang="en-US" sz="1000">
                <a:solidFill>
                  <a:srgbClr val="959595"/>
                </a:solidFill>
              </a:rPr>
              <a:t>A quality brand, casting the first-class corporate image</a:t>
            </a:r>
          </a:p>
        </p:txBody>
      </p:sp>
      <p:grpSp>
        <p:nvGrpSpPr>
          <p:cNvPr id="18" name="组合 17"/>
          <p:cNvGrpSpPr/>
          <p:nvPr/>
        </p:nvGrpSpPr>
        <p:grpSpPr>
          <a:xfrm>
            <a:off x="1005840" y="2921635"/>
            <a:ext cx="1960880" cy="2112645"/>
            <a:chOff x="4353" y="2505"/>
            <a:chExt cx="3088" cy="3327"/>
          </a:xfrm>
        </p:grpSpPr>
        <p:sp>
          <p:nvSpPr>
            <p:cNvPr id="15" name="椭圆 14"/>
            <p:cNvSpPr/>
            <p:nvPr/>
          </p:nvSpPr>
          <p:spPr>
            <a:xfrm>
              <a:off x="4799" y="2505"/>
              <a:ext cx="2195" cy="21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544"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1</a:t>
              </a:r>
            </a:p>
          </p:txBody>
        </p:sp>
        <p:sp>
          <p:nvSpPr>
            <p:cNvPr id="16" name="文本框 15"/>
            <p:cNvSpPr txBox="1"/>
            <p:nvPr/>
          </p:nvSpPr>
          <p:spPr>
            <a:xfrm>
              <a:off x="5179"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17" name="文本框 16"/>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grpSp>
        <p:nvGrpSpPr>
          <p:cNvPr id="19" name="组合 18"/>
          <p:cNvGrpSpPr/>
          <p:nvPr/>
        </p:nvGrpSpPr>
        <p:grpSpPr>
          <a:xfrm>
            <a:off x="3764280" y="2921635"/>
            <a:ext cx="1960880" cy="2113280"/>
            <a:chOff x="4353" y="2505"/>
            <a:chExt cx="3088" cy="3328"/>
          </a:xfrm>
        </p:grpSpPr>
        <p:sp>
          <p:nvSpPr>
            <p:cNvPr id="20" name="椭圆 19"/>
            <p:cNvSpPr/>
            <p:nvPr/>
          </p:nvSpPr>
          <p:spPr>
            <a:xfrm>
              <a:off x="4799" y="2505"/>
              <a:ext cx="2195" cy="21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642"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2</a:t>
              </a:r>
            </a:p>
          </p:txBody>
        </p:sp>
        <p:sp>
          <p:nvSpPr>
            <p:cNvPr id="22" name="文本框 21"/>
            <p:cNvSpPr txBox="1"/>
            <p:nvPr/>
          </p:nvSpPr>
          <p:spPr>
            <a:xfrm>
              <a:off x="4989"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23" name="文本框 22"/>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grpSp>
        <p:nvGrpSpPr>
          <p:cNvPr id="34" name="组合 33"/>
          <p:cNvGrpSpPr/>
          <p:nvPr/>
        </p:nvGrpSpPr>
        <p:grpSpPr>
          <a:xfrm>
            <a:off x="6522720" y="2921635"/>
            <a:ext cx="1960880" cy="2113280"/>
            <a:chOff x="4353" y="2505"/>
            <a:chExt cx="3088" cy="3328"/>
          </a:xfrm>
        </p:grpSpPr>
        <p:sp>
          <p:nvSpPr>
            <p:cNvPr id="35" name="椭圆 34"/>
            <p:cNvSpPr/>
            <p:nvPr/>
          </p:nvSpPr>
          <p:spPr>
            <a:xfrm>
              <a:off x="4799" y="2505"/>
              <a:ext cx="2195" cy="2195"/>
            </a:xfrm>
            <a:prstGeom prst="ellipse">
              <a:avLst/>
            </a:prstGeom>
            <a:gradFill>
              <a:gsLst>
                <a:gs pos="0">
                  <a:srgbClr val="FF7F39"/>
                </a:gs>
                <a:gs pos="100000">
                  <a:srgbClr val="FF5D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673"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3</a:t>
              </a:r>
            </a:p>
          </p:txBody>
        </p:sp>
        <p:sp>
          <p:nvSpPr>
            <p:cNvPr id="37" name="文本框 36"/>
            <p:cNvSpPr txBox="1"/>
            <p:nvPr/>
          </p:nvSpPr>
          <p:spPr>
            <a:xfrm>
              <a:off x="5079"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38" name="文本框 37"/>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grpSp>
        <p:nvGrpSpPr>
          <p:cNvPr id="39" name="组合 38"/>
          <p:cNvGrpSpPr/>
          <p:nvPr/>
        </p:nvGrpSpPr>
        <p:grpSpPr>
          <a:xfrm>
            <a:off x="9281160" y="2921635"/>
            <a:ext cx="1960880" cy="2113280"/>
            <a:chOff x="4353" y="2505"/>
            <a:chExt cx="3088" cy="3328"/>
          </a:xfrm>
        </p:grpSpPr>
        <p:sp>
          <p:nvSpPr>
            <p:cNvPr id="40" name="椭圆 39"/>
            <p:cNvSpPr/>
            <p:nvPr/>
          </p:nvSpPr>
          <p:spPr>
            <a:xfrm>
              <a:off x="4799" y="2505"/>
              <a:ext cx="2195" cy="21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5660"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4</a:t>
              </a:r>
            </a:p>
          </p:txBody>
        </p:sp>
        <p:sp>
          <p:nvSpPr>
            <p:cNvPr id="42" name="文本框 41"/>
            <p:cNvSpPr txBox="1"/>
            <p:nvPr/>
          </p:nvSpPr>
          <p:spPr>
            <a:xfrm>
              <a:off x="5115"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43" name="文本框 42"/>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未标题-1.png未标题-1"/>
          <p:cNvPicPr>
            <a:picLocks noChangeAspect="1"/>
          </p:cNvPicPr>
          <p:nvPr/>
        </p:nvPicPr>
        <p:blipFill>
          <a:blip r:embed="rId4">
            <a:lum bright="-6000"/>
          </a:blip>
          <a:stretch>
            <a:fillRect/>
          </a:stretch>
        </p:blipFill>
        <p:spPr>
          <a:xfrm>
            <a:off x="-8572" y="-22860"/>
            <a:ext cx="12209780" cy="6904355"/>
          </a:xfrm>
          <a:prstGeom prst="rect">
            <a:avLst/>
          </a:prstGeom>
        </p:spPr>
      </p:pic>
      <p:grpSp>
        <p:nvGrpSpPr>
          <p:cNvPr id="27" name="组合 26"/>
          <p:cNvGrpSpPr/>
          <p:nvPr/>
        </p:nvGrpSpPr>
        <p:grpSpPr>
          <a:xfrm>
            <a:off x="1307465" y="1949668"/>
            <a:ext cx="4554299" cy="2959299"/>
            <a:chOff x="874713" y="2850843"/>
            <a:chExt cx="4554299" cy="2959299"/>
          </a:xfrm>
        </p:grpSpPr>
        <p:sp>
          <p:nvSpPr>
            <p:cNvPr id="28" name="矩形 27"/>
            <p:cNvSpPr/>
            <p:nvPr/>
          </p:nvSpPr>
          <p:spPr>
            <a:xfrm>
              <a:off x="874713" y="3527952"/>
              <a:ext cx="4554299" cy="228219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用户可以在投影仪或者计算机上进行也可以将文稿打印出来制作成胶片用户可以在投影仪或者计算机上进行也可以将文稿打印出来制作成胶片用</a:t>
              </a:r>
            </a:p>
            <a:p>
              <a:pPr algn="just">
                <a:lnSpc>
                  <a:spcPct val="120000"/>
                </a:lnSpc>
              </a:pPr>
              <a:endParaRPr lang="zh-CN" altLang="en-US" sz="12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just">
                <a:lnSpc>
                  <a:spcPct val="120000"/>
                </a:lnSpc>
              </a:pPr>
              <a:r>
                <a:rPr lang="zh-CN" altLang="en-US" sz="12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者计算机上进行也可以将文稿打印出来制作成胶片</a:t>
              </a:r>
            </a:p>
            <a:p>
              <a:pPr algn="just">
                <a:lnSpc>
                  <a:spcPct val="120000"/>
                </a:lnSpc>
              </a:pPr>
              <a:endParaRPr lang="zh-CN" altLang="en-US" sz="12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just">
                <a:lnSpc>
                  <a:spcPct val="120000"/>
                </a:lnSpc>
              </a:pPr>
              <a:r>
                <a:rPr lang="zh-CN" altLang="en-US" sz="12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用户可以在投影仪或者计算机上进行也可以将文稿打印出来制作成胶片用户可以在投影仪或者计算机上进行也可以将文稿打印出来制作成胶片</a:t>
              </a:r>
            </a:p>
            <a:p>
              <a:pPr algn="just">
                <a:lnSpc>
                  <a:spcPct val="120000"/>
                </a:lnSpc>
              </a:pPr>
              <a:endParaRPr lang="zh-CN" altLang="en-US" sz="12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9" name="矩形 28"/>
            <p:cNvSpPr/>
            <p:nvPr/>
          </p:nvSpPr>
          <p:spPr>
            <a:xfrm>
              <a:off x="874713" y="2850843"/>
              <a:ext cx="2050552" cy="53022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a:solidFill>
                    <a:schemeClr val="bg1"/>
                  </a:solidFill>
                  <a:latin typeface="+mn-ea"/>
                  <a:sym typeface="微软雅黑 Light" panose="020B0502040204020203" pitchFamily="34" charset="-122"/>
                </a:rPr>
                <a:t>标题文字添加</a:t>
              </a:r>
            </a:p>
          </p:txBody>
        </p:sp>
      </p:grpSp>
      <p:sp>
        <p:nvSpPr>
          <p:cNvPr id="6" name="椭圆 5"/>
          <p:cNvSpPr/>
          <p:nvPr/>
        </p:nvSpPr>
        <p:spPr>
          <a:xfrm>
            <a:off x="6767195" y="1433830"/>
            <a:ext cx="1838325" cy="1838325"/>
          </a:xfrm>
          <a:prstGeom prst="ellipse">
            <a:avLst/>
          </a:prstGeom>
          <a:solidFill>
            <a:schemeClr val="bg1"/>
          </a:solidFill>
          <a:ln>
            <a:noFill/>
          </a:ln>
          <a:effectLst>
            <a:outerShdw blurRad="165100" dist="38100" dir="2700000" algn="tl" rotWithShape="0">
              <a:srgbClr val="F04B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040245" y="2160270"/>
            <a:ext cx="1292225" cy="384810"/>
          </a:xfrm>
          <a:prstGeom prst="rect">
            <a:avLst/>
          </a:prstGeom>
          <a:noFill/>
        </p:spPr>
        <p:txBody>
          <a:bodyPr wrap="none" rtlCol="0" anchor="t">
            <a:spAutoFit/>
          </a:bodyPr>
          <a:lstStyle/>
          <a:p>
            <a:pPr algn="ctr"/>
            <a:r>
              <a:rPr lang="en-US" altLang="zh-CN" b="1">
                <a:solidFill>
                  <a:srgbClr val="FB5905"/>
                </a:solidFill>
                <a:effectLst>
                  <a:innerShdw blurRad="63500" dist="50800" dir="13500000">
                    <a:prstClr val="black">
                      <a:alpha val="20000"/>
                    </a:prstClr>
                  </a:innerShdw>
                </a:effectLst>
                <a:latin typeface="+mj-ea"/>
                <a:ea typeface="+mj-ea"/>
                <a:cs typeface="Arial" panose="020B0604020202020204" pitchFamily="34" charset="0"/>
                <a:sym typeface="微软雅黑 Light" panose="020B0502040204020203" pitchFamily="34" charset="-122"/>
              </a:rPr>
              <a:t>Strengths</a:t>
            </a:r>
          </a:p>
        </p:txBody>
      </p:sp>
      <p:sp>
        <p:nvSpPr>
          <p:cNvPr id="8" name="椭圆 7"/>
          <p:cNvSpPr/>
          <p:nvPr/>
        </p:nvSpPr>
        <p:spPr>
          <a:xfrm>
            <a:off x="9193530" y="1433830"/>
            <a:ext cx="1838325" cy="1838325"/>
          </a:xfrm>
          <a:prstGeom prst="ellipse">
            <a:avLst/>
          </a:prstGeom>
          <a:solidFill>
            <a:schemeClr val="bg1"/>
          </a:solidFill>
          <a:ln>
            <a:noFill/>
          </a:ln>
          <a:effectLst>
            <a:outerShdw blurRad="165100" dist="38100" dir="2700000" algn="tl" rotWithShape="0">
              <a:srgbClr val="F04B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324340" y="2160270"/>
            <a:ext cx="1577340" cy="384810"/>
          </a:xfrm>
          <a:prstGeom prst="rect">
            <a:avLst/>
          </a:prstGeom>
          <a:noFill/>
        </p:spPr>
        <p:txBody>
          <a:bodyPr wrap="none" rtlCol="0" anchor="t">
            <a:spAutoFit/>
          </a:bodyPr>
          <a:lstStyle/>
          <a:p>
            <a:pPr algn="ctr"/>
            <a:r>
              <a:rPr lang="en-US" altLang="zh-CN" b="1">
                <a:solidFill>
                  <a:srgbClr val="FB5905"/>
                </a:solidFill>
                <a:effectLst>
                  <a:innerShdw blurRad="63500" dist="50800" dir="13500000">
                    <a:prstClr val="black">
                      <a:alpha val="20000"/>
                    </a:prstClr>
                  </a:innerShdw>
                </a:effectLst>
                <a:latin typeface="+mj-ea"/>
                <a:ea typeface="+mj-ea"/>
                <a:cs typeface="Arial" panose="020B0604020202020204" pitchFamily="34" charset="0"/>
                <a:sym typeface="微软雅黑 Light" panose="020B0502040204020203" pitchFamily="34" charset="-122"/>
              </a:rPr>
              <a:t>Weaknesses</a:t>
            </a:r>
          </a:p>
        </p:txBody>
      </p:sp>
      <p:sp>
        <p:nvSpPr>
          <p:cNvPr id="10" name="椭圆 9"/>
          <p:cNvSpPr/>
          <p:nvPr/>
        </p:nvSpPr>
        <p:spPr>
          <a:xfrm>
            <a:off x="6767195" y="3587750"/>
            <a:ext cx="1838325" cy="1838325"/>
          </a:xfrm>
          <a:prstGeom prst="ellipse">
            <a:avLst/>
          </a:prstGeom>
          <a:solidFill>
            <a:schemeClr val="bg1"/>
          </a:solidFill>
          <a:ln>
            <a:noFill/>
          </a:ln>
          <a:effectLst>
            <a:outerShdw blurRad="165100" dist="38100" dir="2700000" algn="tl" rotWithShape="0">
              <a:srgbClr val="F04B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06565" y="4314190"/>
            <a:ext cx="1760220" cy="384810"/>
          </a:xfrm>
          <a:prstGeom prst="rect">
            <a:avLst/>
          </a:prstGeom>
          <a:noFill/>
        </p:spPr>
        <p:txBody>
          <a:bodyPr wrap="none" rtlCol="0" anchor="t">
            <a:spAutoFit/>
          </a:bodyPr>
          <a:lstStyle/>
          <a:p>
            <a:pPr algn="ctr"/>
            <a:r>
              <a:rPr lang="en-US" altLang="zh-CN" b="1">
                <a:solidFill>
                  <a:srgbClr val="FB5905"/>
                </a:solidFill>
                <a:effectLst>
                  <a:innerShdw blurRad="63500" dist="50800" dir="13500000">
                    <a:prstClr val="black">
                      <a:alpha val="20000"/>
                    </a:prstClr>
                  </a:innerShdw>
                </a:effectLst>
                <a:latin typeface="+mj-ea"/>
                <a:ea typeface="+mj-ea"/>
                <a:cs typeface="Arial" panose="020B0604020202020204" pitchFamily="34" charset="0"/>
                <a:sym typeface="微软雅黑 Light" panose="020B0502040204020203" pitchFamily="34" charset="-122"/>
              </a:rPr>
              <a:t>opportunities</a:t>
            </a:r>
          </a:p>
        </p:txBody>
      </p:sp>
      <p:sp>
        <p:nvSpPr>
          <p:cNvPr id="12" name="椭圆 11"/>
          <p:cNvSpPr/>
          <p:nvPr/>
        </p:nvSpPr>
        <p:spPr>
          <a:xfrm>
            <a:off x="9193530" y="3587750"/>
            <a:ext cx="1838325" cy="1838325"/>
          </a:xfrm>
          <a:prstGeom prst="ellipse">
            <a:avLst/>
          </a:prstGeom>
          <a:solidFill>
            <a:schemeClr val="bg1"/>
          </a:solidFill>
          <a:ln>
            <a:noFill/>
          </a:ln>
          <a:effectLst>
            <a:outerShdw blurRad="165100" dist="38100" dir="2700000" algn="tl" rotWithShape="0">
              <a:srgbClr val="F04B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615805" y="4314190"/>
            <a:ext cx="993775" cy="384810"/>
          </a:xfrm>
          <a:prstGeom prst="rect">
            <a:avLst/>
          </a:prstGeom>
          <a:noFill/>
        </p:spPr>
        <p:txBody>
          <a:bodyPr wrap="none" rtlCol="0" anchor="t">
            <a:spAutoFit/>
          </a:bodyPr>
          <a:lstStyle/>
          <a:p>
            <a:pPr algn="ctr"/>
            <a:r>
              <a:rPr lang="en-US" altLang="zh-CN" b="1">
                <a:solidFill>
                  <a:srgbClr val="FB5905"/>
                </a:solidFill>
                <a:effectLst>
                  <a:innerShdw blurRad="63500" dist="50800" dir="13500000">
                    <a:prstClr val="black">
                      <a:alpha val="20000"/>
                    </a:prstClr>
                  </a:innerShdw>
                </a:effectLst>
                <a:latin typeface="+mj-ea"/>
                <a:ea typeface="+mj-ea"/>
                <a:cs typeface="Arial" panose="020B0604020202020204" pitchFamily="34" charset="0"/>
                <a:sym typeface="微软雅黑 Light" panose="020B0502040204020203" pitchFamily="34" charset="-122"/>
              </a:rPr>
              <a:t>threats</a:t>
            </a: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3070860" y="3331210"/>
            <a:ext cx="966470" cy="966470"/>
          </a:xfrm>
          <a:prstGeom prst="ellipse">
            <a:avLst/>
          </a:prstGeom>
          <a:gradFill>
            <a:gsLst>
              <a:gs pos="0">
                <a:srgbClr val="FF7F39"/>
              </a:gs>
              <a:gs pos="100000">
                <a:srgbClr val="FF5D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765675" y="3331210"/>
            <a:ext cx="966470" cy="966470"/>
          </a:xfrm>
          <a:prstGeom prst="ellipse">
            <a:avLst/>
          </a:prstGeom>
          <a:gradFill>
            <a:gsLst>
              <a:gs pos="0">
                <a:srgbClr val="FF7F39"/>
              </a:gs>
              <a:gs pos="100000">
                <a:srgbClr val="FF5D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460490" y="3331210"/>
            <a:ext cx="966470" cy="966470"/>
          </a:xfrm>
          <a:prstGeom prst="ellipse">
            <a:avLst/>
          </a:prstGeom>
          <a:gradFill>
            <a:gsLst>
              <a:gs pos="0">
                <a:srgbClr val="FF7F39"/>
              </a:gs>
              <a:gs pos="100000">
                <a:srgbClr val="FF5D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155305" y="3331210"/>
            <a:ext cx="966470" cy="966470"/>
          </a:xfrm>
          <a:prstGeom prst="ellipse">
            <a:avLst/>
          </a:prstGeom>
          <a:gradFill>
            <a:gsLst>
              <a:gs pos="0">
                <a:srgbClr val="FF7F39"/>
              </a:gs>
              <a:gs pos="100000">
                <a:srgbClr val="FF5D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850120" y="3331210"/>
            <a:ext cx="966470" cy="966470"/>
          </a:xfrm>
          <a:prstGeom prst="ellipse">
            <a:avLst/>
          </a:prstGeom>
          <a:gradFill>
            <a:gsLst>
              <a:gs pos="0">
                <a:srgbClr val="FF7F39"/>
              </a:gs>
              <a:gs pos="100000">
                <a:srgbClr val="FF5D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376045" y="3331210"/>
            <a:ext cx="966470" cy="966470"/>
          </a:xfrm>
          <a:prstGeom prst="ellipse">
            <a:avLst/>
          </a:prstGeom>
          <a:gradFill>
            <a:gsLst>
              <a:gs pos="0">
                <a:srgbClr val="FF7F39"/>
              </a:gs>
              <a:gs pos="100000">
                <a:srgbClr val="FF5D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207510" y="1098550"/>
            <a:ext cx="3777615" cy="476885"/>
          </a:xfrm>
          <a:prstGeom prst="rect">
            <a:avLst/>
          </a:prstGeom>
          <a:noFill/>
        </p:spPr>
        <p:txBody>
          <a:bodyPr wrap="square" rtlCol="0">
            <a:spAutoFit/>
            <a:scene3d>
              <a:camera prst="orthographicFront"/>
              <a:lightRig rig="threePt" dir="t"/>
            </a:scene3d>
            <a:sp3d contourW="12700"/>
          </a:bodyPr>
          <a:lstStyle/>
          <a:p>
            <a:pPr algn="ctr"/>
            <a:r>
              <a:rPr lang="zh-CN" altLang="en-US" sz="2400">
                <a:solidFill>
                  <a:srgbClr val="FB590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 添加此处</a:t>
            </a:r>
          </a:p>
        </p:txBody>
      </p:sp>
      <p:sp>
        <p:nvSpPr>
          <p:cNvPr id="2" name="文本框 1"/>
          <p:cNvSpPr txBox="1"/>
          <p:nvPr/>
        </p:nvSpPr>
        <p:spPr>
          <a:xfrm>
            <a:off x="3175000" y="1748790"/>
            <a:ext cx="5842635" cy="64008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en-US" altLang="zh-CN" sz="12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用户可以在投影仪或者计算机上进行也可以将文稿打印出来制作成胶片用户可以在投影仪或者计算机上进行也可以将文稿打印出来制作成胶片</a:t>
            </a:r>
          </a:p>
        </p:txBody>
      </p:sp>
      <p:sp>
        <p:nvSpPr>
          <p:cNvPr id="5" name="文本框 4"/>
          <p:cNvSpPr txBox="1"/>
          <p:nvPr/>
        </p:nvSpPr>
        <p:spPr>
          <a:xfrm>
            <a:off x="1463040" y="4462780"/>
            <a:ext cx="792480" cy="283845"/>
          </a:xfrm>
          <a:prstGeom prst="rect">
            <a:avLst/>
          </a:prstGeom>
          <a:noFill/>
        </p:spPr>
        <p:txBody>
          <a:bodyPr wrap="none" rtlCol="0" anchor="t">
            <a:spAutoFit/>
          </a:bodyPr>
          <a:lstStyle/>
          <a:p>
            <a:r>
              <a:rPr lang="zh-CN" altLang="en-US" sz="1200">
                <a:solidFill>
                  <a:schemeClr val="tx1">
                    <a:lumMod val="50000"/>
                    <a:lumOff val="50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a:t>
            </a:r>
          </a:p>
        </p:txBody>
      </p:sp>
      <p:pic>
        <p:nvPicPr>
          <p:cNvPr id="8" name="图片 7" descr="保障"/>
          <p:cNvPicPr>
            <a:picLocks noChangeAspect="1"/>
          </p:cNvPicPr>
          <p:nvPr/>
        </p:nvPicPr>
        <p:blipFill>
          <a:blip r:embed="rId4"/>
          <a:stretch>
            <a:fillRect/>
          </a:stretch>
        </p:blipFill>
        <p:spPr>
          <a:xfrm>
            <a:off x="10063355" y="3544445"/>
            <a:ext cx="540000" cy="540000"/>
          </a:xfrm>
          <a:prstGeom prst="rect">
            <a:avLst/>
          </a:prstGeom>
        </p:spPr>
      </p:pic>
      <p:pic>
        <p:nvPicPr>
          <p:cNvPr id="9" name="图片 8" descr="赞 (1)"/>
          <p:cNvPicPr>
            <a:picLocks noChangeAspect="1"/>
          </p:cNvPicPr>
          <p:nvPr/>
        </p:nvPicPr>
        <p:blipFill>
          <a:blip r:embed="rId5"/>
          <a:stretch>
            <a:fillRect/>
          </a:stretch>
        </p:blipFill>
        <p:spPr>
          <a:xfrm>
            <a:off x="8368540" y="3544445"/>
            <a:ext cx="540000" cy="540000"/>
          </a:xfrm>
          <a:prstGeom prst="rect">
            <a:avLst/>
          </a:prstGeom>
        </p:spPr>
      </p:pic>
      <p:pic>
        <p:nvPicPr>
          <p:cNvPr id="12" name="图片 11" descr="咨询"/>
          <p:cNvPicPr>
            <a:picLocks noChangeAspect="1"/>
          </p:cNvPicPr>
          <p:nvPr/>
        </p:nvPicPr>
        <p:blipFill>
          <a:blip r:embed="rId6"/>
          <a:stretch>
            <a:fillRect/>
          </a:stretch>
        </p:blipFill>
        <p:spPr>
          <a:xfrm>
            <a:off x="6673725" y="3544445"/>
            <a:ext cx="540000" cy="540000"/>
          </a:xfrm>
          <a:prstGeom prst="rect">
            <a:avLst/>
          </a:prstGeom>
        </p:spPr>
      </p:pic>
      <p:pic>
        <p:nvPicPr>
          <p:cNvPr id="13" name="图片 12" descr="定位"/>
          <p:cNvPicPr>
            <a:picLocks noChangeAspect="1"/>
          </p:cNvPicPr>
          <p:nvPr/>
        </p:nvPicPr>
        <p:blipFill>
          <a:blip r:embed="rId7"/>
          <a:stretch>
            <a:fillRect/>
          </a:stretch>
        </p:blipFill>
        <p:spPr>
          <a:xfrm>
            <a:off x="4978910" y="3544445"/>
            <a:ext cx="540000" cy="540000"/>
          </a:xfrm>
          <a:prstGeom prst="rect">
            <a:avLst/>
          </a:prstGeom>
        </p:spPr>
      </p:pic>
      <p:pic>
        <p:nvPicPr>
          <p:cNvPr id="14" name="图片 13" descr="鲜花"/>
          <p:cNvPicPr>
            <a:picLocks noChangeAspect="1"/>
          </p:cNvPicPr>
          <p:nvPr/>
        </p:nvPicPr>
        <p:blipFill>
          <a:blip r:embed="rId8"/>
          <a:stretch>
            <a:fillRect/>
          </a:stretch>
        </p:blipFill>
        <p:spPr>
          <a:xfrm>
            <a:off x="3284095" y="3544445"/>
            <a:ext cx="540000" cy="540000"/>
          </a:xfrm>
          <a:prstGeom prst="rect">
            <a:avLst/>
          </a:prstGeom>
        </p:spPr>
      </p:pic>
      <p:pic>
        <p:nvPicPr>
          <p:cNvPr id="15" name="图片 14" descr="首页 (1)"/>
          <p:cNvPicPr>
            <a:picLocks noChangeAspect="1"/>
          </p:cNvPicPr>
          <p:nvPr/>
        </p:nvPicPr>
        <p:blipFill>
          <a:blip r:embed="rId9"/>
          <a:stretch>
            <a:fillRect/>
          </a:stretch>
        </p:blipFill>
        <p:spPr>
          <a:xfrm>
            <a:off x="1589280" y="3544445"/>
            <a:ext cx="540000" cy="540000"/>
          </a:xfrm>
          <a:prstGeom prst="rect">
            <a:avLst/>
          </a:prstGeom>
        </p:spPr>
      </p:pic>
      <p:sp>
        <p:nvSpPr>
          <p:cNvPr id="17" name="文本框 16"/>
          <p:cNvSpPr txBox="1"/>
          <p:nvPr/>
        </p:nvSpPr>
        <p:spPr>
          <a:xfrm>
            <a:off x="3157855" y="4462780"/>
            <a:ext cx="792480" cy="283845"/>
          </a:xfrm>
          <a:prstGeom prst="rect">
            <a:avLst/>
          </a:prstGeom>
          <a:noFill/>
        </p:spPr>
        <p:txBody>
          <a:bodyPr wrap="none" rtlCol="0" anchor="t">
            <a:spAutoFit/>
          </a:bodyPr>
          <a:lstStyle/>
          <a:p>
            <a:r>
              <a:rPr lang="zh-CN" altLang="en-US" sz="1200">
                <a:solidFill>
                  <a:schemeClr val="tx1">
                    <a:lumMod val="50000"/>
                    <a:lumOff val="50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a:t>
            </a:r>
          </a:p>
        </p:txBody>
      </p:sp>
      <p:sp>
        <p:nvSpPr>
          <p:cNvPr id="19" name="文本框 18"/>
          <p:cNvSpPr txBox="1"/>
          <p:nvPr/>
        </p:nvSpPr>
        <p:spPr>
          <a:xfrm>
            <a:off x="4852670" y="4462780"/>
            <a:ext cx="792480" cy="283845"/>
          </a:xfrm>
          <a:prstGeom prst="rect">
            <a:avLst/>
          </a:prstGeom>
          <a:noFill/>
        </p:spPr>
        <p:txBody>
          <a:bodyPr wrap="none" rtlCol="0" anchor="t">
            <a:spAutoFit/>
          </a:bodyPr>
          <a:lstStyle/>
          <a:p>
            <a:r>
              <a:rPr lang="zh-CN" altLang="en-US" sz="1200">
                <a:solidFill>
                  <a:schemeClr val="tx1">
                    <a:lumMod val="50000"/>
                    <a:lumOff val="50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a:t>
            </a:r>
          </a:p>
        </p:txBody>
      </p:sp>
      <p:sp>
        <p:nvSpPr>
          <p:cNvPr id="25" name="文本框 24"/>
          <p:cNvSpPr txBox="1"/>
          <p:nvPr/>
        </p:nvSpPr>
        <p:spPr>
          <a:xfrm>
            <a:off x="6547485" y="4462780"/>
            <a:ext cx="792480" cy="283845"/>
          </a:xfrm>
          <a:prstGeom prst="rect">
            <a:avLst/>
          </a:prstGeom>
          <a:noFill/>
        </p:spPr>
        <p:txBody>
          <a:bodyPr wrap="none" rtlCol="0" anchor="t">
            <a:spAutoFit/>
          </a:bodyPr>
          <a:lstStyle/>
          <a:p>
            <a:r>
              <a:rPr lang="zh-CN" altLang="en-US" sz="1200">
                <a:solidFill>
                  <a:schemeClr val="tx1">
                    <a:lumMod val="50000"/>
                    <a:lumOff val="50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a:t>
            </a:r>
          </a:p>
        </p:txBody>
      </p:sp>
      <p:sp>
        <p:nvSpPr>
          <p:cNvPr id="26" name="文本框 25"/>
          <p:cNvSpPr txBox="1"/>
          <p:nvPr/>
        </p:nvSpPr>
        <p:spPr>
          <a:xfrm>
            <a:off x="8242300" y="4462780"/>
            <a:ext cx="792480" cy="283845"/>
          </a:xfrm>
          <a:prstGeom prst="rect">
            <a:avLst/>
          </a:prstGeom>
          <a:noFill/>
        </p:spPr>
        <p:txBody>
          <a:bodyPr wrap="none" rtlCol="0" anchor="t">
            <a:spAutoFit/>
          </a:bodyPr>
          <a:lstStyle/>
          <a:p>
            <a:r>
              <a:rPr lang="zh-CN" altLang="en-US" sz="1200">
                <a:solidFill>
                  <a:schemeClr val="tx1">
                    <a:lumMod val="50000"/>
                    <a:lumOff val="50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a:t>
            </a:r>
          </a:p>
        </p:txBody>
      </p:sp>
      <p:sp>
        <p:nvSpPr>
          <p:cNvPr id="27" name="文本框 26"/>
          <p:cNvSpPr txBox="1"/>
          <p:nvPr/>
        </p:nvSpPr>
        <p:spPr>
          <a:xfrm>
            <a:off x="9937115" y="4462780"/>
            <a:ext cx="792480" cy="283845"/>
          </a:xfrm>
          <a:prstGeom prst="rect">
            <a:avLst/>
          </a:prstGeom>
          <a:noFill/>
        </p:spPr>
        <p:txBody>
          <a:bodyPr wrap="none" rtlCol="0" anchor="t">
            <a:spAutoFit/>
          </a:bodyPr>
          <a:lstStyle/>
          <a:p>
            <a:r>
              <a:rPr lang="zh-CN" altLang="en-US" sz="1200">
                <a:solidFill>
                  <a:schemeClr val="tx1">
                    <a:lumMod val="50000"/>
                    <a:lumOff val="50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a:t>
            </a: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381500" y="1191260"/>
            <a:ext cx="3428365" cy="384810"/>
          </a:xfrm>
          <a:prstGeom prst="rect">
            <a:avLst/>
          </a:prstGeom>
          <a:noFill/>
        </p:spPr>
        <p:txBody>
          <a:bodyPr wrap="square" rtlCol="0">
            <a:spAutoFit/>
          </a:bodyPr>
          <a:lstStyle/>
          <a:p>
            <a:pPr algn="ctr"/>
            <a:r>
              <a:rPr lang="zh-CN" altLang="en-US">
                <a:solidFill>
                  <a:srgbClr val="FB5905"/>
                </a:solidFill>
              </a:rPr>
              <a:t>创优质品牌，铸一流企业形象</a:t>
            </a:r>
          </a:p>
        </p:txBody>
      </p:sp>
      <p:sp>
        <p:nvSpPr>
          <p:cNvPr id="14" name="文本框 13"/>
          <p:cNvSpPr txBox="1"/>
          <p:nvPr/>
        </p:nvSpPr>
        <p:spPr>
          <a:xfrm>
            <a:off x="4337368" y="1576070"/>
            <a:ext cx="3516630" cy="243840"/>
          </a:xfrm>
          <a:prstGeom prst="rect">
            <a:avLst/>
          </a:prstGeom>
          <a:noFill/>
        </p:spPr>
        <p:txBody>
          <a:bodyPr wrap="square" rtlCol="0">
            <a:spAutoFit/>
          </a:bodyPr>
          <a:lstStyle/>
          <a:p>
            <a:pPr algn="ctr"/>
            <a:r>
              <a:rPr lang="zh-CN" altLang="en-US" sz="1000">
                <a:solidFill>
                  <a:srgbClr val="959595"/>
                </a:solidFill>
              </a:rPr>
              <a:t>A quality brand, casting the first-class corporate image</a:t>
            </a:r>
          </a:p>
        </p:txBody>
      </p:sp>
      <p:grpSp>
        <p:nvGrpSpPr>
          <p:cNvPr id="18" name="组合 17"/>
          <p:cNvGrpSpPr/>
          <p:nvPr/>
        </p:nvGrpSpPr>
        <p:grpSpPr>
          <a:xfrm>
            <a:off x="1005840" y="2921635"/>
            <a:ext cx="1960880" cy="2112645"/>
            <a:chOff x="4353" y="2505"/>
            <a:chExt cx="3088" cy="3327"/>
          </a:xfrm>
        </p:grpSpPr>
        <p:sp>
          <p:nvSpPr>
            <p:cNvPr id="15" name="椭圆 14"/>
            <p:cNvSpPr/>
            <p:nvPr/>
          </p:nvSpPr>
          <p:spPr>
            <a:xfrm>
              <a:off x="4799" y="2505"/>
              <a:ext cx="2195" cy="21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544"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1</a:t>
              </a:r>
            </a:p>
          </p:txBody>
        </p:sp>
        <p:sp>
          <p:nvSpPr>
            <p:cNvPr id="16" name="文本框 15"/>
            <p:cNvSpPr txBox="1"/>
            <p:nvPr/>
          </p:nvSpPr>
          <p:spPr>
            <a:xfrm>
              <a:off x="5179"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17" name="文本框 16"/>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grpSp>
        <p:nvGrpSpPr>
          <p:cNvPr id="19" name="组合 18"/>
          <p:cNvGrpSpPr/>
          <p:nvPr/>
        </p:nvGrpSpPr>
        <p:grpSpPr>
          <a:xfrm>
            <a:off x="3764280" y="2921635"/>
            <a:ext cx="1960880" cy="2113280"/>
            <a:chOff x="4353" y="2505"/>
            <a:chExt cx="3088" cy="3328"/>
          </a:xfrm>
        </p:grpSpPr>
        <p:sp>
          <p:nvSpPr>
            <p:cNvPr id="20" name="椭圆 19"/>
            <p:cNvSpPr/>
            <p:nvPr/>
          </p:nvSpPr>
          <p:spPr>
            <a:xfrm>
              <a:off x="4799" y="2505"/>
              <a:ext cx="2195" cy="21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642"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2</a:t>
              </a:r>
            </a:p>
          </p:txBody>
        </p:sp>
        <p:sp>
          <p:nvSpPr>
            <p:cNvPr id="22" name="文本框 21"/>
            <p:cNvSpPr txBox="1"/>
            <p:nvPr/>
          </p:nvSpPr>
          <p:spPr>
            <a:xfrm>
              <a:off x="4989"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23" name="文本框 22"/>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grpSp>
        <p:nvGrpSpPr>
          <p:cNvPr id="34" name="组合 33"/>
          <p:cNvGrpSpPr/>
          <p:nvPr/>
        </p:nvGrpSpPr>
        <p:grpSpPr>
          <a:xfrm>
            <a:off x="6522720" y="2921635"/>
            <a:ext cx="1960880" cy="2113280"/>
            <a:chOff x="4353" y="2505"/>
            <a:chExt cx="3088" cy="3328"/>
          </a:xfrm>
        </p:grpSpPr>
        <p:sp>
          <p:nvSpPr>
            <p:cNvPr id="35" name="椭圆 34"/>
            <p:cNvSpPr/>
            <p:nvPr/>
          </p:nvSpPr>
          <p:spPr>
            <a:xfrm>
              <a:off x="4799" y="2505"/>
              <a:ext cx="2195" cy="21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673"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3</a:t>
              </a:r>
            </a:p>
          </p:txBody>
        </p:sp>
        <p:sp>
          <p:nvSpPr>
            <p:cNvPr id="37" name="文本框 36"/>
            <p:cNvSpPr txBox="1"/>
            <p:nvPr/>
          </p:nvSpPr>
          <p:spPr>
            <a:xfrm>
              <a:off x="5079"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38" name="文本框 37"/>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grpSp>
        <p:nvGrpSpPr>
          <p:cNvPr id="39" name="组合 38"/>
          <p:cNvGrpSpPr/>
          <p:nvPr/>
        </p:nvGrpSpPr>
        <p:grpSpPr>
          <a:xfrm>
            <a:off x="9281160" y="2921635"/>
            <a:ext cx="1960880" cy="2113280"/>
            <a:chOff x="4353" y="2505"/>
            <a:chExt cx="3088" cy="3328"/>
          </a:xfrm>
        </p:grpSpPr>
        <p:sp>
          <p:nvSpPr>
            <p:cNvPr id="40" name="椭圆 39"/>
            <p:cNvSpPr/>
            <p:nvPr/>
          </p:nvSpPr>
          <p:spPr>
            <a:xfrm>
              <a:off x="4799" y="2505"/>
              <a:ext cx="2195" cy="2195"/>
            </a:xfrm>
            <a:prstGeom prst="ellipse">
              <a:avLst/>
            </a:prstGeom>
            <a:gradFill>
              <a:gsLst>
                <a:gs pos="0">
                  <a:srgbClr val="FF7F39"/>
                </a:gs>
                <a:gs pos="100000">
                  <a:srgbClr val="FF5D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5660"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4</a:t>
              </a:r>
            </a:p>
          </p:txBody>
        </p:sp>
        <p:sp>
          <p:nvSpPr>
            <p:cNvPr id="42" name="文本框 41"/>
            <p:cNvSpPr txBox="1"/>
            <p:nvPr/>
          </p:nvSpPr>
          <p:spPr>
            <a:xfrm>
              <a:off x="5115"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43" name="文本框 42"/>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13" name="文本框 12"/>
          <p:cNvSpPr txBox="1"/>
          <p:nvPr/>
        </p:nvSpPr>
        <p:spPr>
          <a:xfrm>
            <a:off x="1318895" y="2051685"/>
            <a:ext cx="3777615" cy="895985"/>
          </a:xfrm>
          <a:prstGeom prst="rect">
            <a:avLst/>
          </a:prstGeom>
          <a:noFill/>
        </p:spPr>
        <p:txBody>
          <a:bodyPr wrap="square" rtlCol="0">
            <a:spAutoFit/>
            <a:scene3d>
              <a:camera prst="orthographicFront"/>
              <a:lightRig rig="threePt" dir="t"/>
            </a:scene3d>
            <a:sp3d contourW="12700"/>
          </a:bodyPr>
          <a:lstStyle/>
          <a:p>
            <a:pPr algn="l">
              <a:lnSpc>
                <a:spcPct val="110000"/>
              </a:lnSpc>
            </a:pPr>
            <a:r>
              <a:rPr lang="zh-CN" altLang="en-US" sz="2800">
                <a:solidFill>
                  <a:srgbClr val="FB590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标题文字添加此处标题</a:t>
            </a:r>
            <a:r>
              <a:rPr lang="zh-CN" altLang="en-US" sz="20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文字添加此处文字添加</a:t>
            </a:r>
          </a:p>
        </p:txBody>
      </p:sp>
      <p:sp>
        <p:nvSpPr>
          <p:cNvPr id="14" name="文本框 13"/>
          <p:cNvSpPr txBox="1"/>
          <p:nvPr/>
        </p:nvSpPr>
        <p:spPr>
          <a:xfrm>
            <a:off x="1318895" y="3190558"/>
            <a:ext cx="3681730" cy="1371600"/>
          </a:xfrm>
          <a:prstGeom prst="rect">
            <a:avLst/>
          </a:prstGeom>
          <a:noFill/>
        </p:spPr>
        <p:txBody>
          <a:bodyPr wrap="square" rtlCol="0">
            <a:spAutoFit/>
            <a:scene3d>
              <a:camera prst="orthographicFront"/>
              <a:lightRig rig="threePt" dir="t"/>
            </a:scene3d>
            <a:sp3d contourW="12700"/>
          </a:bodyPr>
          <a:lstStyle/>
          <a:p>
            <a:pPr algn="l">
              <a:lnSpc>
                <a:spcPct val="150000"/>
              </a:lnSpc>
            </a:pPr>
            <a:r>
              <a:rPr lang="en-US" altLang="zh-CN" sz="14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用户可以在投影仪或者计算机上进行</a:t>
            </a:r>
          </a:p>
          <a:p>
            <a:pPr algn="l">
              <a:lnSpc>
                <a:spcPct val="150000"/>
              </a:lnSpc>
            </a:pPr>
            <a:r>
              <a:rPr lang="en-US" altLang="zh-CN" sz="14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也可以将文稿打印出来制作成胶片</a:t>
            </a:r>
          </a:p>
          <a:p>
            <a:pPr algn="l">
              <a:lnSpc>
                <a:spcPct val="150000"/>
              </a:lnSpc>
            </a:pPr>
            <a:r>
              <a:rPr lang="en-US" altLang="zh-CN" sz="14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用户可以在投影仪或者计算机上进行也可以将文稿打印出来制作成胶片</a:t>
            </a:r>
          </a:p>
        </p:txBody>
      </p:sp>
      <p:pic>
        <p:nvPicPr>
          <p:cNvPr id="16" name="图片 15" descr="e3a258b1fd38b5d6f7ec2f5c0eedfc75"/>
          <p:cNvPicPr>
            <a:picLocks noChangeAspect="1"/>
          </p:cNvPicPr>
          <p:nvPr/>
        </p:nvPicPr>
        <p:blipFill>
          <a:blip r:embed="rId4"/>
          <a:stretch>
            <a:fillRect/>
          </a:stretch>
        </p:blipFill>
        <p:spPr>
          <a:xfrm>
            <a:off x="5543550" y="1011555"/>
            <a:ext cx="5822950" cy="3964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a:stretch>
            <a:fillRect/>
          </a:stretch>
        </p:blipFill>
        <p:spPr>
          <a:xfrm>
            <a:off x="622935" y="2204720"/>
            <a:ext cx="5626100" cy="3740150"/>
          </a:xfrm>
          <a:prstGeom prst="rect">
            <a:avLst/>
          </a:prstGeom>
        </p:spPr>
      </p:pic>
      <p:pic>
        <p:nvPicPr>
          <p:cNvPr id="14" name="图片 13"/>
          <p:cNvPicPr>
            <a:picLocks noChangeAspect="1"/>
          </p:cNvPicPr>
          <p:nvPr/>
        </p:nvPicPr>
        <p:blipFill>
          <a:blip r:embed="rId5"/>
          <a:srcRect r="32698"/>
          <a:stretch>
            <a:fillRect/>
          </a:stretch>
        </p:blipFill>
        <p:spPr>
          <a:xfrm>
            <a:off x="8943975" y="1256030"/>
            <a:ext cx="2332990" cy="2303780"/>
          </a:xfrm>
          <a:prstGeom prst="rect">
            <a:avLst/>
          </a:prstGeom>
        </p:spPr>
      </p:pic>
      <p:pic>
        <p:nvPicPr>
          <p:cNvPr id="19" name="图片 18"/>
          <p:cNvPicPr>
            <a:picLocks noChangeAspect="1"/>
          </p:cNvPicPr>
          <p:nvPr/>
        </p:nvPicPr>
        <p:blipFill>
          <a:blip r:embed="rId6"/>
          <a:srcRect r="32716"/>
          <a:stretch>
            <a:fillRect/>
          </a:stretch>
        </p:blipFill>
        <p:spPr>
          <a:xfrm>
            <a:off x="8943975" y="3632835"/>
            <a:ext cx="2331085" cy="2311400"/>
          </a:xfrm>
          <a:prstGeom prst="rect">
            <a:avLst/>
          </a:prstGeom>
        </p:spPr>
      </p:pic>
      <p:pic>
        <p:nvPicPr>
          <p:cNvPr id="15" name="图片 14"/>
          <p:cNvPicPr>
            <a:picLocks noChangeAspect="1"/>
          </p:cNvPicPr>
          <p:nvPr/>
        </p:nvPicPr>
        <p:blipFill>
          <a:blip r:embed="rId7"/>
          <a:srcRect r="33003"/>
          <a:stretch>
            <a:fillRect/>
          </a:stretch>
        </p:blipFill>
        <p:spPr>
          <a:xfrm>
            <a:off x="6555105" y="1248410"/>
            <a:ext cx="2320290" cy="2303780"/>
          </a:xfrm>
          <a:prstGeom prst="rect">
            <a:avLst/>
          </a:prstGeom>
        </p:spPr>
      </p:pic>
      <p:sp>
        <p:nvSpPr>
          <p:cNvPr id="3" name="矩形 2"/>
          <p:cNvSpPr/>
          <p:nvPr/>
        </p:nvSpPr>
        <p:spPr>
          <a:xfrm>
            <a:off x="6551930" y="3632835"/>
            <a:ext cx="2322195" cy="2322000"/>
          </a:xfrm>
          <a:prstGeom prst="rect">
            <a:avLst/>
          </a:prstGeom>
          <a:solidFill>
            <a:srgbClr val="FB5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37363" y="4700905"/>
            <a:ext cx="1751330" cy="748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用户可以在投影仪或者计算机上进行也可以将文稿打印</a:t>
            </a:r>
          </a:p>
        </p:txBody>
      </p:sp>
      <p:sp>
        <p:nvSpPr>
          <p:cNvPr id="22" name="矩形 21"/>
          <p:cNvSpPr/>
          <p:nvPr/>
        </p:nvSpPr>
        <p:spPr>
          <a:xfrm>
            <a:off x="6687820" y="4217670"/>
            <a:ext cx="2050415" cy="36449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p:txBody>
      </p:sp>
      <p:sp>
        <p:nvSpPr>
          <p:cNvPr id="13" name="文本框 12"/>
          <p:cNvSpPr txBox="1"/>
          <p:nvPr/>
        </p:nvSpPr>
        <p:spPr>
          <a:xfrm>
            <a:off x="622935" y="994410"/>
            <a:ext cx="3777615" cy="895985"/>
          </a:xfrm>
          <a:prstGeom prst="rect">
            <a:avLst/>
          </a:prstGeom>
          <a:noFill/>
        </p:spPr>
        <p:txBody>
          <a:bodyPr wrap="square" rtlCol="0">
            <a:spAutoFit/>
            <a:scene3d>
              <a:camera prst="orthographicFront"/>
              <a:lightRig rig="threePt" dir="t"/>
            </a:scene3d>
            <a:sp3d contourW="12700"/>
          </a:bodyPr>
          <a:lstStyle/>
          <a:p>
            <a:pPr algn="l">
              <a:lnSpc>
                <a:spcPct val="110000"/>
              </a:lnSpc>
            </a:pPr>
            <a:r>
              <a:rPr lang="zh-CN" altLang="en-US" sz="2800">
                <a:solidFill>
                  <a:srgbClr val="FB590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标题文字添加此处标题</a:t>
            </a:r>
            <a:r>
              <a:rPr lang="zh-CN" altLang="en-US" sz="20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文字添加此处文字添加</a:t>
            </a: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C:\Users\Administrator\Desktop\未标题-1.png未标题-1"/>
          <p:cNvPicPr>
            <a:picLocks noChangeAspect="1"/>
          </p:cNvPicPr>
          <p:nvPr/>
        </p:nvPicPr>
        <p:blipFill>
          <a:blip r:embed="rId3"/>
          <a:stretch>
            <a:fillRect/>
          </a:stretch>
        </p:blipFill>
        <p:spPr>
          <a:xfrm>
            <a:off x="-5715" y="635"/>
            <a:ext cx="12219305" cy="6863080"/>
          </a:xfrm>
          <a:prstGeom prst="rect">
            <a:avLst/>
          </a:prstGeom>
        </p:spPr>
      </p:pic>
      <p:grpSp>
        <p:nvGrpSpPr>
          <p:cNvPr id="3" name="组合 2"/>
          <p:cNvGrpSpPr/>
          <p:nvPr/>
        </p:nvGrpSpPr>
        <p:grpSpPr>
          <a:xfrm>
            <a:off x="3897313" y="1126490"/>
            <a:ext cx="4413250" cy="3335020"/>
            <a:chOff x="6391" y="2202"/>
            <a:chExt cx="6950" cy="5252"/>
          </a:xfrm>
        </p:grpSpPr>
        <p:sp>
          <p:nvSpPr>
            <p:cNvPr id="74" name="_3"/>
            <p:cNvSpPr/>
            <p:nvPr/>
          </p:nvSpPr>
          <p:spPr>
            <a:xfrm>
              <a:off x="6391" y="2202"/>
              <a:ext cx="6950" cy="4517"/>
            </a:xfrm>
            <a:prstGeom prst="rect">
              <a:avLst/>
            </a:prstGeom>
            <a:effectLst/>
          </p:spPr>
          <p:txBody>
            <a:bodyPr wrap="square">
              <a:spAutoFit/>
            </a:bodyPr>
            <a:lstStyle/>
            <a:p>
              <a:pPr algn="l"/>
              <a:r>
                <a:rPr lang="en-US" altLang="zh-CN" sz="8800" b="1">
                  <a:solidFill>
                    <a:srgbClr val="FB5905"/>
                  </a:solidFill>
                  <a:effectLst/>
                  <a:latin typeface="+mj-ea"/>
                  <a:ea typeface="+mj-ea"/>
                </a:rPr>
                <a:t>THANK YOU</a:t>
              </a:r>
            </a:p>
          </p:txBody>
        </p:sp>
        <p:sp>
          <p:nvSpPr>
            <p:cNvPr id="14" name="_3"/>
            <p:cNvSpPr/>
            <p:nvPr/>
          </p:nvSpPr>
          <p:spPr>
            <a:xfrm>
              <a:off x="10876" y="4691"/>
              <a:ext cx="2465" cy="1501"/>
            </a:xfrm>
            <a:prstGeom prst="rect">
              <a:avLst/>
            </a:prstGeom>
            <a:effectLst/>
          </p:spPr>
          <p:txBody>
            <a:bodyPr wrap="square">
              <a:spAutoFit/>
            </a:bodyPr>
            <a:lstStyle/>
            <a:p>
              <a:pPr algn="just">
                <a:lnSpc>
                  <a:spcPct val="140000"/>
                </a:lnSpc>
              </a:pPr>
              <a:r>
                <a:rPr lang="en-US" altLang="zh-CN" sz="2000">
                  <a:solidFill>
                    <a:srgbClr val="FB5905"/>
                  </a:solidFill>
                  <a:effectLst/>
                  <a:latin typeface="微软雅黑 Light" panose="020B0502040204020203" pitchFamily="34" charset="-122"/>
                  <a:ea typeface="微软雅黑 Light" panose="020B0502040204020203" pitchFamily="34" charset="-122"/>
                </a:rPr>
                <a:t>202X-11-30</a:t>
              </a:r>
            </a:p>
            <a:p>
              <a:pPr algn="just">
                <a:lnSpc>
                  <a:spcPct val="140000"/>
                </a:lnSpc>
              </a:pPr>
              <a:r>
                <a:rPr lang="zh-CN" altLang="en-US" sz="2000">
                  <a:ln w="0"/>
                  <a:solidFill>
                    <a:srgbClr val="959595"/>
                  </a:solidFill>
                  <a:effectLst/>
                  <a:latin typeface="微软雅黑 Light" panose="020B0502040204020203" pitchFamily="34" charset="-122"/>
                  <a:ea typeface="微软雅黑 Light" panose="020B0502040204020203" pitchFamily="34" charset="-122"/>
                  <a:sym typeface="+mn-ea"/>
                </a:rPr>
                <a:t>张某某汇报</a:t>
              </a:r>
            </a:p>
          </p:txBody>
        </p:sp>
        <p:sp>
          <p:nvSpPr>
            <p:cNvPr id="8" name="文本框 7"/>
            <p:cNvSpPr txBox="1"/>
            <p:nvPr/>
          </p:nvSpPr>
          <p:spPr>
            <a:xfrm>
              <a:off x="6571" y="6464"/>
              <a:ext cx="6628" cy="606"/>
            </a:xfrm>
            <a:prstGeom prst="rect">
              <a:avLst/>
            </a:prstGeom>
            <a:noFill/>
          </p:spPr>
          <p:txBody>
            <a:bodyPr wrap="square" rtlCol="0">
              <a:spAutoFit/>
            </a:bodyPr>
            <a:lstStyle/>
            <a:p>
              <a:pPr algn="dist"/>
              <a:r>
                <a:rPr lang="zh-CN" altLang="en-US">
                  <a:solidFill>
                    <a:srgbClr val="FB5905"/>
                  </a:solidFill>
                </a:rPr>
                <a:t>创</a:t>
              </a:r>
              <a:r>
                <a:rPr lang="zh-CN" altLang="en-US">
                  <a:solidFill>
                    <a:schemeClr val="bg1">
                      <a:lumMod val="65000"/>
                    </a:schemeClr>
                  </a:solidFill>
                </a:rPr>
                <a:t>优质品牌，铸一流企业形象</a:t>
              </a:r>
            </a:p>
          </p:txBody>
        </p:sp>
        <p:sp>
          <p:nvSpPr>
            <p:cNvPr id="2" name="文本框 1"/>
            <p:cNvSpPr txBox="1"/>
            <p:nvPr/>
          </p:nvSpPr>
          <p:spPr>
            <a:xfrm>
              <a:off x="6571" y="7070"/>
              <a:ext cx="6628" cy="384"/>
            </a:xfrm>
            <a:prstGeom prst="rect">
              <a:avLst/>
            </a:prstGeom>
            <a:noFill/>
          </p:spPr>
          <p:txBody>
            <a:bodyPr wrap="square" rtlCol="0">
              <a:spAutoFit/>
            </a:bodyPr>
            <a:lstStyle/>
            <a:p>
              <a:pPr algn="dist"/>
              <a:r>
                <a:rPr lang="zh-CN" altLang="en-US" sz="1000">
                  <a:solidFill>
                    <a:srgbClr val="FB5905"/>
                  </a:solidFill>
                </a:rPr>
                <a:t>A</a:t>
              </a:r>
              <a:r>
                <a:rPr lang="zh-CN" altLang="en-US" sz="1000">
                  <a:solidFill>
                    <a:srgbClr val="959595"/>
                  </a:solidFill>
                </a:rPr>
                <a:t> quality brand, casting the first-class corporate image</a:t>
              </a:r>
            </a:p>
          </p:txBody>
        </p:sp>
      </p:grpSp>
    </p:spTree>
  </p:cSld>
  <p:clrMapOvr>
    <a:masterClrMapping/>
  </p:clrMapOvr>
  <mc:AlternateContent xmlns:mc="http://schemas.openxmlformats.org/markup-compatibility/2006" xmlns:p14="http://schemas.microsoft.com/office/powerpoint/2010/main">
    <mc:Choice Requires="p14">
      <p:transition spd="slow" p14:dur="300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93980" y="1572260"/>
            <a:ext cx="2756535" cy="1071880"/>
          </a:xfrm>
          <a:prstGeom prst="rect">
            <a:avLst/>
          </a:prstGeom>
          <a:noFill/>
          <a:ln>
            <a:solidFill>
              <a:srgbClr val="FB5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_3"/>
          <p:cNvSpPr/>
          <p:nvPr/>
        </p:nvSpPr>
        <p:spPr>
          <a:xfrm>
            <a:off x="973773" y="1778953"/>
            <a:ext cx="1232535" cy="678815"/>
          </a:xfrm>
          <a:prstGeom prst="rect">
            <a:avLst/>
          </a:prstGeom>
          <a:effectLst/>
        </p:spPr>
        <p:txBody>
          <a:bodyPr wrap="none">
            <a:spAutoFit/>
          </a:bodyPr>
          <a:lstStyle/>
          <a:p>
            <a:pPr algn="l"/>
            <a:r>
              <a:rPr lang="zh-CN" altLang="en-US" sz="3600">
                <a:solidFill>
                  <a:srgbClr val="FB5905"/>
                </a:solidFill>
                <a:effectLst/>
                <a:latin typeface="微软雅黑" panose="020B0503020204020204" charset="-122"/>
                <a:ea typeface="微软雅黑" panose="020B0503020204020204" charset="-122"/>
              </a:rPr>
              <a:t>目 录</a:t>
            </a:r>
          </a:p>
        </p:txBody>
      </p:sp>
      <p:grpSp>
        <p:nvGrpSpPr>
          <p:cNvPr id="3" name="组合 2"/>
          <p:cNvGrpSpPr/>
          <p:nvPr/>
        </p:nvGrpSpPr>
        <p:grpSpPr>
          <a:xfrm>
            <a:off x="4015105" y="1186180"/>
            <a:ext cx="3151505" cy="1844040"/>
            <a:chOff x="8831" y="1350"/>
            <a:chExt cx="4963" cy="2904"/>
          </a:xfrm>
        </p:grpSpPr>
        <p:sp>
          <p:nvSpPr>
            <p:cNvPr id="21" name="文本框 20"/>
            <p:cNvSpPr txBox="1"/>
            <p:nvPr/>
          </p:nvSpPr>
          <p:spPr>
            <a:xfrm>
              <a:off x="10522" y="1987"/>
              <a:ext cx="3028" cy="658"/>
            </a:xfrm>
            <a:prstGeom prst="rect">
              <a:avLst/>
            </a:prstGeom>
            <a:noFill/>
          </p:spPr>
          <p:txBody>
            <a:bodyPr wrap="square" rtlCol="0">
              <a:spAutoFit/>
              <a:scene3d>
                <a:camera prst="orthographicFront"/>
                <a:lightRig rig="threePt" dir="t"/>
              </a:scene3d>
              <a:sp3d contourW="12700"/>
            </a:bodyPr>
            <a:lstStyle/>
            <a:p>
              <a:pPr algn="l"/>
              <a:r>
                <a:rPr lang="zh-CN" altLang="en-US" sz="2000">
                  <a:solidFill>
                    <a:schemeClr val="tx1">
                      <a:lumMod val="65000"/>
                      <a:lumOff val="35000"/>
                    </a:schemeClr>
                  </a:solidFill>
                  <a:latin typeface="+mn-ea"/>
                  <a:sym typeface="微软雅黑 Light" panose="020B0502040204020203" pitchFamily="34" charset="-122"/>
                </a:rPr>
                <a:t>标题文字添加</a:t>
              </a:r>
            </a:p>
          </p:txBody>
        </p:sp>
        <p:sp>
          <p:nvSpPr>
            <p:cNvPr id="22" name="文本框 21"/>
            <p:cNvSpPr txBox="1"/>
            <p:nvPr/>
          </p:nvSpPr>
          <p:spPr>
            <a:xfrm>
              <a:off x="10522" y="2754"/>
              <a:ext cx="3272" cy="1008"/>
            </a:xfrm>
            <a:prstGeom prst="rect">
              <a:avLst/>
            </a:prstGeom>
            <a:noFill/>
          </p:spPr>
          <p:txBody>
            <a:bodyPr wrap="square" rtlCol="0">
              <a:spAutoFit/>
              <a:scene3d>
                <a:camera prst="orthographicFront"/>
                <a:lightRig rig="threePt" dir="t"/>
              </a:scene3d>
              <a:sp3d contourW="12700"/>
            </a:bodyPr>
            <a:lstStyle/>
            <a:p>
              <a:pPr algn="l">
                <a:lnSpc>
                  <a:spcPct val="120000"/>
                </a:lnSpc>
              </a:pPr>
              <a:r>
                <a:rPr lang="en-US" altLang="zh-CN" sz="1000">
                  <a:solidFill>
                    <a:schemeClr val="bg1">
                      <a:lumMod val="50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print the presentation and make it into a film to be used in a wider field</a:t>
              </a:r>
            </a:p>
          </p:txBody>
        </p:sp>
        <p:sp>
          <p:nvSpPr>
            <p:cNvPr id="28" name="文本框 27"/>
            <p:cNvSpPr txBox="1"/>
            <p:nvPr/>
          </p:nvSpPr>
          <p:spPr>
            <a:xfrm>
              <a:off x="8831" y="1350"/>
              <a:ext cx="1563" cy="2904"/>
            </a:xfrm>
            <a:prstGeom prst="rect">
              <a:avLst/>
            </a:prstGeom>
            <a:noFill/>
          </p:spPr>
          <p:txBody>
            <a:bodyPr wrap="none" rtlCol="0" anchor="t">
              <a:spAutoFit/>
            </a:bodyPr>
            <a:lstStyle/>
            <a:p>
              <a:r>
                <a:rPr lang="en-US" altLang="zh-CN" sz="11500">
                  <a:solidFill>
                    <a:srgbClr val="EDEDED"/>
                  </a:solidFill>
                  <a:latin typeface="Century Gothic" panose="020B0502020202020204" charset="0"/>
                  <a:ea typeface="Meiryo UI" panose="020B0604030504040204" charset="-128"/>
                  <a:sym typeface="微软雅黑 Light" panose="020B0502040204020203" pitchFamily="34" charset="-122"/>
                </a:rPr>
                <a:t>1</a:t>
              </a:r>
            </a:p>
          </p:txBody>
        </p:sp>
      </p:grpSp>
      <p:grpSp>
        <p:nvGrpSpPr>
          <p:cNvPr id="4" name="组合 3"/>
          <p:cNvGrpSpPr/>
          <p:nvPr/>
        </p:nvGrpSpPr>
        <p:grpSpPr>
          <a:xfrm>
            <a:off x="7710170" y="1186180"/>
            <a:ext cx="3151505" cy="1844040"/>
            <a:chOff x="8831" y="1350"/>
            <a:chExt cx="4963" cy="2904"/>
          </a:xfrm>
        </p:grpSpPr>
        <p:sp>
          <p:nvSpPr>
            <p:cNvPr id="5" name="文本框 4"/>
            <p:cNvSpPr txBox="1"/>
            <p:nvPr/>
          </p:nvSpPr>
          <p:spPr>
            <a:xfrm>
              <a:off x="10522" y="1987"/>
              <a:ext cx="3028" cy="658"/>
            </a:xfrm>
            <a:prstGeom prst="rect">
              <a:avLst/>
            </a:prstGeom>
            <a:noFill/>
          </p:spPr>
          <p:txBody>
            <a:bodyPr wrap="square" rtlCol="0">
              <a:spAutoFit/>
              <a:scene3d>
                <a:camera prst="orthographicFront"/>
                <a:lightRig rig="threePt" dir="t"/>
              </a:scene3d>
              <a:sp3d contourW="12700"/>
            </a:bodyPr>
            <a:lstStyle/>
            <a:p>
              <a:pPr algn="l"/>
              <a:r>
                <a:rPr lang="zh-CN" altLang="en-US" sz="2000">
                  <a:solidFill>
                    <a:schemeClr val="tx1">
                      <a:lumMod val="65000"/>
                      <a:lumOff val="35000"/>
                    </a:schemeClr>
                  </a:solidFill>
                  <a:latin typeface="+mn-ea"/>
                  <a:sym typeface="微软雅黑 Light" panose="020B0502040204020203" pitchFamily="34" charset="-122"/>
                </a:rPr>
                <a:t>标题文字添加</a:t>
              </a:r>
            </a:p>
          </p:txBody>
        </p:sp>
        <p:sp>
          <p:nvSpPr>
            <p:cNvPr id="7" name="文本框 6"/>
            <p:cNvSpPr txBox="1"/>
            <p:nvPr/>
          </p:nvSpPr>
          <p:spPr>
            <a:xfrm>
              <a:off x="10522" y="2754"/>
              <a:ext cx="3272" cy="1008"/>
            </a:xfrm>
            <a:prstGeom prst="rect">
              <a:avLst/>
            </a:prstGeom>
            <a:noFill/>
          </p:spPr>
          <p:txBody>
            <a:bodyPr wrap="square" rtlCol="0">
              <a:spAutoFit/>
              <a:scene3d>
                <a:camera prst="orthographicFront"/>
                <a:lightRig rig="threePt" dir="t"/>
              </a:scene3d>
              <a:sp3d contourW="12700"/>
            </a:bodyPr>
            <a:lstStyle/>
            <a:p>
              <a:pPr algn="l">
                <a:lnSpc>
                  <a:spcPct val="120000"/>
                </a:lnSpc>
              </a:pPr>
              <a:r>
                <a:rPr lang="en-US" altLang="zh-CN" sz="1000">
                  <a:solidFill>
                    <a:schemeClr val="bg1">
                      <a:lumMod val="50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print the presentation and make it into a film to be used in a wider field</a:t>
              </a:r>
            </a:p>
          </p:txBody>
        </p:sp>
        <p:sp>
          <p:nvSpPr>
            <p:cNvPr id="8" name="文本框 7"/>
            <p:cNvSpPr txBox="1"/>
            <p:nvPr/>
          </p:nvSpPr>
          <p:spPr>
            <a:xfrm>
              <a:off x="8831" y="1350"/>
              <a:ext cx="1563" cy="2904"/>
            </a:xfrm>
            <a:prstGeom prst="rect">
              <a:avLst/>
            </a:prstGeom>
            <a:noFill/>
          </p:spPr>
          <p:txBody>
            <a:bodyPr wrap="none" rtlCol="0" anchor="t">
              <a:spAutoFit/>
            </a:bodyPr>
            <a:lstStyle/>
            <a:p>
              <a:r>
                <a:rPr lang="en-US" altLang="zh-CN" sz="11500">
                  <a:solidFill>
                    <a:srgbClr val="EDEDED"/>
                  </a:solidFill>
                  <a:latin typeface="Century Gothic" panose="020B0502020202020204" charset="0"/>
                  <a:ea typeface="Meiryo UI" panose="020B0604030504040204" charset="-128"/>
                  <a:sym typeface="微软雅黑 Light" panose="020B0502040204020203" pitchFamily="34" charset="-122"/>
                </a:rPr>
                <a:t>2</a:t>
              </a:r>
            </a:p>
          </p:txBody>
        </p:sp>
      </p:grpSp>
      <p:grpSp>
        <p:nvGrpSpPr>
          <p:cNvPr id="9" name="组合 8"/>
          <p:cNvGrpSpPr/>
          <p:nvPr/>
        </p:nvGrpSpPr>
        <p:grpSpPr>
          <a:xfrm>
            <a:off x="4015105" y="3672840"/>
            <a:ext cx="3151505" cy="1844040"/>
            <a:chOff x="8831" y="1350"/>
            <a:chExt cx="4963" cy="2904"/>
          </a:xfrm>
        </p:grpSpPr>
        <p:sp>
          <p:nvSpPr>
            <p:cNvPr id="10" name="文本框 9"/>
            <p:cNvSpPr txBox="1"/>
            <p:nvPr/>
          </p:nvSpPr>
          <p:spPr>
            <a:xfrm>
              <a:off x="10522" y="1987"/>
              <a:ext cx="3028" cy="658"/>
            </a:xfrm>
            <a:prstGeom prst="rect">
              <a:avLst/>
            </a:prstGeom>
            <a:noFill/>
          </p:spPr>
          <p:txBody>
            <a:bodyPr wrap="square" rtlCol="0">
              <a:spAutoFit/>
              <a:scene3d>
                <a:camera prst="orthographicFront"/>
                <a:lightRig rig="threePt" dir="t"/>
              </a:scene3d>
              <a:sp3d contourW="12700"/>
            </a:bodyPr>
            <a:lstStyle/>
            <a:p>
              <a:pPr algn="l"/>
              <a:r>
                <a:rPr lang="zh-CN" altLang="en-US" sz="2000">
                  <a:solidFill>
                    <a:schemeClr val="tx1">
                      <a:lumMod val="65000"/>
                      <a:lumOff val="35000"/>
                    </a:schemeClr>
                  </a:solidFill>
                  <a:latin typeface="+mn-ea"/>
                  <a:sym typeface="微软雅黑 Light" panose="020B0502040204020203" pitchFamily="34" charset="-122"/>
                </a:rPr>
                <a:t>标题文字添加</a:t>
              </a:r>
            </a:p>
          </p:txBody>
        </p:sp>
        <p:sp>
          <p:nvSpPr>
            <p:cNvPr id="11" name="文本框 10"/>
            <p:cNvSpPr txBox="1"/>
            <p:nvPr/>
          </p:nvSpPr>
          <p:spPr>
            <a:xfrm>
              <a:off x="10522" y="2754"/>
              <a:ext cx="3272" cy="1008"/>
            </a:xfrm>
            <a:prstGeom prst="rect">
              <a:avLst/>
            </a:prstGeom>
            <a:noFill/>
          </p:spPr>
          <p:txBody>
            <a:bodyPr wrap="square" rtlCol="0">
              <a:spAutoFit/>
              <a:scene3d>
                <a:camera prst="orthographicFront"/>
                <a:lightRig rig="threePt" dir="t"/>
              </a:scene3d>
              <a:sp3d contourW="12700"/>
            </a:bodyPr>
            <a:lstStyle/>
            <a:p>
              <a:pPr algn="l">
                <a:lnSpc>
                  <a:spcPct val="120000"/>
                </a:lnSpc>
              </a:pPr>
              <a:r>
                <a:rPr lang="en-US" altLang="zh-CN" sz="1000">
                  <a:solidFill>
                    <a:schemeClr val="bg1">
                      <a:lumMod val="50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print the presentation and make it into a film to be used in a wider field</a:t>
              </a:r>
            </a:p>
          </p:txBody>
        </p:sp>
        <p:sp>
          <p:nvSpPr>
            <p:cNvPr id="12" name="文本框 11"/>
            <p:cNvSpPr txBox="1"/>
            <p:nvPr/>
          </p:nvSpPr>
          <p:spPr>
            <a:xfrm>
              <a:off x="8831" y="1350"/>
              <a:ext cx="1563" cy="2904"/>
            </a:xfrm>
            <a:prstGeom prst="rect">
              <a:avLst/>
            </a:prstGeom>
            <a:noFill/>
          </p:spPr>
          <p:txBody>
            <a:bodyPr wrap="none" rtlCol="0" anchor="t">
              <a:spAutoFit/>
            </a:bodyPr>
            <a:lstStyle/>
            <a:p>
              <a:r>
                <a:rPr lang="en-US" altLang="zh-CN" sz="11500">
                  <a:solidFill>
                    <a:srgbClr val="EDEDED"/>
                  </a:solidFill>
                  <a:latin typeface="Century Gothic" panose="020B0502020202020204" charset="0"/>
                  <a:ea typeface="Meiryo UI" panose="020B0604030504040204" charset="-128"/>
                  <a:sym typeface="微软雅黑 Light" panose="020B0502040204020203" pitchFamily="34" charset="-122"/>
                </a:rPr>
                <a:t>3</a:t>
              </a:r>
            </a:p>
          </p:txBody>
        </p:sp>
      </p:grpSp>
      <p:grpSp>
        <p:nvGrpSpPr>
          <p:cNvPr id="13" name="组合 12"/>
          <p:cNvGrpSpPr/>
          <p:nvPr/>
        </p:nvGrpSpPr>
        <p:grpSpPr>
          <a:xfrm>
            <a:off x="7710170" y="3604260"/>
            <a:ext cx="3151505" cy="1844040"/>
            <a:chOff x="8831" y="1350"/>
            <a:chExt cx="4963" cy="2904"/>
          </a:xfrm>
        </p:grpSpPr>
        <p:sp>
          <p:nvSpPr>
            <p:cNvPr id="14" name="文本框 13"/>
            <p:cNvSpPr txBox="1"/>
            <p:nvPr/>
          </p:nvSpPr>
          <p:spPr>
            <a:xfrm>
              <a:off x="10522" y="1987"/>
              <a:ext cx="3028" cy="658"/>
            </a:xfrm>
            <a:prstGeom prst="rect">
              <a:avLst/>
            </a:prstGeom>
            <a:noFill/>
          </p:spPr>
          <p:txBody>
            <a:bodyPr wrap="square" rtlCol="0">
              <a:spAutoFit/>
              <a:scene3d>
                <a:camera prst="orthographicFront"/>
                <a:lightRig rig="threePt" dir="t"/>
              </a:scene3d>
              <a:sp3d contourW="12700"/>
            </a:bodyPr>
            <a:lstStyle/>
            <a:p>
              <a:pPr algn="l"/>
              <a:r>
                <a:rPr lang="zh-CN" altLang="en-US" sz="2000">
                  <a:solidFill>
                    <a:schemeClr val="tx1">
                      <a:lumMod val="65000"/>
                      <a:lumOff val="35000"/>
                    </a:schemeClr>
                  </a:solidFill>
                  <a:latin typeface="+mn-ea"/>
                  <a:sym typeface="微软雅黑 Light" panose="020B0502040204020203" pitchFamily="34" charset="-122"/>
                </a:rPr>
                <a:t>标题文字添加</a:t>
              </a:r>
            </a:p>
          </p:txBody>
        </p:sp>
        <p:sp>
          <p:nvSpPr>
            <p:cNvPr id="15" name="文本框 14"/>
            <p:cNvSpPr txBox="1"/>
            <p:nvPr/>
          </p:nvSpPr>
          <p:spPr>
            <a:xfrm>
              <a:off x="10522" y="2754"/>
              <a:ext cx="3272" cy="1008"/>
            </a:xfrm>
            <a:prstGeom prst="rect">
              <a:avLst/>
            </a:prstGeom>
            <a:noFill/>
          </p:spPr>
          <p:txBody>
            <a:bodyPr wrap="square" rtlCol="0">
              <a:spAutoFit/>
              <a:scene3d>
                <a:camera prst="orthographicFront"/>
                <a:lightRig rig="threePt" dir="t"/>
              </a:scene3d>
              <a:sp3d contourW="12700"/>
            </a:bodyPr>
            <a:lstStyle/>
            <a:p>
              <a:pPr algn="l">
                <a:lnSpc>
                  <a:spcPct val="120000"/>
                </a:lnSpc>
              </a:pPr>
              <a:r>
                <a:rPr lang="en-US" altLang="zh-CN" sz="1000">
                  <a:solidFill>
                    <a:schemeClr val="bg1">
                      <a:lumMod val="50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print the presentation and make it into a film to be used in a wider field</a:t>
              </a:r>
            </a:p>
          </p:txBody>
        </p:sp>
        <p:sp>
          <p:nvSpPr>
            <p:cNvPr id="16" name="文本框 15"/>
            <p:cNvSpPr txBox="1"/>
            <p:nvPr/>
          </p:nvSpPr>
          <p:spPr>
            <a:xfrm>
              <a:off x="8831" y="1350"/>
              <a:ext cx="1563" cy="2904"/>
            </a:xfrm>
            <a:prstGeom prst="rect">
              <a:avLst/>
            </a:prstGeom>
            <a:noFill/>
          </p:spPr>
          <p:txBody>
            <a:bodyPr wrap="none" rtlCol="0" anchor="t">
              <a:spAutoFit/>
            </a:bodyPr>
            <a:lstStyle/>
            <a:p>
              <a:r>
                <a:rPr lang="en-US" altLang="zh-CN" sz="11500">
                  <a:solidFill>
                    <a:srgbClr val="EDEDED"/>
                  </a:solidFill>
                  <a:latin typeface="Century Gothic" panose="020B0502020202020204" charset="0"/>
                  <a:ea typeface="Meiryo UI" panose="020B0604030504040204" charset="-128"/>
                  <a:sym typeface="微软雅黑 Light" panose="020B0502040204020203" pitchFamily="34" charset="-122"/>
                </a:rPr>
                <a:t>4</a:t>
              </a:r>
            </a:p>
          </p:txBody>
        </p:sp>
      </p:grpSp>
    </p:spTree>
  </p:cSld>
  <p:clrMapOvr>
    <a:masterClrMapping/>
  </p:clrMapOvr>
  <mc:AlternateContent xmlns:mc="http://schemas.openxmlformats.org/markup-compatibility/2006" xmlns:p14="http://schemas.microsoft.com/office/powerpoint/2010/main">
    <mc:Choice Requires="p14">
      <p:transition spd="slow" p14:dur="3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文本框 7"/>
          <p:cNvSpPr txBox="1"/>
          <p:nvPr/>
        </p:nvSpPr>
        <p:spPr>
          <a:xfrm>
            <a:off x="4381500" y="1191260"/>
            <a:ext cx="3428365" cy="384810"/>
          </a:xfrm>
          <a:prstGeom prst="rect">
            <a:avLst/>
          </a:prstGeom>
          <a:noFill/>
        </p:spPr>
        <p:txBody>
          <a:bodyPr wrap="square" rtlCol="0">
            <a:spAutoFit/>
          </a:bodyPr>
          <a:lstStyle/>
          <a:p>
            <a:pPr algn="ctr"/>
            <a:r>
              <a:rPr lang="zh-CN" altLang="en-US">
                <a:solidFill>
                  <a:srgbClr val="FB5905"/>
                </a:solidFill>
              </a:rPr>
              <a:t>创优质品牌，铸一流企业形象</a:t>
            </a:r>
          </a:p>
        </p:txBody>
      </p:sp>
      <p:sp>
        <p:nvSpPr>
          <p:cNvPr id="14" name="文本框 13"/>
          <p:cNvSpPr txBox="1"/>
          <p:nvPr/>
        </p:nvSpPr>
        <p:spPr>
          <a:xfrm>
            <a:off x="4337368" y="1576070"/>
            <a:ext cx="3516630" cy="243840"/>
          </a:xfrm>
          <a:prstGeom prst="rect">
            <a:avLst/>
          </a:prstGeom>
          <a:noFill/>
        </p:spPr>
        <p:txBody>
          <a:bodyPr wrap="square" rtlCol="0">
            <a:spAutoFit/>
          </a:bodyPr>
          <a:lstStyle/>
          <a:p>
            <a:pPr algn="ctr"/>
            <a:r>
              <a:rPr lang="zh-CN" altLang="en-US" sz="1000">
                <a:solidFill>
                  <a:srgbClr val="959595"/>
                </a:solidFill>
              </a:rPr>
              <a:t>A quality brand, casting the first-class corporate image</a:t>
            </a:r>
          </a:p>
        </p:txBody>
      </p:sp>
      <p:grpSp>
        <p:nvGrpSpPr>
          <p:cNvPr id="18" name="组合 17"/>
          <p:cNvGrpSpPr/>
          <p:nvPr/>
        </p:nvGrpSpPr>
        <p:grpSpPr>
          <a:xfrm>
            <a:off x="1005840" y="2921635"/>
            <a:ext cx="1960880" cy="2112645"/>
            <a:chOff x="4353" y="2505"/>
            <a:chExt cx="3088" cy="3327"/>
          </a:xfrm>
        </p:grpSpPr>
        <p:sp>
          <p:nvSpPr>
            <p:cNvPr id="15" name="椭圆 14"/>
            <p:cNvSpPr/>
            <p:nvPr/>
          </p:nvSpPr>
          <p:spPr>
            <a:xfrm>
              <a:off x="4799" y="2505"/>
              <a:ext cx="2195" cy="2195"/>
            </a:xfrm>
            <a:prstGeom prst="ellipse">
              <a:avLst/>
            </a:prstGeom>
            <a:gradFill>
              <a:gsLst>
                <a:gs pos="0">
                  <a:srgbClr val="FF7F39"/>
                </a:gs>
                <a:gs pos="100000">
                  <a:srgbClr val="FF5D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544"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1</a:t>
              </a:r>
            </a:p>
          </p:txBody>
        </p:sp>
        <p:sp>
          <p:nvSpPr>
            <p:cNvPr id="16" name="文本框 15"/>
            <p:cNvSpPr txBox="1"/>
            <p:nvPr/>
          </p:nvSpPr>
          <p:spPr>
            <a:xfrm>
              <a:off x="5179"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17" name="文本框 16"/>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grpSp>
        <p:nvGrpSpPr>
          <p:cNvPr id="19" name="组合 18"/>
          <p:cNvGrpSpPr/>
          <p:nvPr/>
        </p:nvGrpSpPr>
        <p:grpSpPr>
          <a:xfrm>
            <a:off x="3764280" y="2921635"/>
            <a:ext cx="1960880" cy="2113280"/>
            <a:chOff x="4353" y="2505"/>
            <a:chExt cx="3088" cy="3328"/>
          </a:xfrm>
        </p:grpSpPr>
        <p:sp>
          <p:nvSpPr>
            <p:cNvPr id="20" name="椭圆 19"/>
            <p:cNvSpPr/>
            <p:nvPr/>
          </p:nvSpPr>
          <p:spPr>
            <a:xfrm>
              <a:off x="4799" y="2505"/>
              <a:ext cx="2195" cy="21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642"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2</a:t>
              </a:r>
            </a:p>
          </p:txBody>
        </p:sp>
        <p:sp>
          <p:nvSpPr>
            <p:cNvPr id="22" name="文本框 21"/>
            <p:cNvSpPr txBox="1"/>
            <p:nvPr/>
          </p:nvSpPr>
          <p:spPr>
            <a:xfrm>
              <a:off x="4989"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23" name="文本框 22"/>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grpSp>
        <p:nvGrpSpPr>
          <p:cNvPr id="34" name="组合 33"/>
          <p:cNvGrpSpPr/>
          <p:nvPr/>
        </p:nvGrpSpPr>
        <p:grpSpPr>
          <a:xfrm>
            <a:off x="6522720" y="2921635"/>
            <a:ext cx="1960880" cy="2113280"/>
            <a:chOff x="4353" y="2505"/>
            <a:chExt cx="3088" cy="3328"/>
          </a:xfrm>
        </p:grpSpPr>
        <p:sp>
          <p:nvSpPr>
            <p:cNvPr id="35" name="椭圆 34"/>
            <p:cNvSpPr/>
            <p:nvPr/>
          </p:nvSpPr>
          <p:spPr>
            <a:xfrm>
              <a:off x="4799" y="2505"/>
              <a:ext cx="2195" cy="21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673"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3</a:t>
              </a:r>
            </a:p>
          </p:txBody>
        </p:sp>
        <p:sp>
          <p:nvSpPr>
            <p:cNvPr id="37" name="文本框 36"/>
            <p:cNvSpPr txBox="1"/>
            <p:nvPr/>
          </p:nvSpPr>
          <p:spPr>
            <a:xfrm>
              <a:off x="5079"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38" name="文本框 37"/>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grpSp>
        <p:nvGrpSpPr>
          <p:cNvPr id="39" name="组合 38"/>
          <p:cNvGrpSpPr/>
          <p:nvPr/>
        </p:nvGrpSpPr>
        <p:grpSpPr>
          <a:xfrm>
            <a:off x="9281160" y="2921635"/>
            <a:ext cx="1960880" cy="2113280"/>
            <a:chOff x="4353" y="2505"/>
            <a:chExt cx="3088" cy="3328"/>
          </a:xfrm>
        </p:grpSpPr>
        <p:sp>
          <p:nvSpPr>
            <p:cNvPr id="40" name="椭圆 39"/>
            <p:cNvSpPr/>
            <p:nvPr/>
          </p:nvSpPr>
          <p:spPr>
            <a:xfrm>
              <a:off x="4799" y="2505"/>
              <a:ext cx="2195" cy="21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5660"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4</a:t>
              </a:r>
            </a:p>
          </p:txBody>
        </p:sp>
        <p:sp>
          <p:nvSpPr>
            <p:cNvPr id="42" name="文本框 41"/>
            <p:cNvSpPr txBox="1"/>
            <p:nvPr/>
          </p:nvSpPr>
          <p:spPr>
            <a:xfrm>
              <a:off x="5115"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43" name="文本框 42"/>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a:stretch>
            <a:fillRect/>
          </a:stretch>
        </p:blipFill>
        <p:spPr>
          <a:xfrm rot="20640000">
            <a:off x="2348230" y="2008505"/>
            <a:ext cx="2917825" cy="4001770"/>
          </a:xfrm>
          <a:prstGeom prst="rect">
            <a:avLst/>
          </a:prstGeom>
          <a:ln w="76200">
            <a:solidFill>
              <a:schemeClr val="bg1"/>
            </a:solidFill>
          </a:ln>
          <a:effectLst>
            <a:outerShdw blurRad="381000" dist="63500" dir="7560000" algn="r" rotWithShape="0">
              <a:prstClr val="black">
                <a:alpha val="40000"/>
              </a:prstClr>
            </a:outerShdw>
          </a:effectLst>
        </p:spPr>
      </p:pic>
      <p:pic>
        <p:nvPicPr>
          <p:cNvPr id="12" name="图片 11"/>
          <p:cNvPicPr>
            <a:picLocks noChangeAspect="1"/>
          </p:cNvPicPr>
          <p:nvPr/>
        </p:nvPicPr>
        <p:blipFill>
          <a:blip r:embed="rId5"/>
          <a:stretch>
            <a:fillRect/>
          </a:stretch>
        </p:blipFill>
        <p:spPr>
          <a:xfrm rot="480000">
            <a:off x="6505575" y="690880"/>
            <a:ext cx="2470785" cy="1741805"/>
          </a:xfrm>
          <a:prstGeom prst="rect">
            <a:avLst/>
          </a:prstGeom>
          <a:ln w="76200">
            <a:solidFill>
              <a:schemeClr val="bg1"/>
            </a:solidFill>
          </a:ln>
          <a:effectLst>
            <a:outerShdw blurRad="381000" dist="63500" dir="7560000" algn="r" rotWithShape="0">
              <a:prstClr val="black">
                <a:alpha val="40000"/>
              </a:prstClr>
            </a:outerShdw>
          </a:effectLst>
        </p:spPr>
      </p:pic>
      <p:sp>
        <p:nvSpPr>
          <p:cNvPr id="13" name="文本框 12"/>
          <p:cNvSpPr txBox="1"/>
          <p:nvPr/>
        </p:nvSpPr>
        <p:spPr>
          <a:xfrm>
            <a:off x="6652895" y="2947035"/>
            <a:ext cx="3777615" cy="962660"/>
          </a:xfrm>
          <a:prstGeom prst="rect">
            <a:avLst/>
          </a:prstGeom>
          <a:noFill/>
        </p:spPr>
        <p:txBody>
          <a:bodyPr wrap="square" rtlCol="0">
            <a:spAutoFit/>
            <a:scene3d>
              <a:camera prst="orthographicFront"/>
              <a:lightRig rig="threePt" dir="t"/>
            </a:scene3d>
            <a:sp3d contourW="12700"/>
          </a:bodyPr>
          <a:lstStyle/>
          <a:p>
            <a:pPr algn="l">
              <a:lnSpc>
                <a:spcPct val="110000"/>
              </a:lnSpc>
            </a:pPr>
            <a:r>
              <a:rPr lang="zh-CN" altLang="en-US" sz="2800">
                <a:solidFill>
                  <a:srgbClr val="FB590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标题文字添加此处</a:t>
            </a:r>
          </a:p>
          <a:p>
            <a:pPr algn="l">
              <a:lnSpc>
                <a:spcPct val="110000"/>
              </a:lnSpc>
            </a:pPr>
            <a:r>
              <a:rPr lang="zh-CN" altLang="en-US" sz="2200">
                <a:solidFill>
                  <a:schemeClr val="tx1">
                    <a:lumMod val="50000"/>
                    <a:lumOff val="50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标题文字标题文字标题文字</a:t>
            </a:r>
            <a:r>
              <a:rPr lang="zh-CN" altLang="en-US" sz="240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endParaRPr lang="zh-CN" altLang="en-US" sz="2400">
              <a:solidFill>
                <a:srgbClr val="FB5905"/>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文本框 13"/>
          <p:cNvSpPr txBox="1"/>
          <p:nvPr/>
        </p:nvSpPr>
        <p:spPr>
          <a:xfrm>
            <a:off x="6652895" y="4028758"/>
            <a:ext cx="3681730" cy="1371600"/>
          </a:xfrm>
          <a:prstGeom prst="rect">
            <a:avLst/>
          </a:prstGeom>
          <a:noFill/>
        </p:spPr>
        <p:txBody>
          <a:bodyPr wrap="square" rtlCol="0">
            <a:spAutoFit/>
            <a:scene3d>
              <a:camera prst="orthographicFront"/>
              <a:lightRig rig="threePt" dir="t"/>
            </a:scene3d>
            <a:sp3d contourW="12700"/>
          </a:bodyPr>
          <a:lstStyle/>
          <a:p>
            <a:pPr algn="l">
              <a:lnSpc>
                <a:spcPct val="150000"/>
              </a:lnSpc>
            </a:pPr>
            <a:r>
              <a:rPr lang="en-US" altLang="zh-CN" sz="14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用户可以在投影仪或者计算机上进行</a:t>
            </a:r>
          </a:p>
          <a:p>
            <a:pPr algn="l">
              <a:lnSpc>
                <a:spcPct val="150000"/>
              </a:lnSpc>
            </a:pPr>
            <a:r>
              <a:rPr lang="en-US" altLang="zh-CN" sz="14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也可以将文稿打印出来制作成胶片</a:t>
            </a:r>
          </a:p>
          <a:p>
            <a:pPr algn="l">
              <a:lnSpc>
                <a:spcPct val="150000"/>
              </a:lnSpc>
            </a:pPr>
            <a:r>
              <a:rPr lang="en-US" altLang="zh-CN" sz="14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用户可以在投影仪或者计算机上进行也可以将文稿打印出来制作成胶片</a:t>
            </a:r>
          </a:p>
        </p:txBody>
      </p:sp>
      <p:pic>
        <p:nvPicPr>
          <p:cNvPr id="44" name="图片 43" descr="5b6f6b5cf5ddad72fac357dde57a32d9"/>
          <p:cNvPicPr>
            <a:picLocks noChangeAspect="1"/>
          </p:cNvPicPr>
          <p:nvPr/>
        </p:nvPicPr>
        <p:blipFill>
          <a:blip r:embed="rId6"/>
          <a:stretch>
            <a:fillRect/>
          </a:stretch>
        </p:blipFill>
        <p:spPr>
          <a:xfrm rot="6780000">
            <a:off x="4441190" y="3462020"/>
            <a:ext cx="1567815" cy="315595"/>
          </a:xfrm>
          <a:prstGeom prst="rect">
            <a:avLst/>
          </a:prstGeom>
        </p:spPr>
      </p:pic>
      <p:pic>
        <p:nvPicPr>
          <p:cNvPr id="15" name="图片 14" descr="5b6f6b5cf5ddad72fac357dde57a32d9"/>
          <p:cNvPicPr>
            <a:picLocks noChangeAspect="1"/>
          </p:cNvPicPr>
          <p:nvPr/>
        </p:nvPicPr>
        <p:blipFill>
          <a:blip r:embed="rId6"/>
          <a:stretch>
            <a:fillRect/>
          </a:stretch>
        </p:blipFill>
        <p:spPr>
          <a:xfrm flipH="1">
            <a:off x="5676265" y="967740"/>
            <a:ext cx="1409700" cy="283845"/>
          </a:xfrm>
          <a:prstGeom prst="rect">
            <a:avLst/>
          </a:prstGeom>
        </p:spPr>
      </p:pic>
      <p:pic>
        <p:nvPicPr>
          <p:cNvPr id="2" name="图片 1" descr="C:\Users\Administrator\Desktop\345345345.png345345345"/>
          <p:cNvPicPr>
            <a:picLocks noChangeAspect="1"/>
          </p:cNvPicPr>
          <p:nvPr/>
        </p:nvPicPr>
        <p:blipFill>
          <a:blip r:embed="rId7"/>
          <a:stretch>
            <a:fillRect/>
          </a:stretch>
        </p:blipFill>
        <p:spPr>
          <a:xfrm>
            <a:off x="4329748" y="812800"/>
            <a:ext cx="1139825" cy="12452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7510" y="774700"/>
            <a:ext cx="3777615" cy="476885"/>
          </a:xfrm>
          <a:prstGeom prst="rect">
            <a:avLst/>
          </a:prstGeom>
          <a:noFill/>
        </p:spPr>
        <p:txBody>
          <a:bodyPr wrap="square" rtlCol="0">
            <a:spAutoFit/>
            <a:scene3d>
              <a:camera prst="orthographicFront"/>
              <a:lightRig rig="threePt" dir="t"/>
            </a:scene3d>
            <a:sp3d contourW="12700"/>
          </a:bodyPr>
          <a:lstStyle/>
          <a:p>
            <a:pPr algn="ctr"/>
            <a:r>
              <a:rPr lang="zh-CN" altLang="en-US" sz="2400">
                <a:solidFill>
                  <a:schemeClr val="tx1">
                    <a:lumMod val="50000"/>
                    <a:lumOff val="50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a:t>
            </a:r>
            <a:r>
              <a:rPr lang="zh-CN" altLang="en-US" sz="240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r>
              <a:rPr lang="zh-CN" altLang="en-US" sz="2400">
                <a:solidFill>
                  <a:srgbClr val="FB5905"/>
                </a:solidFill>
                <a:latin typeface="微软雅黑 Light" panose="020B0502040204020203" pitchFamily="34" charset="-122"/>
                <a:ea typeface="微软雅黑 Light" panose="020B0502040204020203" pitchFamily="34" charset="-122"/>
                <a:sym typeface="微软雅黑 Light" panose="020B0502040204020203" pitchFamily="34" charset="-122"/>
              </a:rPr>
              <a:t>添加此处</a:t>
            </a:r>
          </a:p>
        </p:txBody>
      </p:sp>
      <p:sp>
        <p:nvSpPr>
          <p:cNvPr id="11" name="文本框 10"/>
          <p:cNvSpPr txBox="1"/>
          <p:nvPr/>
        </p:nvSpPr>
        <p:spPr>
          <a:xfrm>
            <a:off x="3175000" y="1424940"/>
            <a:ext cx="5842635" cy="64008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en-US" altLang="zh-CN" sz="12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用户可以在投影仪或者计算机上进行也可以将文稿打印出来制作成胶片用户可以在投影仪或者计算机上进行也可以将文稿打印出来制作成胶片</a:t>
            </a:r>
          </a:p>
        </p:txBody>
      </p:sp>
      <p:pic>
        <p:nvPicPr>
          <p:cNvPr id="2" name="图片 1"/>
          <p:cNvPicPr>
            <a:picLocks noChangeAspect="1"/>
          </p:cNvPicPr>
          <p:nvPr/>
        </p:nvPicPr>
        <p:blipFill>
          <a:blip r:embed="rId4">
            <a:lum bright="6000"/>
          </a:blip>
          <a:srcRect b="10731"/>
          <a:stretch>
            <a:fillRect/>
          </a:stretch>
        </p:blipFill>
        <p:spPr>
          <a:xfrm>
            <a:off x="1285875" y="3000375"/>
            <a:ext cx="2713355" cy="1818640"/>
          </a:xfrm>
          <a:prstGeom prst="rect">
            <a:avLst/>
          </a:prstGeom>
          <a:ln w="63500">
            <a:solidFill>
              <a:schemeClr val="bg1"/>
            </a:solidFill>
          </a:ln>
          <a:effectLst>
            <a:outerShdw blurRad="381000" dist="38100" dir="2700000" algn="tl" rotWithShape="0">
              <a:prstClr val="black">
                <a:alpha val="25000"/>
              </a:prstClr>
            </a:outerShdw>
          </a:effectLst>
        </p:spPr>
      </p:pic>
      <p:sp>
        <p:nvSpPr>
          <p:cNvPr id="3" name="文本框 2"/>
          <p:cNvSpPr txBox="1"/>
          <p:nvPr/>
        </p:nvSpPr>
        <p:spPr>
          <a:xfrm>
            <a:off x="1560513" y="5132070"/>
            <a:ext cx="2164080" cy="529590"/>
          </a:xfrm>
          <a:prstGeom prst="rect">
            <a:avLst/>
          </a:prstGeom>
          <a:noFill/>
        </p:spPr>
        <p:txBody>
          <a:bodyPr wrap="none" rtlCol="0" anchor="t">
            <a:spAutoFit/>
          </a:bodyPr>
          <a:lstStyle/>
          <a:p>
            <a:pPr algn="ctr">
              <a:lnSpc>
                <a:spcPct val="120000"/>
              </a:lnSpc>
            </a:pPr>
            <a:r>
              <a:rPr lang="en-US" altLang="zh-CN" sz="12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用户可以在投影仪或者计算机</a:t>
            </a:r>
          </a:p>
          <a:p>
            <a:pPr algn="ctr">
              <a:lnSpc>
                <a:spcPct val="120000"/>
              </a:lnSpc>
            </a:pPr>
            <a:r>
              <a:rPr lang="en-US" altLang="zh-CN" sz="12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上进行也可以</a:t>
            </a:r>
          </a:p>
        </p:txBody>
      </p:sp>
      <p:pic>
        <p:nvPicPr>
          <p:cNvPr id="5" name="图片 4"/>
          <p:cNvPicPr>
            <a:picLocks noChangeAspect="1"/>
          </p:cNvPicPr>
          <p:nvPr/>
        </p:nvPicPr>
        <p:blipFill>
          <a:blip r:embed="rId4">
            <a:lum bright="6000"/>
          </a:blip>
          <a:srcRect b="10731"/>
          <a:stretch>
            <a:fillRect/>
          </a:stretch>
        </p:blipFill>
        <p:spPr>
          <a:xfrm>
            <a:off x="4739640" y="3000375"/>
            <a:ext cx="2713355" cy="1818640"/>
          </a:xfrm>
          <a:prstGeom prst="rect">
            <a:avLst/>
          </a:prstGeom>
          <a:ln w="63500">
            <a:solidFill>
              <a:schemeClr val="bg1"/>
            </a:solidFill>
          </a:ln>
          <a:effectLst>
            <a:outerShdw blurRad="381000" dist="38100" dir="2700000" algn="tl" rotWithShape="0">
              <a:prstClr val="black">
                <a:alpha val="25000"/>
              </a:prstClr>
            </a:outerShdw>
          </a:effectLst>
        </p:spPr>
      </p:pic>
      <p:sp>
        <p:nvSpPr>
          <p:cNvPr id="6" name="文本框 5"/>
          <p:cNvSpPr txBox="1"/>
          <p:nvPr/>
        </p:nvSpPr>
        <p:spPr>
          <a:xfrm>
            <a:off x="5014278" y="5132070"/>
            <a:ext cx="2164080" cy="529590"/>
          </a:xfrm>
          <a:prstGeom prst="rect">
            <a:avLst/>
          </a:prstGeom>
          <a:noFill/>
        </p:spPr>
        <p:txBody>
          <a:bodyPr wrap="none" rtlCol="0" anchor="t">
            <a:spAutoFit/>
          </a:bodyPr>
          <a:lstStyle/>
          <a:p>
            <a:pPr algn="ctr">
              <a:lnSpc>
                <a:spcPct val="120000"/>
              </a:lnSpc>
            </a:pPr>
            <a:r>
              <a:rPr lang="en-US" altLang="zh-CN" sz="12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用户可以在投影仪或者计算机</a:t>
            </a:r>
          </a:p>
          <a:p>
            <a:pPr algn="ctr">
              <a:lnSpc>
                <a:spcPct val="120000"/>
              </a:lnSpc>
            </a:pPr>
            <a:r>
              <a:rPr lang="en-US" altLang="zh-CN" sz="12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上进行也可以</a:t>
            </a:r>
          </a:p>
        </p:txBody>
      </p:sp>
      <p:pic>
        <p:nvPicPr>
          <p:cNvPr id="7" name="图片 6"/>
          <p:cNvPicPr>
            <a:picLocks noChangeAspect="1"/>
          </p:cNvPicPr>
          <p:nvPr/>
        </p:nvPicPr>
        <p:blipFill>
          <a:blip r:embed="rId4">
            <a:lum bright="6000"/>
          </a:blip>
          <a:srcRect b="10731"/>
          <a:stretch>
            <a:fillRect/>
          </a:stretch>
        </p:blipFill>
        <p:spPr>
          <a:xfrm>
            <a:off x="8194675" y="3000375"/>
            <a:ext cx="2713355" cy="1818640"/>
          </a:xfrm>
          <a:prstGeom prst="rect">
            <a:avLst/>
          </a:prstGeom>
          <a:ln w="63500">
            <a:solidFill>
              <a:schemeClr val="bg1"/>
            </a:solidFill>
          </a:ln>
          <a:effectLst>
            <a:outerShdw blurRad="381000" dist="38100" dir="2700000" algn="tl" rotWithShape="0">
              <a:prstClr val="black">
                <a:alpha val="25000"/>
              </a:prstClr>
            </a:outerShdw>
          </a:effectLst>
        </p:spPr>
      </p:pic>
      <p:sp>
        <p:nvSpPr>
          <p:cNvPr id="8" name="文本框 7"/>
          <p:cNvSpPr txBox="1"/>
          <p:nvPr/>
        </p:nvSpPr>
        <p:spPr>
          <a:xfrm>
            <a:off x="8469313" y="5132070"/>
            <a:ext cx="2164080" cy="529590"/>
          </a:xfrm>
          <a:prstGeom prst="rect">
            <a:avLst/>
          </a:prstGeom>
          <a:noFill/>
        </p:spPr>
        <p:txBody>
          <a:bodyPr wrap="none" rtlCol="0" anchor="t">
            <a:spAutoFit/>
          </a:bodyPr>
          <a:lstStyle/>
          <a:p>
            <a:pPr algn="ctr">
              <a:lnSpc>
                <a:spcPct val="120000"/>
              </a:lnSpc>
            </a:pPr>
            <a:r>
              <a:rPr lang="en-US" altLang="zh-CN" sz="12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用户可以在投影仪或者计算机</a:t>
            </a:r>
          </a:p>
          <a:p>
            <a:pPr algn="ctr">
              <a:lnSpc>
                <a:spcPct val="120000"/>
              </a:lnSpc>
            </a:pPr>
            <a:r>
              <a:rPr lang="en-US" altLang="zh-CN" sz="12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上进行也可以</a:t>
            </a: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 name="文本框 12"/>
          <p:cNvSpPr txBox="1"/>
          <p:nvPr/>
        </p:nvSpPr>
        <p:spPr>
          <a:xfrm>
            <a:off x="1814195" y="2165985"/>
            <a:ext cx="3777615" cy="1029970"/>
          </a:xfrm>
          <a:prstGeom prst="rect">
            <a:avLst/>
          </a:prstGeom>
          <a:noFill/>
        </p:spPr>
        <p:txBody>
          <a:bodyPr wrap="square" rtlCol="0">
            <a:spAutoFit/>
            <a:scene3d>
              <a:camera prst="orthographicFront"/>
              <a:lightRig rig="threePt" dir="t"/>
            </a:scene3d>
            <a:sp3d contourW="12700"/>
          </a:bodyPr>
          <a:lstStyle/>
          <a:p>
            <a:pPr algn="l">
              <a:lnSpc>
                <a:spcPct val="110000"/>
              </a:lnSpc>
            </a:pPr>
            <a:r>
              <a:rPr lang="zh-CN" altLang="en-US" sz="2800">
                <a:solidFill>
                  <a:srgbClr val="FB590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标题文字添加此处标题文字添加此处</a:t>
            </a:r>
          </a:p>
        </p:txBody>
      </p:sp>
      <p:sp>
        <p:nvSpPr>
          <p:cNvPr id="14" name="文本框 13"/>
          <p:cNvSpPr txBox="1"/>
          <p:nvPr/>
        </p:nvSpPr>
        <p:spPr>
          <a:xfrm>
            <a:off x="1814195" y="3304858"/>
            <a:ext cx="3681730" cy="1371600"/>
          </a:xfrm>
          <a:prstGeom prst="rect">
            <a:avLst/>
          </a:prstGeom>
          <a:noFill/>
        </p:spPr>
        <p:txBody>
          <a:bodyPr wrap="square" rtlCol="0">
            <a:spAutoFit/>
            <a:scene3d>
              <a:camera prst="orthographicFront"/>
              <a:lightRig rig="threePt" dir="t"/>
            </a:scene3d>
            <a:sp3d contourW="12700"/>
          </a:bodyPr>
          <a:lstStyle/>
          <a:p>
            <a:pPr algn="l">
              <a:lnSpc>
                <a:spcPct val="150000"/>
              </a:lnSpc>
            </a:pPr>
            <a:r>
              <a:rPr lang="en-US" altLang="zh-CN" sz="14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用户可以在投影仪或者计算机上进行</a:t>
            </a:r>
          </a:p>
          <a:p>
            <a:pPr algn="l">
              <a:lnSpc>
                <a:spcPct val="150000"/>
              </a:lnSpc>
            </a:pPr>
            <a:r>
              <a:rPr lang="en-US" altLang="zh-CN" sz="14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也可以将文稿打印出来制作成胶片</a:t>
            </a:r>
          </a:p>
          <a:p>
            <a:pPr algn="l">
              <a:lnSpc>
                <a:spcPct val="150000"/>
              </a:lnSpc>
            </a:pPr>
            <a:r>
              <a:rPr lang="en-US" altLang="zh-CN" sz="1400">
                <a:solidFill>
                  <a:schemeClr val="bg1">
                    <a:lumMod val="50000"/>
                  </a:schemeClr>
                </a:solidFill>
                <a:latin typeface="微软雅黑" panose="020B0503020204020204" charset="-122"/>
                <a:ea typeface="微软雅黑" panose="020B0503020204020204" charset="-122"/>
                <a:sym typeface="微软雅黑 Light" panose="020B0502040204020203" pitchFamily="34" charset="-122"/>
              </a:rPr>
              <a:t>用户可以在投影仪或者计算机上进行也可以将文稿打印出来制作成胶片</a:t>
            </a:r>
          </a:p>
        </p:txBody>
      </p:sp>
      <p:pic>
        <p:nvPicPr>
          <p:cNvPr id="4" name="图片 3" descr="da4371ffa192a115f922b1c0dff88193"/>
          <p:cNvPicPr>
            <a:picLocks noChangeAspect="1"/>
          </p:cNvPicPr>
          <p:nvPr/>
        </p:nvPicPr>
        <p:blipFill>
          <a:blip r:embed="rId4"/>
          <a:stretch>
            <a:fillRect/>
          </a:stretch>
        </p:blipFill>
        <p:spPr>
          <a:xfrm>
            <a:off x="6096000" y="940435"/>
            <a:ext cx="4977130" cy="4977130"/>
          </a:xfrm>
          <a:prstGeom prst="rect">
            <a:avLst/>
          </a:prstGeom>
          <a:effectLst>
            <a:outerShdw blurRad="342900" dist="38100" dir="2700000" algn="tl" rotWithShape="0">
              <a:prstClr val="black">
                <a:alpha val="2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381500" y="1191260"/>
            <a:ext cx="3428365" cy="384810"/>
          </a:xfrm>
          <a:prstGeom prst="rect">
            <a:avLst/>
          </a:prstGeom>
          <a:noFill/>
        </p:spPr>
        <p:txBody>
          <a:bodyPr wrap="square" rtlCol="0">
            <a:spAutoFit/>
          </a:bodyPr>
          <a:lstStyle/>
          <a:p>
            <a:pPr algn="ctr"/>
            <a:r>
              <a:rPr lang="zh-CN" altLang="en-US">
                <a:solidFill>
                  <a:srgbClr val="FB5905"/>
                </a:solidFill>
              </a:rPr>
              <a:t>创优质品牌，铸一流企业形象</a:t>
            </a:r>
          </a:p>
        </p:txBody>
      </p:sp>
      <p:sp>
        <p:nvSpPr>
          <p:cNvPr id="14" name="文本框 13"/>
          <p:cNvSpPr txBox="1"/>
          <p:nvPr/>
        </p:nvSpPr>
        <p:spPr>
          <a:xfrm>
            <a:off x="4337368" y="1576070"/>
            <a:ext cx="3516630" cy="243840"/>
          </a:xfrm>
          <a:prstGeom prst="rect">
            <a:avLst/>
          </a:prstGeom>
          <a:noFill/>
        </p:spPr>
        <p:txBody>
          <a:bodyPr wrap="square" rtlCol="0">
            <a:spAutoFit/>
          </a:bodyPr>
          <a:lstStyle/>
          <a:p>
            <a:pPr algn="ctr"/>
            <a:r>
              <a:rPr lang="zh-CN" altLang="en-US" sz="1000">
                <a:solidFill>
                  <a:srgbClr val="959595"/>
                </a:solidFill>
              </a:rPr>
              <a:t>A quality brand, casting the first-class corporate image</a:t>
            </a:r>
          </a:p>
        </p:txBody>
      </p:sp>
      <p:grpSp>
        <p:nvGrpSpPr>
          <p:cNvPr id="18" name="组合 17"/>
          <p:cNvGrpSpPr/>
          <p:nvPr/>
        </p:nvGrpSpPr>
        <p:grpSpPr>
          <a:xfrm>
            <a:off x="1005840" y="2921635"/>
            <a:ext cx="1960880" cy="2112645"/>
            <a:chOff x="4353" y="2505"/>
            <a:chExt cx="3088" cy="3327"/>
          </a:xfrm>
        </p:grpSpPr>
        <p:sp>
          <p:nvSpPr>
            <p:cNvPr id="15" name="椭圆 14"/>
            <p:cNvSpPr/>
            <p:nvPr/>
          </p:nvSpPr>
          <p:spPr>
            <a:xfrm>
              <a:off x="4799" y="2505"/>
              <a:ext cx="2195" cy="21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544"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1</a:t>
              </a:r>
            </a:p>
          </p:txBody>
        </p:sp>
        <p:sp>
          <p:nvSpPr>
            <p:cNvPr id="16" name="文本框 15"/>
            <p:cNvSpPr txBox="1"/>
            <p:nvPr/>
          </p:nvSpPr>
          <p:spPr>
            <a:xfrm>
              <a:off x="5179"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17" name="文本框 16"/>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grpSp>
        <p:nvGrpSpPr>
          <p:cNvPr id="19" name="组合 18"/>
          <p:cNvGrpSpPr/>
          <p:nvPr/>
        </p:nvGrpSpPr>
        <p:grpSpPr>
          <a:xfrm>
            <a:off x="3764280" y="2921635"/>
            <a:ext cx="1960880" cy="2113280"/>
            <a:chOff x="4353" y="2505"/>
            <a:chExt cx="3088" cy="3328"/>
          </a:xfrm>
        </p:grpSpPr>
        <p:sp>
          <p:nvSpPr>
            <p:cNvPr id="20" name="椭圆 19"/>
            <p:cNvSpPr/>
            <p:nvPr/>
          </p:nvSpPr>
          <p:spPr>
            <a:xfrm>
              <a:off x="4799" y="2505"/>
              <a:ext cx="2195" cy="2195"/>
            </a:xfrm>
            <a:prstGeom prst="ellipse">
              <a:avLst/>
            </a:prstGeom>
            <a:gradFill>
              <a:gsLst>
                <a:gs pos="0">
                  <a:srgbClr val="FF7F39"/>
                </a:gs>
                <a:gs pos="100000">
                  <a:srgbClr val="FF5D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642"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2</a:t>
              </a:r>
            </a:p>
          </p:txBody>
        </p:sp>
        <p:sp>
          <p:nvSpPr>
            <p:cNvPr id="22" name="文本框 21"/>
            <p:cNvSpPr txBox="1"/>
            <p:nvPr/>
          </p:nvSpPr>
          <p:spPr>
            <a:xfrm>
              <a:off x="4989"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23" name="文本框 22"/>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grpSp>
        <p:nvGrpSpPr>
          <p:cNvPr id="34" name="组合 33"/>
          <p:cNvGrpSpPr/>
          <p:nvPr/>
        </p:nvGrpSpPr>
        <p:grpSpPr>
          <a:xfrm>
            <a:off x="6522720" y="2921635"/>
            <a:ext cx="1960880" cy="2113280"/>
            <a:chOff x="4353" y="2505"/>
            <a:chExt cx="3088" cy="3328"/>
          </a:xfrm>
        </p:grpSpPr>
        <p:sp>
          <p:nvSpPr>
            <p:cNvPr id="35" name="椭圆 34"/>
            <p:cNvSpPr/>
            <p:nvPr/>
          </p:nvSpPr>
          <p:spPr>
            <a:xfrm>
              <a:off x="4799" y="2505"/>
              <a:ext cx="2195" cy="21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673"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3</a:t>
              </a:r>
            </a:p>
          </p:txBody>
        </p:sp>
        <p:sp>
          <p:nvSpPr>
            <p:cNvPr id="37" name="文本框 36"/>
            <p:cNvSpPr txBox="1"/>
            <p:nvPr/>
          </p:nvSpPr>
          <p:spPr>
            <a:xfrm>
              <a:off x="5079"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38" name="文本框 37"/>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grpSp>
        <p:nvGrpSpPr>
          <p:cNvPr id="39" name="组合 38"/>
          <p:cNvGrpSpPr/>
          <p:nvPr/>
        </p:nvGrpSpPr>
        <p:grpSpPr>
          <a:xfrm>
            <a:off x="9281160" y="2921635"/>
            <a:ext cx="1960880" cy="2113280"/>
            <a:chOff x="4353" y="2505"/>
            <a:chExt cx="3088" cy="3328"/>
          </a:xfrm>
        </p:grpSpPr>
        <p:sp>
          <p:nvSpPr>
            <p:cNvPr id="40" name="椭圆 39"/>
            <p:cNvSpPr/>
            <p:nvPr/>
          </p:nvSpPr>
          <p:spPr>
            <a:xfrm>
              <a:off x="4799" y="2505"/>
              <a:ext cx="2195" cy="21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5660" y="2666"/>
              <a:ext cx="1089" cy="1872"/>
            </a:xfrm>
            <a:prstGeom prst="rect">
              <a:avLst/>
            </a:prstGeom>
            <a:noFill/>
          </p:spPr>
          <p:txBody>
            <a:bodyPr wrap="none" rtlCol="0" anchor="t">
              <a:spAutoFit/>
            </a:bodyPr>
            <a:lstStyle/>
            <a:p>
              <a:r>
                <a:rPr lang="en-US" altLang="zh-CN" sz="7200">
                  <a:ln w="22225">
                    <a:solidFill>
                      <a:schemeClr val="bg1"/>
                    </a:solidFill>
                  </a:ln>
                  <a:noFill/>
                  <a:latin typeface="微软简中圆" charset="0"/>
                  <a:ea typeface="微软简中圆" charset="0"/>
                  <a:sym typeface="微软雅黑 Light" panose="020B0502040204020203" pitchFamily="34" charset="-122"/>
                </a:rPr>
                <a:t>4</a:t>
              </a:r>
            </a:p>
          </p:txBody>
        </p:sp>
        <p:sp>
          <p:nvSpPr>
            <p:cNvPr id="42" name="文本框 41"/>
            <p:cNvSpPr txBox="1"/>
            <p:nvPr/>
          </p:nvSpPr>
          <p:spPr>
            <a:xfrm>
              <a:off x="5115" y="3631"/>
              <a:ext cx="897" cy="606"/>
            </a:xfrm>
            <a:prstGeom prst="rect">
              <a:avLst/>
            </a:prstGeom>
            <a:noFill/>
          </p:spPr>
          <p:txBody>
            <a:bodyPr wrap="none" rtlCol="0" anchor="t">
              <a:spAutoFit/>
            </a:bodyPr>
            <a:lstStyle/>
            <a:p>
              <a:r>
                <a:rPr lang="en-US">
                  <a:solidFill>
                    <a:schemeClr val="bg1"/>
                  </a:solidFill>
                  <a:latin typeface="+mn-ea"/>
                  <a:sym typeface="微软雅黑 Light" panose="020B0502040204020203" pitchFamily="34" charset="-122"/>
                </a:rPr>
                <a:t>No.</a:t>
              </a:r>
              <a:endParaRPr lang="en-US" altLang="en-US">
                <a:solidFill>
                  <a:schemeClr val="bg1"/>
                </a:solidFill>
                <a:latin typeface="+mn-ea"/>
                <a:sym typeface="微软雅黑 Light" panose="020B0502040204020203" pitchFamily="34" charset="-122"/>
              </a:endParaRPr>
            </a:p>
          </p:txBody>
        </p:sp>
        <p:sp>
          <p:nvSpPr>
            <p:cNvPr id="43" name="文本框 42"/>
            <p:cNvSpPr txBox="1"/>
            <p:nvPr/>
          </p:nvSpPr>
          <p:spPr>
            <a:xfrm>
              <a:off x="4353" y="5000"/>
              <a:ext cx="3088" cy="833"/>
            </a:xfrm>
            <a:prstGeom prst="rect">
              <a:avLst/>
            </a:prstGeom>
            <a:noFill/>
          </p:spPr>
          <p:txBody>
            <a:bodyPr wrap="none" rtlCol="0" anchor="t">
              <a:spAutoFit/>
            </a:bodyPr>
            <a:lstStyle/>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p>
            <a:p>
              <a:pPr algn="ctr"/>
              <a:r>
                <a:rPr lang="zh-CN" altLang="en-US" sz="1400">
                  <a:solidFill>
                    <a:srgbClr val="959595"/>
                  </a:solidFill>
                  <a:latin typeface="微软雅黑 Light" panose="020B0502040204020203" pitchFamily="34" charset="-122"/>
                  <a:ea typeface="微软雅黑 Light" panose="020B0502040204020203" pitchFamily="34" charset="-122"/>
                  <a:sym typeface="微软雅黑 Light" panose="020B0502040204020203" pitchFamily="34" charset="-122"/>
                </a:rPr>
                <a:t>此处标题文字添加此处</a:t>
              </a:r>
            </a:p>
          </p:txBody>
        </p:sp>
      </p:gr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 name="矩形 33"/>
          <p:cNvSpPr/>
          <p:nvPr/>
        </p:nvSpPr>
        <p:spPr>
          <a:xfrm>
            <a:off x="5379720" y="2429510"/>
            <a:ext cx="1155700" cy="52322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201X</a:t>
            </a:r>
            <a:r>
              <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年</a:t>
            </a:r>
            <a:r>
              <a:rPr kumimoji="0" lang="en-US" altLang="zh-CN"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04</a:t>
            </a:r>
            <a:r>
              <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月</a:t>
            </a:r>
          </a:p>
        </p:txBody>
      </p:sp>
      <p:sp>
        <p:nvSpPr>
          <p:cNvPr id="35" name="矩形 34"/>
          <p:cNvSpPr/>
          <p:nvPr/>
        </p:nvSpPr>
        <p:spPr>
          <a:xfrm>
            <a:off x="6868160" y="2366645"/>
            <a:ext cx="3860165" cy="347345"/>
          </a:xfrm>
          <a:prstGeom prst="rect">
            <a:avLst/>
          </a:prstGeom>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用户可以在投影仪或者计算机上进行</a:t>
            </a:r>
          </a:p>
        </p:txBody>
      </p:sp>
      <p:cxnSp>
        <p:nvCxnSpPr>
          <p:cNvPr id="36" name="直接连接符 35"/>
          <p:cNvCxnSpPr/>
          <p:nvPr/>
        </p:nvCxnSpPr>
        <p:spPr>
          <a:xfrm flipH="1">
            <a:off x="6639560" y="2475865"/>
            <a:ext cx="0" cy="22288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5379720" y="3053715"/>
            <a:ext cx="1155700" cy="52322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201X</a:t>
            </a:r>
            <a:r>
              <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年</a:t>
            </a:r>
            <a:r>
              <a:rPr kumimoji="0" lang="en-US" altLang="zh-CN"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10</a:t>
            </a:r>
            <a:r>
              <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月</a:t>
            </a:r>
          </a:p>
        </p:txBody>
      </p:sp>
      <p:sp>
        <p:nvSpPr>
          <p:cNvPr id="39" name="矩形 38"/>
          <p:cNvSpPr/>
          <p:nvPr/>
        </p:nvSpPr>
        <p:spPr>
          <a:xfrm>
            <a:off x="6868160" y="2991485"/>
            <a:ext cx="3860165" cy="347345"/>
          </a:xfrm>
          <a:prstGeom prst="rect">
            <a:avLst/>
          </a:prstGeom>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lang="zh-CN" altLang="en-US" sz="1400" kern="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用户可以在投影仪或者计算机</a:t>
            </a:r>
            <a:endPar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cxnSp>
        <p:nvCxnSpPr>
          <p:cNvPr id="40" name="直接连接符 39"/>
          <p:cNvCxnSpPr/>
          <p:nvPr/>
        </p:nvCxnSpPr>
        <p:spPr>
          <a:xfrm flipH="1">
            <a:off x="6639560" y="3083560"/>
            <a:ext cx="0" cy="22288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5379720" y="3678555"/>
            <a:ext cx="1155700" cy="52322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201X</a:t>
            </a:r>
            <a:r>
              <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年</a:t>
            </a:r>
            <a:r>
              <a:rPr kumimoji="0" lang="en-US" altLang="zh-CN"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06</a:t>
            </a:r>
            <a:r>
              <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月</a:t>
            </a:r>
          </a:p>
        </p:txBody>
      </p:sp>
      <p:sp>
        <p:nvSpPr>
          <p:cNvPr id="43" name="矩形 42"/>
          <p:cNvSpPr/>
          <p:nvPr/>
        </p:nvSpPr>
        <p:spPr>
          <a:xfrm>
            <a:off x="6868160" y="3615690"/>
            <a:ext cx="3860165" cy="347345"/>
          </a:xfrm>
          <a:prstGeom prst="rect">
            <a:avLst/>
          </a:prstGeom>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lang="zh-CN" altLang="en-US" sz="1400" kern="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用户可以在投影仪或</a:t>
            </a:r>
            <a:endPar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cxnSp>
        <p:nvCxnSpPr>
          <p:cNvPr id="44" name="直接连接符 43"/>
          <p:cNvCxnSpPr/>
          <p:nvPr/>
        </p:nvCxnSpPr>
        <p:spPr>
          <a:xfrm flipH="1">
            <a:off x="6639560" y="3698875"/>
            <a:ext cx="0" cy="22288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5379720" y="4302760"/>
            <a:ext cx="1155700" cy="52322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201X</a:t>
            </a:r>
            <a:r>
              <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年</a:t>
            </a:r>
            <a:r>
              <a:rPr kumimoji="0" lang="en-US" altLang="zh-CN"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10</a:t>
            </a:r>
            <a:r>
              <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月</a:t>
            </a:r>
          </a:p>
        </p:txBody>
      </p:sp>
      <p:sp>
        <p:nvSpPr>
          <p:cNvPr id="47" name="矩形 46"/>
          <p:cNvSpPr/>
          <p:nvPr/>
        </p:nvSpPr>
        <p:spPr>
          <a:xfrm>
            <a:off x="6868160" y="4245610"/>
            <a:ext cx="3860165" cy="347345"/>
          </a:xfrm>
          <a:prstGeom prst="rect">
            <a:avLst/>
          </a:prstGeom>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lang="zh-CN" altLang="en-US" sz="1400" kern="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用户可以在投影仪或者计算机上进行</a:t>
            </a:r>
            <a:endPar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cxnSp>
        <p:nvCxnSpPr>
          <p:cNvPr id="48" name="直接连接符 47"/>
          <p:cNvCxnSpPr/>
          <p:nvPr/>
        </p:nvCxnSpPr>
        <p:spPr>
          <a:xfrm flipH="1">
            <a:off x="6639560" y="4342130"/>
            <a:ext cx="0" cy="22288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379720" y="1384300"/>
            <a:ext cx="3777615" cy="476885"/>
          </a:xfrm>
          <a:prstGeom prst="rect">
            <a:avLst/>
          </a:prstGeom>
          <a:noFill/>
        </p:spPr>
        <p:txBody>
          <a:bodyPr wrap="square" rtlCol="0">
            <a:spAutoFit/>
            <a:scene3d>
              <a:camera prst="orthographicFront"/>
              <a:lightRig rig="threePt" dir="t"/>
            </a:scene3d>
            <a:sp3d contourW="12700"/>
          </a:bodyPr>
          <a:lstStyle/>
          <a:p>
            <a:pPr algn="l"/>
            <a:r>
              <a:rPr lang="zh-CN" altLang="en-US" sz="2400">
                <a:solidFill>
                  <a:schemeClr val="tx1">
                    <a:lumMod val="50000"/>
                    <a:lumOff val="50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a:t>
            </a:r>
            <a:r>
              <a:rPr lang="zh-CN" altLang="en-US" sz="240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r>
              <a:rPr lang="zh-CN" altLang="en-US" sz="2400">
                <a:solidFill>
                  <a:srgbClr val="FB5905"/>
                </a:solidFill>
                <a:latin typeface="微软雅黑 Light" panose="020B0502040204020203" pitchFamily="34" charset="-122"/>
                <a:ea typeface="微软雅黑 Light" panose="020B0502040204020203" pitchFamily="34" charset="-122"/>
                <a:sym typeface="微软雅黑 Light" panose="020B0502040204020203" pitchFamily="34" charset="-122"/>
              </a:rPr>
              <a:t>添加此处</a:t>
            </a:r>
          </a:p>
        </p:txBody>
      </p:sp>
      <p:sp>
        <p:nvSpPr>
          <p:cNvPr id="7" name="矩形 6"/>
          <p:cNvSpPr/>
          <p:nvPr/>
        </p:nvSpPr>
        <p:spPr>
          <a:xfrm>
            <a:off x="5379720" y="4923790"/>
            <a:ext cx="1155700" cy="52322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201X</a:t>
            </a:r>
            <a:r>
              <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年</a:t>
            </a:r>
            <a:r>
              <a:rPr kumimoji="0" lang="en-US" altLang="zh-CN"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06</a:t>
            </a:r>
            <a:r>
              <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月</a:t>
            </a:r>
          </a:p>
        </p:txBody>
      </p:sp>
      <p:sp>
        <p:nvSpPr>
          <p:cNvPr id="8" name="矩形 7"/>
          <p:cNvSpPr/>
          <p:nvPr/>
        </p:nvSpPr>
        <p:spPr>
          <a:xfrm>
            <a:off x="6868160" y="4861560"/>
            <a:ext cx="3860165" cy="347345"/>
          </a:xfrm>
          <a:prstGeom prst="rect">
            <a:avLst/>
          </a:prstGeom>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lang="zh-CN" altLang="en-US" sz="1400" kern="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用户可以在投影仪或者计算机</a:t>
            </a:r>
            <a:endParaRPr kumimoji="0" lang="zh-CN" altLang="en-US" sz="1400" b="0" i="0" u="none" strike="noStrike" kern="0" cap="none" spc="0" normalizeH="0" baseline="0" noProof="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cxnSp>
        <p:nvCxnSpPr>
          <p:cNvPr id="9" name="直接连接符 8"/>
          <p:cNvCxnSpPr/>
          <p:nvPr/>
        </p:nvCxnSpPr>
        <p:spPr>
          <a:xfrm flipH="1">
            <a:off x="6639560" y="4953635"/>
            <a:ext cx="0" cy="22288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4"/>
          <a:stretch>
            <a:fillRect/>
          </a:stretch>
        </p:blipFill>
        <p:spPr>
          <a:xfrm>
            <a:off x="3009871" y="2832600"/>
            <a:ext cx="1624151" cy="1079500"/>
          </a:xfrm>
          <a:prstGeom prst="rect">
            <a:avLst/>
          </a:prstGeom>
        </p:spPr>
      </p:pic>
      <p:pic>
        <p:nvPicPr>
          <p:cNvPr id="15" name="图片 14"/>
          <p:cNvPicPr>
            <a:picLocks noChangeAspect="1"/>
          </p:cNvPicPr>
          <p:nvPr/>
        </p:nvPicPr>
        <p:blipFill>
          <a:blip r:embed="rId5"/>
          <a:stretch>
            <a:fillRect/>
          </a:stretch>
        </p:blipFill>
        <p:spPr>
          <a:xfrm>
            <a:off x="1164056" y="1562215"/>
            <a:ext cx="1622620" cy="1079500"/>
          </a:xfrm>
          <a:prstGeom prst="rect">
            <a:avLst/>
          </a:prstGeom>
        </p:spPr>
      </p:pic>
      <p:pic>
        <p:nvPicPr>
          <p:cNvPr id="16" name="图片 15"/>
          <p:cNvPicPr>
            <a:picLocks noChangeAspect="1"/>
          </p:cNvPicPr>
          <p:nvPr/>
        </p:nvPicPr>
        <p:blipFill>
          <a:blip r:embed="rId6"/>
          <a:stretch>
            <a:fillRect/>
          </a:stretch>
        </p:blipFill>
        <p:spPr>
          <a:xfrm>
            <a:off x="1164590" y="2832100"/>
            <a:ext cx="1621790" cy="1080135"/>
          </a:xfrm>
          <a:prstGeom prst="rect">
            <a:avLst/>
          </a:prstGeom>
        </p:spPr>
      </p:pic>
      <p:pic>
        <p:nvPicPr>
          <p:cNvPr id="17" name="图片 16"/>
          <p:cNvPicPr>
            <a:picLocks noChangeAspect="1"/>
          </p:cNvPicPr>
          <p:nvPr/>
        </p:nvPicPr>
        <p:blipFill>
          <a:blip r:embed="rId7"/>
          <a:stretch>
            <a:fillRect/>
          </a:stretch>
        </p:blipFill>
        <p:spPr>
          <a:xfrm>
            <a:off x="3009900" y="1562100"/>
            <a:ext cx="1623695" cy="1079500"/>
          </a:xfrm>
          <a:prstGeom prst="rect">
            <a:avLst/>
          </a:prstGeom>
        </p:spPr>
      </p:pic>
      <p:pic>
        <p:nvPicPr>
          <p:cNvPr id="18" name="图片 17"/>
          <p:cNvPicPr>
            <a:picLocks noChangeAspect="1"/>
          </p:cNvPicPr>
          <p:nvPr/>
        </p:nvPicPr>
        <p:blipFill>
          <a:blip r:embed="rId8"/>
          <a:stretch>
            <a:fillRect/>
          </a:stretch>
        </p:blipFill>
        <p:spPr>
          <a:xfrm>
            <a:off x="1164590" y="4106545"/>
            <a:ext cx="1621790" cy="1080135"/>
          </a:xfrm>
          <a:prstGeom prst="rect">
            <a:avLst/>
          </a:prstGeom>
        </p:spPr>
      </p:pic>
      <p:pic>
        <p:nvPicPr>
          <p:cNvPr id="19" name="图片 18"/>
          <p:cNvPicPr>
            <a:picLocks noChangeAspect="1"/>
          </p:cNvPicPr>
          <p:nvPr/>
        </p:nvPicPr>
        <p:blipFill>
          <a:blip r:embed="rId9"/>
          <a:stretch>
            <a:fillRect/>
          </a:stretch>
        </p:blipFill>
        <p:spPr>
          <a:xfrm>
            <a:off x="3009900" y="4106545"/>
            <a:ext cx="1618819" cy="108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2" name="矩形 41"/>
          <p:cNvSpPr/>
          <p:nvPr/>
        </p:nvSpPr>
        <p:spPr>
          <a:xfrm>
            <a:off x="4765675" y="4909185"/>
            <a:ext cx="1938020" cy="529590"/>
          </a:xfrm>
          <a:prstGeom prst="rect">
            <a:avLst/>
          </a:prstGeom>
        </p:spPr>
        <p:txBody>
          <a:bodyPr wrap="square">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lang="zh-CN" altLang="en-US" sz="1200" kern="0" noProof="0">
                <a:ln>
                  <a:noFill/>
                </a:ln>
                <a:solidFill>
                  <a:prstClr val="black">
                    <a:lumMod val="95000"/>
                    <a:lumOff val="5000"/>
                  </a:prst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用户可以在投影仪或者计算机上进行</a:t>
            </a:r>
            <a:endParaRPr kumimoji="0" lang="zh-CN" altLang="en-US" sz="1200" b="0" i="0" u="none" strike="noStrike" kern="0" cap="none" spc="0" normalizeH="0" baseline="0" noProof="0">
              <a:ln>
                <a:noFill/>
              </a:ln>
              <a:solidFill>
                <a:prstClr val="black">
                  <a:lumMod val="95000"/>
                  <a:lumOff val="5000"/>
                </a:prst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sp>
        <p:nvSpPr>
          <p:cNvPr id="44" name="矩形 43"/>
          <p:cNvSpPr/>
          <p:nvPr/>
        </p:nvSpPr>
        <p:spPr>
          <a:xfrm>
            <a:off x="8173085" y="4909185"/>
            <a:ext cx="1938020" cy="529590"/>
          </a:xfrm>
          <a:prstGeom prst="rect">
            <a:avLst/>
          </a:prstGeom>
        </p:spPr>
        <p:txBody>
          <a:bodyPr wrap="square">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lang="zh-CN" altLang="en-US" sz="1200" kern="0" noProof="0">
                <a:ln>
                  <a:noFill/>
                </a:ln>
                <a:solidFill>
                  <a:prstClr val="black">
                    <a:lumMod val="95000"/>
                    <a:lumOff val="5000"/>
                  </a:prst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用户可以在投影仪或者计算机上进行</a:t>
            </a:r>
            <a:endParaRPr kumimoji="0" lang="zh-CN" altLang="en-US" sz="1200" b="0" i="0" u="none" strike="noStrike" kern="0" cap="none" spc="0" normalizeH="0" baseline="0" noProof="0">
              <a:ln>
                <a:noFill/>
              </a:ln>
              <a:solidFill>
                <a:prstClr val="black">
                  <a:lumMod val="95000"/>
                  <a:lumOff val="5000"/>
                </a:prst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sp>
        <p:nvSpPr>
          <p:cNvPr id="46" name="矩形 45"/>
          <p:cNvSpPr/>
          <p:nvPr/>
        </p:nvSpPr>
        <p:spPr>
          <a:xfrm>
            <a:off x="8154035" y="2729230"/>
            <a:ext cx="1898015" cy="529590"/>
          </a:xfrm>
          <a:prstGeom prst="rect">
            <a:avLst/>
          </a:prstGeom>
        </p:spPr>
        <p:txBody>
          <a:bodyPr wrap="square">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lang="zh-CN" altLang="en-US" sz="1200" kern="0" noProof="0">
                <a:ln>
                  <a:noFill/>
                </a:ln>
                <a:solidFill>
                  <a:prstClr val="black">
                    <a:lumMod val="95000"/>
                    <a:lumOff val="5000"/>
                  </a:prst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用户可以在投影仪或者计算机上进行</a:t>
            </a:r>
            <a:endParaRPr kumimoji="0" lang="zh-CN" altLang="en-US" sz="1200" b="0" i="0" u="none" strike="noStrike" kern="0" cap="none" spc="0" normalizeH="0" baseline="0" noProof="0">
              <a:ln>
                <a:noFill/>
              </a:ln>
              <a:solidFill>
                <a:prstClr val="black">
                  <a:lumMod val="95000"/>
                  <a:lumOff val="5000"/>
                </a:prst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sp>
        <p:nvSpPr>
          <p:cNvPr id="52" name="矩形 51"/>
          <p:cNvSpPr/>
          <p:nvPr/>
        </p:nvSpPr>
        <p:spPr>
          <a:xfrm>
            <a:off x="1553210" y="2729230"/>
            <a:ext cx="1718310" cy="529590"/>
          </a:xfrm>
          <a:prstGeom prst="rect">
            <a:avLst/>
          </a:prstGeom>
        </p:spPr>
        <p:txBody>
          <a:bodyPr wrap="square">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lang="zh-CN" altLang="en-US" sz="1200" kern="0" noProof="0">
                <a:ln>
                  <a:noFill/>
                </a:ln>
                <a:solidFill>
                  <a:prstClr val="black">
                    <a:lumMod val="95000"/>
                    <a:lumOff val="5000"/>
                  </a:prst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用户可以在投影仪或者计算机上进行</a:t>
            </a:r>
            <a:endParaRPr kumimoji="0" lang="zh-CN" altLang="en-US" sz="1200" b="0" i="0" u="none" strike="noStrike" kern="0" cap="none" spc="0" normalizeH="0" baseline="0" noProof="0">
              <a:ln>
                <a:noFill/>
              </a:ln>
              <a:solidFill>
                <a:prstClr val="black">
                  <a:lumMod val="95000"/>
                  <a:lumOff val="5000"/>
                </a:prst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sp>
        <p:nvSpPr>
          <p:cNvPr id="53" name="矩形 52"/>
          <p:cNvSpPr/>
          <p:nvPr/>
        </p:nvSpPr>
        <p:spPr>
          <a:xfrm>
            <a:off x="4847590" y="2725420"/>
            <a:ext cx="1811020" cy="529590"/>
          </a:xfrm>
          <a:prstGeom prst="rect">
            <a:avLst/>
          </a:prstGeom>
        </p:spPr>
        <p:txBody>
          <a:bodyPr wrap="square">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lang="zh-CN" altLang="en-US" sz="1200" kern="0" noProof="0">
                <a:ln>
                  <a:noFill/>
                </a:ln>
                <a:solidFill>
                  <a:prstClr val="black">
                    <a:lumMod val="95000"/>
                    <a:lumOff val="5000"/>
                  </a:prst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用户可以在投影仪或者计算机上进行</a:t>
            </a:r>
            <a:endParaRPr kumimoji="0" lang="zh-CN" altLang="en-US" sz="1200" b="0" i="0" u="none" strike="noStrike" kern="0" cap="none" spc="0" normalizeH="0" baseline="0" noProof="0">
              <a:ln>
                <a:noFill/>
              </a:ln>
              <a:solidFill>
                <a:prstClr val="black">
                  <a:lumMod val="95000"/>
                  <a:lumOff val="5000"/>
                </a:prst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sp>
        <p:nvSpPr>
          <p:cNvPr id="54" name="矩形 53"/>
          <p:cNvSpPr/>
          <p:nvPr/>
        </p:nvSpPr>
        <p:spPr>
          <a:xfrm>
            <a:off x="1302385" y="4909185"/>
            <a:ext cx="2104390" cy="529590"/>
          </a:xfrm>
          <a:prstGeom prst="rect">
            <a:avLst/>
          </a:prstGeom>
        </p:spPr>
        <p:txBody>
          <a:bodyPr wrap="square">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lang="zh-CN" altLang="en-US" sz="1200" kern="0" noProof="0">
                <a:ln>
                  <a:noFill/>
                </a:ln>
                <a:solidFill>
                  <a:prstClr val="black">
                    <a:lumMod val="95000"/>
                    <a:lumOff val="5000"/>
                  </a:prst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rPr>
              <a:t>用户可以在投影仪或者计算机上进行</a:t>
            </a:r>
            <a:endParaRPr kumimoji="0" lang="zh-CN" altLang="en-US" sz="1200" b="0" i="0" u="none" strike="noStrike" kern="0" cap="none" spc="0" normalizeH="0" baseline="0" noProof="0">
              <a:ln>
                <a:noFill/>
              </a:ln>
              <a:solidFill>
                <a:prstClr val="black">
                  <a:lumMod val="95000"/>
                  <a:lumOff val="5000"/>
                </a:prstClr>
              </a:solidFill>
              <a:effectLst/>
              <a:uLnTx/>
              <a:uFillTx/>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grpSp>
        <p:nvGrpSpPr>
          <p:cNvPr id="67" name="组合 66"/>
          <p:cNvGrpSpPr/>
          <p:nvPr/>
        </p:nvGrpSpPr>
        <p:grpSpPr>
          <a:xfrm>
            <a:off x="1497442" y="2131272"/>
            <a:ext cx="1787454" cy="372594"/>
            <a:chOff x="2395554" y="1302323"/>
            <a:chExt cx="7961618" cy="1659595"/>
          </a:xfrm>
        </p:grpSpPr>
        <p:pic>
          <p:nvPicPr>
            <p:cNvPr id="56" name="图片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6072" y="1302323"/>
              <a:ext cx="1181100" cy="1657350"/>
            </a:xfrm>
            <a:prstGeom prst="rect">
              <a:avLst/>
            </a:prstGeom>
          </p:spPr>
        </p:pic>
        <p:pic>
          <p:nvPicPr>
            <p:cNvPr id="58" name="图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9153" y="1302633"/>
              <a:ext cx="1181100" cy="1657350"/>
            </a:xfrm>
            <a:prstGeom prst="rect">
              <a:avLst/>
            </a:prstGeom>
          </p:spPr>
        </p:pic>
        <p:pic>
          <p:nvPicPr>
            <p:cNvPr id="60" name="图片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0087" y="1304568"/>
              <a:ext cx="1181100" cy="1657350"/>
            </a:xfrm>
            <a:prstGeom prst="rect">
              <a:avLst/>
            </a:prstGeom>
          </p:spPr>
        </p:pic>
        <p:pic>
          <p:nvPicPr>
            <p:cNvPr id="62" name="图片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4620" y="1302633"/>
              <a:ext cx="1181100" cy="1657350"/>
            </a:xfrm>
            <a:prstGeom prst="rect">
              <a:avLst/>
            </a:prstGeom>
          </p:spPr>
        </p:pic>
        <p:pic>
          <p:nvPicPr>
            <p:cNvPr id="64" name="图片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5554" y="1304568"/>
              <a:ext cx="1181100" cy="1657350"/>
            </a:xfrm>
            <a:prstGeom prst="rect">
              <a:avLst/>
            </a:prstGeom>
          </p:spPr>
        </p:pic>
        <p:pic>
          <p:nvPicPr>
            <p:cNvPr id="66" name="图片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1043" y="1302633"/>
              <a:ext cx="1181100" cy="1657350"/>
            </a:xfrm>
            <a:prstGeom prst="rect">
              <a:avLst/>
            </a:prstGeom>
          </p:spPr>
        </p:pic>
      </p:grpSp>
      <p:grpSp>
        <p:nvGrpSpPr>
          <p:cNvPr id="6" name="组合 5"/>
          <p:cNvGrpSpPr/>
          <p:nvPr/>
        </p:nvGrpSpPr>
        <p:grpSpPr>
          <a:xfrm>
            <a:off x="4878246" y="2131151"/>
            <a:ext cx="1764728" cy="372211"/>
            <a:chOff x="3901876" y="549919"/>
            <a:chExt cx="4526828" cy="954786"/>
          </a:xfrm>
        </p:grpSpPr>
        <p:grpSp>
          <p:nvGrpSpPr>
            <p:cNvPr id="68" name="组合 67"/>
            <p:cNvGrpSpPr/>
            <p:nvPr/>
          </p:nvGrpSpPr>
          <p:grpSpPr>
            <a:xfrm>
              <a:off x="3901876" y="563784"/>
              <a:ext cx="4526828" cy="931845"/>
              <a:chOff x="2395554" y="1302633"/>
              <a:chExt cx="8060679" cy="1659285"/>
            </a:xfrm>
          </p:grpSpPr>
          <p:pic>
            <p:nvPicPr>
              <p:cNvPr id="70" name="图片 6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9153" y="1302633"/>
                <a:ext cx="1181100" cy="1657350"/>
              </a:xfrm>
              <a:prstGeom prst="rect">
                <a:avLst/>
              </a:prstGeom>
            </p:spPr>
          </p:pic>
          <p:pic>
            <p:nvPicPr>
              <p:cNvPr id="71" name="图片 7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0087" y="1304568"/>
                <a:ext cx="1181100" cy="1657350"/>
              </a:xfrm>
              <a:prstGeom prst="rect">
                <a:avLst/>
              </a:prstGeom>
            </p:spPr>
          </p:pic>
          <p:pic>
            <p:nvPicPr>
              <p:cNvPr id="72" name="图片 7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04620" y="1302633"/>
                <a:ext cx="1181100" cy="1657350"/>
              </a:xfrm>
              <a:prstGeom prst="rect">
                <a:avLst/>
              </a:prstGeom>
            </p:spPr>
          </p:pic>
          <p:pic>
            <p:nvPicPr>
              <p:cNvPr id="73" name="图片 7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95554" y="1304568"/>
                <a:ext cx="1181100" cy="1657350"/>
              </a:xfrm>
              <a:prstGeom prst="rect">
                <a:avLst/>
              </a:prstGeom>
            </p:spPr>
          </p:pic>
          <p:pic>
            <p:nvPicPr>
              <p:cNvPr id="13" name="图片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75132" y="1302633"/>
                <a:ext cx="1181101" cy="1657349"/>
              </a:xfrm>
              <a:prstGeom prst="rect">
                <a:avLst/>
              </a:prstGeom>
            </p:spPr>
          </p:pic>
        </p:grpSp>
        <p:pic>
          <p:nvPicPr>
            <p:cNvPr id="14" name="图片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35043" y="549919"/>
              <a:ext cx="680422" cy="954786"/>
            </a:xfrm>
            <a:prstGeom prst="rect">
              <a:avLst/>
            </a:prstGeom>
          </p:spPr>
        </p:pic>
      </p:grpSp>
      <p:grpSp>
        <p:nvGrpSpPr>
          <p:cNvPr id="89" name="组合 88"/>
          <p:cNvGrpSpPr/>
          <p:nvPr/>
        </p:nvGrpSpPr>
        <p:grpSpPr>
          <a:xfrm>
            <a:off x="8218223" y="2129972"/>
            <a:ext cx="1774253" cy="369428"/>
            <a:chOff x="4635661" y="422196"/>
            <a:chExt cx="5537214" cy="1152937"/>
          </a:xfrm>
        </p:grpSpPr>
        <p:grpSp>
          <p:nvGrpSpPr>
            <p:cNvPr id="79" name="组合 78"/>
            <p:cNvGrpSpPr/>
            <p:nvPr/>
          </p:nvGrpSpPr>
          <p:grpSpPr>
            <a:xfrm>
              <a:off x="4635661" y="430990"/>
              <a:ext cx="4631679" cy="1144143"/>
              <a:chOff x="2395554" y="1302633"/>
              <a:chExt cx="6717051" cy="1659285"/>
            </a:xfrm>
          </p:grpSpPr>
          <p:pic>
            <p:nvPicPr>
              <p:cNvPr id="82" name="图片 8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50087" y="1304568"/>
                <a:ext cx="1181100" cy="1657350"/>
              </a:xfrm>
              <a:prstGeom prst="rect">
                <a:avLst/>
              </a:prstGeom>
            </p:spPr>
          </p:pic>
          <p:pic>
            <p:nvPicPr>
              <p:cNvPr id="83" name="图片 8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04620" y="1302633"/>
                <a:ext cx="1181100" cy="1657350"/>
              </a:xfrm>
              <a:prstGeom prst="rect">
                <a:avLst/>
              </a:prstGeom>
            </p:spPr>
          </p:pic>
          <p:pic>
            <p:nvPicPr>
              <p:cNvPr id="84" name="图片 8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95554" y="1304568"/>
                <a:ext cx="1181100" cy="1657350"/>
              </a:xfrm>
              <a:prstGeom prst="rect">
                <a:avLst/>
              </a:prstGeom>
            </p:spPr>
          </p:pic>
          <p:pic>
            <p:nvPicPr>
              <p:cNvPr id="85" name="图片 8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31506" y="1302633"/>
                <a:ext cx="1181099" cy="1657348"/>
              </a:xfrm>
              <a:prstGeom prst="rect">
                <a:avLst/>
              </a:prstGeom>
            </p:spPr>
          </p:pic>
        </p:grpSp>
        <p:pic>
          <p:nvPicPr>
            <p:cNvPr id="87" name="图片 8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352192" y="422196"/>
              <a:ext cx="820683" cy="1151601"/>
            </a:xfrm>
            <a:prstGeom prst="rect">
              <a:avLst/>
            </a:prstGeom>
          </p:spPr>
        </p:pic>
        <p:pic>
          <p:nvPicPr>
            <p:cNvPr id="88" name="图片 8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815" y="422196"/>
              <a:ext cx="820682" cy="1151602"/>
            </a:xfrm>
            <a:prstGeom prst="rect">
              <a:avLst/>
            </a:prstGeom>
          </p:spPr>
        </p:pic>
      </p:grpSp>
      <p:grpSp>
        <p:nvGrpSpPr>
          <p:cNvPr id="90" name="组合 89"/>
          <p:cNvGrpSpPr/>
          <p:nvPr/>
        </p:nvGrpSpPr>
        <p:grpSpPr>
          <a:xfrm>
            <a:off x="8221073" y="4317325"/>
            <a:ext cx="1752592" cy="369428"/>
            <a:chOff x="4635661" y="422196"/>
            <a:chExt cx="5469611" cy="1152937"/>
          </a:xfrm>
        </p:grpSpPr>
        <p:grpSp>
          <p:nvGrpSpPr>
            <p:cNvPr id="91" name="组合 90"/>
            <p:cNvGrpSpPr/>
            <p:nvPr/>
          </p:nvGrpSpPr>
          <p:grpSpPr>
            <a:xfrm>
              <a:off x="4635661" y="430990"/>
              <a:ext cx="5469611" cy="1144143"/>
              <a:chOff x="2395554" y="1302633"/>
              <a:chExt cx="7932254" cy="1659285"/>
            </a:xfrm>
          </p:grpSpPr>
          <p:pic>
            <p:nvPicPr>
              <p:cNvPr id="94" name="图片 9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50087" y="1304568"/>
                <a:ext cx="1181100" cy="1657350"/>
              </a:xfrm>
              <a:prstGeom prst="rect">
                <a:avLst/>
              </a:prstGeom>
            </p:spPr>
          </p:pic>
          <p:pic>
            <p:nvPicPr>
              <p:cNvPr id="95" name="图片 9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04620" y="1302633"/>
                <a:ext cx="1181100" cy="1657350"/>
              </a:xfrm>
              <a:prstGeom prst="rect">
                <a:avLst/>
              </a:prstGeom>
            </p:spPr>
          </p:pic>
          <p:pic>
            <p:nvPicPr>
              <p:cNvPr id="96" name="图片 9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95554" y="1304568"/>
                <a:ext cx="1181100" cy="1657350"/>
              </a:xfrm>
              <a:prstGeom prst="rect">
                <a:avLst/>
              </a:prstGeom>
            </p:spPr>
          </p:pic>
          <p:pic>
            <p:nvPicPr>
              <p:cNvPr id="97" name="图片 9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46709" y="1302633"/>
                <a:ext cx="1181099" cy="1657348"/>
              </a:xfrm>
              <a:prstGeom prst="rect">
                <a:avLst/>
              </a:prstGeom>
            </p:spPr>
          </p:pic>
          <p:pic>
            <p:nvPicPr>
              <p:cNvPr id="98" name="图片 9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50250" y="1302633"/>
                <a:ext cx="1181099" cy="1657348"/>
              </a:xfrm>
              <a:prstGeom prst="rect">
                <a:avLst/>
              </a:prstGeom>
            </p:spPr>
          </p:pic>
        </p:grpSp>
        <p:pic>
          <p:nvPicPr>
            <p:cNvPr id="93" name="图片 9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815" y="422196"/>
              <a:ext cx="820682" cy="1151602"/>
            </a:xfrm>
            <a:prstGeom prst="rect">
              <a:avLst/>
            </a:prstGeom>
          </p:spPr>
        </p:pic>
      </p:grpSp>
      <p:grpSp>
        <p:nvGrpSpPr>
          <p:cNvPr id="99" name="组合 98"/>
          <p:cNvGrpSpPr/>
          <p:nvPr/>
        </p:nvGrpSpPr>
        <p:grpSpPr>
          <a:xfrm>
            <a:off x="4868752" y="4320571"/>
            <a:ext cx="1747427" cy="369428"/>
            <a:chOff x="4635661" y="422196"/>
            <a:chExt cx="5453491" cy="1152937"/>
          </a:xfrm>
        </p:grpSpPr>
        <p:grpSp>
          <p:nvGrpSpPr>
            <p:cNvPr id="100" name="组合 99"/>
            <p:cNvGrpSpPr/>
            <p:nvPr/>
          </p:nvGrpSpPr>
          <p:grpSpPr>
            <a:xfrm>
              <a:off x="4635661" y="430990"/>
              <a:ext cx="5453491" cy="1144143"/>
              <a:chOff x="2395554" y="1302633"/>
              <a:chExt cx="7908876" cy="1659285"/>
            </a:xfrm>
          </p:grpSpPr>
          <p:pic>
            <p:nvPicPr>
              <p:cNvPr id="102" name="图片 10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50087" y="1304568"/>
                <a:ext cx="1181100" cy="1657350"/>
              </a:xfrm>
              <a:prstGeom prst="rect">
                <a:avLst/>
              </a:prstGeom>
            </p:spPr>
          </p:pic>
          <p:pic>
            <p:nvPicPr>
              <p:cNvPr id="103" name="图片 10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04620" y="1302633"/>
                <a:ext cx="1181100" cy="1657350"/>
              </a:xfrm>
              <a:prstGeom prst="rect">
                <a:avLst/>
              </a:prstGeom>
            </p:spPr>
          </p:pic>
          <p:pic>
            <p:nvPicPr>
              <p:cNvPr id="104" name="图片 10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95554" y="1304568"/>
                <a:ext cx="1181100" cy="1657350"/>
              </a:xfrm>
              <a:prstGeom prst="rect">
                <a:avLst/>
              </a:prstGeom>
            </p:spPr>
          </p:pic>
          <p:pic>
            <p:nvPicPr>
              <p:cNvPr id="106" name="图片 10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50250" y="1302633"/>
                <a:ext cx="1181099" cy="1657348"/>
              </a:xfrm>
              <a:prstGeom prst="rect">
                <a:avLst/>
              </a:prstGeom>
            </p:spPr>
          </p:pic>
          <p:pic>
            <p:nvPicPr>
              <p:cNvPr id="107" name="图片 10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23331" y="1304570"/>
                <a:ext cx="1181099" cy="1657348"/>
              </a:xfrm>
              <a:prstGeom prst="rect">
                <a:avLst/>
              </a:prstGeom>
            </p:spPr>
          </p:pic>
        </p:grpSp>
        <p:pic>
          <p:nvPicPr>
            <p:cNvPr id="101" name="图片 10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815" y="422196"/>
              <a:ext cx="820682" cy="1151602"/>
            </a:xfrm>
            <a:prstGeom prst="rect">
              <a:avLst/>
            </a:prstGeom>
          </p:spPr>
        </p:pic>
      </p:grpSp>
      <p:grpSp>
        <p:nvGrpSpPr>
          <p:cNvPr id="120" name="组合 119"/>
          <p:cNvGrpSpPr/>
          <p:nvPr/>
        </p:nvGrpSpPr>
        <p:grpSpPr>
          <a:xfrm>
            <a:off x="1484221" y="4314165"/>
            <a:ext cx="1787244" cy="372588"/>
            <a:chOff x="1889196" y="4371974"/>
            <a:chExt cx="1787244" cy="372588"/>
          </a:xfrm>
        </p:grpSpPr>
        <p:grpSp>
          <p:nvGrpSpPr>
            <p:cNvPr id="109" name="组合 108"/>
            <p:cNvGrpSpPr/>
            <p:nvPr/>
          </p:nvGrpSpPr>
          <p:grpSpPr>
            <a:xfrm>
              <a:off x="1889196" y="4377952"/>
              <a:ext cx="815324" cy="366610"/>
              <a:chOff x="2395554" y="1302633"/>
              <a:chExt cx="3690166" cy="1659285"/>
            </a:xfrm>
          </p:grpSpPr>
          <p:pic>
            <p:nvPicPr>
              <p:cNvPr id="111" name="图片 1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50087" y="1304568"/>
                <a:ext cx="1181100" cy="1657350"/>
              </a:xfrm>
              <a:prstGeom prst="rect">
                <a:avLst/>
              </a:prstGeom>
            </p:spPr>
          </p:pic>
          <p:pic>
            <p:nvPicPr>
              <p:cNvPr id="112" name="图片 1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04620" y="1302633"/>
                <a:ext cx="1181100" cy="1657350"/>
              </a:xfrm>
              <a:prstGeom prst="rect">
                <a:avLst/>
              </a:prstGeom>
            </p:spPr>
          </p:pic>
          <p:pic>
            <p:nvPicPr>
              <p:cNvPr id="113" name="图片 1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95554" y="1304568"/>
                <a:ext cx="1181100" cy="1657350"/>
              </a:xfrm>
              <a:prstGeom prst="rect">
                <a:avLst/>
              </a:prstGeom>
            </p:spPr>
          </p:pic>
        </p:gr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273" y="4371974"/>
              <a:ext cx="265167" cy="372090"/>
            </a:xfrm>
            <a:prstGeom prst="rect">
              <a:avLst/>
            </a:prstGeom>
          </p:spPr>
        </p:pic>
        <p:pic>
          <p:nvPicPr>
            <p:cNvPr id="117" name="图片 1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9507" y="4372044"/>
              <a:ext cx="265167" cy="372090"/>
            </a:xfrm>
            <a:prstGeom prst="rect">
              <a:avLst/>
            </a:prstGeom>
          </p:spPr>
        </p:pic>
        <p:pic>
          <p:nvPicPr>
            <p:cNvPr id="119" name="图片 1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34157" y="4371974"/>
              <a:ext cx="265168" cy="372090"/>
            </a:xfrm>
            <a:prstGeom prst="rect">
              <a:avLst/>
            </a:prstGeom>
          </p:spPr>
        </p:pic>
      </p:grpSp>
      <p:sp>
        <p:nvSpPr>
          <p:cNvPr id="22" name="空心弧 21"/>
          <p:cNvSpPr/>
          <p:nvPr/>
        </p:nvSpPr>
        <p:spPr>
          <a:xfrm rot="5400000">
            <a:off x="8846479" y="2305945"/>
            <a:ext cx="2228407" cy="2228407"/>
          </a:xfrm>
          <a:prstGeom prst="blockArc">
            <a:avLst>
              <a:gd name="adj1" fmla="val 10800000"/>
              <a:gd name="adj2" fmla="val 1826"/>
              <a:gd name="adj3" fmla="val 872"/>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cxnSp>
        <p:nvCxnSpPr>
          <p:cNvPr id="26" name="直接连接符 25"/>
          <p:cNvCxnSpPr/>
          <p:nvPr/>
        </p:nvCxnSpPr>
        <p:spPr>
          <a:xfrm>
            <a:off x="2575341" y="2319465"/>
            <a:ext cx="16262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3216285" y="2550812"/>
            <a:ext cx="1661961" cy="1064"/>
          </a:xfrm>
          <a:prstGeom prst="line">
            <a:avLst/>
          </a:prstGeom>
          <a:solidFill>
            <a:schemeClr val="tx1">
              <a:lumMod val="95000"/>
              <a:lumOff val="5000"/>
            </a:schemeClr>
          </a:solidFill>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5931950" y="4511913"/>
            <a:ext cx="16262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2575341" y="4498389"/>
            <a:ext cx="16262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5944650" y="2317457"/>
            <a:ext cx="16262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V="1">
            <a:off x="3203585" y="4501754"/>
            <a:ext cx="1661961" cy="1064"/>
          </a:xfrm>
          <a:prstGeom prst="line">
            <a:avLst/>
          </a:prstGeom>
          <a:solidFill>
            <a:schemeClr val="tx1">
              <a:lumMod val="95000"/>
              <a:lumOff val="5000"/>
            </a:schemeClr>
          </a:solidFill>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6594715" y="2318402"/>
            <a:ext cx="1661961" cy="1064"/>
          </a:xfrm>
          <a:prstGeom prst="line">
            <a:avLst/>
          </a:prstGeom>
          <a:solidFill>
            <a:schemeClr val="tx1">
              <a:lumMod val="95000"/>
              <a:lumOff val="5000"/>
            </a:schemeClr>
          </a:solidFill>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V="1">
            <a:off x="6582015" y="4501754"/>
            <a:ext cx="1661961" cy="1064"/>
          </a:xfrm>
          <a:prstGeom prst="line">
            <a:avLst/>
          </a:prstGeom>
          <a:solidFill>
            <a:schemeClr val="tx1">
              <a:lumMod val="95000"/>
              <a:lumOff val="5000"/>
            </a:schemeClr>
          </a:solidFill>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9273661" y="4511913"/>
            <a:ext cx="16262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9286361" y="2317457"/>
            <a:ext cx="16262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207510" y="1041400"/>
            <a:ext cx="3777615" cy="476885"/>
          </a:xfrm>
          <a:prstGeom prst="rect">
            <a:avLst/>
          </a:prstGeom>
          <a:noFill/>
        </p:spPr>
        <p:txBody>
          <a:bodyPr wrap="square" rtlCol="0">
            <a:spAutoFit/>
            <a:scene3d>
              <a:camera prst="orthographicFront"/>
              <a:lightRig rig="threePt" dir="t"/>
            </a:scene3d>
            <a:sp3d contourW="12700"/>
          </a:bodyPr>
          <a:lstStyle/>
          <a:p>
            <a:pPr algn="ctr"/>
            <a:r>
              <a:rPr lang="zh-CN" altLang="en-US" sz="2400">
                <a:solidFill>
                  <a:srgbClr val="FB5905"/>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 添加此处</a:t>
            </a: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包图主题2">
  <a:themeElements>
    <a:clrScheme name="Office">
      <a:dk1>
        <a:srgbClr val="000000"/>
      </a:dk1>
      <a:lt1>
        <a:srgbClr val="FFFFFF"/>
      </a:lt1>
      <a:dk2>
        <a:srgbClr val="778495"/>
      </a:dk2>
      <a:lt2>
        <a:srgbClr val="F0F0F0"/>
      </a:lt2>
      <a:accent1>
        <a:srgbClr val="F3B37C"/>
      </a:accent1>
      <a:accent2>
        <a:srgbClr val="F38B7C"/>
      </a:accent2>
      <a:accent3>
        <a:srgbClr val="E57598"/>
      </a:accent3>
      <a:accent4>
        <a:srgbClr val="D570DB"/>
      </a:accent4>
      <a:accent5>
        <a:srgbClr val="9470DB"/>
      </a:accent5>
      <a:accent6>
        <a:srgbClr val="7088DB"/>
      </a:accent6>
      <a:hlink>
        <a:srgbClr val="F3B37C"/>
      </a:hlink>
      <a:folHlink>
        <a:srgbClr val="BFBFB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F3B37C"/>
    </a:accent1>
    <a:accent2>
      <a:srgbClr val="F38B7C"/>
    </a:accent2>
    <a:accent3>
      <a:srgbClr val="E57598"/>
    </a:accent3>
    <a:accent4>
      <a:srgbClr val="D570DB"/>
    </a:accent4>
    <a:accent5>
      <a:srgbClr val="9470DB"/>
    </a:accent5>
    <a:accent6>
      <a:srgbClr val="7088DB"/>
    </a:accent6>
    <a:hlink>
      <a:srgbClr val="F3B37C"/>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F3B37C"/>
    </a:accent1>
    <a:accent2>
      <a:srgbClr val="F38B7C"/>
    </a:accent2>
    <a:accent3>
      <a:srgbClr val="E57598"/>
    </a:accent3>
    <a:accent4>
      <a:srgbClr val="D570DB"/>
    </a:accent4>
    <a:accent5>
      <a:srgbClr val="9470DB"/>
    </a:accent5>
    <a:accent6>
      <a:srgbClr val="7088DB"/>
    </a:accent6>
    <a:hlink>
      <a:srgbClr val="F3B37C"/>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F3B37C"/>
    </a:accent1>
    <a:accent2>
      <a:srgbClr val="F38B7C"/>
    </a:accent2>
    <a:accent3>
      <a:srgbClr val="E57598"/>
    </a:accent3>
    <a:accent4>
      <a:srgbClr val="D570DB"/>
    </a:accent4>
    <a:accent5>
      <a:srgbClr val="9470DB"/>
    </a:accent5>
    <a:accent6>
      <a:srgbClr val="7088DB"/>
    </a:accent6>
    <a:hlink>
      <a:srgbClr val="F3B37C"/>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F3B37C"/>
    </a:accent1>
    <a:accent2>
      <a:srgbClr val="F38B7C"/>
    </a:accent2>
    <a:accent3>
      <a:srgbClr val="E57598"/>
    </a:accent3>
    <a:accent4>
      <a:srgbClr val="D570DB"/>
    </a:accent4>
    <a:accent5>
      <a:srgbClr val="9470DB"/>
    </a:accent5>
    <a:accent6>
      <a:srgbClr val="7088DB"/>
    </a:accent6>
    <a:hlink>
      <a:srgbClr val="F3B37C"/>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F3B37C"/>
    </a:accent1>
    <a:accent2>
      <a:srgbClr val="F38B7C"/>
    </a:accent2>
    <a:accent3>
      <a:srgbClr val="E57598"/>
    </a:accent3>
    <a:accent4>
      <a:srgbClr val="D570DB"/>
    </a:accent4>
    <a:accent5>
      <a:srgbClr val="9470DB"/>
    </a:accent5>
    <a:accent6>
      <a:srgbClr val="7088DB"/>
    </a:accent6>
    <a:hlink>
      <a:srgbClr val="F3B37C"/>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F3B37C"/>
    </a:accent1>
    <a:accent2>
      <a:srgbClr val="F38B7C"/>
    </a:accent2>
    <a:accent3>
      <a:srgbClr val="E57598"/>
    </a:accent3>
    <a:accent4>
      <a:srgbClr val="D570DB"/>
    </a:accent4>
    <a:accent5>
      <a:srgbClr val="9470DB"/>
    </a:accent5>
    <a:accent6>
      <a:srgbClr val="7088DB"/>
    </a:accent6>
    <a:hlink>
      <a:srgbClr val="F3B37C"/>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F3B37C"/>
    </a:accent1>
    <a:accent2>
      <a:srgbClr val="F38B7C"/>
    </a:accent2>
    <a:accent3>
      <a:srgbClr val="E57598"/>
    </a:accent3>
    <a:accent4>
      <a:srgbClr val="D570DB"/>
    </a:accent4>
    <a:accent5>
      <a:srgbClr val="9470DB"/>
    </a:accent5>
    <a:accent6>
      <a:srgbClr val="7088DB"/>
    </a:accent6>
    <a:hlink>
      <a:srgbClr val="F3B37C"/>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F3B37C"/>
    </a:accent1>
    <a:accent2>
      <a:srgbClr val="F38B7C"/>
    </a:accent2>
    <a:accent3>
      <a:srgbClr val="E57598"/>
    </a:accent3>
    <a:accent4>
      <a:srgbClr val="D570DB"/>
    </a:accent4>
    <a:accent5>
      <a:srgbClr val="9470DB"/>
    </a:accent5>
    <a:accent6>
      <a:srgbClr val="7088DB"/>
    </a:accent6>
    <a:hlink>
      <a:srgbClr val="F3B37C"/>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F3B37C"/>
    </a:accent1>
    <a:accent2>
      <a:srgbClr val="F38B7C"/>
    </a:accent2>
    <a:accent3>
      <a:srgbClr val="E57598"/>
    </a:accent3>
    <a:accent4>
      <a:srgbClr val="D570DB"/>
    </a:accent4>
    <a:accent5>
      <a:srgbClr val="9470DB"/>
    </a:accent5>
    <a:accent6>
      <a:srgbClr val="7088DB"/>
    </a:accent6>
    <a:hlink>
      <a:srgbClr val="F3B37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包图主题2</Template>
  <TotalTime>0</TotalTime>
  <Words>673</Words>
  <Application>Microsoft Office PowerPoint</Application>
  <PresentationFormat>宽屏</PresentationFormat>
  <Paragraphs>171</Paragraphs>
  <Slides>16</Slides>
  <Notes>16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等线</vt:lpstr>
      <vt:lpstr>微软简中圆</vt:lpstr>
      <vt:lpstr>微软雅黑</vt:lpstr>
      <vt:lpstr>微软雅黑 Light</vt:lpstr>
      <vt:lpstr>Arial</vt:lpstr>
      <vt:lpstr>Century Gothic</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212</cp:revision>
  <dcterms:created xsi:type="dcterms:W3CDTF">2017-07-22T16:04:00Z</dcterms:created>
  <dcterms:modified xsi:type="dcterms:W3CDTF">2021-01-05T00:06:19Z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