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5" r:id="rId4"/>
    <p:sldId id="258" r:id="rId5"/>
    <p:sldId id="279" r:id="rId6"/>
    <p:sldId id="280" r:id="rId7"/>
    <p:sldId id="276" r:id="rId8"/>
    <p:sldId id="281" r:id="rId9"/>
    <p:sldId id="282" r:id="rId10"/>
    <p:sldId id="283" r:id="rId11"/>
    <p:sldId id="277" r:id="rId12"/>
    <p:sldId id="284" r:id="rId13"/>
    <p:sldId id="285" r:id="rId14"/>
    <p:sldId id="286" r:id="rId15"/>
    <p:sldId id="278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4343"/>
    <a:srgbClr val="2195F3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-342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73-4BE5-AC52-99AE9866DF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4343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73-4BE5-AC52-99AE9866DF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09618944"/>
        <c:axId val="46583744"/>
      </c:barChart>
      <c:catAx>
        <c:axId val="609618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46583744"/>
        <c:crosses val="autoZero"/>
        <c:auto val="1"/>
        <c:lblAlgn val="ctr"/>
        <c:lblOffset val="100"/>
        <c:noMultiLvlLbl val="0"/>
      </c:catAx>
      <c:valAx>
        <c:axId val="4658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609618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b="0" i="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 cmpd="sng" algn="ctr">
              <a:solidFill>
                <a:srgbClr val="434343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ysClr val="window" lastClr="FFFFFF"/>
              </a:solidFill>
              <a:ln w="9525" cap="flat" cmpd="sng" algn="ctr">
                <a:solidFill>
                  <a:srgbClr val="434343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Pt>
            <c:idx val="3"/>
            <c:marker>
              <c:spPr>
                <a:solidFill>
                  <a:sysClr val="window" lastClr="FFFFFF"/>
                </a:solidFill>
                <a:ln w="12700" cap="flat" cmpd="sng" algn="ctr">
                  <a:solidFill>
                    <a:srgbClr val="434343"/>
                  </a:solidFill>
                  <a:prstDash val="solid"/>
                  <a:round/>
                </a:ln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E31-444D-A837-8B7C137496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E31-444D-A837-8B7C137496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 cmpd="sng" algn="ctr">
              <a:solidFill>
                <a:srgbClr val="2195F3"/>
              </a:solidFill>
              <a:prstDash val="solid"/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ysClr val="window" lastClr="FFFFFF"/>
              </a:solidFill>
              <a:ln w="9525" cap="flat" cmpd="sng" algn="ctr">
                <a:solidFill>
                  <a:srgbClr val="2195F3"/>
                </a:solidFill>
                <a:prstDash val="solid"/>
                <a:round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E31-444D-A837-8B7C137496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4126208"/>
        <c:axId val="4459904"/>
      </c:lineChart>
      <c:catAx>
        <c:axId val="524126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4459904"/>
        <c:crosses val="autoZero"/>
        <c:auto val="1"/>
        <c:lblAlgn val="ctr"/>
        <c:lblOffset val="100"/>
        <c:noMultiLvlLbl val="0"/>
      </c:catAx>
      <c:valAx>
        <c:axId val="44599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6350" cap="flat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  <a:endParaRPr lang="zh-CN"/>
          </a:p>
        </c:txPr>
        <c:crossAx val="5241262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 i="0">
          <a:solidFill>
            <a:schemeClr val="tx1">
              <a:lumMod val="75000"/>
              <a:lumOff val="25000"/>
            </a:schemeClr>
          </a:solidFill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销售额</c:v>
                </c:pt>
              </c:strCache>
            </c:strRef>
          </c:tx>
          <c:spPr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2195F3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160-4C61-91BE-0C82A8DA4E33}"/>
              </c:ext>
            </c:extLst>
          </c:dPt>
          <c:dPt>
            <c:idx val="1"/>
            <c:bubble3D val="0"/>
            <c:spPr>
              <a:solidFill>
                <a:srgbClr val="434343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160-4C61-91BE-0C82A8DA4E3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160-4C61-91BE-0C82A8DA4E33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160-4C61-91BE-0C82A8DA4E33}"/>
              </c:ext>
            </c:extLst>
          </c:dPt>
          <c:dLbls>
            <c:dLbl>
              <c:idx val="0"/>
              <c:layout>
                <c:manualLayout>
                  <c:x val="-0.17224144410674999"/>
                  <c:y val="-8.94485314079711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2400" b="0" i="0" u="none" strike="noStrike" kern="1200" baseline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160-4C61-91BE-0C82A8DA4E33}"/>
                </c:ext>
              </c:extLst>
            </c:dLbl>
            <c:dLbl>
              <c:idx val="1"/>
              <c:layout>
                <c:manualLayout>
                  <c:x val="0.133217165520578"/>
                  <c:y val="-4.971010518525480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/>
                      </a:solidFill>
                      <a:latin typeface="华文细黑" panose="02010600040101010101" pitchFamily="2" charset="-122"/>
                      <a:ea typeface="华文细黑" panose="02010600040101010101" pitchFamily="2" charset="-122"/>
                      <a:cs typeface="+mn-cs"/>
                    </a:defRPr>
                  </a:pPr>
                  <a:endParaRPr lang="zh-CN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160-4C61-91BE-0C82A8DA4E33}"/>
                </c:ext>
              </c:extLst>
            </c:dLbl>
            <c:dLbl>
              <c:idx val="3"/>
              <c:layout>
                <c:manualLayout>
                  <c:x val="3.70940799586797E-2"/>
                  <c:y val="0.1211717891987660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160-4C61-91BE-0C82A8DA4E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zh-CN" sz="14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  <a:endParaRPr lang="zh-CN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第一季度</c:v>
                </c:pt>
                <c:pt idx="1">
                  <c:v>第二季度</c:v>
                </c:pt>
                <c:pt idx="2">
                  <c:v>第三季度</c:v>
                </c:pt>
                <c:pt idx="3">
                  <c:v>第四季度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160-4C61-91BE-0C82A8DA4E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 b="0" i="0">
          <a:latin typeface="华文细黑" panose="02010600040101010101" pitchFamily="2" charset="-122"/>
          <a:ea typeface="华文细黑" panose="02010600040101010101" pitchFamily="2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5E5B7D-7594-425B-9621-FAD1DD0C7E2F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568D0D-0EE0-40A5-9BB9-7BB922AF33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04388" y="0"/>
            <a:ext cx="5368412" cy="6858000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71063" y="2782669"/>
            <a:ext cx="463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</a:t>
            </a: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商务风通用演示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19821" y="1955479"/>
            <a:ext cx="537547" cy="551747"/>
            <a:chOff x="6730131" y="1348508"/>
            <a:chExt cx="798353" cy="819442"/>
          </a:xfrm>
        </p:grpSpPr>
        <p:sp>
          <p:nvSpPr>
            <p:cNvPr id="9" name="菱形 8"/>
            <p:cNvSpPr/>
            <p:nvPr/>
          </p:nvSpPr>
          <p:spPr>
            <a:xfrm>
              <a:off x="6797470" y="1415845"/>
              <a:ext cx="663678" cy="66367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008773" y="1627148"/>
              <a:ext cx="241072" cy="24107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半闭框 10"/>
            <p:cNvSpPr/>
            <p:nvPr/>
          </p:nvSpPr>
          <p:spPr>
            <a:xfrm rot="2679081">
              <a:off x="6730131" y="1348508"/>
              <a:ext cx="798353" cy="798353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半闭框 11"/>
            <p:cNvSpPr/>
            <p:nvPr/>
          </p:nvSpPr>
          <p:spPr>
            <a:xfrm rot="18920919" flipV="1">
              <a:off x="6730131" y="1369597"/>
              <a:ext cx="798353" cy="798353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76124" y="13963"/>
            <a:ext cx="2525535" cy="1972470"/>
            <a:chOff x="7476124" y="13963"/>
            <a:chExt cx="2525535" cy="1972470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8576186" y="13963"/>
              <a:ext cx="1425473" cy="8723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7476124" y="440808"/>
              <a:ext cx="2525535" cy="1545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5751932" y="5317819"/>
            <a:ext cx="3204351" cy="1540181"/>
            <a:chOff x="5751932" y="5006824"/>
            <a:chExt cx="3204351" cy="1540181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8008223" y="5006824"/>
              <a:ext cx="948060" cy="580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751932" y="5051182"/>
              <a:ext cx="2444158" cy="14958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086432" y="3473358"/>
            <a:ext cx="4404325" cy="420691"/>
            <a:chOff x="154098" y="6036154"/>
            <a:chExt cx="7581129" cy="42069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54098" y="6036154"/>
              <a:ext cx="75811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54098" y="6456845"/>
              <a:ext cx="75811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042501" y="3505244"/>
            <a:ext cx="449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BUSINESS REPORT </a:t>
            </a:r>
            <a:r>
              <a:rPr lang="en-US" altLang="zh-CN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SUMMARY TEMPLATE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7279851" y="4225236"/>
            <a:ext cx="2017486" cy="437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219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rgbClr val="219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rgbClr val="2195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1025702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526026" y="453121"/>
            <a:ext cx="11139948" cy="595175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3934910" y="1025702"/>
            <a:ext cx="43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POWERPOINT FOR YOU</a:t>
            </a:r>
            <a:endParaRPr lang="zh-CN" altLang="en-US" sz="2400">
              <a:solidFill>
                <a:srgbClr val="2195F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039251" y="1414162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582448" y="1745807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22" name="椭圆 21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348993" y="2654709"/>
            <a:ext cx="1721588" cy="1721588"/>
            <a:chOff x="1348993" y="2654709"/>
            <a:chExt cx="1721588" cy="1721588"/>
          </a:xfrm>
        </p:grpSpPr>
        <p:sp>
          <p:nvSpPr>
            <p:cNvPr id="14" name="椭圆 13"/>
            <p:cNvSpPr/>
            <p:nvPr/>
          </p:nvSpPr>
          <p:spPr>
            <a:xfrm>
              <a:off x="1348993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2195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146"/>
            <p:cNvSpPr>
              <a:spLocks noEditPoints="1"/>
            </p:cNvSpPr>
            <p:nvPr/>
          </p:nvSpPr>
          <p:spPr bwMode="auto">
            <a:xfrm>
              <a:off x="1884768" y="3172427"/>
              <a:ext cx="650039" cy="68615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178">
                  <a:moveTo>
                    <a:pt x="82" y="177"/>
                  </a:moveTo>
                  <a:cubicBezTo>
                    <a:pt x="57" y="166"/>
                    <a:pt x="37" y="147"/>
                    <a:pt x="22" y="124"/>
                  </a:cubicBezTo>
                  <a:cubicBezTo>
                    <a:pt x="8" y="101"/>
                    <a:pt x="0" y="74"/>
                    <a:pt x="0" y="44"/>
                  </a:cubicBezTo>
                  <a:cubicBezTo>
                    <a:pt x="0" y="38"/>
                    <a:pt x="1" y="31"/>
                    <a:pt x="1" y="24"/>
                  </a:cubicBezTo>
                  <a:cubicBezTo>
                    <a:pt x="2" y="18"/>
                    <a:pt x="4" y="11"/>
                    <a:pt x="5" y="5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1" y="0"/>
                    <a:pt x="163" y="2"/>
                    <a:pt x="164" y="5"/>
                  </a:cubicBezTo>
                  <a:cubicBezTo>
                    <a:pt x="166" y="12"/>
                    <a:pt x="167" y="18"/>
                    <a:pt x="168" y="24"/>
                  </a:cubicBezTo>
                  <a:cubicBezTo>
                    <a:pt x="169" y="31"/>
                    <a:pt x="169" y="38"/>
                    <a:pt x="169" y="44"/>
                  </a:cubicBezTo>
                  <a:cubicBezTo>
                    <a:pt x="169" y="74"/>
                    <a:pt x="161" y="101"/>
                    <a:pt x="147" y="124"/>
                  </a:cubicBezTo>
                  <a:cubicBezTo>
                    <a:pt x="132" y="147"/>
                    <a:pt x="112" y="166"/>
                    <a:pt x="87" y="177"/>
                  </a:cubicBezTo>
                  <a:cubicBezTo>
                    <a:pt x="86" y="178"/>
                    <a:pt x="83" y="178"/>
                    <a:pt x="82" y="177"/>
                  </a:cubicBezTo>
                  <a:close/>
                  <a:moveTo>
                    <a:pt x="153" y="66"/>
                  </a:moveTo>
                  <a:cubicBezTo>
                    <a:pt x="153" y="66"/>
                    <a:pt x="153" y="66"/>
                    <a:pt x="153" y="6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4" y="144"/>
                    <a:pt x="69" y="155"/>
                    <a:pt x="85" y="163"/>
                  </a:cubicBezTo>
                  <a:cubicBezTo>
                    <a:pt x="105" y="153"/>
                    <a:pt x="123" y="137"/>
                    <a:pt x="135" y="117"/>
                  </a:cubicBezTo>
                  <a:cubicBezTo>
                    <a:pt x="144" y="102"/>
                    <a:pt x="151" y="84"/>
                    <a:pt x="153" y="66"/>
                  </a:cubicBezTo>
                  <a:close/>
                  <a:moveTo>
                    <a:pt x="38" y="122"/>
                  </a:moveTo>
                  <a:cubicBezTo>
                    <a:pt x="38" y="122"/>
                    <a:pt x="38" y="122"/>
                    <a:pt x="38" y="122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2"/>
                    <a:pt x="155" y="48"/>
                    <a:pt x="155" y="44"/>
                  </a:cubicBezTo>
                  <a:cubicBezTo>
                    <a:pt x="155" y="41"/>
                    <a:pt x="155" y="37"/>
                    <a:pt x="155" y="33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30" y="110"/>
                    <a:pt x="32" y="113"/>
                    <a:pt x="34" y="117"/>
                  </a:cubicBezTo>
                  <a:cubicBezTo>
                    <a:pt x="36" y="119"/>
                    <a:pt x="37" y="121"/>
                    <a:pt x="38" y="122"/>
                  </a:cubicBezTo>
                  <a:close/>
                  <a:moveTo>
                    <a:pt x="25" y="98"/>
                  </a:moveTo>
                  <a:cubicBezTo>
                    <a:pt x="25" y="98"/>
                    <a:pt x="25" y="98"/>
                    <a:pt x="25" y="98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1"/>
                    <a:pt x="152" y="17"/>
                    <a:pt x="152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8"/>
                    <a:pt x="16" y="22"/>
                    <a:pt x="15" y="26"/>
                  </a:cubicBezTo>
                  <a:cubicBezTo>
                    <a:pt x="15" y="32"/>
                    <a:pt x="14" y="38"/>
                    <a:pt x="14" y="44"/>
                  </a:cubicBezTo>
                  <a:cubicBezTo>
                    <a:pt x="14" y="64"/>
                    <a:pt x="18" y="82"/>
                    <a:pt x="25" y="98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530611" y="2654709"/>
            <a:ext cx="1721588" cy="1721588"/>
            <a:chOff x="6530611" y="2654709"/>
            <a:chExt cx="1721588" cy="1721588"/>
          </a:xfrm>
        </p:grpSpPr>
        <p:sp>
          <p:nvSpPr>
            <p:cNvPr id="17" name="椭圆 16"/>
            <p:cNvSpPr/>
            <p:nvPr/>
          </p:nvSpPr>
          <p:spPr>
            <a:xfrm>
              <a:off x="6530611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2195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Freeform 157"/>
            <p:cNvSpPr>
              <a:spLocks noEditPoints="1"/>
            </p:cNvSpPr>
            <p:nvPr/>
          </p:nvSpPr>
          <p:spPr bwMode="auto">
            <a:xfrm>
              <a:off x="7038012" y="3239494"/>
              <a:ext cx="706786" cy="55201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4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36"/>
                    <a:pt x="183" y="136"/>
                    <a:pt x="183" y="136"/>
                  </a:cubicBezTo>
                  <a:cubicBezTo>
                    <a:pt x="183" y="140"/>
                    <a:pt x="180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69" y="20"/>
                  </a:moveTo>
                  <a:cubicBezTo>
                    <a:pt x="169" y="20"/>
                    <a:pt x="169" y="20"/>
                    <a:pt x="169" y="20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3" y="96"/>
                    <a:pt x="90" y="96"/>
                    <a:pt x="89" y="9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20"/>
                    <a:pt x="169" y="20"/>
                    <a:pt x="169" y="20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163" y="14"/>
                    <a:pt x="163" y="14"/>
                    <a:pt x="163" y="14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9121420" y="2654709"/>
            <a:ext cx="1721588" cy="1721588"/>
            <a:chOff x="9121420" y="2654709"/>
            <a:chExt cx="1721588" cy="1721588"/>
          </a:xfrm>
        </p:grpSpPr>
        <p:sp>
          <p:nvSpPr>
            <p:cNvPr id="18" name="椭圆 17"/>
            <p:cNvSpPr/>
            <p:nvPr/>
          </p:nvSpPr>
          <p:spPr>
            <a:xfrm>
              <a:off x="9121420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43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Freeform 167"/>
            <p:cNvSpPr>
              <a:spLocks noEditPoints="1"/>
            </p:cNvSpPr>
            <p:nvPr/>
          </p:nvSpPr>
          <p:spPr bwMode="auto">
            <a:xfrm>
              <a:off x="9628821" y="3162110"/>
              <a:ext cx="706786" cy="70678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cubicBezTo>
                    <a:pt x="117" y="0"/>
                    <a:pt x="140" y="10"/>
                    <a:pt x="156" y="27"/>
                  </a:cubicBezTo>
                  <a:cubicBezTo>
                    <a:pt x="173" y="43"/>
                    <a:pt x="183" y="66"/>
                    <a:pt x="183" y="91"/>
                  </a:cubicBezTo>
                  <a:cubicBezTo>
                    <a:pt x="183" y="117"/>
                    <a:pt x="173" y="140"/>
                    <a:pt x="156" y="156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39" y="173"/>
                    <a:pt x="116" y="183"/>
                    <a:pt x="91" y="183"/>
                  </a:cubicBezTo>
                  <a:cubicBezTo>
                    <a:pt x="66" y="183"/>
                    <a:pt x="43" y="173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10" y="140"/>
                    <a:pt x="0" y="117"/>
                    <a:pt x="0" y="91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10"/>
                    <a:pt x="66" y="0"/>
                    <a:pt x="91" y="0"/>
                  </a:cubicBezTo>
                  <a:close/>
                  <a:moveTo>
                    <a:pt x="79" y="15"/>
                  </a:moveTo>
                  <a:cubicBezTo>
                    <a:pt x="79" y="15"/>
                    <a:pt x="79" y="15"/>
                    <a:pt x="79" y="15"/>
                  </a:cubicBezTo>
                  <a:cubicBezTo>
                    <a:pt x="79" y="16"/>
                    <a:pt x="78" y="18"/>
                    <a:pt x="78" y="20"/>
                  </a:cubicBezTo>
                  <a:cubicBezTo>
                    <a:pt x="76" y="28"/>
                    <a:pt x="74" y="39"/>
                    <a:pt x="69" y="44"/>
                  </a:cubicBezTo>
                  <a:cubicBezTo>
                    <a:pt x="67" y="46"/>
                    <a:pt x="55" y="55"/>
                    <a:pt x="55" y="57"/>
                  </a:cubicBezTo>
                  <a:cubicBezTo>
                    <a:pt x="55" y="58"/>
                    <a:pt x="5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3" y="58"/>
                    <a:pt x="80" y="59"/>
                    <a:pt x="85" y="62"/>
                  </a:cubicBezTo>
                  <a:cubicBezTo>
                    <a:pt x="90" y="65"/>
                    <a:pt x="93" y="68"/>
                    <a:pt x="96" y="72"/>
                  </a:cubicBezTo>
                  <a:cubicBezTo>
                    <a:pt x="99" y="76"/>
                    <a:pt x="100" y="80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8" y="89"/>
                    <a:pt x="96" y="92"/>
                    <a:pt x="93" y="95"/>
                  </a:cubicBezTo>
                  <a:cubicBezTo>
                    <a:pt x="83" y="107"/>
                    <a:pt x="83" y="108"/>
                    <a:pt x="84" y="114"/>
                  </a:cubicBezTo>
                  <a:cubicBezTo>
                    <a:pt x="84" y="116"/>
                    <a:pt x="84" y="119"/>
                    <a:pt x="84" y="124"/>
                  </a:cubicBezTo>
                  <a:cubicBezTo>
                    <a:pt x="84" y="126"/>
                    <a:pt x="85" y="128"/>
                    <a:pt x="85" y="131"/>
                  </a:cubicBezTo>
                  <a:cubicBezTo>
                    <a:pt x="85" y="136"/>
                    <a:pt x="85" y="140"/>
                    <a:pt x="84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2" y="165"/>
                    <a:pt x="64" y="150"/>
                    <a:pt x="58" y="143"/>
                  </a:cubicBezTo>
                  <a:cubicBezTo>
                    <a:pt x="51" y="136"/>
                    <a:pt x="44" y="126"/>
                    <a:pt x="43" y="121"/>
                  </a:cubicBezTo>
                  <a:cubicBezTo>
                    <a:pt x="42" y="120"/>
                    <a:pt x="39" y="118"/>
                    <a:pt x="37" y="117"/>
                  </a:cubicBezTo>
                  <a:cubicBezTo>
                    <a:pt x="30" y="114"/>
                    <a:pt x="22" y="110"/>
                    <a:pt x="22" y="98"/>
                  </a:cubicBezTo>
                  <a:cubicBezTo>
                    <a:pt x="22" y="90"/>
                    <a:pt x="23" y="85"/>
                    <a:pt x="24" y="81"/>
                  </a:cubicBezTo>
                  <a:cubicBezTo>
                    <a:pt x="25" y="79"/>
                    <a:pt x="27" y="78"/>
                    <a:pt x="26" y="78"/>
                  </a:cubicBezTo>
                  <a:cubicBezTo>
                    <a:pt x="24" y="78"/>
                    <a:pt x="22" y="78"/>
                    <a:pt x="19" y="79"/>
                  </a:cubicBezTo>
                  <a:cubicBezTo>
                    <a:pt x="18" y="79"/>
                    <a:pt x="16" y="79"/>
                    <a:pt x="15" y="80"/>
                  </a:cubicBezTo>
                  <a:cubicBezTo>
                    <a:pt x="14" y="83"/>
                    <a:pt x="14" y="87"/>
                    <a:pt x="14" y="91"/>
                  </a:cubicBezTo>
                  <a:cubicBezTo>
                    <a:pt x="14" y="113"/>
                    <a:pt x="23" y="132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45" y="155"/>
                    <a:pt x="55" y="161"/>
                    <a:pt x="66" y="165"/>
                  </a:cubicBezTo>
                  <a:cubicBezTo>
                    <a:pt x="73" y="164"/>
                    <a:pt x="79" y="160"/>
                    <a:pt x="86" y="159"/>
                  </a:cubicBezTo>
                  <a:cubicBezTo>
                    <a:pt x="100" y="157"/>
                    <a:pt x="114" y="154"/>
                    <a:pt x="129" y="159"/>
                  </a:cubicBezTo>
                  <a:cubicBezTo>
                    <a:pt x="135" y="156"/>
                    <a:pt x="141" y="152"/>
                    <a:pt x="146" y="147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50" y="142"/>
                    <a:pt x="154" y="138"/>
                    <a:pt x="157" y="134"/>
                  </a:cubicBezTo>
                  <a:cubicBezTo>
                    <a:pt x="153" y="136"/>
                    <a:pt x="151" y="138"/>
                    <a:pt x="148" y="139"/>
                  </a:cubicBezTo>
                  <a:cubicBezTo>
                    <a:pt x="144" y="141"/>
                    <a:pt x="141" y="141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7" y="139"/>
                    <a:pt x="137" y="139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0" y="131"/>
                    <a:pt x="133" y="121"/>
                    <a:pt x="137" y="111"/>
                  </a:cubicBezTo>
                  <a:cubicBezTo>
                    <a:pt x="140" y="100"/>
                    <a:pt x="144" y="89"/>
                    <a:pt x="130" y="85"/>
                  </a:cubicBezTo>
                  <a:cubicBezTo>
                    <a:pt x="128" y="85"/>
                    <a:pt x="126" y="84"/>
                    <a:pt x="124" y="83"/>
                  </a:cubicBezTo>
                  <a:cubicBezTo>
                    <a:pt x="119" y="80"/>
                    <a:pt x="114" y="76"/>
                    <a:pt x="112" y="72"/>
                  </a:cubicBezTo>
                  <a:cubicBezTo>
                    <a:pt x="105" y="61"/>
                    <a:pt x="110" y="55"/>
                    <a:pt x="117" y="47"/>
                  </a:cubicBezTo>
                  <a:cubicBezTo>
                    <a:pt x="118" y="46"/>
                    <a:pt x="119" y="45"/>
                    <a:pt x="120" y="44"/>
                  </a:cubicBezTo>
                  <a:cubicBezTo>
                    <a:pt x="114" y="44"/>
                    <a:pt x="107" y="44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2"/>
                    <a:pt x="102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23"/>
                    <a:pt x="97" y="20"/>
                    <a:pt x="92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3" y="14"/>
                    <a:pt x="79" y="15"/>
                  </a:cubicBezTo>
                  <a:close/>
                  <a:moveTo>
                    <a:pt x="17" y="71"/>
                  </a:move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21" y="70"/>
                    <a:pt x="25" y="69"/>
                    <a:pt x="29" y="70"/>
                  </a:cubicBezTo>
                  <a:cubicBezTo>
                    <a:pt x="35" y="72"/>
                    <a:pt x="34" y="76"/>
                    <a:pt x="32" y="83"/>
                  </a:cubicBezTo>
                  <a:cubicBezTo>
                    <a:pt x="31" y="87"/>
                    <a:pt x="30" y="91"/>
                    <a:pt x="30" y="98"/>
                  </a:cubicBezTo>
                  <a:cubicBezTo>
                    <a:pt x="31" y="104"/>
                    <a:pt x="36" y="107"/>
                    <a:pt x="40" y="109"/>
                  </a:cubicBezTo>
                  <a:cubicBezTo>
                    <a:pt x="45" y="111"/>
                    <a:pt x="49" y="113"/>
                    <a:pt x="50" y="118"/>
                  </a:cubicBezTo>
                  <a:cubicBezTo>
                    <a:pt x="52" y="122"/>
                    <a:pt x="58" y="131"/>
                    <a:pt x="64" y="137"/>
                  </a:cubicBezTo>
                  <a:cubicBezTo>
                    <a:pt x="66" y="139"/>
                    <a:pt x="75" y="151"/>
                    <a:pt x="76" y="143"/>
                  </a:cubicBezTo>
                  <a:cubicBezTo>
                    <a:pt x="77" y="139"/>
                    <a:pt x="76" y="135"/>
                    <a:pt x="76" y="131"/>
                  </a:cubicBezTo>
                  <a:cubicBezTo>
                    <a:pt x="76" y="129"/>
                    <a:pt x="76" y="126"/>
                    <a:pt x="76" y="124"/>
                  </a:cubicBezTo>
                  <a:cubicBezTo>
                    <a:pt x="76" y="120"/>
                    <a:pt x="76" y="117"/>
                    <a:pt x="75" y="115"/>
                  </a:cubicBezTo>
                  <a:cubicBezTo>
                    <a:pt x="74" y="106"/>
                    <a:pt x="74" y="104"/>
                    <a:pt x="87" y="90"/>
                  </a:cubicBezTo>
                  <a:cubicBezTo>
                    <a:pt x="89" y="87"/>
                    <a:pt x="90" y="85"/>
                    <a:pt x="90" y="83"/>
                  </a:cubicBezTo>
                  <a:cubicBezTo>
                    <a:pt x="91" y="81"/>
                    <a:pt x="90" y="78"/>
                    <a:pt x="89" y="76"/>
                  </a:cubicBezTo>
                  <a:cubicBezTo>
                    <a:pt x="87" y="74"/>
                    <a:pt x="84" y="72"/>
                    <a:pt x="81" y="70"/>
                  </a:cubicBezTo>
                  <a:cubicBezTo>
                    <a:pt x="77" y="67"/>
                    <a:pt x="72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52" y="66"/>
                    <a:pt x="47" y="66"/>
                    <a:pt x="47" y="57"/>
                  </a:cubicBezTo>
                  <a:cubicBezTo>
                    <a:pt x="47" y="49"/>
                    <a:pt x="58" y="43"/>
                    <a:pt x="63" y="38"/>
                  </a:cubicBezTo>
                  <a:cubicBezTo>
                    <a:pt x="67" y="35"/>
                    <a:pt x="68" y="26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57" y="21"/>
                    <a:pt x="46" y="27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7" y="46"/>
                    <a:pt x="20" y="58"/>
                    <a:pt x="17" y="71"/>
                  </a:cubicBezTo>
                  <a:close/>
                  <a:moveTo>
                    <a:pt x="116" y="165"/>
                  </a:moveTo>
                  <a:cubicBezTo>
                    <a:pt x="116" y="165"/>
                    <a:pt x="116" y="165"/>
                    <a:pt x="116" y="165"/>
                  </a:cubicBezTo>
                  <a:cubicBezTo>
                    <a:pt x="106" y="164"/>
                    <a:pt x="97" y="166"/>
                    <a:pt x="87" y="168"/>
                  </a:cubicBezTo>
                  <a:cubicBezTo>
                    <a:pt x="86" y="168"/>
                    <a:pt x="84" y="168"/>
                    <a:pt x="83" y="169"/>
                  </a:cubicBezTo>
                  <a:cubicBezTo>
                    <a:pt x="86" y="169"/>
                    <a:pt x="89" y="169"/>
                    <a:pt x="91" y="169"/>
                  </a:cubicBezTo>
                  <a:cubicBezTo>
                    <a:pt x="100" y="169"/>
                    <a:pt x="108" y="168"/>
                    <a:pt x="116" y="165"/>
                  </a:cubicBezTo>
                  <a:close/>
                  <a:moveTo>
                    <a:pt x="166" y="108"/>
                  </a:moveTo>
                  <a:cubicBezTo>
                    <a:pt x="166" y="108"/>
                    <a:pt x="166" y="108"/>
                    <a:pt x="166" y="108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2"/>
                    <a:pt x="169" y="97"/>
                    <a:pt x="169" y="91"/>
                  </a:cubicBezTo>
                  <a:cubicBezTo>
                    <a:pt x="169" y="70"/>
                    <a:pt x="160" y="51"/>
                    <a:pt x="146" y="37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35" y="25"/>
                    <a:pt x="120" y="18"/>
                    <a:pt x="104" y="15"/>
                  </a:cubicBezTo>
                  <a:cubicBezTo>
                    <a:pt x="108" y="19"/>
                    <a:pt x="110" y="24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1"/>
                    <a:pt x="111" y="32"/>
                    <a:pt x="111" y="32"/>
                  </a:cubicBezTo>
                  <a:cubicBezTo>
                    <a:pt x="113" y="36"/>
                    <a:pt x="116" y="35"/>
                    <a:pt x="119" y="35"/>
                  </a:cubicBezTo>
                  <a:cubicBezTo>
                    <a:pt x="124" y="35"/>
                    <a:pt x="128" y="35"/>
                    <a:pt x="129" y="40"/>
                  </a:cubicBezTo>
                  <a:cubicBezTo>
                    <a:pt x="130" y="45"/>
                    <a:pt x="127" y="48"/>
                    <a:pt x="123" y="53"/>
                  </a:cubicBezTo>
                  <a:cubicBezTo>
                    <a:pt x="118" y="58"/>
                    <a:pt x="115" y="60"/>
                    <a:pt x="119" y="67"/>
                  </a:cubicBezTo>
                  <a:cubicBezTo>
                    <a:pt x="121" y="70"/>
                    <a:pt x="124" y="73"/>
                    <a:pt x="128" y="75"/>
                  </a:cubicBezTo>
                  <a:cubicBezTo>
                    <a:pt x="129" y="76"/>
                    <a:pt x="131" y="77"/>
                    <a:pt x="133" y="77"/>
                  </a:cubicBezTo>
                  <a:cubicBezTo>
                    <a:pt x="154" y="84"/>
                    <a:pt x="149" y="99"/>
                    <a:pt x="144" y="114"/>
                  </a:cubicBezTo>
                  <a:cubicBezTo>
                    <a:pt x="142" y="121"/>
                    <a:pt x="140" y="129"/>
                    <a:pt x="142" y="13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7" y="131"/>
                    <a:pt x="149" y="129"/>
                    <a:pt x="152" y="126"/>
                  </a:cubicBezTo>
                  <a:cubicBezTo>
                    <a:pt x="157" y="122"/>
                    <a:pt x="162" y="116"/>
                    <a:pt x="166" y="108"/>
                  </a:cubicBezTo>
                  <a:close/>
                  <a:moveTo>
                    <a:pt x="120" y="43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1" y="43"/>
                    <a:pt x="121" y="42"/>
                    <a:pt x="121" y="42"/>
                  </a:cubicBezTo>
                  <a:cubicBezTo>
                    <a:pt x="121" y="41"/>
                    <a:pt x="121" y="42"/>
                    <a:pt x="120" y="43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939802" y="2654709"/>
            <a:ext cx="1721588" cy="1721588"/>
            <a:chOff x="3939802" y="2654709"/>
            <a:chExt cx="1721588" cy="1721588"/>
          </a:xfrm>
        </p:grpSpPr>
        <p:sp>
          <p:nvSpPr>
            <p:cNvPr id="16" name="椭圆 15"/>
            <p:cNvSpPr/>
            <p:nvPr/>
          </p:nvSpPr>
          <p:spPr>
            <a:xfrm>
              <a:off x="3939802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43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Freeform 347"/>
            <p:cNvSpPr>
              <a:spLocks noEditPoints="1"/>
            </p:cNvSpPr>
            <p:nvPr/>
          </p:nvSpPr>
          <p:spPr bwMode="auto">
            <a:xfrm>
              <a:off x="4449215" y="3166766"/>
              <a:ext cx="702762" cy="69747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77">
                  <a:moveTo>
                    <a:pt x="173" y="169"/>
                  </a:moveTo>
                  <a:cubicBezTo>
                    <a:pt x="8" y="169"/>
                    <a:pt x="8" y="169"/>
                    <a:pt x="8" y="16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5"/>
                    <a:pt x="1" y="177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75" y="177"/>
                    <a:pt x="177" y="175"/>
                    <a:pt x="177" y="173"/>
                  </a:cubicBezTo>
                  <a:cubicBezTo>
                    <a:pt x="177" y="171"/>
                    <a:pt x="175" y="169"/>
                    <a:pt x="173" y="169"/>
                  </a:cubicBezTo>
                  <a:close/>
                  <a:moveTo>
                    <a:pt x="145" y="157"/>
                  </a:moveTo>
                  <a:cubicBezTo>
                    <a:pt x="145" y="157"/>
                    <a:pt x="145" y="157"/>
                    <a:pt x="145" y="157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8" y="157"/>
                    <a:pt x="170" y="155"/>
                    <a:pt x="170" y="15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4"/>
                    <a:pt x="168" y="122"/>
                    <a:pt x="16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3" y="122"/>
                    <a:pt x="141" y="124"/>
                    <a:pt x="141" y="126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5"/>
                    <a:pt x="143" y="157"/>
                    <a:pt x="145" y="157"/>
                  </a:cubicBezTo>
                  <a:close/>
                  <a:moveTo>
                    <a:pt x="150" y="131"/>
                  </a:moveTo>
                  <a:cubicBezTo>
                    <a:pt x="150" y="131"/>
                    <a:pt x="150" y="131"/>
                    <a:pt x="150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31"/>
                    <a:pt x="150" y="131"/>
                    <a:pt x="150" y="131"/>
                  </a:cubicBezTo>
                  <a:close/>
                  <a:moveTo>
                    <a:pt x="108" y="157"/>
                  </a:moveTo>
                  <a:cubicBezTo>
                    <a:pt x="108" y="157"/>
                    <a:pt x="108" y="157"/>
                    <a:pt x="108" y="157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1" y="157"/>
                    <a:pt x="133" y="155"/>
                    <a:pt x="133" y="1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5"/>
                    <a:pt x="131" y="44"/>
                    <a:pt x="12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6" y="44"/>
                    <a:pt x="104" y="45"/>
                    <a:pt x="104" y="48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5"/>
                    <a:pt x="106" y="157"/>
                    <a:pt x="108" y="157"/>
                  </a:cubicBezTo>
                  <a:close/>
                  <a:moveTo>
                    <a:pt x="113" y="52"/>
                  </a:moveTo>
                  <a:cubicBezTo>
                    <a:pt x="113" y="52"/>
                    <a:pt x="113" y="52"/>
                    <a:pt x="113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52"/>
                    <a:pt x="113" y="52"/>
                    <a:pt x="113" y="52"/>
                  </a:cubicBezTo>
                  <a:close/>
                  <a:moveTo>
                    <a:pt x="24" y="157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6" y="157"/>
                    <a:pt x="48" y="155"/>
                    <a:pt x="48" y="153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2"/>
                    <a:pt x="46" y="20"/>
                    <a:pt x="4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22"/>
                    <a:pt x="20" y="24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55"/>
                    <a:pt x="22" y="157"/>
                    <a:pt x="24" y="157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7"/>
                    <a:pt x="61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3" y="157"/>
                    <a:pt x="85" y="155"/>
                    <a:pt x="85" y="153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98"/>
                    <a:pt x="83" y="96"/>
                    <a:pt x="81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59" y="96"/>
                    <a:pt x="57" y="98"/>
                    <a:pt x="57" y="10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5"/>
                    <a:pt x="59" y="157"/>
                    <a:pt x="61" y="157"/>
                  </a:cubicBezTo>
                  <a:close/>
                  <a:moveTo>
                    <a:pt x="65" y="104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04"/>
                    <a:pt x="65" y="104"/>
                    <a:pt x="65" y="104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38408" y="4604010"/>
            <a:ext cx="2542757" cy="1131267"/>
            <a:chOff x="1373876" y="3781161"/>
            <a:chExt cx="2542757" cy="1131267"/>
          </a:xfrm>
        </p:grpSpPr>
        <p:sp>
          <p:nvSpPr>
            <p:cNvPr id="35" name="文本框 34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3529217" y="4604010"/>
            <a:ext cx="2542757" cy="1131267"/>
            <a:chOff x="1373876" y="3781161"/>
            <a:chExt cx="2542757" cy="1131267"/>
          </a:xfrm>
        </p:grpSpPr>
        <p:sp>
          <p:nvSpPr>
            <p:cNvPr id="38" name="文本框 37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211926" y="4604010"/>
            <a:ext cx="2542757" cy="1131267"/>
            <a:chOff x="1373876" y="3781161"/>
            <a:chExt cx="2542757" cy="1131267"/>
          </a:xfrm>
        </p:grpSpPr>
        <p:sp>
          <p:nvSpPr>
            <p:cNvPr id="41" name="文本框 40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710835" y="4604010"/>
            <a:ext cx="2542757" cy="1131267"/>
            <a:chOff x="1373876" y="3781161"/>
            <a:chExt cx="2542757" cy="1131267"/>
          </a:xfrm>
        </p:grpSpPr>
        <p:sp>
          <p:nvSpPr>
            <p:cNvPr id="44" name="文本框 43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93549" y="1181715"/>
            <a:ext cx="5604903" cy="4494571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28"/>
          <p:cNvSpPr>
            <a:spLocks noEditPoints="1"/>
          </p:cNvSpPr>
          <p:nvPr/>
        </p:nvSpPr>
        <p:spPr bwMode="auto">
          <a:xfrm>
            <a:off x="5751388" y="2145515"/>
            <a:ext cx="689224" cy="809842"/>
          </a:xfrm>
          <a:custGeom>
            <a:avLst/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88">
                <a:moveTo>
                  <a:pt x="39" y="104"/>
                </a:moveTo>
                <a:cubicBezTo>
                  <a:pt x="35" y="104"/>
                  <a:pt x="32" y="107"/>
                  <a:pt x="32" y="111"/>
                </a:cubicBezTo>
                <a:cubicBezTo>
                  <a:pt x="32" y="115"/>
                  <a:pt x="35" y="118"/>
                  <a:pt x="39" y="118"/>
                </a:cubicBezTo>
                <a:cubicBezTo>
                  <a:pt x="43" y="118"/>
                  <a:pt x="46" y="115"/>
                  <a:pt x="46" y="111"/>
                </a:cubicBezTo>
                <a:cubicBezTo>
                  <a:pt x="46" y="107"/>
                  <a:pt x="43" y="104"/>
                  <a:pt x="39" y="104"/>
                </a:cubicBezTo>
                <a:close/>
                <a:moveTo>
                  <a:pt x="39" y="134"/>
                </a:moveTo>
                <a:cubicBezTo>
                  <a:pt x="39" y="134"/>
                  <a:pt x="39" y="134"/>
                  <a:pt x="39" y="134"/>
                </a:cubicBezTo>
                <a:cubicBezTo>
                  <a:pt x="35" y="134"/>
                  <a:pt x="32" y="137"/>
                  <a:pt x="32" y="141"/>
                </a:cubicBezTo>
                <a:cubicBezTo>
                  <a:pt x="32" y="145"/>
                  <a:pt x="35" y="148"/>
                  <a:pt x="39" y="148"/>
                </a:cubicBezTo>
                <a:cubicBezTo>
                  <a:pt x="43" y="148"/>
                  <a:pt x="46" y="145"/>
                  <a:pt x="46" y="141"/>
                </a:cubicBezTo>
                <a:cubicBezTo>
                  <a:pt x="46" y="137"/>
                  <a:pt x="43" y="134"/>
                  <a:pt x="39" y="134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4"/>
                </a:cubicBezTo>
                <a:cubicBezTo>
                  <a:pt x="35" y="74"/>
                  <a:pt x="32" y="77"/>
                  <a:pt x="32" y="81"/>
                </a:cubicBezTo>
                <a:cubicBezTo>
                  <a:pt x="32" y="85"/>
                  <a:pt x="35" y="88"/>
                  <a:pt x="39" y="88"/>
                </a:cubicBezTo>
                <a:cubicBezTo>
                  <a:pt x="43" y="88"/>
                  <a:pt x="46" y="85"/>
                  <a:pt x="46" y="81"/>
                </a:cubicBezTo>
                <a:cubicBezTo>
                  <a:pt x="46" y="77"/>
                  <a:pt x="43" y="74"/>
                  <a:pt x="39" y="74"/>
                </a:cubicBezTo>
                <a:close/>
                <a:moveTo>
                  <a:pt x="121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58" y="77"/>
                  <a:pt x="56" y="79"/>
                  <a:pt x="56" y="81"/>
                </a:cubicBezTo>
                <a:cubicBezTo>
                  <a:pt x="56" y="84"/>
                  <a:pt x="58" y="86"/>
                  <a:pt x="60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4" y="86"/>
                  <a:pt x="126" y="84"/>
                  <a:pt x="126" y="81"/>
                </a:cubicBezTo>
                <a:cubicBezTo>
                  <a:pt x="126" y="79"/>
                  <a:pt x="124" y="77"/>
                  <a:pt x="121" y="77"/>
                </a:cubicBezTo>
                <a:close/>
                <a:moveTo>
                  <a:pt x="153" y="30"/>
                </a:moveTo>
                <a:cubicBezTo>
                  <a:pt x="153" y="30"/>
                  <a:pt x="153" y="30"/>
                  <a:pt x="153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4"/>
                  <a:pt x="132" y="22"/>
                  <a:pt x="130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6" y="17"/>
                  <a:pt x="103" y="12"/>
                  <a:pt x="100" y="9"/>
                </a:cubicBezTo>
                <a:cubicBezTo>
                  <a:pt x="95" y="4"/>
                  <a:pt x="88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66" y="4"/>
                  <a:pt x="61" y="9"/>
                </a:cubicBezTo>
                <a:cubicBezTo>
                  <a:pt x="57" y="12"/>
                  <a:pt x="55" y="17"/>
                  <a:pt x="53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28" y="22"/>
                  <a:pt x="27" y="24"/>
                  <a:pt x="27" y="26"/>
                </a:cubicBezTo>
                <a:cubicBezTo>
                  <a:pt x="27" y="30"/>
                  <a:pt x="27" y="30"/>
                  <a:pt x="2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0"/>
                  <a:pt x="0" y="33"/>
                  <a:pt x="0" y="37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3" y="188"/>
                  <a:pt x="7" y="188"/>
                </a:cubicBezTo>
                <a:cubicBezTo>
                  <a:pt x="153" y="188"/>
                  <a:pt x="153" y="188"/>
                  <a:pt x="153" y="188"/>
                </a:cubicBezTo>
                <a:cubicBezTo>
                  <a:pt x="157" y="188"/>
                  <a:pt x="160" y="185"/>
                  <a:pt x="160" y="181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0" y="33"/>
                  <a:pt x="157" y="30"/>
                  <a:pt x="153" y="30"/>
                </a:cubicBezTo>
                <a:close/>
                <a:moveTo>
                  <a:pt x="67" y="15"/>
                </a:moveTo>
                <a:cubicBezTo>
                  <a:pt x="67" y="15"/>
                  <a:pt x="67" y="15"/>
                  <a:pt x="67" y="15"/>
                </a:cubicBezTo>
                <a:cubicBezTo>
                  <a:pt x="70" y="11"/>
                  <a:pt x="75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6" y="9"/>
                  <a:pt x="90" y="11"/>
                  <a:pt x="94" y="15"/>
                </a:cubicBezTo>
                <a:cubicBezTo>
                  <a:pt x="96" y="17"/>
                  <a:pt x="97" y="19"/>
                  <a:pt x="98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3" y="19"/>
                  <a:pt x="65" y="17"/>
                  <a:pt x="67" y="15"/>
                </a:cubicBezTo>
                <a:close/>
                <a:moveTo>
                  <a:pt x="35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30"/>
                  <a:pt x="35" y="30"/>
                  <a:pt x="35" y="30"/>
                </a:cubicBezTo>
                <a:close/>
                <a:moveTo>
                  <a:pt x="146" y="174"/>
                </a:moveTo>
                <a:cubicBezTo>
                  <a:pt x="146" y="174"/>
                  <a:pt x="146" y="174"/>
                  <a:pt x="146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" y="44"/>
                  <a:pt x="14" y="44"/>
                  <a:pt x="14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0"/>
                  <a:pt x="28" y="52"/>
                  <a:pt x="31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32" y="52"/>
                  <a:pt x="134" y="50"/>
                  <a:pt x="134" y="48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174"/>
                  <a:pt x="146" y="174"/>
                  <a:pt x="146" y="174"/>
                </a:cubicBezTo>
                <a:close/>
                <a:moveTo>
                  <a:pt x="121" y="137"/>
                </a:moveTo>
                <a:cubicBezTo>
                  <a:pt x="121" y="137"/>
                  <a:pt x="121" y="137"/>
                  <a:pt x="121" y="137"/>
                </a:cubicBezTo>
                <a:cubicBezTo>
                  <a:pt x="60" y="137"/>
                  <a:pt x="60" y="137"/>
                  <a:pt x="60" y="137"/>
                </a:cubicBezTo>
                <a:cubicBezTo>
                  <a:pt x="58" y="137"/>
                  <a:pt x="56" y="139"/>
                  <a:pt x="56" y="141"/>
                </a:cubicBezTo>
                <a:cubicBezTo>
                  <a:pt x="56" y="143"/>
                  <a:pt x="58" y="145"/>
                  <a:pt x="60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4" y="145"/>
                  <a:pt x="126" y="143"/>
                  <a:pt x="126" y="141"/>
                </a:cubicBezTo>
                <a:cubicBezTo>
                  <a:pt x="126" y="139"/>
                  <a:pt x="124" y="137"/>
                  <a:pt x="121" y="137"/>
                </a:cubicBezTo>
                <a:close/>
                <a:moveTo>
                  <a:pt x="121" y="107"/>
                </a:moveTo>
                <a:cubicBezTo>
                  <a:pt x="121" y="107"/>
                  <a:pt x="121" y="107"/>
                  <a:pt x="121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7"/>
                  <a:pt x="56" y="109"/>
                  <a:pt x="56" y="111"/>
                </a:cubicBezTo>
                <a:cubicBezTo>
                  <a:pt x="56" y="113"/>
                  <a:pt x="58" y="115"/>
                  <a:pt x="60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4" y="115"/>
                  <a:pt x="126" y="113"/>
                  <a:pt x="126" y="111"/>
                </a:cubicBezTo>
                <a:cubicBezTo>
                  <a:pt x="126" y="109"/>
                  <a:pt x="124" y="107"/>
                  <a:pt x="121" y="107"/>
                </a:cubicBezTo>
                <a:close/>
              </a:path>
            </a:pathLst>
          </a:custGeom>
          <a:solidFill>
            <a:srgbClr val="2195F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81955" y="3524203"/>
            <a:ext cx="182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54233" y="3991839"/>
            <a:ext cx="50835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I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277642" y="4641445"/>
            <a:ext cx="1636717" cy="4277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2195F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THREE</a:t>
            </a:r>
            <a:endParaRPr lang="zh-CN" altLang="en-US" dirty="0">
              <a:solidFill>
                <a:srgbClr val="2195F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38967" y="1788853"/>
            <a:ext cx="1514066" cy="1523168"/>
            <a:chOff x="6938338" y="4036970"/>
            <a:chExt cx="1088923" cy="1095469"/>
          </a:xfrm>
        </p:grpSpPr>
        <p:sp>
          <p:nvSpPr>
            <p:cNvPr id="12" name="矩形 11"/>
            <p:cNvSpPr/>
            <p:nvPr/>
          </p:nvSpPr>
          <p:spPr>
            <a:xfrm>
              <a:off x="6938338" y="4036970"/>
              <a:ext cx="1088923" cy="109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172"/>
            <p:cNvSpPr>
              <a:spLocks noEditPoints="1"/>
            </p:cNvSpPr>
            <p:nvPr/>
          </p:nvSpPr>
          <p:spPr bwMode="auto">
            <a:xfrm>
              <a:off x="7208546" y="4308434"/>
              <a:ext cx="548507" cy="552541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84">
                  <a:moveTo>
                    <a:pt x="175" y="42"/>
                  </a:moveTo>
                  <a:cubicBezTo>
                    <a:pt x="171" y="38"/>
                    <a:pt x="165" y="35"/>
                    <a:pt x="15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19"/>
                    <a:pt x="134" y="13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5" y="3"/>
                    <a:pt x="118" y="0"/>
                    <a:pt x="11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4" y="0"/>
                    <a:pt x="57" y="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8" y="13"/>
                    <a:pt x="45" y="19"/>
                    <a:pt x="45" y="2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8" y="35"/>
                    <a:pt x="11" y="38"/>
                    <a:pt x="7" y="42"/>
                  </a:cubicBezTo>
                  <a:cubicBezTo>
                    <a:pt x="3" y="47"/>
                    <a:pt x="0" y="53"/>
                    <a:pt x="0" y="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6"/>
                    <a:pt x="2" y="172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1" y="181"/>
                    <a:pt x="18" y="184"/>
                    <a:pt x="24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65" y="184"/>
                    <a:pt x="171" y="181"/>
                    <a:pt x="175" y="17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80" y="172"/>
                    <a:pt x="182" y="166"/>
                    <a:pt x="182" y="159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53"/>
                    <a:pt x="180" y="47"/>
                    <a:pt x="175" y="42"/>
                  </a:cubicBezTo>
                  <a:close/>
                  <a:moveTo>
                    <a:pt x="59" y="26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59" y="23"/>
                    <a:pt x="60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5" y="16"/>
                    <a:pt x="68" y="15"/>
                    <a:pt x="7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4" y="15"/>
                    <a:pt x="117" y="16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20"/>
                    <a:pt x="123" y="23"/>
                    <a:pt x="123" y="26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26"/>
                    <a:pt x="59" y="26"/>
                    <a:pt x="59" y="26"/>
                  </a:cubicBezTo>
                  <a:close/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62"/>
                    <a:pt x="167" y="165"/>
                    <a:pt x="165" y="167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3" y="168"/>
                    <a:pt x="161" y="170"/>
                    <a:pt x="158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2" y="170"/>
                    <a:pt x="19" y="168"/>
                    <a:pt x="17" y="167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5" y="164"/>
                    <a:pt x="14" y="162"/>
                    <a:pt x="14" y="1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57"/>
                    <a:pt x="15" y="54"/>
                    <a:pt x="17" y="52"/>
                  </a:cubicBezTo>
                  <a:cubicBezTo>
                    <a:pt x="19" y="50"/>
                    <a:pt x="22" y="49"/>
                    <a:pt x="24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1" y="49"/>
                    <a:pt x="163" y="50"/>
                    <a:pt x="165" y="52"/>
                  </a:cubicBezTo>
                  <a:cubicBezTo>
                    <a:pt x="167" y="54"/>
                    <a:pt x="168" y="57"/>
                    <a:pt x="168" y="60"/>
                  </a:cubicBezTo>
                  <a:cubicBezTo>
                    <a:pt x="168" y="159"/>
                    <a:pt x="168" y="159"/>
                    <a:pt x="168" y="159"/>
                  </a:cubicBezTo>
                  <a:close/>
                  <a:moveTo>
                    <a:pt x="146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3" y="71"/>
                    <a:pt x="32" y="73"/>
                    <a:pt x="32" y="76"/>
                  </a:cubicBezTo>
                  <a:cubicBezTo>
                    <a:pt x="32" y="78"/>
                    <a:pt x="33" y="80"/>
                    <a:pt x="3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9" y="80"/>
                    <a:pt x="151" y="78"/>
                    <a:pt x="151" y="76"/>
                  </a:cubicBezTo>
                  <a:cubicBezTo>
                    <a:pt x="151" y="73"/>
                    <a:pt x="149" y="71"/>
                    <a:pt x="146" y="71"/>
                  </a:cubicBezTo>
                  <a:close/>
                  <a:moveTo>
                    <a:pt x="146" y="105"/>
                  </a:moveTo>
                  <a:cubicBezTo>
                    <a:pt x="146" y="105"/>
                    <a:pt x="146" y="105"/>
                    <a:pt x="14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3" y="105"/>
                    <a:pt x="32" y="107"/>
                    <a:pt x="32" y="109"/>
                  </a:cubicBezTo>
                  <a:cubicBezTo>
                    <a:pt x="32" y="112"/>
                    <a:pt x="33" y="114"/>
                    <a:pt x="3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9" y="114"/>
                    <a:pt x="151" y="112"/>
                    <a:pt x="151" y="109"/>
                  </a:cubicBezTo>
                  <a:cubicBezTo>
                    <a:pt x="151" y="107"/>
                    <a:pt x="149" y="105"/>
                    <a:pt x="146" y="105"/>
                  </a:cubicBezTo>
                  <a:close/>
                  <a:moveTo>
                    <a:pt x="146" y="139"/>
                  </a:moveTo>
                  <a:cubicBezTo>
                    <a:pt x="146" y="139"/>
                    <a:pt x="146" y="139"/>
                    <a:pt x="146" y="139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3" y="139"/>
                    <a:pt x="32" y="141"/>
                    <a:pt x="32" y="143"/>
                  </a:cubicBezTo>
                  <a:cubicBezTo>
                    <a:pt x="32" y="146"/>
                    <a:pt x="33" y="147"/>
                    <a:pt x="36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9" y="147"/>
                    <a:pt x="151" y="146"/>
                    <a:pt x="151" y="143"/>
                  </a:cubicBezTo>
                  <a:cubicBezTo>
                    <a:pt x="151" y="141"/>
                    <a:pt x="149" y="139"/>
                    <a:pt x="146" y="139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等腰三角形 23"/>
          <p:cNvSpPr/>
          <p:nvPr/>
        </p:nvSpPr>
        <p:spPr>
          <a:xfrm flipV="1">
            <a:off x="963483" y="-1"/>
            <a:ext cx="10265035" cy="5256601"/>
          </a:xfrm>
          <a:prstGeom prst="triangle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9657" t="9819" r="9657" b="29758"/>
          <a:stretch>
            <a:fillRect/>
          </a:stretch>
        </p:blipFill>
        <p:spPr>
          <a:xfrm>
            <a:off x="1177413" y="1"/>
            <a:ext cx="9837175" cy="4911213"/>
          </a:xfrm>
          <a:custGeom>
            <a:avLst/>
            <a:gdLst>
              <a:gd name="connsiteX0" fmla="*/ 2318 h 2362"/>
              <a:gd name="connsiteY0" fmla="*/ 2318 h 2362"/>
              <a:gd name="connsiteX1" fmla="*/ 2318 h 2362"/>
              <a:gd name="connsiteY1" fmla="*/ 2318 h 2362"/>
              <a:gd name="connsiteX2" fmla="*/ 2318 h 2362"/>
              <a:gd name="connsiteY2" fmla="*/ 2318 h 2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837175" h="4911213">
                <a:moveTo>
                  <a:pt x="0" y="0"/>
                </a:moveTo>
                <a:lnTo>
                  <a:pt x="9837175" y="0"/>
                </a:lnTo>
                <a:lnTo>
                  <a:pt x="4918588" y="4911213"/>
                </a:lnTo>
                <a:close/>
              </a:path>
            </a:pathLst>
          </a:cu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3" name="等腰三角形 12"/>
          <p:cNvSpPr/>
          <p:nvPr/>
        </p:nvSpPr>
        <p:spPr>
          <a:xfrm flipV="1">
            <a:off x="3242230" y="0"/>
            <a:ext cx="5707541" cy="3067664"/>
          </a:xfrm>
          <a:prstGeom prst="triangle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641297" y="487781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15" name="矩形 14"/>
          <p:cNvSpPr/>
          <p:nvPr/>
        </p:nvSpPr>
        <p:spPr>
          <a:xfrm>
            <a:off x="4506626" y="949446"/>
            <a:ext cx="31787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44085" y="1708006"/>
            <a:ext cx="903831" cy="141884"/>
            <a:chOff x="7550704" y="3332169"/>
            <a:chExt cx="1230222" cy="193121"/>
          </a:xfrm>
        </p:grpSpPr>
        <p:sp>
          <p:nvSpPr>
            <p:cNvPr id="17" name="椭圆 16"/>
            <p:cNvSpPr/>
            <p:nvPr/>
          </p:nvSpPr>
          <p:spPr>
            <a:xfrm>
              <a:off x="75507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椭圆 17"/>
            <p:cNvSpPr/>
            <p:nvPr/>
          </p:nvSpPr>
          <p:spPr>
            <a:xfrm>
              <a:off x="78964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82421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587805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5" name="椭圆 24"/>
          <p:cNvSpPr/>
          <p:nvPr/>
        </p:nvSpPr>
        <p:spPr>
          <a:xfrm>
            <a:off x="5562785" y="4490227"/>
            <a:ext cx="1066431" cy="10664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rgbClr val="434343"/>
                </a:solidFill>
              </a:rPr>
              <a:t>01</a:t>
            </a:r>
            <a:endParaRPr lang="zh-CN" altLang="en-US" sz="2400">
              <a:solidFill>
                <a:srgbClr val="434343"/>
              </a:solidFill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005153" y="5556658"/>
            <a:ext cx="218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POWERPOINT</a:t>
            </a:r>
            <a:endParaRPr lang="zh-CN" altLang="en-US" sz="2400">
              <a:solidFill>
                <a:schemeClr val="tx1">
                  <a:lumMod val="50000"/>
                  <a:lumOff val="50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26983" y="5938279"/>
            <a:ext cx="433803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7443807" y="2737176"/>
            <a:ext cx="1066431" cy="10664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rgbClr val="2195F3"/>
                </a:solidFill>
              </a:rPr>
              <a:t>02</a:t>
            </a:r>
            <a:endParaRPr lang="zh-CN" altLang="en-US" sz="2400">
              <a:solidFill>
                <a:srgbClr val="2195F3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687300" y="2784175"/>
            <a:ext cx="3680591" cy="1019432"/>
            <a:chOff x="3424197" y="2096896"/>
            <a:chExt cx="3680591" cy="1019432"/>
          </a:xfrm>
        </p:grpSpPr>
        <p:sp>
          <p:nvSpPr>
            <p:cNvPr id="31" name="文本框 30"/>
            <p:cNvSpPr txBox="1"/>
            <p:nvPr/>
          </p:nvSpPr>
          <p:spPr>
            <a:xfrm>
              <a:off x="3424197" y="2096896"/>
              <a:ext cx="2374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0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424197" y="2414597"/>
              <a:ext cx="3680591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33" name="椭圆 32"/>
          <p:cNvSpPr/>
          <p:nvPr/>
        </p:nvSpPr>
        <p:spPr>
          <a:xfrm>
            <a:off x="3637954" y="2737176"/>
            <a:ext cx="1066431" cy="106643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rgbClr val="2195F3"/>
                </a:solidFill>
              </a:rPr>
              <a:t>03</a:t>
            </a:r>
            <a:endParaRPr lang="zh-CN" altLang="en-US" sz="2400">
              <a:solidFill>
                <a:srgbClr val="2195F3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-232295" y="2784175"/>
            <a:ext cx="3760875" cy="1019432"/>
            <a:chOff x="3424197" y="2096896"/>
            <a:chExt cx="3760875" cy="1019432"/>
          </a:xfrm>
        </p:grpSpPr>
        <p:sp>
          <p:nvSpPr>
            <p:cNvPr id="35" name="文本框 34"/>
            <p:cNvSpPr txBox="1"/>
            <p:nvPr/>
          </p:nvSpPr>
          <p:spPr>
            <a:xfrm>
              <a:off x="4810551" y="2096896"/>
              <a:ext cx="2374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0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3424197" y="2414597"/>
              <a:ext cx="3680591" cy="701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973394" y="1887794"/>
            <a:ext cx="2964425" cy="4616245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364758" y="4616220"/>
            <a:ext cx="218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POWERPOINT</a:t>
            </a:r>
            <a:endParaRPr lang="zh-CN" altLang="en-US" sz="24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109939" y="5014083"/>
            <a:ext cx="26913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3294" y="1887794"/>
            <a:ext cx="6924367" cy="4616245"/>
          </a:xfrm>
          <a:prstGeom prst="rect">
            <a:avLst/>
          </a:prstGeom>
        </p:spPr>
      </p:pic>
      <p:sp>
        <p:nvSpPr>
          <p:cNvPr id="17" name="矩形 16"/>
          <p:cNvSpPr/>
          <p:nvPr/>
        </p:nvSpPr>
        <p:spPr>
          <a:xfrm>
            <a:off x="8092521" y="1887794"/>
            <a:ext cx="2964425" cy="4616245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8682456" y="2620619"/>
            <a:ext cx="1784554" cy="1784554"/>
            <a:chOff x="8682456" y="2664863"/>
            <a:chExt cx="1784554" cy="1784554"/>
          </a:xfrm>
        </p:grpSpPr>
        <p:sp>
          <p:nvSpPr>
            <p:cNvPr id="22" name="椭圆 21"/>
            <p:cNvSpPr/>
            <p:nvPr/>
          </p:nvSpPr>
          <p:spPr>
            <a:xfrm>
              <a:off x="8682456" y="2664863"/>
              <a:ext cx="1784554" cy="178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06"/>
            <p:cNvSpPr>
              <a:spLocks noEditPoints="1"/>
            </p:cNvSpPr>
            <p:nvPr/>
          </p:nvSpPr>
          <p:spPr bwMode="auto">
            <a:xfrm>
              <a:off x="9221346" y="3190857"/>
              <a:ext cx="706774" cy="732567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3" h="189">
                  <a:moveTo>
                    <a:pt x="7" y="68"/>
                  </a:moveTo>
                  <a:cubicBezTo>
                    <a:pt x="7" y="68"/>
                    <a:pt x="7" y="68"/>
                    <a:pt x="7" y="68"/>
                  </a:cubicBezTo>
                  <a:cubicBezTo>
                    <a:pt x="23" y="68"/>
                    <a:pt x="39" y="68"/>
                    <a:pt x="55" y="68"/>
                  </a:cubicBezTo>
                  <a:cubicBezTo>
                    <a:pt x="59" y="68"/>
                    <a:pt x="63" y="71"/>
                    <a:pt x="63" y="75"/>
                  </a:cubicBezTo>
                  <a:cubicBezTo>
                    <a:pt x="63" y="79"/>
                    <a:pt x="59" y="82"/>
                    <a:pt x="55" y="82"/>
                  </a:cubicBezTo>
                  <a:cubicBezTo>
                    <a:pt x="42" y="82"/>
                    <a:pt x="28" y="82"/>
                    <a:pt x="14" y="82"/>
                  </a:cubicBezTo>
                  <a:cubicBezTo>
                    <a:pt x="14" y="96"/>
                    <a:pt x="14" y="96"/>
                    <a:pt x="14" y="96"/>
                  </a:cubicBezTo>
                  <a:cubicBezTo>
                    <a:pt x="66" y="96"/>
                    <a:pt x="117" y="96"/>
                    <a:pt x="169" y="96"/>
                  </a:cubicBezTo>
                  <a:cubicBezTo>
                    <a:pt x="169" y="82"/>
                    <a:pt x="169" y="82"/>
                    <a:pt x="169" y="82"/>
                  </a:cubicBezTo>
                  <a:cubicBezTo>
                    <a:pt x="155" y="82"/>
                    <a:pt x="141" y="82"/>
                    <a:pt x="128" y="82"/>
                  </a:cubicBezTo>
                  <a:cubicBezTo>
                    <a:pt x="124" y="82"/>
                    <a:pt x="121" y="79"/>
                    <a:pt x="121" y="75"/>
                  </a:cubicBezTo>
                  <a:cubicBezTo>
                    <a:pt x="121" y="71"/>
                    <a:pt x="124" y="68"/>
                    <a:pt x="128" y="68"/>
                  </a:cubicBezTo>
                  <a:cubicBezTo>
                    <a:pt x="144" y="68"/>
                    <a:pt x="160" y="68"/>
                    <a:pt x="176" y="68"/>
                  </a:cubicBezTo>
                  <a:cubicBezTo>
                    <a:pt x="180" y="68"/>
                    <a:pt x="183" y="71"/>
                    <a:pt x="183" y="75"/>
                  </a:cubicBezTo>
                  <a:cubicBezTo>
                    <a:pt x="183" y="75"/>
                    <a:pt x="183" y="75"/>
                    <a:pt x="183" y="75"/>
                  </a:cubicBezTo>
                  <a:cubicBezTo>
                    <a:pt x="183" y="103"/>
                    <a:pt x="183" y="103"/>
                    <a:pt x="183" y="103"/>
                  </a:cubicBezTo>
                  <a:cubicBezTo>
                    <a:pt x="183" y="107"/>
                    <a:pt x="180" y="110"/>
                    <a:pt x="176" y="110"/>
                  </a:cubicBezTo>
                  <a:cubicBezTo>
                    <a:pt x="176" y="110"/>
                    <a:pt x="176" y="110"/>
                    <a:pt x="176" y="110"/>
                  </a:cubicBezTo>
                  <a:cubicBezTo>
                    <a:pt x="167" y="110"/>
                    <a:pt x="167" y="110"/>
                    <a:pt x="167" y="110"/>
                  </a:cubicBezTo>
                  <a:cubicBezTo>
                    <a:pt x="157" y="183"/>
                    <a:pt x="157" y="183"/>
                    <a:pt x="157" y="183"/>
                  </a:cubicBezTo>
                  <a:cubicBezTo>
                    <a:pt x="156" y="187"/>
                    <a:pt x="153" y="189"/>
                    <a:pt x="150" y="189"/>
                  </a:cubicBezTo>
                  <a:cubicBezTo>
                    <a:pt x="150" y="189"/>
                    <a:pt x="150" y="189"/>
                    <a:pt x="150" y="189"/>
                  </a:cubicBezTo>
                  <a:cubicBezTo>
                    <a:pt x="33" y="189"/>
                    <a:pt x="33" y="189"/>
                    <a:pt x="33" y="189"/>
                  </a:cubicBezTo>
                  <a:cubicBezTo>
                    <a:pt x="30" y="189"/>
                    <a:pt x="26" y="187"/>
                    <a:pt x="26" y="183"/>
                  </a:cubicBezTo>
                  <a:cubicBezTo>
                    <a:pt x="16" y="110"/>
                    <a:pt x="16" y="110"/>
                    <a:pt x="16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3" y="110"/>
                    <a:pt x="0" y="107"/>
                    <a:pt x="0" y="103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1"/>
                    <a:pt x="3" y="68"/>
                    <a:pt x="7" y="68"/>
                  </a:cubicBezTo>
                  <a:close/>
                  <a:moveTo>
                    <a:pt x="49" y="122"/>
                  </a:moveTo>
                  <a:cubicBezTo>
                    <a:pt x="49" y="122"/>
                    <a:pt x="49" y="122"/>
                    <a:pt x="49" y="122"/>
                  </a:cubicBezTo>
                  <a:cubicBezTo>
                    <a:pt x="49" y="162"/>
                    <a:pt x="49" y="162"/>
                    <a:pt x="49" y="162"/>
                  </a:cubicBezTo>
                  <a:cubicBezTo>
                    <a:pt x="49" y="164"/>
                    <a:pt x="51" y="166"/>
                    <a:pt x="53" y="166"/>
                  </a:cubicBezTo>
                  <a:cubicBezTo>
                    <a:pt x="55" y="166"/>
                    <a:pt x="57" y="164"/>
                    <a:pt x="57" y="16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19"/>
                    <a:pt x="55" y="117"/>
                    <a:pt x="53" y="117"/>
                  </a:cubicBezTo>
                  <a:cubicBezTo>
                    <a:pt x="51" y="117"/>
                    <a:pt x="49" y="119"/>
                    <a:pt x="49" y="122"/>
                  </a:cubicBezTo>
                  <a:close/>
                  <a:moveTo>
                    <a:pt x="74" y="122"/>
                  </a:moveTo>
                  <a:cubicBezTo>
                    <a:pt x="74" y="122"/>
                    <a:pt x="74" y="122"/>
                    <a:pt x="74" y="122"/>
                  </a:cubicBezTo>
                  <a:cubicBezTo>
                    <a:pt x="74" y="162"/>
                    <a:pt x="74" y="162"/>
                    <a:pt x="74" y="162"/>
                  </a:cubicBezTo>
                  <a:cubicBezTo>
                    <a:pt x="74" y="164"/>
                    <a:pt x="76" y="166"/>
                    <a:pt x="79" y="166"/>
                  </a:cubicBezTo>
                  <a:cubicBezTo>
                    <a:pt x="81" y="166"/>
                    <a:pt x="83" y="164"/>
                    <a:pt x="83" y="162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83" y="119"/>
                    <a:pt x="81" y="117"/>
                    <a:pt x="79" y="117"/>
                  </a:cubicBezTo>
                  <a:cubicBezTo>
                    <a:pt x="76" y="117"/>
                    <a:pt x="74" y="119"/>
                    <a:pt x="74" y="122"/>
                  </a:cubicBezTo>
                  <a:close/>
                  <a:moveTo>
                    <a:pt x="100" y="122"/>
                  </a:moveTo>
                  <a:cubicBezTo>
                    <a:pt x="100" y="122"/>
                    <a:pt x="100" y="122"/>
                    <a:pt x="100" y="122"/>
                  </a:cubicBezTo>
                  <a:cubicBezTo>
                    <a:pt x="100" y="162"/>
                    <a:pt x="100" y="162"/>
                    <a:pt x="100" y="162"/>
                  </a:cubicBezTo>
                  <a:cubicBezTo>
                    <a:pt x="100" y="164"/>
                    <a:pt x="102" y="166"/>
                    <a:pt x="104" y="166"/>
                  </a:cubicBezTo>
                  <a:cubicBezTo>
                    <a:pt x="107" y="166"/>
                    <a:pt x="109" y="164"/>
                    <a:pt x="109" y="162"/>
                  </a:cubicBezTo>
                  <a:cubicBezTo>
                    <a:pt x="109" y="122"/>
                    <a:pt x="109" y="122"/>
                    <a:pt x="109" y="122"/>
                  </a:cubicBezTo>
                  <a:cubicBezTo>
                    <a:pt x="109" y="119"/>
                    <a:pt x="107" y="117"/>
                    <a:pt x="104" y="117"/>
                  </a:cubicBezTo>
                  <a:cubicBezTo>
                    <a:pt x="102" y="117"/>
                    <a:pt x="100" y="119"/>
                    <a:pt x="100" y="122"/>
                  </a:cubicBezTo>
                  <a:close/>
                  <a:moveTo>
                    <a:pt x="126" y="122"/>
                  </a:moveTo>
                  <a:cubicBezTo>
                    <a:pt x="126" y="122"/>
                    <a:pt x="126" y="122"/>
                    <a:pt x="126" y="122"/>
                  </a:cubicBezTo>
                  <a:cubicBezTo>
                    <a:pt x="126" y="162"/>
                    <a:pt x="126" y="162"/>
                    <a:pt x="126" y="162"/>
                  </a:cubicBezTo>
                  <a:cubicBezTo>
                    <a:pt x="126" y="164"/>
                    <a:pt x="128" y="166"/>
                    <a:pt x="130" y="166"/>
                  </a:cubicBezTo>
                  <a:cubicBezTo>
                    <a:pt x="133" y="166"/>
                    <a:pt x="134" y="164"/>
                    <a:pt x="134" y="162"/>
                  </a:cubicBezTo>
                  <a:cubicBezTo>
                    <a:pt x="134" y="122"/>
                    <a:pt x="134" y="122"/>
                    <a:pt x="134" y="122"/>
                  </a:cubicBezTo>
                  <a:cubicBezTo>
                    <a:pt x="134" y="119"/>
                    <a:pt x="133" y="117"/>
                    <a:pt x="130" y="117"/>
                  </a:cubicBezTo>
                  <a:cubicBezTo>
                    <a:pt x="128" y="117"/>
                    <a:pt x="126" y="119"/>
                    <a:pt x="126" y="122"/>
                  </a:cubicBezTo>
                  <a:close/>
                  <a:moveTo>
                    <a:pt x="153" y="3"/>
                  </a:moveTo>
                  <a:cubicBezTo>
                    <a:pt x="153" y="3"/>
                    <a:pt x="153" y="3"/>
                    <a:pt x="153" y="3"/>
                  </a:cubicBezTo>
                  <a:cubicBezTo>
                    <a:pt x="91" y="74"/>
                    <a:pt x="91" y="74"/>
                    <a:pt x="91" y="7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7" y="0"/>
                    <a:pt x="23" y="0"/>
                    <a:pt x="20" y="2"/>
                  </a:cubicBezTo>
                  <a:cubicBezTo>
                    <a:pt x="17" y="5"/>
                    <a:pt x="17" y="9"/>
                    <a:pt x="19" y="12"/>
                  </a:cubicBezTo>
                  <a:cubicBezTo>
                    <a:pt x="86" y="89"/>
                    <a:pt x="86" y="89"/>
                    <a:pt x="86" y="89"/>
                  </a:cubicBezTo>
                  <a:cubicBezTo>
                    <a:pt x="86" y="89"/>
                    <a:pt x="87" y="89"/>
                    <a:pt x="87" y="90"/>
                  </a:cubicBezTo>
                  <a:cubicBezTo>
                    <a:pt x="90" y="92"/>
                    <a:pt x="94" y="92"/>
                    <a:pt x="97" y="89"/>
                  </a:cubicBezTo>
                  <a:cubicBezTo>
                    <a:pt x="164" y="12"/>
                    <a:pt x="164" y="12"/>
                    <a:pt x="164" y="12"/>
                  </a:cubicBezTo>
                  <a:cubicBezTo>
                    <a:pt x="166" y="9"/>
                    <a:pt x="166" y="5"/>
                    <a:pt x="163" y="2"/>
                  </a:cubicBezTo>
                  <a:cubicBezTo>
                    <a:pt x="160" y="0"/>
                    <a:pt x="156" y="0"/>
                    <a:pt x="153" y="3"/>
                  </a:cubicBezTo>
                  <a:close/>
                  <a:moveTo>
                    <a:pt x="154" y="104"/>
                  </a:moveTo>
                  <a:cubicBezTo>
                    <a:pt x="154" y="104"/>
                    <a:pt x="154" y="104"/>
                    <a:pt x="154" y="104"/>
                  </a:cubicBezTo>
                  <a:cubicBezTo>
                    <a:pt x="29" y="104"/>
                    <a:pt x="29" y="104"/>
                    <a:pt x="29" y="104"/>
                  </a:cubicBezTo>
                  <a:cubicBezTo>
                    <a:pt x="39" y="175"/>
                    <a:pt x="39" y="175"/>
                    <a:pt x="39" y="175"/>
                  </a:cubicBezTo>
                  <a:cubicBezTo>
                    <a:pt x="144" y="175"/>
                    <a:pt x="144" y="175"/>
                    <a:pt x="144" y="175"/>
                  </a:cubicBezTo>
                  <a:cubicBezTo>
                    <a:pt x="154" y="104"/>
                    <a:pt x="154" y="104"/>
                    <a:pt x="154" y="10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8483885" y="4616220"/>
            <a:ext cx="218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POWERPOINT</a:t>
            </a:r>
            <a:endParaRPr lang="zh-CN" altLang="en-US" sz="24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229066" y="5014083"/>
            <a:ext cx="269133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1563329" y="2620619"/>
            <a:ext cx="1784554" cy="1784554"/>
            <a:chOff x="1563329" y="2664863"/>
            <a:chExt cx="1784554" cy="1784554"/>
          </a:xfrm>
        </p:grpSpPr>
        <p:sp>
          <p:nvSpPr>
            <p:cNvPr id="10" name="椭圆 9"/>
            <p:cNvSpPr/>
            <p:nvPr/>
          </p:nvSpPr>
          <p:spPr>
            <a:xfrm>
              <a:off x="1563329" y="2664863"/>
              <a:ext cx="1784554" cy="178455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Freeform 146"/>
            <p:cNvSpPr>
              <a:spLocks noEditPoints="1"/>
            </p:cNvSpPr>
            <p:nvPr/>
          </p:nvSpPr>
          <p:spPr bwMode="auto">
            <a:xfrm>
              <a:off x="2108601" y="3190857"/>
              <a:ext cx="694010" cy="732567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178">
                  <a:moveTo>
                    <a:pt x="82" y="177"/>
                  </a:moveTo>
                  <a:cubicBezTo>
                    <a:pt x="57" y="166"/>
                    <a:pt x="37" y="147"/>
                    <a:pt x="22" y="124"/>
                  </a:cubicBezTo>
                  <a:cubicBezTo>
                    <a:pt x="8" y="101"/>
                    <a:pt x="0" y="74"/>
                    <a:pt x="0" y="44"/>
                  </a:cubicBezTo>
                  <a:cubicBezTo>
                    <a:pt x="0" y="38"/>
                    <a:pt x="1" y="31"/>
                    <a:pt x="1" y="24"/>
                  </a:cubicBezTo>
                  <a:cubicBezTo>
                    <a:pt x="2" y="18"/>
                    <a:pt x="4" y="11"/>
                    <a:pt x="5" y="5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1" y="0"/>
                    <a:pt x="163" y="2"/>
                    <a:pt x="164" y="5"/>
                  </a:cubicBezTo>
                  <a:cubicBezTo>
                    <a:pt x="166" y="12"/>
                    <a:pt x="167" y="18"/>
                    <a:pt x="168" y="24"/>
                  </a:cubicBezTo>
                  <a:cubicBezTo>
                    <a:pt x="169" y="31"/>
                    <a:pt x="169" y="38"/>
                    <a:pt x="169" y="44"/>
                  </a:cubicBezTo>
                  <a:cubicBezTo>
                    <a:pt x="169" y="74"/>
                    <a:pt x="161" y="101"/>
                    <a:pt x="147" y="124"/>
                  </a:cubicBezTo>
                  <a:cubicBezTo>
                    <a:pt x="132" y="147"/>
                    <a:pt x="112" y="166"/>
                    <a:pt x="87" y="177"/>
                  </a:cubicBezTo>
                  <a:cubicBezTo>
                    <a:pt x="86" y="178"/>
                    <a:pt x="83" y="178"/>
                    <a:pt x="82" y="177"/>
                  </a:cubicBezTo>
                  <a:close/>
                  <a:moveTo>
                    <a:pt x="153" y="66"/>
                  </a:moveTo>
                  <a:cubicBezTo>
                    <a:pt x="153" y="66"/>
                    <a:pt x="153" y="66"/>
                    <a:pt x="153" y="6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4" y="144"/>
                    <a:pt x="69" y="155"/>
                    <a:pt x="85" y="163"/>
                  </a:cubicBezTo>
                  <a:cubicBezTo>
                    <a:pt x="105" y="153"/>
                    <a:pt x="123" y="137"/>
                    <a:pt x="135" y="117"/>
                  </a:cubicBezTo>
                  <a:cubicBezTo>
                    <a:pt x="144" y="102"/>
                    <a:pt x="151" y="84"/>
                    <a:pt x="153" y="66"/>
                  </a:cubicBezTo>
                  <a:close/>
                  <a:moveTo>
                    <a:pt x="38" y="122"/>
                  </a:moveTo>
                  <a:cubicBezTo>
                    <a:pt x="38" y="122"/>
                    <a:pt x="38" y="122"/>
                    <a:pt x="38" y="122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2"/>
                    <a:pt x="155" y="48"/>
                    <a:pt x="155" y="44"/>
                  </a:cubicBezTo>
                  <a:cubicBezTo>
                    <a:pt x="155" y="41"/>
                    <a:pt x="155" y="37"/>
                    <a:pt x="155" y="33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30" y="110"/>
                    <a:pt x="32" y="113"/>
                    <a:pt x="34" y="117"/>
                  </a:cubicBezTo>
                  <a:cubicBezTo>
                    <a:pt x="36" y="119"/>
                    <a:pt x="37" y="121"/>
                    <a:pt x="38" y="122"/>
                  </a:cubicBezTo>
                  <a:close/>
                  <a:moveTo>
                    <a:pt x="25" y="98"/>
                  </a:moveTo>
                  <a:cubicBezTo>
                    <a:pt x="25" y="98"/>
                    <a:pt x="25" y="98"/>
                    <a:pt x="25" y="98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1"/>
                    <a:pt x="152" y="17"/>
                    <a:pt x="152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8"/>
                    <a:pt x="16" y="22"/>
                    <a:pt x="15" y="26"/>
                  </a:cubicBezTo>
                  <a:cubicBezTo>
                    <a:pt x="15" y="32"/>
                    <a:pt x="14" y="38"/>
                    <a:pt x="14" y="44"/>
                  </a:cubicBezTo>
                  <a:cubicBezTo>
                    <a:pt x="14" y="64"/>
                    <a:pt x="18" y="82"/>
                    <a:pt x="25" y="98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接连接符 10"/>
          <p:cNvCxnSpPr/>
          <p:nvPr/>
        </p:nvCxnSpPr>
        <p:spPr>
          <a:xfrm>
            <a:off x="604684" y="4218044"/>
            <a:ext cx="1058934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9" name="菱形 8"/>
          <p:cNvSpPr/>
          <p:nvPr/>
        </p:nvSpPr>
        <p:spPr>
          <a:xfrm>
            <a:off x="6687499" y="3487999"/>
            <a:ext cx="1460090" cy="1460090"/>
          </a:xfrm>
          <a:prstGeom prst="diamond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菱形 11"/>
          <p:cNvSpPr/>
          <p:nvPr/>
        </p:nvSpPr>
        <p:spPr>
          <a:xfrm>
            <a:off x="9330585" y="3487999"/>
            <a:ext cx="1460090" cy="1460090"/>
          </a:xfrm>
          <a:prstGeom prst="diamond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菱形 12"/>
          <p:cNvSpPr/>
          <p:nvPr/>
        </p:nvSpPr>
        <p:spPr>
          <a:xfrm>
            <a:off x="1401325" y="3487999"/>
            <a:ext cx="1460090" cy="1460090"/>
          </a:xfrm>
          <a:prstGeom prst="diamond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菱形 13"/>
          <p:cNvSpPr/>
          <p:nvPr/>
        </p:nvSpPr>
        <p:spPr>
          <a:xfrm>
            <a:off x="4044412" y="3487999"/>
            <a:ext cx="1460090" cy="1460090"/>
          </a:xfrm>
          <a:prstGeom prst="diamond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645106" y="3987211"/>
            <a:ext cx="8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201X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7002020" y="3987211"/>
            <a:ext cx="8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201X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358933" y="3987211"/>
            <a:ext cx="8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201X</a:t>
            </a:r>
            <a:endParaRPr lang="zh-CN" altLang="en-US" sz="2400">
              <a:solidFill>
                <a:schemeClr val="bg1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1715846" y="3987211"/>
            <a:ext cx="8310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</a:rPr>
              <a:t>201X</a:t>
            </a:r>
            <a:endParaRPr lang="zh-CN" altLang="en-US" sz="2400">
              <a:solidFill>
                <a:schemeClr val="bg1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96194" y="5088585"/>
            <a:ext cx="2542757" cy="1131267"/>
            <a:chOff x="1373876" y="3781161"/>
            <a:chExt cx="2542757" cy="1131267"/>
          </a:xfrm>
        </p:grpSpPr>
        <p:sp>
          <p:nvSpPr>
            <p:cNvPr id="21" name="文本框 20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3503077" y="2224601"/>
            <a:ext cx="2542757" cy="1131267"/>
            <a:chOff x="1373876" y="3781161"/>
            <a:chExt cx="2542757" cy="1131267"/>
          </a:xfrm>
        </p:grpSpPr>
        <p:sp>
          <p:nvSpPr>
            <p:cNvPr id="24" name="文本框 23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109022" y="5088585"/>
            <a:ext cx="2542757" cy="1131267"/>
            <a:chOff x="1373876" y="3781161"/>
            <a:chExt cx="2542757" cy="1131267"/>
          </a:xfrm>
        </p:grpSpPr>
        <p:sp>
          <p:nvSpPr>
            <p:cNvPr id="27" name="文本框 26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8715905" y="2224601"/>
            <a:ext cx="2542757" cy="1131267"/>
            <a:chOff x="1373876" y="3781161"/>
            <a:chExt cx="2542757" cy="1131267"/>
          </a:xfrm>
        </p:grpSpPr>
        <p:sp>
          <p:nvSpPr>
            <p:cNvPr id="30" name="文本框 29"/>
            <p:cNvSpPr txBox="1"/>
            <p:nvPr/>
          </p:nvSpPr>
          <p:spPr>
            <a:xfrm>
              <a:off x="1554407" y="3781161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50000"/>
                      <a:lumOff val="50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chemeClr val="tx1">
                    <a:lumMod val="50000"/>
                    <a:lumOff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373876" y="4155298"/>
              <a:ext cx="2542757" cy="7571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on the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93549" y="1181715"/>
            <a:ext cx="5604903" cy="4494571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81955" y="3524203"/>
            <a:ext cx="182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54233" y="3991839"/>
            <a:ext cx="50835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I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277642" y="4641445"/>
            <a:ext cx="1636717" cy="4277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2195F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FOUR</a:t>
            </a:r>
            <a:endParaRPr lang="zh-CN" altLang="en-US" dirty="0">
              <a:solidFill>
                <a:srgbClr val="2195F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38967" y="1788853"/>
            <a:ext cx="1514066" cy="1523168"/>
            <a:chOff x="9711934" y="4036970"/>
            <a:chExt cx="1088923" cy="1095469"/>
          </a:xfrm>
        </p:grpSpPr>
        <p:sp>
          <p:nvSpPr>
            <p:cNvPr id="12" name="矩形 11"/>
            <p:cNvSpPr/>
            <p:nvPr/>
          </p:nvSpPr>
          <p:spPr>
            <a:xfrm>
              <a:off x="9711934" y="4036970"/>
              <a:ext cx="1088923" cy="109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96"/>
            <p:cNvSpPr>
              <a:spLocks noEditPoints="1"/>
            </p:cNvSpPr>
            <p:nvPr/>
          </p:nvSpPr>
          <p:spPr bwMode="auto">
            <a:xfrm>
              <a:off x="9917611" y="4362880"/>
              <a:ext cx="677568" cy="44364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5" h="14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1" y="0"/>
                    <a:pt x="204" y="3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4" y="123"/>
                    <a:pt x="201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4" y="126"/>
                    <a:pt x="21" y="123"/>
                    <a:pt x="21" y="119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24" y="0"/>
                    <a:pt x="28" y="0"/>
                  </a:cubicBezTo>
                  <a:close/>
                  <a:moveTo>
                    <a:pt x="102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7" y="62"/>
                    <a:pt x="117" y="64"/>
                    <a:pt x="119" y="66"/>
                  </a:cubicBezTo>
                  <a:cubicBezTo>
                    <a:pt x="120" y="68"/>
                    <a:pt x="123" y="68"/>
                    <a:pt x="125" y="66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0"/>
                    <a:pt x="139" y="49"/>
                  </a:cubicBezTo>
                  <a:cubicBezTo>
                    <a:pt x="139" y="49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1"/>
                    <a:pt x="120" y="31"/>
                    <a:pt x="119" y="33"/>
                  </a:cubicBezTo>
                  <a:cubicBezTo>
                    <a:pt x="117" y="35"/>
                    <a:pt x="117" y="37"/>
                    <a:pt x="119" y="3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0" y="45"/>
                    <a:pt x="98" y="47"/>
                    <a:pt x="98" y="49"/>
                  </a:cubicBezTo>
                  <a:cubicBezTo>
                    <a:pt x="98" y="52"/>
                    <a:pt x="100" y="54"/>
                    <a:pt x="102" y="54"/>
                  </a:cubicBezTo>
                  <a:close/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8" y="65"/>
                    <a:pt x="108" y="62"/>
                    <a:pt x="106" y="60"/>
                  </a:cubicBezTo>
                  <a:cubicBezTo>
                    <a:pt x="105" y="59"/>
                    <a:pt x="102" y="59"/>
                    <a:pt x="101" y="60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6" y="76"/>
                    <a:pt x="86" y="77"/>
                  </a:cubicBezTo>
                  <a:cubicBezTo>
                    <a:pt x="86" y="78"/>
                    <a:pt x="86" y="79"/>
                    <a:pt x="8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2" y="95"/>
                    <a:pt x="105" y="95"/>
                    <a:pt x="106" y="94"/>
                  </a:cubicBezTo>
                  <a:cubicBezTo>
                    <a:pt x="108" y="92"/>
                    <a:pt x="108" y="89"/>
                    <a:pt x="106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5" y="81"/>
                    <a:pt x="127" y="79"/>
                    <a:pt x="127" y="77"/>
                  </a:cubicBezTo>
                  <a:cubicBezTo>
                    <a:pt x="127" y="75"/>
                    <a:pt x="125" y="73"/>
                    <a:pt x="123" y="73"/>
                  </a:cubicBezTo>
                  <a:close/>
                  <a:moveTo>
                    <a:pt x="8" y="146"/>
                  </a:moveTo>
                  <a:cubicBezTo>
                    <a:pt x="8" y="146"/>
                    <a:pt x="8" y="146"/>
                    <a:pt x="8" y="146"/>
                  </a:cubicBezTo>
                  <a:cubicBezTo>
                    <a:pt x="4" y="146"/>
                    <a:pt x="0" y="143"/>
                    <a:pt x="0" y="139"/>
                  </a:cubicBezTo>
                  <a:cubicBezTo>
                    <a:pt x="0" y="136"/>
                    <a:pt x="4" y="132"/>
                    <a:pt x="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22" y="132"/>
                    <a:pt x="225" y="136"/>
                    <a:pt x="225" y="139"/>
                  </a:cubicBezTo>
                  <a:cubicBezTo>
                    <a:pt x="225" y="143"/>
                    <a:pt x="222" y="146"/>
                    <a:pt x="218" y="146"/>
                  </a:cubicBezTo>
                  <a:cubicBezTo>
                    <a:pt x="8" y="146"/>
                    <a:pt x="8" y="146"/>
                    <a:pt x="8" y="146"/>
                  </a:cubicBezTo>
                  <a:close/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4"/>
                    <a:pt x="190" y="14"/>
                    <a:pt x="190" y="14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593886" y="3382689"/>
            <a:ext cx="5004228" cy="5004228"/>
            <a:chOff x="3343621" y="3877989"/>
            <a:chExt cx="5004228" cy="5004228"/>
          </a:xfrm>
        </p:grpSpPr>
        <p:sp>
          <p:nvSpPr>
            <p:cNvPr id="12" name="椭圆 11"/>
            <p:cNvSpPr/>
            <p:nvPr/>
          </p:nvSpPr>
          <p:spPr>
            <a:xfrm>
              <a:off x="3343621" y="3877989"/>
              <a:ext cx="5004228" cy="5004228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464" r="15869"/>
            <a:stretch>
              <a:fillRect/>
            </a:stretch>
          </p:blipFill>
          <p:spPr>
            <a:xfrm>
              <a:off x="3537612" y="4247536"/>
              <a:ext cx="4616246" cy="4616245"/>
            </a:xfrm>
            <a:custGeom>
              <a:avLst/>
              <a:gdLst>
                <a:gd name="connsiteX0" fmla="*/ 2318 h 2362"/>
                <a:gd name="connsiteY0" fmla="*/ 2318 h 2362"/>
                <a:gd name="connsiteX1" fmla="*/ 2318 h 2362"/>
                <a:gd name="connsiteY1" fmla="*/ 2318 h 2362"/>
                <a:gd name="connsiteX2" fmla="*/ 2318 h 2362"/>
                <a:gd name="connsiteY2" fmla="*/ 2318 h 2362"/>
                <a:gd name="connsiteX3" fmla="*/ 2318 h 2362"/>
                <a:gd name="connsiteY3" fmla="*/ 2318 h 2362"/>
                <a:gd name="connsiteX4" fmla="*/ 2318 h 2362"/>
                <a:gd name="connsiteY4" fmla="*/ 2318 h 2362"/>
                <a:gd name="connsiteX5" fmla="*/ 2318 h 2362"/>
                <a:gd name="connsiteY5" fmla="*/ 2318 h 2362"/>
                <a:gd name="connsiteX6" fmla="*/ 2318 h 2362"/>
                <a:gd name="connsiteY6" fmla="*/ 2318 h 2362"/>
                <a:gd name="connsiteX7" fmla="*/ 2318 h 2362"/>
                <a:gd name="connsiteY7" fmla="*/ 2318 h 2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16246" h="4616245">
                  <a:moveTo>
                    <a:pt x="2308123" y="0"/>
                  </a:moveTo>
                  <a:cubicBezTo>
                    <a:pt x="3582864" y="0"/>
                    <a:pt x="4616246" y="1033382"/>
                    <a:pt x="4616246" y="2308123"/>
                  </a:cubicBezTo>
                  <a:cubicBezTo>
                    <a:pt x="4616246" y="3503193"/>
                    <a:pt x="3708000" y="4486131"/>
                    <a:pt x="2544115" y="4604330"/>
                  </a:cubicBezTo>
                  <a:lnTo>
                    <a:pt x="2308142" y="4616245"/>
                  </a:lnTo>
                  <a:lnTo>
                    <a:pt x="2308104" y="4616245"/>
                  </a:lnTo>
                  <a:lnTo>
                    <a:pt x="2072131" y="4604330"/>
                  </a:lnTo>
                  <a:cubicBezTo>
                    <a:pt x="908246" y="4486131"/>
                    <a:pt x="0" y="3503193"/>
                    <a:pt x="0" y="2308123"/>
                  </a:cubicBezTo>
                  <a:cubicBezTo>
                    <a:pt x="0" y="1033382"/>
                    <a:pt x="1033382" y="0"/>
                    <a:pt x="2308123" y="0"/>
                  </a:cubicBezTo>
                  <a:close/>
                </a:path>
              </a:pathLst>
            </a:custGeom>
          </p:spPr>
        </p:pic>
      </p:grpSp>
      <p:sp>
        <p:nvSpPr>
          <p:cNvPr id="14" name="椭圆 13"/>
          <p:cNvSpPr/>
          <p:nvPr/>
        </p:nvSpPr>
        <p:spPr>
          <a:xfrm>
            <a:off x="5041491" y="5005848"/>
            <a:ext cx="2109019" cy="21090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Freeform 176"/>
          <p:cNvSpPr>
            <a:spLocks noEditPoints="1"/>
          </p:cNvSpPr>
          <p:nvPr/>
        </p:nvSpPr>
        <p:spPr bwMode="auto">
          <a:xfrm>
            <a:off x="5633791" y="5641376"/>
            <a:ext cx="924417" cy="837961"/>
          </a:xfrm>
          <a:custGeom>
            <a:avLst/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87" h="168">
                <a:moveTo>
                  <a:pt x="5" y="124"/>
                </a:moveTo>
                <a:cubicBezTo>
                  <a:pt x="5" y="124"/>
                  <a:pt x="5" y="124"/>
                  <a:pt x="5" y="124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7" y="124"/>
                  <a:pt x="48" y="125"/>
                  <a:pt x="48" y="128"/>
                </a:cubicBezTo>
                <a:cubicBezTo>
                  <a:pt x="48" y="128"/>
                  <a:pt x="48" y="128"/>
                  <a:pt x="48" y="128"/>
                </a:cubicBezTo>
                <a:cubicBezTo>
                  <a:pt x="48" y="164"/>
                  <a:pt x="48" y="164"/>
                  <a:pt x="48" y="164"/>
                </a:cubicBezTo>
                <a:cubicBezTo>
                  <a:pt x="48" y="166"/>
                  <a:pt x="47" y="168"/>
                  <a:pt x="44" y="168"/>
                </a:cubicBezTo>
                <a:cubicBezTo>
                  <a:pt x="44" y="168"/>
                  <a:pt x="44" y="168"/>
                  <a:pt x="44" y="168"/>
                </a:cubicBezTo>
                <a:cubicBezTo>
                  <a:pt x="5" y="168"/>
                  <a:pt x="5" y="168"/>
                  <a:pt x="5" y="168"/>
                </a:cubicBezTo>
                <a:cubicBezTo>
                  <a:pt x="2" y="168"/>
                  <a:pt x="0" y="166"/>
                  <a:pt x="0" y="164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25"/>
                  <a:pt x="2" y="124"/>
                  <a:pt x="5" y="124"/>
                </a:cubicBezTo>
                <a:close/>
                <a:moveTo>
                  <a:pt x="109" y="26"/>
                </a:moveTo>
                <a:cubicBezTo>
                  <a:pt x="109" y="26"/>
                  <a:pt x="109" y="26"/>
                  <a:pt x="109" y="26"/>
                </a:cubicBezTo>
                <a:cubicBezTo>
                  <a:pt x="99" y="37"/>
                  <a:pt x="88" y="46"/>
                  <a:pt x="75" y="54"/>
                </a:cubicBezTo>
                <a:cubicBezTo>
                  <a:pt x="57" y="65"/>
                  <a:pt x="37" y="72"/>
                  <a:pt x="15" y="75"/>
                </a:cubicBezTo>
                <a:cubicBezTo>
                  <a:pt x="12" y="76"/>
                  <a:pt x="8" y="73"/>
                  <a:pt x="7" y="69"/>
                </a:cubicBezTo>
                <a:cubicBezTo>
                  <a:pt x="7" y="65"/>
                  <a:pt x="9" y="62"/>
                  <a:pt x="13" y="61"/>
                </a:cubicBezTo>
                <a:cubicBezTo>
                  <a:pt x="33" y="58"/>
                  <a:pt x="51" y="52"/>
                  <a:pt x="68" y="42"/>
                </a:cubicBezTo>
                <a:cubicBezTo>
                  <a:pt x="80" y="34"/>
                  <a:pt x="92" y="25"/>
                  <a:pt x="101" y="14"/>
                </a:cubicBezTo>
                <a:cubicBezTo>
                  <a:pt x="72" y="14"/>
                  <a:pt x="72" y="14"/>
                  <a:pt x="72" y="14"/>
                </a:cubicBezTo>
                <a:cubicBezTo>
                  <a:pt x="68" y="14"/>
                  <a:pt x="65" y="11"/>
                  <a:pt x="65" y="7"/>
                </a:cubicBezTo>
                <a:cubicBezTo>
                  <a:pt x="65" y="3"/>
                  <a:pt x="68" y="0"/>
                  <a:pt x="72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20" y="0"/>
                  <a:pt x="123" y="3"/>
                  <a:pt x="123" y="7"/>
                </a:cubicBezTo>
                <a:cubicBezTo>
                  <a:pt x="123" y="7"/>
                  <a:pt x="123" y="7"/>
                  <a:pt x="123" y="7"/>
                </a:cubicBezTo>
                <a:cubicBezTo>
                  <a:pt x="123" y="51"/>
                  <a:pt x="123" y="51"/>
                  <a:pt x="123" y="51"/>
                </a:cubicBezTo>
                <a:cubicBezTo>
                  <a:pt x="123" y="55"/>
                  <a:pt x="120" y="58"/>
                  <a:pt x="116" y="58"/>
                </a:cubicBezTo>
                <a:cubicBezTo>
                  <a:pt x="112" y="58"/>
                  <a:pt x="109" y="55"/>
                  <a:pt x="109" y="51"/>
                </a:cubicBezTo>
                <a:cubicBezTo>
                  <a:pt x="109" y="26"/>
                  <a:pt x="109" y="26"/>
                  <a:pt x="109" y="26"/>
                </a:cubicBezTo>
                <a:close/>
                <a:moveTo>
                  <a:pt x="143" y="28"/>
                </a:moveTo>
                <a:cubicBezTo>
                  <a:pt x="143" y="28"/>
                  <a:pt x="143" y="28"/>
                  <a:pt x="143" y="28"/>
                </a:cubicBezTo>
                <a:cubicBezTo>
                  <a:pt x="144" y="28"/>
                  <a:pt x="144" y="28"/>
                  <a:pt x="144" y="28"/>
                </a:cubicBezTo>
                <a:cubicBezTo>
                  <a:pt x="183" y="28"/>
                  <a:pt x="183" y="28"/>
                  <a:pt x="183" y="28"/>
                </a:cubicBezTo>
                <a:cubicBezTo>
                  <a:pt x="185" y="28"/>
                  <a:pt x="187" y="30"/>
                  <a:pt x="187" y="32"/>
                </a:cubicBezTo>
                <a:cubicBezTo>
                  <a:pt x="187" y="32"/>
                  <a:pt x="187" y="32"/>
                  <a:pt x="187" y="32"/>
                </a:cubicBezTo>
                <a:cubicBezTo>
                  <a:pt x="187" y="164"/>
                  <a:pt x="187" y="164"/>
                  <a:pt x="187" y="164"/>
                </a:cubicBezTo>
                <a:cubicBezTo>
                  <a:pt x="187" y="166"/>
                  <a:pt x="185" y="168"/>
                  <a:pt x="183" y="168"/>
                </a:cubicBezTo>
                <a:cubicBezTo>
                  <a:pt x="183" y="168"/>
                  <a:pt x="183" y="168"/>
                  <a:pt x="183" y="168"/>
                </a:cubicBezTo>
                <a:cubicBezTo>
                  <a:pt x="143" y="168"/>
                  <a:pt x="143" y="168"/>
                  <a:pt x="143" y="168"/>
                </a:cubicBezTo>
                <a:cubicBezTo>
                  <a:pt x="141" y="168"/>
                  <a:pt x="139" y="166"/>
                  <a:pt x="139" y="164"/>
                </a:cubicBezTo>
                <a:cubicBezTo>
                  <a:pt x="139" y="164"/>
                  <a:pt x="139" y="164"/>
                  <a:pt x="139" y="164"/>
                </a:cubicBezTo>
                <a:cubicBezTo>
                  <a:pt x="139" y="32"/>
                  <a:pt x="139" y="32"/>
                  <a:pt x="139" y="32"/>
                </a:cubicBezTo>
                <a:cubicBezTo>
                  <a:pt x="139" y="30"/>
                  <a:pt x="141" y="28"/>
                  <a:pt x="143" y="28"/>
                </a:cubicBezTo>
                <a:close/>
                <a:moveTo>
                  <a:pt x="179" y="36"/>
                </a:moveTo>
                <a:cubicBezTo>
                  <a:pt x="179" y="36"/>
                  <a:pt x="179" y="36"/>
                  <a:pt x="179" y="36"/>
                </a:cubicBezTo>
                <a:cubicBezTo>
                  <a:pt x="148" y="36"/>
                  <a:pt x="148" y="36"/>
                  <a:pt x="148" y="36"/>
                </a:cubicBezTo>
                <a:cubicBezTo>
                  <a:pt x="148" y="160"/>
                  <a:pt x="148" y="160"/>
                  <a:pt x="148" y="160"/>
                </a:cubicBezTo>
                <a:cubicBezTo>
                  <a:pt x="179" y="160"/>
                  <a:pt x="179" y="160"/>
                  <a:pt x="179" y="160"/>
                </a:cubicBezTo>
                <a:cubicBezTo>
                  <a:pt x="179" y="36"/>
                  <a:pt x="179" y="36"/>
                  <a:pt x="179" y="36"/>
                </a:cubicBezTo>
                <a:close/>
                <a:moveTo>
                  <a:pt x="74" y="76"/>
                </a:moveTo>
                <a:cubicBezTo>
                  <a:pt x="74" y="76"/>
                  <a:pt x="74" y="76"/>
                  <a:pt x="74" y="76"/>
                </a:cubicBezTo>
                <a:cubicBezTo>
                  <a:pt x="72" y="76"/>
                  <a:pt x="70" y="78"/>
                  <a:pt x="70" y="80"/>
                </a:cubicBezTo>
                <a:cubicBezTo>
                  <a:pt x="70" y="108"/>
                  <a:pt x="70" y="136"/>
                  <a:pt x="70" y="164"/>
                </a:cubicBezTo>
                <a:cubicBezTo>
                  <a:pt x="70" y="164"/>
                  <a:pt x="70" y="164"/>
                  <a:pt x="70" y="164"/>
                </a:cubicBezTo>
                <a:cubicBezTo>
                  <a:pt x="70" y="166"/>
                  <a:pt x="72" y="168"/>
                  <a:pt x="74" y="168"/>
                </a:cubicBezTo>
                <a:cubicBezTo>
                  <a:pt x="87" y="168"/>
                  <a:pt x="100" y="168"/>
                  <a:pt x="114" y="168"/>
                </a:cubicBezTo>
                <a:cubicBezTo>
                  <a:pt x="114" y="168"/>
                  <a:pt x="114" y="168"/>
                  <a:pt x="114" y="168"/>
                </a:cubicBezTo>
                <a:cubicBezTo>
                  <a:pt x="116" y="168"/>
                  <a:pt x="118" y="166"/>
                  <a:pt x="118" y="164"/>
                </a:cubicBezTo>
                <a:cubicBezTo>
                  <a:pt x="118" y="136"/>
                  <a:pt x="118" y="108"/>
                  <a:pt x="118" y="80"/>
                </a:cubicBezTo>
                <a:cubicBezTo>
                  <a:pt x="118" y="80"/>
                  <a:pt x="118" y="80"/>
                  <a:pt x="118" y="80"/>
                </a:cubicBezTo>
                <a:cubicBezTo>
                  <a:pt x="118" y="78"/>
                  <a:pt x="116" y="76"/>
                  <a:pt x="114" y="76"/>
                </a:cubicBezTo>
                <a:cubicBezTo>
                  <a:pt x="101" y="76"/>
                  <a:pt x="87" y="76"/>
                  <a:pt x="74" y="76"/>
                </a:cubicBezTo>
                <a:cubicBezTo>
                  <a:pt x="74" y="76"/>
                  <a:pt x="74" y="76"/>
                  <a:pt x="74" y="76"/>
                </a:cubicBezTo>
                <a:close/>
                <a:moveTo>
                  <a:pt x="109" y="84"/>
                </a:moveTo>
                <a:cubicBezTo>
                  <a:pt x="109" y="84"/>
                  <a:pt x="109" y="84"/>
                  <a:pt x="109" y="84"/>
                </a:cubicBezTo>
                <a:cubicBezTo>
                  <a:pt x="109" y="109"/>
                  <a:pt x="109" y="135"/>
                  <a:pt x="109" y="160"/>
                </a:cubicBezTo>
                <a:cubicBezTo>
                  <a:pt x="99" y="160"/>
                  <a:pt x="89" y="160"/>
                  <a:pt x="78" y="160"/>
                </a:cubicBezTo>
                <a:cubicBezTo>
                  <a:pt x="78" y="135"/>
                  <a:pt x="78" y="109"/>
                  <a:pt x="78" y="84"/>
                </a:cubicBezTo>
                <a:cubicBezTo>
                  <a:pt x="89" y="84"/>
                  <a:pt x="99" y="84"/>
                  <a:pt x="109" y="84"/>
                </a:cubicBezTo>
                <a:close/>
                <a:moveTo>
                  <a:pt x="40" y="132"/>
                </a:moveTo>
                <a:cubicBezTo>
                  <a:pt x="40" y="132"/>
                  <a:pt x="40" y="132"/>
                  <a:pt x="40" y="132"/>
                </a:cubicBezTo>
                <a:cubicBezTo>
                  <a:pt x="9" y="132"/>
                  <a:pt x="9" y="132"/>
                  <a:pt x="9" y="132"/>
                </a:cubicBezTo>
                <a:cubicBezTo>
                  <a:pt x="9" y="160"/>
                  <a:pt x="9" y="160"/>
                  <a:pt x="9" y="160"/>
                </a:cubicBezTo>
                <a:cubicBezTo>
                  <a:pt x="40" y="160"/>
                  <a:pt x="40" y="160"/>
                  <a:pt x="40" y="160"/>
                </a:cubicBezTo>
                <a:cubicBezTo>
                  <a:pt x="40" y="132"/>
                  <a:pt x="40" y="132"/>
                  <a:pt x="40" y="132"/>
                </a:cubicBezTo>
                <a:close/>
              </a:path>
            </a:pathLst>
          </a:custGeom>
          <a:solidFill>
            <a:srgbClr val="72717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5677034" y="2818894"/>
            <a:ext cx="837932" cy="837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rgbClr val="434343"/>
                </a:solidFill>
              </a:rPr>
              <a:t>01</a:t>
            </a:r>
            <a:endParaRPr lang="zh-CN" altLang="en-US" sz="2400">
              <a:solidFill>
                <a:srgbClr val="434343"/>
              </a:solidFill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600851" y="1833414"/>
            <a:ext cx="2990298" cy="909668"/>
            <a:chOff x="4600850" y="1833414"/>
            <a:chExt cx="2990298" cy="909668"/>
          </a:xfrm>
        </p:grpSpPr>
        <p:sp>
          <p:nvSpPr>
            <p:cNvPr id="18" name="文本框 17"/>
            <p:cNvSpPr txBox="1"/>
            <p:nvPr/>
          </p:nvSpPr>
          <p:spPr>
            <a:xfrm>
              <a:off x="5005151" y="1833414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4600850" y="2207551"/>
              <a:ext cx="299029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1" name="椭圆 20"/>
          <p:cNvSpPr/>
          <p:nvPr/>
        </p:nvSpPr>
        <p:spPr>
          <a:xfrm>
            <a:off x="7954173" y="4028261"/>
            <a:ext cx="837932" cy="837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rgbClr val="434343"/>
                </a:solidFill>
              </a:rPr>
              <a:t>02</a:t>
            </a:r>
            <a:endParaRPr lang="zh-CN" altLang="en-US" sz="2400">
              <a:solidFill>
                <a:srgbClr val="434343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8792105" y="3992393"/>
            <a:ext cx="2990298" cy="909668"/>
            <a:chOff x="4600850" y="1833414"/>
            <a:chExt cx="2990298" cy="909668"/>
          </a:xfrm>
        </p:grpSpPr>
        <p:sp>
          <p:nvSpPr>
            <p:cNvPr id="23" name="文本框 22"/>
            <p:cNvSpPr txBox="1"/>
            <p:nvPr/>
          </p:nvSpPr>
          <p:spPr>
            <a:xfrm>
              <a:off x="5005151" y="1833414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43434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43434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4600850" y="2207551"/>
              <a:ext cx="299029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25" name="椭圆 24"/>
          <p:cNvSpPr/>
          <p:nvPr/>
        </p:nvSpPr>
        <p:spPr>
          <a:xfrm>
            <a:off x="3427363" y="4028261"/>
            <a:ext cx="837932" cy="837932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2400">
                <a:solidFill>
                  <a:srgbClr val="434343"/>
                </a:solidFill>
              </a:rPr>
              <a:t>02</a:t>
            </a:r>
            <a:endParaRPr lang="zh-CN" altLang="en-US" sz="2400">
              <a:solidFill>
                <a:srgbClr val="434343"/>
              </a:solidFill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409597" y="3992393"/>
            <a:ext cx="2990298" cy="909668"/>
            <a:chOff x="4600850" y="1833414"/>
            <a:chExt cx="2990298" cy="909668"/>
          </a:xfrm>
        </p:grpSpPr>
        <p:sp>
          <p:nvSpPr>
            <p:cNvPr id="27" name="文本框 26"/>
            <p:cNvSpPr txBox="1"/>
            <p:nvPr/>
          </p:nvSpPr>
          <p:spPr>
            <a:xfrm>
              <a:off x="5005151" y="1833414"/>
              <a:ext cx="218169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rgbClr val="43434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POWERPOINT</a:t>
              </a:r>
              <a:endParaRPr lang="zh-CN" altLang="en-US" sz="2400">
                <a:solidFill>
                  <a:srgbClr val="43434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4600850" y="2207551"/>
              <a:ext cx="299029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, focusing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059928" y="1233449"/>
            <a:ext cx="2919246" cy="5676312"/>
            <a:chOff x="1658611" y="1233449"/>
            <a:chExt cx="2982686" cy="5799668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58611" y="1233449"/>
              <a:ext cx="2982686" cy="5799668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91" r="39757" b="3929"/>
            <a:stretch>
              <a:fillRect/>
            </a:stretch>
          </p:blipFill>
          <p:spPr>
            <a:xfrm>
              <a:off x="1970625" y="2109020"/>
              <a:ext cx="2329631" cy="3967315"/>
            </a:xfrm>
            <a:prstGeom prst="rect">
              <a:avLst/>
            </a:prstGeom>
          </p:spPr>
        </p:pic>
      </p:grpSp>
      <p:grpSp>
        <p:nvGrpSpPr>
          <p:cNvPr id="15" name="组合 14"/>
          <p:cNvGrpSpPr/>
          <p:nvPr/>
        </p:nvGrpSpPr>
        <p:grpSpPr>
          <a:xfrm flipH="1">
            <a:off x="4284551" y="1815634"/>
            <a:ext cx="759135" cy="759135"/>
            <a:chOff x="1348993" y="2654709"/>
            <a:chExt cx="1721588" cy="1721588"/>
          </a:xfrm>
        </p:grpSpPr>
        <p:sp>
          <p:nvSpPr>
            <p:cNvPr id="16" name="椭圆 15"/>
            <p:cNvSpPr/>
            <p:nvPr/>
          </p:nvSpPr>
          <p:spPr>
            <a:xfrm>
              <a:off x="1348993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2195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146"/>
            <p:cNvSpPr>
              <a:spLocks noEditPoints="1"/>
            </p:cNvSpPr>
            <p:nvPr/>
          </p:nvSpPr>
          <p:spPr bwMode="auto">
            <a:xfrm>
              <a:off x="1884768" y="3172427"/>
              <a:ext cx="650039" cy="686153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69" h="178">
                  <a:moveTo>
                    <a:pt x="82" y="177"/>
                  </a:moveTo>
                  <a:cubicBezTo>
                    <a:pt x="57" y="166"/>
                    <a:pt x="37" y="147"/>
                    <a:pt x="22" y="124"/>
                  </a:cubicBezTo>
                  <a:cubicBezTo>
                    <a:pt x="8" y="101"/>
                    <a:pt x="0" y="74"/>
                    <a:pt x="0" y="44"/>
                  </a:cubicBezTo>
                  <a:cubicBezTo>
                    <a:pt x="0" y="38"/>
                    <a:pt x="1" y="31"/>
                    <a:pt x="1" y="24"/>
                  </a:cubicBezTo>
                  <a:cubicBezTo>
                    <a:pt x="2" y="18"/>
                    <a:pt x="4" y="11"/>
                    <a:pt x="5" y="5"/>
                  </a:cubicBezTo>
                  <a:cubicBezTo>
                    <a:pt x="6" y="2"/>
                    <a:pt x="9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57" y="0"/>
                    <a:pt x="157" y="0"/>
                    <a:pt x="157" y="0"/>
                  </a:cubicBezTo>
                  <a:cubicBezTo>
                    <a:pt x="161" y="0"/>
                    <a:pt x="163" y="2"/>
                    <a:pt x="164" y="5"/>
                  </a:cubicBezTo>
                  <a:cubicBezTo>
                    <a:pt x="166" y="12"/>
                    <a:pt x="167" y="18"/>
                    <a:pt x="168" y="24"/>
                  </a:cubicBezTo>
                  <a:cubicBezTo>
                    <a:pt x="169" y="31"/>
                    <a:pt x="169" y="38"/>
                    <a:pt x="169" y="44"/>
                  </a:cubicBezTo>
                  <a:cubicBezTo>
                    <a:pt x="169" y="74"/>
                    <a:pt x="161" y="101"/>
                    <a:pt x="147" y="124"/>
                  </a:cubicBezTo>
                  <a:cubicBezTo>
                    <a:pt x="132" y="147"/>
                    <a:pt x="112" y="166"/>
                    <a:pt x="87" y="177"/>
                  </a:cubicBezTo>
                  <a:cubicBezTo>
                    <a:pt x="86" y="178"/>
                    <a:pt x="83" y="178"/>
                    <a:pt x="82" y="177"/>
                  </a:cubicBezTo>
                  <a:close/>
                  <a:moveTo>
                    <a:pt x="153" y="66"/>
                  </a:moveTo>
                  <a:cubicBezTo>
                    <a:pt x="153" y="66"/>
                    <a:pt x="153" y="66"/>
                    <a:pt x="153" y="66"/>
                  </a:cubicBezTo>
                  <a:cubicBezTo>
                    <a:pt x="43" y="129"/>
                    <a:pt x="43" y="129"/>
                    <a:pt x="43" y="129"/>
                  </a:cubicBezTo>
                  <a:cubicBezTo>
                    <a:pt x="54" y="144"/>
                    <a:pt x="69" y="155"/>
                    <a:pt x="85" y="163"/>
                  </a:cubicBezTo>
                  <a:cubicBezTo>
                    <a:pt x="105" y="153"/>
                    <a:pt x="123" y="137"/>
                    <a:pt x="135" y="117"/>
                  </a:cubicBezTo>
                  <a:cubicBezTo>
                    <a:pt x="144" y="102"/>
                    <a:pt x="151" y="84"/>
                    <a:pt x="153" y="66"/>
                  </a:cubicBezTo>
                  <a:close/>
                  <a:moveTo>
                    <a:pt x="38" y="122"/>
                  </a:moveTo>
                  <a:cubicBezTo>
                    <a:pt x="38" y="122"/>
                    <a:pt x="38" y="122"/>
                    <a:pt x="38" y="122"/>
                  </a:cubicBezTo>
                  <a:cubicBezTo>
                    <a:pt x="155" y="55"/>
                    <a:pt x="155" y="55"/>
                    <a:pt x="155" y="55"/>
                  </a:cubicBezTo>
                  <a:cubicBezTo>
                    <a:pt x="155" y="52"/>
                    <a:pt x="155" y="48"/>
                    <a:pt x="155" y="44"/>
                  </a:cubicBezTo>
                  <a:cubicBezTo>
                    <a:pt x="155" y="41"/>
                    <a:pt x="155" y="37"/>
                    <a:pt x="155" y="33"/>
                  </a:cubicBezTo>
                  <a:cubicBezTo>
                    <a:pt x="28" y="106"/>
                    <a:pt x="28" y="106"/>
                    <a:pt x="28" y="106"/>
                  </a:cubicBezTo>
                  <a:cubicBezTo>
                    <a:pt x="30" y="110"/>
                    <a:pt x="32" y="113"/>
                    <a:pt x="34" y="117"/>
                  </a:cubicBezTo>
                  <a:cubicBezTo>
                    <a:pt x="36" y="119"/>
                    <a:pt x="37" y="121"/>
                    <a:pt x="38" y="122"/>
                  </a:cubicBezTo>
                  <a:close/>
                  <a:moveTo>
                    <a:pt x="25" y="98"/>
                  </a:moveTo>
                  <a:cubicBezTo>
                    <a:pt x="25" y="98"/>
                    <a:pt x="25" y="98"/>
                    <a:pt x="25" y="98"/>
                  </a:cubicBezTo>
                  <a:cubicBezTo>
                    <a:pt x="154" y="24"/>
                    <a:pt x="154" y="24"/>
                    <a:pt x="154" y="24"/>
                  </a:cubicBezTo>
                  <a:cubicBezTo>
                    <a:pt x="153" y="21"/>
                    <a:pt x="152" y="17"/>
                    <a:pt x="152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8"/>
                    <a:pt x="16" y="22"/>
                    <a:pt x="15" y="26"/>
                  </a:cubicBezTo>
                  <a:cubicBezTo>
                    <a:pt x="15" y="32"/>
                    <a:pt x="14" y="38"/>
                    <a:pt x="14" y="44"/>
                  </a:cubicBezTo>
                  <a:cubicBezTo>
                    <a:pt x="14" y="64"/>
                    <a:pt x="18" y="82"/>
                    <a:pt x="25" y="98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 flipH="1">
            <a:off x="4284551" y="4272540"/>
            <a:ext cx="759135" cy="759135"/>
            <a:chOff x="6530611" y="2654709"/>
            <a:chExt cx="1721588" cy="1721588"/>
          </a:xfrm>
        </p:grpSpPr>
        <p:sp>
          <p:nvSpPr>
            <p:cNvPr id="19" name="椭圆 18"/>
            <p:cNvSpPr/>
            <p:nvPr/>
          </p:nvSpPr>
          <p:spPr>
            <a:xfrm>
              <a:off x="6530611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2195F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Freeform 157"/>
            <p:cNvSpPr>
              <a:spLocks noEditPoints="1"/>
            </p:cNvSpPr>
            <p:nvPr/>
          </p:nvSpPr>
          <p:spPr bwMode="auto">
            <a:xfrm>
              <a:off x="7038012" y="3239494"/>
              <a:ext cx="706786" cy="55201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43">
                  <a:moveTo>
                    <a:pt x="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176" y="0"/>
                    <a:pt x="176" y="0"/>
                    <a:pt x="176" y="0"/>
                  </a:cubicBezTo>
                  <a:cubicBezTo>
                    <a:pt x="180" y="0"/>
                    <a:pt x="183" y="3"/>
                    <a:pt x="183" y="7"/>
                  </a:cubicBezTo>
                  <a:cubicBezTo>
                    <a:pt x="183" y="7"/>
                    <a:pt x="183" y="7"/>
                    <a:pt x="183" y="7"/>
                  </a:cubicBezTo>
                  <a:cubicBezTo>
                    <a:pt x="183" y="136"/>
                    <a:pt x="183" y="136"/>
                    <a:pt x="183" y="136"/>
                  </a:cubicBezTo>
                  <a:cubicBezTo>
                    <a:pt x="183" y="140"/>
                    <a:pt x="180" y="143"/>
                    <a:pt x="176" y="143"/>
                  </a:cubicBezTo>
                  <a:cubicBezTo>
                    <a:pt x="176" y="143"/>
                    <a:pt x="176" y="143"/>
                    <a:pt x="176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  <a:moveTo>
                    <a:pt x="169" y="20"/>
                  </a:moveTo>
                  <a:cubicBezTo>
                    <a:pt x="169" y="20"/>
                    <a:pt x="169" y="20"/>
                    <a:pt x="169" y="20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3" y="96"/>
                    <a:pt x="90" y="96"/>
                    <a:pt x="89" y="95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29"/>
                    <a:pt x="14" y="129"/>
                    <a:pt x="14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20"/>
                    <a:pt x="169" y="20"/>
                    <a:pt x="169" y="20"/>
                  </a:cubicBezTo>
                  <a:close/>
                  <a:moveTo>
                    <a:pt x="163" y="14"/>
                  </a:moveTo>
                  <a:cubicBezTo>
                    <a:pt x="163" y="14"/>
                    <a:pt x="163" y="14"/>
                    <a:pt x="163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91" y="86"/>
                    <a:pt x="91" y="86"/>
                    <a:pt x="91" y="86"/>
                  </a:cubicBezTo>
                  <a:cubicBezTo>
                    <a:pt x="163" y="14"/>
                    <a:pt x="163" y="14"/>
                    <a:pt x="163" y="14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 flipH="1">
            <a:off x="4284551" y="5500994"/>
            <a:ext cx="759135" cy="759135"/>
            <a:chOff x="9121420" y="2654709"/>
            <a:chExt cx="1721588" cy="1721588"/>
          </a:xfrm>
        </p:grpSpPr>
        <p:sp>
          <p:nvSpPr>
            <p:cNvPr id="22" name="椭圆 21"/>
            <p:cNvSpPr/>
            <p:nvPr/>
          </p:nvSpPr>
          <p:spPr>
            <a:xfrm>
              <a:off x="9121420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43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Freeform 167"/>
            <p:cNvSpPr>
              <a:spLocks noEditPoints="1"/>
            </p:cNvSpPr>
            <p:nvPr/>
          </p:nvSpPr>
          <p:spPr bwMode="auto">
            <a:xfrm>
              <a:off x="9628821" y="3162110"/>
              <a:ext cx="706786" cy="706786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  <a:gd name="T116" fmla="*/ 2318 h 2362"/>
                <a:gd name="T117" fmla="*/ 2318 h 2362"/>
                <a:gd name="T118" fmla="*/ 2318 h 2362"/>
                <a:gd name="T119" fmla="*/ 2318 h 2362"/>
                <a:gd name="T120" fmla="*/ 2318 h 2362"/>
                <a:gd name="T12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3" h="183">
                  <a:moveTo>
                    <a:pt x="91" y="0"/>
                  </a:moveTo>
                  <a:cubicBezTo>
                    <a:pt x="117" y="0"/>
                    <a:pt x="140" y="10"/>
                    <a:pt x="156" y="27"/>
                  </a:cubicBezTo>
                  <a:cubicBezTo>
                    <a:pt x="173" y="43"/>
                    <a:pt x="183" y="66"/>
                    <a:pt x="183" y="91"/>
                  </a:cubicBezTo>
                  <a:cubicBezTo>
                    <a:pt x="183" y="117"/>
                    <a:pt x="173" y="140"/>
                    <a:pt x="156" y="156"/>
                  </a:cubicBezTo>
                  <a:cubicBezTo>
                    <a:pt x="156" y="157"/>
                    <a:pt x="156" y="157"/>
                    <a:pt x="156" y="157"/>
                  </a:cubicBezTo>
                  <a:cubicBezTo>
                    <a:pt x="139" y="173"/>
                    <a:pt x="116" y="183"/>
                    <a:pt x="91" y="183"/>
                  </a:cubicBezTo>
                  <a:cubicBezTo>
                    <a:pt x="66" y="183"/>
                    <a:pt x="43" y="173"/>
                    <a:pt x="27" y="156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10" y="140"/>
                    <a:pt x="0" y="117"/>
                    <a:pt x="0" y="91"/>
                  </a:cubicBezTo>
                  <a:cubicBezTo>
                    <a:pt x="0" y="66"/>
                    <a:pt x="10" y="43"/>
                    <a:pt x="27" y="27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44" y="10"/>
                    <a:pt x="66" y="0"/>
                    <a:pt x="91" y="0"/>
                  </a:cubicBezTo>
                  <a:close/>
                  <a:moveTo>
                    <a:pt x="79" y="15"/>
                  </a:moveTo>
                  <a:cubicBezTo>
                    <a:pt x="79" y="15"/>
                    <a:pt x="79" y="15"/>
                    <a:pt x="79" y="15"/>
                  </a:cubicBezTo>
                  <a:cubicBezTo>
                    <a:pt x="79" y="16"/>
                    <a:pt x="78" y="18"/>
                    <a:pt x="78" y="20"/>
                  </a:cubicBezTo>
                  <a:cubicBezTo>
                    <a:pt x="76" y="28"/>
                    <a:pt x="74" y="39"/>
                    <a:pt x="69" y="44"/>
                  </a:cubicBezTo>
                  <a:cubicBezTo>
                    <a:pt x="67" y="46"/>
                    <a:pt x="55" y="55"/>
                    <a:pt x="55" y="57"/>
                  </a:cubicBezTo>
                  <a:cubicBezTo>
                    <a:pt x="55" y="58"/>
                    <a:pt x="58" y="58"/>
                    <a:pt x="68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73" y="58"/>
                    <a:pt x="80" y="59"/>
                    <a:pt x="85" y="62"/>
                  </a:cubicBezTo>
                  <a:cubicBezTo>
                    <a:pt x="90" y="65"/>
                    <a:pt x="93" y="68"/>
                    <a:pt x="96" y="72"/>
                  </a:cubicBezTo>
                  <a:cubicBezTo>
                    <a:pt x="99" y="76"/>
                    <a:pt x="100" y="80"/>
                    <a:pt x="99" y="85"/>
                  </a:cubicBezTo>
                  <a:cubicBezTo>
                    <a:pt x="99" y="85"/>
                    <a:pt x="99" y="85"/>
                    <a:pt x="99" y="85"/>
                  </a:cubicBezTo>
                  <a:cubicBezTo>
                    <a:pt x="98" y="89"/>
                    <a:pt x="96" y="92"/>
                    <a:pt x="93" y="95"/>
                  </a:cubicBezTo>
                  <a:cubicBezTo>
                    <a:pt x="83" y="107"/>
                    <a:pt x="83" y="108"/>
                    <a:pt x="84" y="114"/>
                  </a:cubicBezTo>
                  <a:cubicBezTo>
                    <a:pt x="84" y="116"/>
                    <a:pt x="84" y="119"/>
                    <a:pt x="84" y="124"/>
                  </a:cubicBezTo>
                  <a:cubicBezTo>
                    <a:pt x="84" y="126"/>
                    <a:pt x="85" y="128"/>
                    <a:pt x="85" y="131"/>
                  </a:cubicBezTo>
                  <a:cubicBezTo>
                    <a:pt x="85" y="136"/>
                    <a:pt x="85" y="140"/>
                    <a:pt x="84" y="144"/>
                  </a:cubicBezTo>
                  <a:cubicBezTo>
                    <a:pt x="84" y="144"/>
                    <a:pt x="84" y="144"/>
                    <a:pt x="84" y="144"/>
                  </a:cubicBezTo>
                  <a:cubicBezTo>
                    <a:pt x="82" y="165"/>
                    <a:pt x="64" y="150"/>
                    <a:pt x="58" y="143"/>
                  </a:cubicBezTo>
                  <a:cubicBezTo>
                    <a:pt x="51" y="136"/>
                    <a:pt x="44" y="126"/>
                    <a:pt x="43" y="121"/>
                  </a:cubicBezTo>
                  <a:cubicBezTo>
                    <a:pt x="42" y="120"/>
                    <a:pt x="39" y="118"/>
                    <a:pt x="37" y="117"/>
                  </a:cubicBezTo>
                  <a:cubicBezTo>
                    <a:pt x="30" y="114"/>
                    <a:pt x="22" y="110"/>
                    <a:pt x="22" y="98"/>
                  </a:cubicBezTo>
                  <a:cubicBezTo>
                    <a:pt x="22" y="90"/>
                    <a:pt x="23" y="85"/>
                    <a:pt x="24" y="81"/>
                  </a:cubicBezTo>
                  <a:cubicBezTo>
                    <a:pt x="25" y="79"/>
                    <a:pt x="27" y="78"/>
                    <a:pt x="26" y="78"/>
                  </a:cubicBezTo>
                  <a:cubicBezTo>
                    <a:pt x="24" y="78"/>
                    <a:pt x="22" y="78"/>
                    <a:pt x="19" y="79"/>
                  </a:cubicBezTo>
                  <a:cubicBezTo>
                    <a:pt x="18" y="79"/>
                    <a:pt x="16" y="79"/>
                    <a:pt x="15" y="80"/>
                  </a:cubicBezTo>
                  <a:cubicBezTo>
                    <a:pt x="14" y="83"/>
                    <a:pt x="14" y="87"/>
                    <a:pt x="14" y="91"/>
                  </a:cubicBezTo>
                  <a:cubicBezTo>
                    <a:pt x="14" y="113"/>
                    <a:pt x="23" y="132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37" y="146"/>
                    <a:pt x="37" y="146"/>
                    <a:pt x="37" y="146"/>
                  </a:cubicBezTo>
                  <a:cubicBezTo>
                    <a:pt x="45" y="155"/>
                    <a:pt x="55" y="161"/>
                    <a:pt x="66" y="165"/>
                  </a:cubicBezTo>
                  <a:cubicBezTo>
                    <a:pt x="73" y="164"/>
                    <a:pt x="79" y="160"/>
                    <a:pt x="86" y="159"/>
                  </a:cubicBezTo>
                  <a:cubicBezTo>
                    <a:pt x="100" y="157"/>
                    <a:pt x="114" y="154"/>
                    <a:pt x="129" y="159"/>
                  </a:cubicBezTo>
                  <a:cubicBezTo>
                    <a:pt x="135" y="156"/>
                    <a:pt x="141" y="152"/>
                    <a:pt x="146" y="147"/>
                  </a:cubicBezTo>
                  <a:cubicBezTo>
                    <a:pt x="146" y="146"/>
                    <a:pt x="146" y="146"/>
                    <a:pt x="146" y="146"/>
                  </a:cubicBezTo>
                  <a:cubicBezTo>
                    <a:pt x="150" y="142"/>
                    <a:pt x="154" y="138"/>
                    <a:pt x="157" y="134"/>
                  </a:cubicBezTo>
                  <a:cubicBezTo>
                    <a:pt x="153" y="136"/>
                    <a:pt x="151" y="138"/>
                    <a:pt x="148" y="139"/>
                  </a:cubicBezTo>
                  <a:cubicBezTo>
                    <a:pt x="144" y="141"/>
                    <a:pt x="141" y="141"/>
                    <a:pt x="138" y="140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38" y="140"/>
                    <a:pt x="137" y="139"/>
                    <a:pt x="137" y="139"/>
                  </a:cubicBezTo>
                  <a:cubicBezTo>
                    <a:pt x="136" y="138"/>
                    <a:pt x="136" y="138"/>
                    <a:pt x="136" y="138"/>
                  </a:cubicBezTo>
                  <a:cubicBezTo>
                    <a:pt x="130" y="131"/>
                    <a:pt x="133" y="121"/>
                    <a:pt x="137" y="111"/>
                  </a:cubicBezTo>
                  <a:cubicBezTo>
                    <a:pt x="140" y="100"/>
                    <a:pt x="144" y="89"/>
                    <a:pt x="130" y="85"/>
                  </a:cubicBezTo>
                  <a:cubicBezTo>
                    <a:pt x="128" y="85"/>
                    <a:pt x="126" y="84"/>
                    <a:pt x="124" y="83"/>
                  </a:cubicBezTo>
                  <a:cubicBezTo>
                    <a:pt x="119" y="80"/>
                    <a:pt x="114" y="76"/>
                    <a:pt x="112" y="72"/>
                  </a:cubicBezTo>
                  <a:cubicBezTo>
                    <a:pt x="105" y="61"/>
                    <a:pt x="110" y="55"/>
                    <a:pt x="117" y="47"/>
                  </a:cubicBezTo>
                  <a:cubicBezTo>
                    <a:pt x="118" y="46"/>
                    <a:pt x="119" y="45"/>
                    <a:pt x="120" y="44"/>
                  </a:cubicBezTo>
                  <a:cubicBezTo>
                    <a:pt x="114" y="44"/>
                    <a:pt x="107" y="44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2"/>
                    <a:pt x="102" y="31"/>
                  </a:cubicBezTo>
                  <a:cubicBezTo>
                    <a:pt x="102" y="31"/>
                    <a:pt x="102" y="31"/>
                    <a:pt x="102" y="31"/>
                  </a:cubicBezTo>
                  <a:cubicBezTo>
                    <a:pt x="102" y="23"/>
                    <a:pt x="97" y="20"/>
                    <a:pt x="92" y="14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87" y="14"/>
                    <a:pt x="83" y="14"/>
                    <a:pt x="79" y="15"/>
                  </a:cubicBezTo>
                  <a:close/>
                  <a:moveTo>
                    <a:pt x="17" y="71"/>
                  </a:move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21" y="70"/>
                    <a:pt x="25" y="69"/>
                    <a:pt x="29" y="70"/>
                  </a:cubicBezTo>
                  <a:cubicBezTo>
                    <a:pt x="35" y="72"/>
                    <a:pt x="34" y="76"/>
                    <a:pt x="32" y="83"/>
                  </a:cubicBezTo>
                  <a:cubicBezTo>
                    <a:pt x="31" y="87"/>
                    <a:pt x="30" y="91"/>
                    <a:pt x="30" y="98"/>
                  </a:cubicBezTo>
                  <a:cubicBezTo>
                    <a:pt x="31" y="104"/>
                    <a:pt x="36" y="107"/>
                    <a:pt x="40" y="109"/>
                  </a:cubicBezTo>
                  <a:cubicBezTo>
                    <a:pt x="45" y="111"/>
                    <a:pt x="49" y="113"/>
                    <a:pt x="50" y="118"/>
                  </a:cubicBezTo>
                  <a:cubicBezTo>
                    <a:pt x="52" y="122"/>
                    <a:pt x="58" y="131"/>
                    <a:pt x="64" y="137"/>
                  </a:cubicBezTo>
                  <a:cubicBezTo>
                    <a:pt x="66" y="139"/>
                    <a:pt x="75" y="151"/>
                    <a:pt x="76" y="143"/>
                  </a:cubicBezTo>
                  <a:cubicBezTo>
                    <a:pt x="77" y="139"/>
                    <a:pt x="76" y="135"/>
                    <a:pt x="76" y="131"/>
                  </a:cubicBezTo>
                  <a:cubicBezTo>
                    <a:pt x="76" y="129"/>
                    <a:pt x="76" y="126"/>
                    <a:pt x="76" y="124"/>
                  </a:cubicBezTo>
                  <a:cubicBezTo>
                    <a:pt x="76" y="120"/>
                    <a:pt x="76" y="117"/>
                    <a:pt x="75" y="115"/>
                  </a:cubicBezTo>
                  <a:cubicBezTo>
                    <a:pt x="74" y="106"/>
                    <a:pt x="74" y="104"/>
                    <a:pt x="87" y="90"/>
                  </a:cubicBezTo>
                  <a:cubicBezTo>
                    <a:pt x="89" y="87"/>
                    <a:pt x="90" y="85"/>
                    <a:pt x="90" y="83"/>
                  </a:cubicBezTo>
                  <a:cubicBezTo>
                    <a:pt x="91" y="81"/>
                    <a:pt x="90" y="78"/>
                    <a:pt x="89" y="76"/>
                  </a:cubicBezTo>
                  <a:cubicBezTo>
                    <a:pt x="87" y="74"/>
                    <a:pt x="84" y="72"/>
                    <a:pt x="81" y="70"/>
                  </a:cubicBezTo>
                  <a:cubicBezTo>
                    <a:pt x="77" y="67"/>
                    <a:pt x="72" y="66"/>
                    <a:pt x="68" y="66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52" y="66"/>
                    <a:pt x="47" y="66"/>
                    <a:pt x="47" y="57"/>
                  </a:cubicBezTo>
                  <a:cubicBezTo>
                    <a:pt x="47" y="49"/>
                    <a:pt x="58" y="43"/>
                    <a:pt x="63" y="38"/>
                  </a:cubicBezTo>
                  <a:cubicBezTo>
                    <a:pt x="67" y="35"/>
                    <a:pt x="68" y="26"/>
                    <a:pt x="70" y="18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57" y="21"/>
                    <a:pt x="46" y="27"/>
                    <a:pt x="37" y="36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7" y="46"/>
                    <a:pt x="20" y="58"/>
                    <a:pt x="17" y="71"/>
                  </a:cubicBezTo>
                  <a:close/>
                  <a:moveTo>
                    <a:pt x="116" y="165"/>
                  </a:moveTo>
                  <a:cubicBezTo>
                    <a:pt x="116" y="165"/>
                    <a:pt x="116" y="165"/>
                    <a:pt x="116" y="165"/>
                  </a:cubicBezTo>
                  <a:cubicBezTo>
                    <a:pt x="106" y="164"/>
                    <a:pt x="97" y="166"/>
                    <a:pt x="87" y="168"/>
                  </a:cubicBezTo>
                  <a:cubicBezTo>
                    <a:pt x="86" y="168"/>
                    <a:pt x="84" y="168"/>
                    <a:pt x="83" y="169"/>
                  </a:cubicBezTo>
                  <a:cubicBezTo>
                    <a:pt x="86" y="169"/>
                    <a:pt x="89" y="169"/>
                    <a:pt x="91" y="169"/>
                  </a:cubicBezTo>
                  <a:cubicBezTo>
                    <a:pt x="100" y="169"/>
                    <a:pt x="108" y="168"/>
                    <a:pt x="116" y="165"/>
                  </a:cubicBezTo>
                  <a:close/>
                  <a:moveTo>
                    <a:pt x="166" y="108"/>
                  </a:moveTo>
                  <a:cubicBezTo>
                    <a:pt x="166" y="108"/>
                    <a:pt x="166" y="108"/>
                    <a:pt x="166" y="108"/>
                  </a:cubicBezTo>
                  <a:cubicBezTo>
                    <a:pt x="167" y="107"/>
                    <a:pt x="167" y="107"/>
                    <a:pt x="167" y="107"/>
                  </a:cubicBezTo>
                  <a:cubicBezTo>
                    <a:pt x="168" y="102"/>
                    <a:pt x="169" y="97"/>
                    <a:pt x="169" y="91"/>
                  </a:cubicBezTo>
                  <a:cubicBezTo>
                    <a:pt x="169" y="70"/>
                    <a:pt x="160" y="51"/>
                    <a:pt x="146" y="37"/>
                  </a:cubicBezTo>
                  <a:cubicBezTo>
                    <a:pt x="146" y="37"/>
                    <a:pt x="146" y="37"/>
                    <a:pt x="146" y="37"/>
                  </a:cubicBezTo>
                  <a:cubicBezTo>
                    <a:pt x="135" y="25"/>
                    <a:pt x="120" y="18"/>
                    <a:pt x="104" y="15"/>
                  </a:cubicBezTo>
                  <a:cubicBezTo>
                    <a:pt x="108" y="19"/>
                    <a:pt x="110" y="24"/>
                    <a:pt x="111" y="30"/>
                  </a:cubicBezTo>
                  <a:cubicBezTo>
                    <a:pt x="111" y="30"/>
                    <a:pt x="111" y="30"/>
                    <a:pt x="111" y="30"/>
                  </a:cubicBezTo>
                  <a:cubicBezTo>
                    <a:pt x="111" y="31"/>
                    <a:pt x="111" y="32"/>
                    <a:pt x="111" y="32"/>
                  </a:cubicBezTo>
                  <a:cubicBezTo>
                    <a:pt x="113" y="36"/>
                    <a:pt x="116" y="35"/>
                    <a:pt x="119" y="35"/>
                  </a:cubicBezTo>
                  <a:cubicBezTo>
                    <a:pt x="124" y="35"/>
                    <a:pt x="128" y="35"/>
                    <a:pt x="129" y="40"/>
                  </a:cubicBezTo>
                  <a:cubicBezTo>
                    <a:pt x="130" y="45"/>
                    <a:pt x="127" y="48"/>
                    <a:pt x="123" y="53"/>
                  </a:cubicBezTo>
                  <a:cubicBezTo>
                    <a:pt x="118" y="58"/>
                    <a:pt x="115" y="60"/>
                    <a:pt x="119" y="67"/>
                  </a:cubicBezTo>
                  <a:cubicBezTo>
                    <a:pt x="121" y="70"/>
                    <a:pt x="124" y="73"/>
                    <a:pt x="128" y="75"/>
                  </a:cubicBezTo>
                  <a:cubicBezTo>
                    <a:pt x="129" y="76"/>
                    <a:pt x="131" y="77"/>
                    <a:pt x="133" y="77"/>
                  </a:cubicBezTo>
                  <a:cubicBezTo>
                    <a:pt x="154" y="84"/>
                    <a:pt x="149" y="99"/>
                    <a:pt x="144" y="114"/>
                  </a:cubicBezTo>
                  <a:cubicBezTo>
                    <a:pt x="142" y="121"/>
                    <a:pt x="140" y="129"/>
                    <a:pt x="142" y="132"/>
                  </a:cubicBezTo>
                  <a:cubicBezTo>
                    <a:pt x="144" y="132"/>
                    <a:pt x="144" y="132"/>
                    <a:pt x="144" y="132"/>
                  </a:cubicBezTo>
                  <a:cubicBezTo>
                    <a:pt x="147" y="131"/>
                    <a:pt x="149" y="129"/>
                    <a:pt x="152" y="126"/>
                  </a:cubicBezTo>
                  <a:cubicBezTo>
                    <a:pt x="157" y="122"/>
                    <a:pt x="162" y="116"/>
                    <a:pt x="166" y="108"/>
                  </a:cubicBezTo>
                  <a:close/>
                  <a:moveTo>
                    <a:pt x="120" y="43"/>
                  </a:moveTo>
                  <a:cubicBezTo>
                    <a:pt x="120" y="43"/>
                    <a:pt x="120" y="43"/>
                    <a:pt x="120" y="43"/>
                  </a:cubicBezTo>
                  <a:cubicBezTo>
                    <a:pt x="121" y="43"/>
                    <a:pt x="121" y="42"/>
                    <a:pt x="121" y="42"/>
                  </a:cubicBezTo>
                  <a:cubicBezTo>
                    <a:pt x="121" y="41"/>
                    <a:pt x="121" y="42"/>
                    <a:pt x="120" y="43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flipH="1">
            <a:off x="4284551" y="3044087"/>
            <a:ext cx="759135" cy="759135"/>
            <a:chOff x="3939802" y="2654709"/>
            <a:chExt cx="1721588" cy="1721588"/>
          </a:xfrm>
        </p:grpSpPr>
        <p:sp>
          <p:nvSpPr>
            <p:cNvPr id="25" name="椭圆 24"/>
            <p:cNvSpPr/>
            <p:nvPr/>
          </p:nvSpPr>
          <p:spPr>
            <a:xfrm>
              <a:off x="3939802" y="2654709"/>
              <a:ext cx="1721588" cy="1721588"/>
            </a:xfrm>
            <a:prstGeom prst="ellipse">
              <a:avLst/>
            </a:prstGeom>
            <a:noFill/>
            <a:ln w="19050">
              <a:solidFill>
                <a:srgbClr val="4343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347"/>
            <p:cNvSpPr>
              <a:spLocks noEditPoints="1"/>
            </p:cNvSpPr>
            <p:nvPr/>
          </p:nvSpPr>
          <p:spPr bwMode="auto">
            <a:xfrm>
              <a:off x="4449215" y="3166766"/>
              <a:ext cx="702762" cy="697475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7" h="177">
                  <a:moveTo>
                    <a:pt x="173" y="169"/>
                  </a:moveTo>
                  <a:cubicBezTo>
                    <a:pt x="8" y="169"/>
                    <a:pt x="8" y="169"/>
                    <a:pt x="8" y="169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5"/>
                    <a:pt x="1" y="177"/>
                    <a:pt x="4" y="177"/>
                  </a:cubicBezTo>
                  <a:cubicBezTo>
                    <a:pt x="4" y="177"/>
                    <a:pt x="4" y="177"/>
                    <a:pt x="4" y="177"/>
                  </a:cubicBezTo>
                  <a:cubicBezTo>
                    <a:pt x="173" y="177"/>
                    <a:pt x="173" y="177"/>
                    <a:pt x="173" y="177"/>
                  </a:cubicBezTo>
                  <a:cubicBezTo>
                    <a:pt x="175" y="177"/>
                    <a:pt x="177" y="175"/>
                    <a:pt x="177" y="173"/>
                  </a:cubicBezTo>
                  <a:cubicBezTo>
                    <a:pt x="177" y="171"/>
                    <a:pt x="175" y="169"/>
                    <a:pt x="173" y="169"/>
                  </a:cubicBezTo>
                  <a:close/>
                  <a:moveTo>
                    <a:pt x="145" y="157"/>
                  </a:moveTo>
                  <a:cubicBezTo>
                    <a:pt x="145" y="157"/>
                    <a:pt x="145" y="157"/>
                    <a:pt x="145" y="157"/>
                  </a:cubicBezTo>
                  <a:cubicBezTo>
                    <a:pt x="165" y="157"/>
                    <a:pt x="165" y="157"/>
                    <a:pt x="165" y="157"/>
                  </a:cubicBezTo>
                  <a:cubicBezTo>
                    <a:pt x="168" y="157"/>
                    <a:pt x="170" y="155"/>
                    <a:pt x="170" y="153"/>
                  </a:cubicBezTo>
                  <a:cubicBezTo>
                    <a:pt x="170" y="126"/>
                    <a:pt x="170" y="126"/>
                    <a:pt x="170" y="126"/>
                  </a:cubicBezTo>
                  <a:cubicBezTo>
                    <a:pt x="170" y="124"/>
                    <a:pt x="168" y="122"/>
                    <a:pt x="165" y="122"/>
                  </a:cubicBezTo>
                  <a:cubicBezTo>
                    <a:pt x="145" y="122"/>
                    <a:pt x="145" y="122"/>
                    <a:pt x="145" y="122"/>
                  </a:cubicBezTo>
                  <a:cubicBezTo>
                    <a:pt x="143" y="122"/>
                    <a:pt x="141" y="124"/>
                    <a:pt x="141" y="126"/>
                  </a:cubicBezTo>
                  <a:cubicBezTo>
                    <a:pt x="141" y="153"/>
                    <a:pt x="141" y="153"/>
                    <a:pt x="141" y="153"/>
                  </a:cubicBezTo>
                  <a:cubicBezTo>
                    <a:pt x="141" y="155"/>
                    <a:pt x="143" y="157"/>
                    <a:pt x="145" y="157"/>
                  </a:cubicBezTo>
                  <a:close/>
                  <a:moveTo>
                    <a:pt x="150" y="131"/>
                  </a:moveTo>
                  <a:cubicBezTo>
                    <a:pt x="150" y="131"/>
                    <a:pt x="150" y="131"/>
                    <a:pt x="150" y="131"/>
                  </a:cubicBezTo>
                  <a:cubicBezTo>
                    <a:pt x="161" y="131"/>
                    <a:pt x="161" y="131"/>
                    <a:pt x="161" y="131"/>
                  </a:cubicBezTo>
                  <a:cubicBezTo>
                    <a:pt x="161" y="149"/>
                    <a:pt x="161" y="149"/>
                    <a:pt x="161" y="149"/>
                  </a:cubicBezTo>
                  <a:cubicBezTo>
                    <a:pt x="150" y="149"/>
                    <a:pt x="150" y="149"/>
                    <a:pt x="150" y="149"/>
                  </a:cubicBezTo>
                  <a:cubicBezTo>
                    <a:pt x="150" y="131"/>
                    <a:pt x="150" y="131"/>
                    <a:pt x="150" y="131"/>
                  </a:cubicBezTo>
                  <a:close/>
                  <a:moveTo>
                    <a:pt x="108" y="157"/>
                  </a:moveTo>
                  <a:cubicBezTo>
                    <a:pt x="108" y="157"/>
                    <a:pt x="108" y="157"/>
                    <a:pt x="108" y="157"/>
                  </a:cubicBezTo>
                  <a:cubicBezTo>
                    <a:pt x="128" y="157"/>
                    <a:pt x="128" y="157"/>
                    <a:pt x="128" y="157"/>
                  </a:cubicBezTo>
                  <a:cubicBezTo>
                    <a:pt x="131" y="157"/>
                    <a:pt x="133" y="155"/>
                    <a:pt x="133" y="153"/>
                  </a:cubicBezTo>
                  <a:cubicBezTo>
                    <a:pt x="133" y="48"/>
                    <a:pt x="133" y="48"/>
                    <a:pt x="133" y="48"/>
                  </a:cubicBezTo>
                  <a:cubicBezTo>
                    <a:pt x="133" y="45"/>
                    <a:pt x="131" y="44"/>
                    <a:pt x="128" y="44"/>
                  </a:cubicBezTo>
                  <a:cubicBezTo>
                    <a:pt x="108" y="44"/>
                    <a:pt x="108" y="44"/>
                    <a:pt x="108" y="44"/>
                  </a:cubicBezTo>
                  <a:cubicBezTo>
                    <a:pt x="106" y="44"/>
                    <a:pt x="104" y="45"/>
                    <a:pt x="104" y="48"/>
                  </a:cubicBezTo>
                  <a:cubicBezTo>
                    <a:pt x="104" y="153"/>
                    <a:pt x="104" y="153"/>
                    <a:pt x="104" y="153"/>
                  </a:cubicBezTo>
                  <a:cubicBezTo>
                    <a:pt x="104" y="155"/>
                    <a:pt x="106" y="157"/>
                    <a:pt x="108" y="157"/>
                  </a:cubicBezTo>
                  <a:close/>
                  <a:moveTo>
                    <a:pt x="113" y="52"/>
                  </a:moveTo>
                  <a:cubicBezTo>
                    <a:pt x="113" y="52"/>
                    <a:pt x="113" y="52"/>
                    <a:pt x="113" y="52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149"/>
                    <a:pt x="124" y="149"/>
                    <a:pt x="124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52"/>
                    <a:pt x="113" y="52"/>
                    <a:pt x="113" y="52"/>
                  </a:cubicBezTo>
                  <a:close/>
                  <a:moveTo>
                    <a:pt x="24" y="157"/>
                  </a:moveTo>
                  <a:cubicBezTo>
                    <a:pt x="24" y="157"/>
                    <a:pt x="24" y="157"/>
                    <a:pt x="2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46" y="157"/>
                    <a:pt x="48" y="155"/>
                    <a:pt x="48" y="153"/>
                  </a:cubicBezTo>
                  <a:cubicBezTo>
                    <a:pt x="48" y="24"/>
                    <a:pt x="48" y="24"/>
                    <a:pt x="48" y="24"/>
                  </a:cubicBezTo>
                  <a:cubicBezTo>
                    <a:pt x="48" y="22"/>
                    <a:pt x="46" y="20"/>
                    <a:pt x="44" y="20"/>
                  </a:cubicBezTo>
                  <a:cubicBezTo>
                    <a:pt x="24" y="20"/>
                    <a:pt x="24" y="20"/>
                    <a:pt x="24" y="20"/>
                  </a:cubicBezTo>
                  <a:cubicBezTo>
                    <a:pt x="22" y="20"/>
                    <a:pt x="20" y="22"/>
                    <a:pt x="20" y="24"/>
                  </a:cubicBezTo>
                  <a:cubicBezTo>
                    <a:pt x="20" y="153"/>
                    <a:pt x="20" y="153"/>
                    <a:pt x="20" y="153"/>
                  </a:cubicBezTo>
                  <a:cubicBezTo>
                    <a:pt x="20" y="155"/>
                    <a:pt x="22" y="157"/>
                    <a:pt x="24" y="157"/>
                  </a:cubicBezTo>
                  <a:close/>
                  <a:moveTo>
                    <a:pt x="28" y="29"/>
                  </a:moveTo>
                  <a:cubicBezTo>
                    <a:pt x="28" y="29"/>
                    <a:pt x="28" y="29"/>
                    <a:pt x="28" y="29"/>
                  </a:cubicBezTo>
                  <a:cubicBezTo>
                    <a:pt x="40" y="29"/>
                    <a:pt x="40" y="29"/>
                    <a:pt x="40" y="29"/>
                  </a:cubicBezTo>
                  <a:cubicBezTo>
                    <a:pt x="40" y="149"/>
                    <a:pt x="40" y="149"/>
                    <a:pt x="40" y="149"/>
                  </a:cubicBezTo>
                  <a:cubicBezTo>
                    <a:pt x="28" y="149"/>
                    <a:pt x="28" y="149"/>
                    <a:pt x="28" y="149"/>
                  </a:cubicBezTo>
                  <a:cubicBezTo>
                    <a:pt x="28" y="29"/>
                    <a:pt x="28" y="29"/>
                    <a:pt x="28" y="29"/>
                  </a:cubicBezTo>
                  <a:close/>
                  <a:moveTo>
                    <a:pt x="61" y="157"/>
                  </a:moveTo>
                  <a:cubicBezTo>
                    <a:pt x="61" y="157"/>
                    <a:pt x="61" y="157"/>
                    <a:pt x="61" y="157"/>
                  </a:cubicBezTo>
                  <a:cubicBezTo>
                    <a:pt x="81" y="157"/>
                    <a:pt x="81" y="157"/>
                    <a:pt x="81" y="157"/>
                  </a:cubicBezTo>
                  <a:cubicBezTo>
                    <a:pt x="83" y="157"/>
                    <a:pt x="85" y="155"/>
                    <a:pt x="85" y="153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98"/>
                    <a:pt x="83" y="96"/>
                    <a:pt x="81" y="96"/>
                  </a:cubicBezTo>
                  <a:cubicBezTo>
                    <a:pt x="61" y="96"/>
                    <a:pt x="61" y="96"/>
                    <a:pt x="61" y="96"/>
                  </a:cubicBezTo>
                  <a:cubicBezTo>
                    <a:pt x="59" y="96"/>
                    <a:pt x="57" y="98"/>
                    <a:pt x="57" y="100"/>
                  </a:cubicBezTo>
                  <a:cubicBezTo>
                    <a:pt x="57" y="153"/>
                    <a:pt x="57" y="153"/>
                    <a:pt x="57" y="153"/>
                  </a:cubicBezTo>
                  <a:cubicBezTo>
                    <a:pt x="57" y="155"/>
                    <a:pt x="59" y="157"/>
                    <a:pt x="61" y="157"/>
                  </a:cubicBezTo>
                  <a:close/>
                  <a:moveTo>
                    <a:pt x="65" y="104"/>
                  </a:moveTo>
                  <a:cubicBezTo>
                    <a:pt x="65" y="104"/>
                    <a:pt x="65" y="104"/>
                    <a:pt x="65" y="104"/>
                  </a:cubicBezTo>
                  <a:cubicBezTo>
                    <a:pt x="77" y="104"/>
                    <a:pt x="77" y="104"/>
                    <a:pt x="77" y="104"/>
                  </a:cubicBezTo>
                  <a:cubicBezTo>
                    <a:pt x="77" y="149"/>
                    <a:pt x="77" y="149"/>
                    <a:pt x="77" y="149"/>
                  </a:cubicBezTo>
                  <a:cubicBezTo>
                    <a:pt x="65" y="149"/>
                    <a:pt x="65" y="149"/>
                    <a:pt x="65" y="149"/>
                  </a:cubicBezTo>
                  <a:cubicBezTo>
                    <a:pt x="65" y="104"/>
                    <a:pt x="65" y="104"/>
                    <a:pt x="65" y="104"/>
                  </a:cubicBezTo>
                  <a:close/>
                </a:path>
              </a:pathLst>
            </a:custGeom>
            <a:solidFill>
              <a:srgbClr val="7271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178336" y="1786606"/>
            <a:ext cx="6592750" cy="816299"/>
            <a:chOff x="3424197" y="2096896"/>
            <a:chExt cx="6592750" cy="816299"/>
          </a:xfrm>
        </p:grpSpPr>
        <p:sp>
          <p:nvSpPr>
            <p:cNvPr id="28" name="文本框 27"/>
            <p:cNvSpPr txBox="1"/>
            <p:nvPr/>
          </p:nvSpPr>
          <p:spPr>
            <a:xfrm>
              <a:off x="3424197" y="2096896"/>
              <a:ext cx="2374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0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424197" y="2414597"/>
              <a:ext cx="659275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5178336" y="4272540"/>
            <a:ext cx="6592750" cy="816299"/>
            <a:chOff x="3424197" y="2096896"/>
            <a:chExt cx="6592750" cy="816299"/>
          </a:xfrm>
        </p:grpSpPr>
        <p:sp>
          <p:nvSpPr>
            <p:cNvPr id="31" name="文本框 30"/>
            <p:cNvSpPr txBox="1"/>
            <p:nvPr/>
          </p:nvSpPr>
          <p:spPr>
            <a:xfrm>
              <a:off x="3424197" y="2096896"/>
              <a:ext cx="2374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2195F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0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3424197" y="2414597"/>
              <a:ext cx="659275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78336" y="3015954"/>
            <a:ext cx="6592750" cy="816299"/>
            <a:chOff x="3424197" y="2096896"/>
            <a:chExt cx="6592750" cy="816299"/>
          </a:xfrm>
        </p:grpSpPr>
        <p:sp>
          <p:nvSpPr>
            <p:cNvPr id="34" name="文本框 33"/>
            <p:cNvSpPr txBox="1"/>
            <p:nvPr/>
          </p:nvSpPr>
          <p:spPr>
            <a:xfrm>
              <a:off x="3424197" y="2096896"/>
              <a:ext cx="2374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43434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000">
                <a:solidFill>
                  <a:srgbClr val="43434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3424197" y="2414597"/>
              <a:ext cx="659275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178336" y="5500994"/>
            <a:ext cx="6592750" cy="816299"/>
            <a:chOff x="3424197" y="2096896"/>
            <a:chExt cx="6592750" cy="816299"/>
          </a:xfrm>
        </p:grpSpPr>
        <p:sp>
          <p:nvSpPr>
            <p:cNvPr id="37" name="文本框 36"/>
            <p:cNvSpPr txBox="1"/>
            <p:nvPr/>
          </p:nvSpPr>
          <p:spPr>
            <a:xfrm>
              <a:off x="3424197" y="2096896"/>
              <a:ext cx="237452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000">
                  <a:solidFill>
                    <a:srgbClr val="434343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000">
                <a:solidFill>
                  <a:srgbClr val="434343"/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3424197" y="2414597"/>
              <a:ext cx="6592750" cy="4985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1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aphicFrame>
        <p:nvGraphicFramePr>
          <p:cNvPr id="11" name="图表 10"/>
          <p:cNvGraphicFramePr/>
          <p:nvPr/>
        </p:nvGraphicFramePr>
        <p:xfrm>
          <a:off x="-228706" y="1711475"/>
          <a:ext cx="6574971" cy="4383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2" name="组合 11"/>
          <p:cNvGrpSpPr/>
          <p:nvPr/>
        </p:nvGrpSpPr>
        <p:grpSpPr>
          <a:xfrm>
            <a:off x="5819691" y="1985612"/>
            <a:ext cx="5690137" cy="921219"/>
            <a:chOff x="6813197" y="2519502"/>
            <a:chExt cx="5690137" cy="921219"/>
          </a:xfrm>
        </p:grpSpPr>
        <p:sp>
          <p:nvSpPr>
            <p:cNvPr id="13" name="文本框 12"/>
            <p:cNvSpPr txBox="1"/>
            <p:nvPr/>
          </p:nvSpPr>
          <p:spPr>
            <a:xfrm>
              <a:off x="6813197" y="2519502"/>
              <a:ext cx="313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50633" y="2905190"/>
              <a:ext cx="565270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5819691" y="3579591"/>
            <a:ext cx="5690137" cy="921219"/>
            <a:chOff x="6813197" y="2519502"/>
            <a:chExt cx="5690137" cy="921219"/>
          </a:xfrm>
        </p:grpSpPr>
        <p:sp>
          <p:nvSpPr>
            <p:cNvPr id="16" name="文本框 15"/>
            <p:cNvSpPr txBox="1"/>
            <p:nvPr/>
          </p:nvSpPr>
          <p:spPr>
            <a:xfrm>
              <a:off x="6813197" y="2519502"/>
              <a:ext cx="313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850633" y="2905190"/>
              <a:ext cx="565270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819691" y="5173570"/>
            <a:ext cx="5690137" cy="921219"/>
            <a:chOff x="6813197" y="2519502"/>
            <a:chExt cx="5690137" cy="921219"/>
          </a:xfrm>
        </p:grpSpPr>
        <p:sp>
          <p:nvSpPr>
            <p:cNvPr id="19" name="文本框 18"/>
            <p:cNvSpPr txBox="1"/>
            <p:nvPr/>
          </p:nvSpPr>
          <p:spPr>
            <a:xfrm>
              <a:off x="6813197" y="2519502"/>
              <a:ext cx="31363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THE POWERPOINT</a:t>
              </a:r>
              <a:endParaRPr lang="zh-CN" altLang="en-US" sz="2400">
                <a:solidFill>
                  <a:schemeClr val="tx1">
                    <a:lumMod val="65000"/>
                    <a:lumOff val="3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850633" y="2905190"/>
              <a:ext cx="565270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of </a:t>
              </a:r>
              <a:r>
                <a:rPr lang="en-US" altLang="zh-CN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high-end design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5604388" y="0"/>
            <a:ext cx="5368412" cy="6858000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971063" y="2782669"/>
            <a:ext cx="46350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谢谢您的耐心倾听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019821" y="1955479"/>
            <a:ext cx="537547" cy="551747"/>
            <a:chOff x="6730131" y="1348508"/>
            <a:chExt cx="798353" cy="819442"/>
          </a:xfrm>
        </p:grpSpPr>
        <p:sp>
          <p:nvSpPr>
            <p:cNvPr id="9" name="菱形 8"/>
            <p:cNvSpPr/>
            <p:nvPr/>
          </p:nvSpPr>
          <p:spPr>
            <a:xfrm>
              <a:off x="6797470" y="1415845"/>
              <a:ext cx="663678" cy="663678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7008773" y="1627148"/>
              <a:ext cx="241072" cy="24107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半闭框 10"/>
            <p:cNvSpPr/>
            <p:nvPr/>
          </p:nvSpPr>
          <p:spPr>
            <a:xfrm rot="2679081">
              <a:off x="6730131" y="1348508"/>
              <a:ext cx="798353" cy="798353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半闭框 11"/>
            <p:cNvSpPr/>
            <p:nvPr/>
          </p:nvSpPr>
          <p:spPr>
            <a:xfrm rot="18920919" flipV="1">
              <a:off x="6730131" y="1369597"/>
              <a:ext cx="798353" cy="798353"/>
            </a:xfrm>
            <a:prstGeom prst="halfFram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7476124" y="13963"/>
            <a:ext cx="2525535" cy="1972470"/>
            <a:chOff x="7476124" y="13963"/>
            <a:chExt cx="2525535" cy="1972470"/>
          </a:xfrm>
        </p:grpSpPr>
        <p:cxnSp>
          <p:nvCxnSpPr>
            <p:cNvPr id="18" name="直接连接符 17"/>
            <p:cNvCxnSpPr/>
            <p:nvPr/>
          </p:nvCxnSpPr>
          <p:spPr>
            <a:xfrm flipH="1">
              <a:off x="8576186" y="13963"/>
              <a:ext cx="1425473" cy="8723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 flipH="1">
              <a:off x="7476124" y="440808"/>
              <a:ext cx="2525535" cy="1545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5751932" y="5317819"/>
            <a:ext cx="3204351" cy="1540181"/>
            <a:chOff x="5751932" y="5006824"/>
            <a:chExt cx="3204351" cy="1540181"/>
          </a:xfrm>
        </p:grpSpPr>
        <p:cxnSp>
          <p:nvCxnSpPr>
            <p:cNvPr id="22" name="直接连接符 21"/>
            <p:cNvCxnSpPr/>
            <p:nvPr/>
          </p:nvCxnSpPr>
          <p:spPr>
            <a:xfrm flipH="1">
              <a:off x="8008223" y="5006824"/>
              <a:ext cx="948060" cy="580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接连接符 22"/>
            <p:cNvCxnSpPr/>
            <p:nvPr/>
          </p:nvCxnSpPr>
          <p:spPr>
            <a:xfrm flipH="1">
              <a:off x="5751932" y="5051182"/>
              <a:ext cx="2444158" cy="14958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组合 28"/>
          <p:cNvGrpSpPr/>
          <p:nvPr/>
        </p:nvGrpSpPr>
        <p:grpSpPr>
          <a:xfrm>
            <a:off x="6086432" y="3473358"/>
            <a:ext cx="4404325" cy="420691"/>
            <a:chOff x="154098" y="6036154"/>
            <a:chExt cx="7581129" cy="420691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54098" y="6036154"/>
              <a:ext cx="75811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154098" y="6456845"/>
              <a:ext cx="7581129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文本框 31"/>
          <p:cNvSpPr txBox="1"/>
          <p:nvPr/>
        </p:nvSpPr>
        <p:spPr>
          <a:xfrm>
            <a:off x="6042501" y="3505244"/>
            <a:ext cx="4492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THANKS FOR YOUR LISTENING</a:t>
            </a:r>
            <a:endParaRPr lang="zh-CN" altLang="en-US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矩形: 圆角 33"/>
          <p:cNvSpPr/>
          <p:nvPr/>
        </p:nvSpPr>
        <p:spPr>
          <a:xfrm>
            <a:off x="7279851" y="4225236"/>
            <a:ext cx="2017486" cy="43792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rgbClr val="219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>
                <a:solidFill>
                  <a:srgbClr val="2195F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dirty="0">
              <a:solidFill>
                <a:srgbClr val="2195F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2949677"/>
            <a:ext cx="12192000" cy="39083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3802626" y="479323"/>
            <a:ext cx="4586749" cy="1991032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6831470" y="66368"/>
            <a:ext cx="1557905" cy="1216741"/>
            <a:chOff x="7476124" y="13963"/>
            <a:chExt cx="2525535" cy="1972470"/>
          </a:xfrm>
        </p:grpSpPr>
        <p:cxnSp>
          <p:nvCxnSpPr>
            <p:cNvPr id="6" name="直接连接符 5"/>
            <p:cNvCxnSpPr/>
            <p:nvPr/>
          </p:nvCxnSpPr>
          <p:spPr>
            <a:xfrm flipH="1">
              <a:off x="8576186" y="13963"/>
              <a:ext cx="1425473" cy="87238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 flipH="1">
              <a:off x="7476124" y="440808"/>
              <a:ext cx="2525535" cy="1545625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3362694" y="2035277"/>
            <a:ext cx="1810360" cy="870155"/>
            <a:chOff x="5751932" y="5006824"/>
            <a:chExt cx="3204351" cy="1540181"/>
          </a:xfrm>
        </p:grpSpPr>
        <p:cxnSp>
          <p:nvCxnSpPr>
            <p:cNvPr id="9" name="直接连接符 8"/>
            <p:cNvCxnSpPr/>
            <p:nvPr/>
          </p:nvCxnSpPr>
          <p:spPr>
            <a:xfrm flipH="1">
              <a:off x="8008223" y="5006824"/>
              <a:ext cx="948060" cy="58021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>
              <a:off x="5751932" y="5051182"/>
              <a:ext cx="2444158" cy="149582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文本框 10"/>
          <p:cNvSpPr txBox="1"/>
          <p:nvPr/>
        </p:nvSpPr>
        <p:spPr>
          <a:xfrm>
            <a:off x="5396430" y="959943"/>
            <a:ext cx="139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4986666" y="1593173"/>
            <a:ext cx="22186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Consolas" panose="020B0609020204030204" pitchFamily="49" charset="0"/>
              </a:rPr>
              <a:t>CONTENTS</a:t>
            </a:r>
            <a:endParaRPr lang="zh-CN" altLang="en-US" sz="2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Consolas" panose="020B0609020204030204" pitchFamily="49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391144" y="3918986"/>
            <a:ext cx="1088923" cy="1095469"/>
            <a:chOff x="1391144" y="4036970"/>
            <a:chExt cx="1088923" cy="1095469"/>
          </a:xfrm>
        </p:grpSpPr>
        <p:sp>
          <p:nvSpPr>
            <p:cNvPr id="13" name="矩形 12"/>
            <p:cNvSpPr/>
            <p:nvPr/>
          </p:nvSpPr>
          <p:spPr>
            <a:xfrm>
              <a:off x="1391144" y="4036970"/>
              <a:ext cx="1088923" cy="1095469"/>
            </a:xfrm>
            <a:prstGeom prst="rect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Freeform 328"/>
            <p:cNvSpPr>
              <a:spLocks noEditPoints="1"/>
            </p:cNvSpPr>
            <p:nvPr/>
          </p:nvSpPr>
          <p:spPr bwMode="auto">
            <a:xfrm>
              <a:off x="1687759" y="4293483"/>
              <a:ext cx="495693" cy="58244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88">
                  <a:moveTo>
                    <a:pt x="39" y="104"/>
                  </a:moveTo>
                  <a:cubicBezTo>
                    <a:pt x="35" y="104"/>
                    <a:pt x="32" y="107"/>
                    <a:pt x="32" y="111"/>
                  </a:cubicBezTo>
                  <a:cubicBezTo>
                    <a:pt x="32" y="115"/>
                    <a:pt x="35" y="118"/>
                    <a:pt x="39" y="118"/>
                  </a:cubicBezTo>
                  <a:cubicBezTo>
                    <a:pt x="43" y="118"/>
                    <a:pt x="46" y="115"/>
                    <a:pt x="46" y="111"/>
                  </a:cubicBezTo>
                  <a:cubicBezTo>
                    <a:pt x="46" y="107"/>
                    <a:pt x="43" y="104"/>
                    <a:pt x="39" y="104"/>
                  </a:cubicBezTo>
                  <a:close/>
                  <a:moveTo>
                    <a:pt x="39" y="134"/>
                  </a:moveTo>
                  <a:cubicBezTo>
                    <a:pt x="39" y="134"/>
                    <a:pt x="39" y="134"/>
                    <a:pt x="39" y="134"/>
                  </a:cubicBezTo>
                  <a:cubicBezTo>
                    <a:pt x="35" y="134"/>
                    <a:pt x="32" y="137"/>
                    <a:pt x="32" y="141"/>
                  </a:cubicBezTo>
                  <a:cubicBezTo>
                    <a:pt x="32" y="145"/>
                    <a:pt x="35" y="148"/>
                    <a:pt x="39" y="148"/>
                  </a:cubicBezTo>
                  <a:cubicBezTo>
                    <a:pt x="43" y="148"/>
                    <a:pt x="46" y="145"/>
                    <a:pt x="46" y="141"/>
                  </a:cubicBezTo>
                  <a:cubicBezTo>
                    <a:pt x="46" y="137"/>
                    <a:pt x="43" y="134"/>
                    <a:pt x="39" y="134"/>
                  </a:cubicBezTo>
                  <a:close/>
                  <a:moveTo>
                    <a:pt x="39" y="74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35" y="74"/>
                    <a:pt x="32" y="77"/>
                    <a:pt x="32" y="81"/>
                  </a:cubicBezTo>
                  <a:cubicBezTo>
                    <a:pt x="32" y="85"/>
                    <a:pt x="35" y="88"/>
                    <a:pt x="39" y="88"/>
                  </a:cubicBezTo>
                  <a:cubicBezTo>
                    <a:pt x="43" y="88"/>
                    <a:pt x="46" y="85"/>
                    <a:pt x="46" y="81"/>
                  </a:cubicBezTo>
                  <a:cubicBezTo>
                    <a:pt x="46" y="77"/>
                    <a:pt x="43" y="74"/>
                    <a:pt x="39" y="74"/>
                  </a:cubicBezTo>
                  <a:close/>
                  <a:moveTo>
                    <a:pt x="121" y="77"/>
                  </a:moveTo>
                  <a:cubicBezTo>
                    <a:pt x="121" y="77"/>
                    <a:pt x="121" y="77"/>
                    <a:pt x="121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8" y="77"/>
                    <a:pt x="56" y="79"/>
                    <a:pt x="56" y="81"/>
                  </a:cubicBezTo>
                  <a:cubicBezTo>
                    <a:pt x="56" y="84"/>
                    <a:pt x="58" y="86"/>
                    <a:pt x="60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4" y="86"/>
                    <a:pt x="126" y="84"/>
                    <a:pt x="126" y="81"/>
                  </a:cubicBezTo>
                  <a:cubicBezTo>
                    <a:pt x="126" y="79"/>
                    <a:pt x="124" y="77"/>
                    <a:pt x="121" y="77"/>
                  </a:cubicBezTo>
                  <a:close/>
                  <a:moveTo>
                    <a:pt x="153" y="30"/>
                  </a:moveTo>
                  <a:cubicBezTo>
                    <a:pt x="153" y="30"/>
                    <a:pt x="153" y="30"/>
                    <a:pt x="153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4"/>
                    <a:pt x="132" y="22"/>
                    <a:pt x="130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17"/>
                    <a:pt x="103" y="12"/>
                    <a:pt x="100" y="9"/>
                  </a:cubicBezTo>
                  <a:cubicBezTo>
                    <a:pt x="95" y="4"/>
                    <a:pt x="88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0"/>
                    <a:pt x="66" y="4"/>
                    <a:pt x="61" y="9"/>
                  </a:cubicBezTo>
                  <a:cubicBezTo>
                    <a:pt x="57" y="12"/>
                    <a:pt x="55" y="17"/>
                    <a:pt x="5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8" y="22"/>
                    <a:pt x="27" y="24"/>
                    <a:pt x="27" y="26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33"/>
                    <a:pt x="0" y="3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7" y="188"/>
                    <a:pt x="160" y="185"/>
                    <a:pt x="160" y="181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3"/>
                    <a:pt x="157" y="30"/>
                    <a:pt x="153" y="30"/>
                  </a:cubicBezTo>
                  <a:close/>
                  <a:moveTo>
                    <a:pt x="67" y="15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70" y="11"/>
                    <a:pt x="75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6" y="9"/>
                    <a:pt x="90" y="11"/>
                    <a:pt x="94" y="15"/>
                  </a:cubicBezTo>
                  <a:cubicBezTo>
                    <a:pt x="96" y="17"/>
                    <a:pt x="97" y="19"/>
                    <a:pt x="98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19"/>
                    <a:pt x="65" y="17"/>
                    <a:pt x="67" y="15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146" y="174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0"/>
                    <a:pt x="28" y="52"/>
                    <a:pt x="31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2" y="52"/>
                    <a:pt x="134" y="50"/>
                    <a:pt x="134" y="48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174"/>
                    <a:pt x="146" y="174"/>
                    <a:pt x="146" y="174"/>
                  </a:cubicBezTo>
                  <a:close/>
                  <a:moveTo>
                    <a:pt x="121" y="137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58" y="137"/>
                    <a:pt x="56" y="139"/>
                    <a:pt x="56" y="141"/>
                  </a:cubicBezTo>
                  <a:cubicBezTo>
                    <a:pt x="56" y="143"/>
                    <a:pt x="58" y="145"/>
                    <a:pt x="60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4" y="145"/>
                    <a:pt x="126" y="143"/>
                    <a:pt x="126" y="141"/>
                  </a:cubicBezTo>
                  <a:cubicBezTo>
                    <a:pt x="126" y="139"/>
                    <a:pt x="124" y="137"/>
                    <a:pt x="121" y="137"/>
                  </a:cubicBezTo>
                  <a:close/>
                  <a:moveTo>
                    <a:pt x="121" y="107"/>
                  </a:moveTo>
                  <a:cubicBezTo>
                    <a:pt x="121" y="107"/>
                    <a:pt x="121" y="107"/>
                    <a:pt x="121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8" y="107"/>
                    <a:pt x="56" y="109"/>
                    <a:pt x="56" y="111"/>
                  </a:cubicBezTo>
                  <a:cubicBezTo>
                    <a:pt x="56" y="113"/>
                    <a:pt x="58" y="115"/>
                    <a:pt x="60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4" y="115"/>
                    <a:pt x="126" y="113"/>
                    <a:pt x="126" y="111"/>
                  </a:cubicBezTo>
                  <a:cubicBezTo>
                    <a:pt x="126" y="109"/>
                    <a:pt x="124" y="107"/>
                    <a:pt x="121" y="10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166708" y="3918986"/>
            <a:ext cx="1088923" cy="1095469"/>
            <a:chOff x="4164741" y="4036970"/>
            <a:chExt cx="1088923" cy="1095469"/>
          </a:xfrm>
        </p:grpSpPr>
        <p:sp>
          <p:nvSpPr>
            <p:cNvPr id="18" name="矩形 17"/>
            <p:cNvSpPr/>
            <p:nvPr/>
          </p:nvSpPr>
          <p:spPr>
            <a:xfrm>
              <a:off x="4164741" y="4036970"/>
              <a:ext cx="1088923" cy="1095469"/>
            </a:xfrm>
            <a:prstGeom prst="rect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Freeform 351"/>
            <p:cNvSpPr>
              <a:spLocks noEditPoints="1"/>
            </p:cNvSpPr>
            <p:nvPr/>
          </p:nvSpPr>
          <p:spPr bwMode="auto">
            <a:xfrm>
              <a:off x="4434505" y="4312073"/>
              <a:ext cx="549395" cy="54526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77">
                  <a:moveTo>
                    <a:pt x="174" y="169"/>
                  </a:moveTo>
                  <a:cubicBezTo>
                    <a:pt x="9" y="169"/>
                    <a:pt x="9" y="169"/>
                    <a:pt x="9" y="16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5"/>
                    <a:pt x="2" y="177"/>
                    <a:pt x="5" y="177"/>
                  </a:cubicBezTo>
                  <a:cubicBezTo>
                    <a:pt x="174" y="177"/>
                    <a:pt x="174" y="177"/>
                    <a:pt x="174" y="177"/>
                  </a:cubicBezTo>
                  <a:cubicBezTo>
                    <a:pt x="176" y="177"/>
                    <a:pt x="178" y="175"/>
                    <a:pt x="178" y="173"/>
                  </a:cubicBezTo>
                  <a:cubicBezTo>
                    <a:pt x="178" y="171"/>
                    <a:pt x="176" y="169"/>
                    <a:pt x="174" y="169"/>
                  </a:cubicBezTo>
                  <a:close/>
                  <a:moveTo>
                    <a:pt x="79" y="162"/>
                  </a:moveTo>
                  <a:cubicBezTo>
                    <a:pt x="79" y="162"/>
                    <a:pt x="79" y="162"/>
                    <a:pt x="79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4" y="162"/>
                    <a:pt x="117" y="159"/>
                    <a:pt x="117" y="155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2"/>
                    <a:pt x="114" y="9"/>
                    <a:pt x="1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5" y="9"/>
                    <a:pt x="72" y="12"/>
                    <a:pt x="72" y="16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2" y="159"/>
                    <a:pt x="75" y="162"/>
                    <a:pt x="79" y="162"/>
                  </a:cubicBezTo>
                  <a:close/>
                  <a:moveTo>
                    <a:pt x="86" y="23"/>
                  </a:moveTo>
                  <a:cubicBezTo>
                    <a:pt x="86" y="23"/>
                    <a:pt x="86" y="23"/>
                    <a:pt x="8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23"/>
                    <a:pt x="86" y="23"/>
                    <a:pt x="86" y="23"/>
                  </a:cubicBezTo>
                  <a:close/>
                  <a:moveTo>
                    <a:pt x="24" y="162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60" y="162"/>
                    <a:pt x="63" y="159"/>
                    <a:pt x="63" y="155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2"/>
                    <a:pt x="60" y="99"/>
                    <a:pt x="56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0" y="99"/>
                    <a:pt x="17" y="102"/>
                    <a:pt x="17" y="106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9"/>
                    <a:pt x="20" y="162"/>
                    <a:pt x="24" y="162"/>
                  </a:cubicBezTo>
                  <a:close/>
                  <a:moveTo>
                    <a:pt x="31" y="113"/>
                  </a:moveTo>
                  <a:cubicBezTo>
                    <a:pt x="31" y="113"/>
                    <a:pt x="31" y="113"/>
                    <a:pt x="31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13"/>
                    <a:pt x="31" y="113"/>
                    <a:pt x="31" y="113"/>
                  </a:cubicBezTo>
                  <a:close/>
                  <a:moveTo>
                    <a:pt x="133" y="162"/>
                  </a:moveTo>
                  <a:cubicBezTo>
                    <a:pt x="133" y="162"/>
                    <a:pt x="133" y="162"/>
                    <a:pt x="133" y="162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168" y="162"/>
                    <a:pt x="171" y="159"/>
                    <a:pt x="171" y="1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0"/>
                    <a:pt x="168" y="47"/>
                    <a:pt x="164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29" y="47"/>
                    <a:pt x="126" y="50"/>
                    <a:pt x="126" y="54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9"/>
                    <a:pt x="129" y="162"/>
                    <a:pt x="133" y="162"/>
                  </a:cubicBezTo>
                  <a:close/>
                  <a:moveTo>
                    <a:pt x="140" y="61"/>
                  </a:moveTo>
                  <a:cubicBezTo>
                    <a:pt x="140" y="61"/>
                    <a:pt x="140" y="61"/>
                    <a:pt x="140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61"/>
                    <a:pt x="140" y="61"/>
                    <a:pt x="140" y="6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938338" y="3918986"/>
            <a:ext cx="1088923" cy="1095469"/>
            <a:chOff x="6938338" y="4036970"/>
            <a:chExt cx="1088923" cy="1095469"/>
          </a:xfrm>
        </p:grpSpPr>
        <p:sp>
          <p:nvSpPr>
            <p:cNvPr id="19" name="矩形 18"/>
            <p:cNvSpPr/>
            <p:nvPr/>
          </p:nvSpPr>
          <p:spPr>
            <a:xfrm>
              <a:off x="6938338" y="4036970"/>
              <a:ext cx="1088923" cy="1095469"/>
            </a:xfrm>
            <a:prstGeom prst="rect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72"/>
            <p:cNvSpPr>
              <a:spLocks noEditPoints="1"/>
            </p:cNvSpPr>
            <p:nvPr/>
          </p:nvSpPr>
          <p:spPr bwMode="auto">
            <a:xfrm>
              <a:off x="7208546" y="4308434"/>
              <a:ext cx="548507" cy="552541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2" h="184">
                  <a:moveTo>
                    <a:pt x="175" y="42"/>
                  </a:moveTo>
                  <a:cubicBezTo>
                    <a:pt x="171" y="38"/>
                    <a:pt x="165" y="35"/>
                    <a:pt x="158" y="35"/>
                  </a:cubicBezTo>
                  <a:cubicBezTo>
                    <a:pt x="137" y="35"/>
                    <a:pt x="137" y="35"/>
                    <a:pt x="137" y="35"/>
                  </a:cubicBezTo>
                  <a:cubicBezTo>
                    <a:pt x="137" y="26"/>
                    <a:pt x="137" y="26"/>
                    <a:pt x="137" y="26"/>
                  </a:cubicBezTo>
                  <a:cubicBezTo>
                    <a:pt x="137" y="19"/>
                    <a:pt x="134" y="13"/>
                    <a:pt x="130" y="8"/>
                  </a:cubicBezTo>
                  <a:cubicBezTo>
                    <a:pt x="130" y="8"/>
                    <a:pt x="130" y="8"/>
                    <a:pt x="130" y="8"/>
                  </a:cubicBezTo>
                  <a:cubicBezTo>
                    <a:pt x="125" y="3"/>
                    <a:pt x="118" y="0"/>
                    <a:pt x="111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64" y="0"/>
                    <a:pt x="57" y="3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8" y="13"/>
                    <a:pt x="45" y="19"/>
                    <a:pt x="45" y="26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18" y="35"/>
                    <a:pt x="11" y="38"/>
                    <a:pt x="7" y="42"/>
                  </a:cubicBezTo>
                  <a:cubicBezTo>
                    <a:pt x="3" y="47"/>
                    <a:pt x="0" y="53"/>
                    <a:pt x="0" y="60"/>
                  </a:cubicBezTo>
                  <a:cubicBezTo>
                    <a:pt x="0" y="159"/>
                    <a:pt x="0" y="159"/>
                    <a:pt x="0" y="159"/>
                  </a:cubicBezTo>
                  <a:cubicBezTo>
                    <a:pt x="0" y="166"/>
                    <a:pt x="2" y="172"/>
                    <a:pt x="7" y="176"/>
                  </a:cubicBezTo>
                  <a:cubicBezTo>
                    <a:pt x="7" y="176"/>
                    <a:pt x="7" y="176"/>
                    <a:pt x="7" y="176"/>
                  </a:cubicBezTo>
                  <a:cubicBezTo>
                    <a:pt x="11" y="181"/>
                    <a:pt x="18" y="184"/>
                    <a:pt x="24" y="184"/>
                  </a:cubicBezTo>
                  <a:cubicBezTo>
                    <a:pt x="158" y="184"/>
                    <a:pt x="158" y="184"/>
                    <a:pt x="158" y="184"/>
                  </a:cubicBezTo>
                  <a:cubicBezTo>
                    <a:pt x="165" y="184"/>
                    <a:pt x="171" y="181"/>
                    <a:pt x="175" y="176"/>
                  </a:cubicBezTo>
                  <a:cubicBezTo>
                    <a:pt x="175" y="176"/>
                    <a:pt x="175" y="176"/>
                    <a:pt x="175" y="176"/>
                  </a:cubicBezTo>
                  <a:cubicBezTo>
                    <a:pt x="180" y="172"/>
                    <a:pt x="182" y="166"/>
                    <a:pt x="182" y="159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53"/>
                    <a:pt x="180" y="47"/>
                    <a:pt x="175" y="42"/>
                  </a:cubicBezTo>
                  <a:close/>
                  <a:moveTo>
                    <a:pt x="59" y="26"/>
                  </a:moveTo>
                  <a:cubicBezTo>
                    <a:pt x="59" y="26"/>
                    <a:pt x="59" y="26"/>
                    <a:pt x="59" y="26"/>
                  </a:cubicBezTo>
                  <a:cubicBezTo>
                    <a:pt x="59" y="23"/>
                    <a:pt x="60" y="20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5" y="16"/>
                    <a:pt x="68" y="15"/>
                    <a:pt x="71" y="15"/>
                  </a:cubicBezTo>
                  <a:cubicBezTo>
                    <a:pt x="111" y="15"/>
                    <a:pt x="111" y="15"/>
                    <a:pt x="111" y="15"/>
                  </a:cubicBezTo>
                  <a:cubicBezTo>
                    <a:pt x="114" y="15"/>
                    <a:pt x="117" y="16"/>
                    <a:pt x="120" y="18"/>
                  </a:cubicBezTo>
                  <a:cubicBezTo>
                    <a:pt x="120" y="18"/>
                    <a:pt x="120" y="18"/>
                    <a:pt x="120" y="18"/>
                  </a:cubicBezTo>
                  <a:cubicBezTo>
                    <a:pt x="122" y="20"/>
                    <a:pt x="123" y="23"/>
                    <a:pt x="123" y="26"/>
                  </a:cubicBezTo>
                  <a:cubicBezTo>
                    <a:pt x="123" y="35"/>
                    <a:pt x="123" y="35"/>
                    <a:pt x="123" y="35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26"/>
                    <a:pt x="59" y="26"/>
                    <a:pt x="59" y="26"/>
                  </a:cubicBezTo>
                  <a:close/>
                  <a:moveTo>
                    <a:pt x="168" y="159"/>
                  </a:moveTo>
                  <a:cubicBezTo>
                    <a:pt x="168" y="159"/>
                    <a:pt x="168" y="159"/>
                    <a:pt x="168" y="159"/>
                  </a:cubicBezTo>
                  <a:cubicBezTo>
                    <a:pt x="168" y="162"/>
                    <a:pt x="167" y="165"/>
                    <a:pt x="165" y="167"/>
                  </a:cubicBezTo>
                  <a:cubicBezTo>
                    <a:pt x="165" y="167"/>
                    <a:pt x="165" y="167"/>
                    <a:pt x="165" y="167"/>
                  </a:cubicBezTo>
                  <a:cubicBezTo>
                    <a:pt x="163" y="168"/>
                    <a:pt x="161" y="170"/>
                    <a:pt x="158" y="170"/>
                  </a:cubicBezTo>
                  <a:cubicBezTo>
                    <a:pt x="24" y="170"/>
                    <a:pt x="24" y="170"/>
                    <a:pt x="24" y="170"/>
                  </a:cubicBezTo>
                  <a:cubicBezTo>
                    <a:pt x="22" y="170"/>
                    <a:pt x="19" y="168"/>
                    <a:pt x="17" y="167"/>
                  </a:cubicBezTo>
                  <a:cubicBezTo>
                    <a:pt x="17" y="166"/>
                    <a:pt x="17" y="166"/>
                    <a:pt x="17" y="166"/>
                  </a:cubicBezTo>
                  <a:cubicBezTo>
                    <a:pt x="15" y="164"/>
                    <a:pt x="14" y="162"/>
                    <a:pt x="14" y="159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57"/>
                    <a:pt x="15" y="54"/>
                    <a:pt x="17" y="52"/>
                  </a:cubicBezTo>
                  <a:cubicBezTo>
                    <a:pt x="19" y="50"/>
                    <a:pt x="22" y="49"/>
                    <a:pt x="24" y="49"/>
                  </a:cubicBezTo>
                  <a:cubicBezTo>
                    <a:pt x="158" y="49"/>
                    <a:pt x="158" y="49"/>
                    <a:pt x="158" y="49"/>
                  </a:cubicBezTo>
                  <a:cubicBezTo>
                    <a:pt x="161" y="49"/>
                    <a:pt x="163" y="50"/>
                    <a:pt x="165" y="52"/>
                  </a:cubicBezTo>
                  <a:cubicBezTo>
                    <a:pt x="167" y="54"/>
                    <a:pt x="168" y="57"/>
                    <a:pt x="168" y="60"/>
                  </a:cubicBezTo>
                  <a:cubicBezTo>
                    <a:pt x="168" y="159"/>
                    <a:pt x="168" y="159"/>
                    <a:pt x="168" y="159"/>
                  </a:cubicBezTo>
                  <a:close/>
                  <a:moveTo>
                    <a:pt x="146" y="71"/>
                  </a:moveTo>
                  <a:cubicBezTo>
                    <a:pt x="146" y="71"/>
                    <a:pt x="146" y="71"/>
                    <a:pt x="146" y="71"/>
                  </a:cubicBezTo>
                  <a:cubicBezTo>
                    <a:pt x="36" y="71"/>
                    <a:pt x="36" y="71"/>
                    <a:pt x="36" y="71"/>
                  </a:cubicBezTo>
                  <a:cubicBezTo>
                    <a:pt x="33" y="71"/>
                    <a:pt x="32" y="73"/>
                    <a:pt x="32" y="76"/>
                  </a:cubicBezTo>
                  <a:cubicBezTo>
                    <a:pt x="32" y="78"/>
                    <a:pt x="33" y="80"/>
                    <a:pt x="36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9" y="80"/>
                    <a:pt x="151" y="78"/>
                    <a:pt x="151" y="76"/>
                  </a:cubicBezTo>
                  <a:cubicBezTo>
                    <a:pt x="151" y="73"/>
                    <a:pt x="149" y="71"/>
                    <a:pt x="146" y="71"/>
                  </a:cubicBezTo>
                  <a:close/>
                  <a:moveTo>
                    <a:pt x="146" y="105"/>
                  </a:moveTo>
                  <a:cubicBezTo>
                    <a:pt x="146" y="105"/>
                    <a:pt x="146" y="105"/>
                    <a:pt x="146" y="105"/>
                  </a:cubicBezTo>
                  <a:cubicBezTo>
                    <a:pt x="36" y="105"/>
                    <a:pt x="36" y="105"/>
                    <a:pt x="36" y="105"/>
                  </a:cubicBezTo>
                  <a:cubicBezTo>
                    <a:pt x="33" y="105"/>
                    <a:pt x="32" y="107"/>
                    <a:pt x="32" y="109"/>
                  </a:cubicBezTo>
                  <a:cubicBezTo>
                    <a:pt x="32" y="112"/>
                    <a:pt x="33" y="114"/>
                    <a:pt x="36" y="114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9" y="114"/>
                    <a:pt x="151" y="112"/>
                    <a:pt x="151" y="109"/>
                  </a:cubicBezTo>
                  <a:cubicBezTo>
                    <a:pt x="151" y="107"/>
                    <a:pt x="149" y="105"/>
                    <a:pt x="146" y="105"/>
                  </a:cubicBezTo>
                  <a:close/>
                  <a:moveTo>
                    <a:pt x="146" y="139"/>
                  </a:moveTo>
                  <a:cubicBezTo>
                    <a:pt x="146" y="139"/>
                    <a:pt x="146" y="139"/>
                    <a:pt x="146" y="139"/>
                  </a:cubicBezTo>
                  <a:cubicBezTo>
                    <a:pt x="36" y="139"/>
                    <a:pt x="36" y="139"/>
                    <a:pt x="36" y="139"/>
                  </a:cubicBezTo>
                  <a:cubicBezTo>
                    <a:pt x="33" y="139"/>
                    <a:pt x="32" y="141"/>
                    <a:pt x="32" y="143"/>
                  </a:cubicBezTo>
                  <a:cubicBezTo>
                    <a:pt x="32" y="146"/>
                    <a:pt x="33" y="147"/>
                    <a:pt x="36" y="147"/>
                  </a:cubicBezTo>
                  <a:cubicBezTo>
                    <a:pt x="146" y="147"/>
                    <a:pt x="146" y="147"/>
                    <a:pt x="146" y="147"/>
                  </a:cubicBezTo>
                  <a:cubicBezTo>
                    <a:pt x="149" y="147"/>
                    <a:pt x="151" y="146"/>
                    <a:pt x="151" y="143"/>
                  </a:cubicBezTo>
                  <a:cubicBezTo>
                    <a:pt x="151" y="141"/>
                    <a:pt x="149" y="139"/>
                    <a:pt x="146" y="13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9723458" y="3918986"/>
            <a:ext cx="1088923" cy="1095469"/>
            <a:chOff x="9711934" y="4036970"/>
            <a:chExt cx="1088923" cy="1095469"/>
          </a:xfrm>
        </p:grpSpPr>
        <p:sp>
          <p:nvSpPr>
            <p:cNvPr id="20" name="矩形 19"/>
            <p:cNvSpPr/>
            <p:nvPr/>
          </p:nvSpPr>
          <p:spPr>
            <a:xfrm>
              <a:off x="9711934" y="4036970"/>
              <a:ext cx="1088923" cy="1095469"/>
            </a:xfrm>
            <a:prstGeom prst="rect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Freeform 96"/>
            <p:cNvSpPr>
              <a:spLocks noEditPoints="1"/>
            </p:cNvSpPr>
            <p:nvPr/>
          </p:nvSpPr>
          <p:spPr bwMode="auto">
            <a:xfrm>
              <a:off x="9917611" y="4362880"/>
              <a:ext cx="677568" cy="443648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5" h="146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197" y="0"/>
                    <a:pt x="197" y="0"/>
                    <a:pt x="197" y="0"/>
                  </a:cubicBezTo>
                  <a:cubicBezTo>
                    <a:pt x="201" y="0"/>
                    <a:pt x="204" y="3"/>
                    <a:pt x="204" y="7"/>
                  </a:cubicBezTo>
                  <a:cubicBezTo>
                    <a:pt x="204" y="7"/>
                    <a:pt x="204" y="7"/>
                    <a:pt x="204" y="7"/>
                  </a:cubicBezTo>
                  <a:cubicBezTo>
                    <a:pt x="204" y="119"/>
                    <a:pt x="204" y="119"/>
                    <a:pt x="204" y="119"/>
                  </a:cubicBezTo>
                  <a:cubicBezTo>
                    <a:pt x="204" y="123"/>
                    <a:pt x="201" y="126"/>
                    <a:pt x="197" y="126"/>
                  </a:cubicBezTo>
                  <a:cubicBezTo>
                    <a:pt x="197" y="126"/>
                    <a:pt x="197" y="126"/>
                    <a:pt x="197" y="126"/>
                  </a:cubicBezTo>
                  <a:cubicBezTo>
                    <a:pt x="28" y="126"/>
                    <a:pt x="28" y="126"/>
                    <a:pt x="28" y="126"/>
                  </a:cubicBezTo>
                  <a:cubicBezTo>
                    <a:pt x="24" y="126"/>
                    <a:pt x="21" y="123"/>
                    <a:pt x="21" y="119"/>
                  </a:cubicBezTo>
                  <a:cubicBezTo>
                    <a:pt x="21" y="119"/>
                    <a:pt x="21" y="119"/>
                    <a:pt x="21" y="119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3"/>
                    <a:pt x="24" y="0"/>
                    <a:pt x="28" y="0"/>
                  </a:cubicBezTo>
                  <a:close/>
                  <a:moveTo>
                    <a:pt x="102" y="54"/>
                  </a:moveTo>
                  <a:cubicBezTo>
                    <a:pt x="102" y="54"/>
                    <a:pt x="102" y="54"/>
                    <a:pt x="102" y="54"/>
                  </a:cubicBezTo>
                  <a:cubicBezTo>
                    <a:pt x="125" y="54"/>
                    <a:pt x="125" y="54"/>
                    <a:pt x="125" y="54"/>
                  </a:cubicBezTo>
                  <a:cubicBezTo>
                    <a:pt x="119" y="60"/>
                    <a:pt x="119" y="60"/>
                    <a:pt x="119" y="60"/>
                  </a:cubicBezTo>
                  <a:cubicBezTo>
                    <a:pt x="117" y="62"/>
                    <a:pt x="117" y="64"/>
                    <a:pt x="119" y="66"/>
                  </a:cubicBezTo>
                  <a:cubicBezTo>
                    <a:pt x="120" y="68"/>
                    <a:pt x="123" y="68"/>
                    <a:pt x="125" y="66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1"/>
                    <a:pt x="139" y="50"/>
                    <a:pt x="139" y="49"/>
                  </a:cubicBezTo>
                  <a:cubicBezTo>
                    <a:pt x="139" y="49"/>
                    <a:pt x="139" y="48"/>
                    <a:pt x="139" y="48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9" y="47"/>
                  </a:cubicBezTo>
                  <a:cubicBezTo>
                    <a:pt x="139" y="47"/>
                    <a:pt x="139" y="47"/>
                    <a:pt x="138" y="47"/>
                  </a:cubicBezTo>
                  <a:cubicBezTo>
                    <a:pt x="138" y="47"/>
                    <a:pt x="138" y="47"/>
                    <a:pt x="138" y="47"/>
                  </a:cubicBezTo>
                  <a:cubicBezTo>
                    <a:pt x="138" y="46"/>
                    <a:pt x="138" y="46"/>
                    <a:pt x="138" y="46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3" y="31"/>
                    <a:pt x="120" y="31"/>
                    <a:pt x="119" y="33"/>
                  </a:cubicBezTo>
                  <a:cubicBezTo>
                    <a:pt x="117" y="35"/>
                    <a:pt x="117" y="37"/>
                    <a:pt x="119" y="39"/>
                  </a:cubicBezTo>
                  <a:cubicBezTo>
                    <a:pt x="125" y="45"/>
                    <a:pt x="125" y="45"/>
                    <a:pt x="125" y="45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0" y="45"/>
                    <a:pt x="98" y="47"/>
                    <a:pt x="98" y="49"/>
                  </a:cubicBezTo>
                  <a:cubicBezTo>
                    <a:pt x="98" y="52"/>
                    <a:pt x="100" y="54"/>
                    <a:pt x="102" y="54"/>
                  </a:cubicBezTo>
                  <a:close/>
                  <a:moveTo>
                    <a:pt x="123" y="73"/>
                  </a:moveTo>
                  <a:cubicBezTo>
                    <a:pt x="123" y="73"/>
                    <a:pt x="123" y="73"/>
                    <a:pt x="123" y="73"/>
                  </a:cubicBezTo>
                  <a:cubicBezTo>
                    <a:pt x="100" y="73"/>
                    <a:pt x="100" y="73"/>
                    <a:pt x="100" y="73"/>
                  </a:cubicBezTo>
                  <a:cubicBezTo>
                    <a:pt x="106" y="66"/>
                    <a:pt x="106" y="66"/>
                    <a:pt x="106" y="66"/>
                  </a:cubicBezTo>
                  <a:cubicBezTo>
                    <a:pt x="108" y="65"/>
                    <a:pt x="108" y="62"/>
                    <a:pt x="106" y="60"/>
                  </a:cubicBezTo>
                  <a:cubicBezTo>
                    <a:pt x="105" y="59"/>
                    <a:pt x="102" y="59"/>
                    <a:pt x="101" y="60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86" y="74"/>
                    <a:pt x="86" y="76"/>
                    <a:pt x="86" y="77"/>
                  </a:cubicBezTo>
                  <a:cubicBezTo>
                    <a:pt x="86" y="78"/>
                    <a:pt x="86" y="79"/>
                    <a:pt x="87" y="80"/>
                  </a:cubicBezTo>
                  <a:cubicBezTo>
                    <a:pt x="87" y="80"/>
                    <a:pt x="87" y="80"/>
                    <a:pt x="87" y="80"/>
                  </a:cubicBezTo>
                  <a:cubicBezTo>
                    <a:pt x="101" y="94"/>
                    <a:pt x="101" y="94"/>
                    <a:pt x="101" y="94"/>
                  </a:cubicBezTo>
                  <a:cubicBezTo>
                    <a:pt x="102" y="95"/>
                    <a:pt x="105" y="95"/>
                    <a:pt x="106" y="94"/>
                  </a:cubicBezTo>
                  <a:cubicBezTo>
                    <a:pt x="108" y="92"/>
                    <a:pt x="108" y="89"/>
                    <a:pt x="106" y="88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5" y="81"/>
                    <a:pt x="127" y="79"/>
                    <a:pt x="127" y="77"/>
                  </a:cubicBezTo>
                  <a:cubicBezTo>
                    <a:pt x="127" y="75"/>
                    <a:pt x="125" y="73"/>
                    <a:pt x="123" y="73"/>
                  </a:cubicBezTo>
                  <a:close/>
                  <a:moveTo>
                    <a:pt x="8" y="146"/>
                  </a:moveTo>
                  <a:cubicBezTo>
                    <a:pt x="8" y="146"/>
                    <a:pt x="8" y="146"/>
                    <a:pt x="8" y="146"/>
                  </a:cubicBezTo>
                  <a:cubicBezTo>
                    <a:pt x="4" y="146"/>
                    <a:pt x="0" y="143"/>
                    <a:pt x="0" y="139"/>
                  </a:cubicBezTo>
                  <a:cubicBezTo>
                    <a:pt x="0" y="136"/>
                    <a:pt x="4" y="132"/>
                    <a:pt x="8" y="132"/>
                  </a:cubicBezTo>
                  <a:cubicBezTo>
                    <a:pt x="218" y="132"/>
                    <a:pt x="218" y="132"/>
                    <a:pt x="218" y="132"/>
                  </a:cubicBezTo>
                  <a:cubicBezTo>
                    <a:pt x="222" y="132"/>
                    <a:pt x="225" y="136"/>
                    <a:pt x="225" y="139"/>
                  </a:cubicBezTo>
                  <a:cubicBezTo>
                    <a:pt x="225" y="143"/>
                    <a:pt x="222" y="146"/>
                    <a:pt x="218" y="146"/>
                  </a:cubicBezTo>
                  <a:cubicBezTo>
                    <a:pt x="8" y="146"/>
                    <a:pt x="8" y="146"/>
                    <a:pt x="8" y="146"/>
                  </a:cubicBezTo>
                  <a:close/>
                  <a:moveTo>
                    <a:pt x="190" y="14"/>
                  </a:moveTo>
                  <a:cubicBezTo>
                    <a:pt x="190" y="14"/>
                    <a:pt x="190" y="14"/>
                    <a:pt x="190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12"/>
                    <a:pt x="35" y="112"/>
                    <a:pt x="35" y="112"/>
                  </a:cubicBezTo>
                  <a:cubicBezTo>
                    <a:pt x="190" y="112"/>
                    <a:pt x="190" y="112"/>
                    <a:pt x="190" y="112"/>
                  </a:cubicBezTo>
                  <a:cubicBezTo>
                    <a:pt x="190" y="14"/>
                    <a:pt x="190" y="14"/>
                    <a:pt x="190" y="1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1267718" y="5173708"/>
            <a:ext cx="133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771737" y="5547881"/>
            <a:ext cx="23277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4043284" y="5173708"/>
            <a:ext cx="133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547303" y="5547881"/>
            <a:ext cx="23277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795571" y="5173708"/>
            <a:ext cx="133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299590" y="5547881"/>
            <a:ext cx="23277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9600034" y="5173708"/>
            <a:ext cx="133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9104053" y="5547881"/>
            <a:ext cx="232773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</a:t>
            </a:r>
            <a:r>
              <a:rPr lang="en-US" altLang="zh-CN" sz="120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pencil demo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93549" y="1181715"/>
            <a:ext cx="5604903" cy="4494571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/>
        </p:nvGrpSpPr>
        <p:grpSpPr>
          <a:xfrm>
            <a:off x="5338967" y="1788853"/>
            <a:ext cx="1514066" cy="1523168"/>
            <a:chOff x="1391144" y="4036970"/>
            <a:chExt cx="1088923" cy="1095469"/>
          </a:xfrm>
        </p:grpSpPr>
        <p:sp>
          <p:nvSpPr>
            <p:cNvPr id="25" name="矩形 24"/>
            <p:cNvSpPr/>
            <p:nvPr/>
          </p:nvSpPr>
          <p:spPr>
            <a:xfrm>
              <a:off x="1391144" y="4036970"/>
              <a:ext cx="1088923" cy="109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Freeform 328"/>
            <p:cNvSpPr>
              <a:spLocks noEditPoints="1"/>
            </p:cNvSpPr>
            <p:nvPr/>
          </p:nvSpPr>
          <p:spPr bwMode="auto">
            <a:xfrm>
              <a:off x="1687759" y="4293483"/>
              <a:ext cx="495693" cy="58244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0" h="188">
                  <a:moveTo>
                    <a:pt x="39" y="104"/>
                  </a:moveTo>
                  <a:cubicBezTo>
                    <a:pt x="35" y="104"/>
                    <a:pt x="32" y="107"/>
                    <a:pt x="32" y="111"/>
                  </a:cubicBezTo>
                  <a:cubicBezTo>
                    <a:pt x="32" y="115"/>
                    <a:pt x="35" y="118"/>
                    <a:pt x="39" y="118"/>
                  </a:cubicBezTo>
                  <a:cubicBezTo>
                    <a:pt x="43" y="118"/>
                    <a:pt x="46" y="115"/>
                    <a:pt x="46" y="111"/>
                  </a:cubicBezTo>
                  <a:cubicBezTo>
                    <a:pt x="46" y="107"/>
                    <a:pt x="43" y="104"/>
                    <a:pt x="39" y="104"/>
                  </a:cubicBezTo>
                  <a:close/>
                  <a:moveTo>
                    <a:pt x="39" y="134"/>
                  </a:moveTo>
                  <a:cubicBezTo>
                    <a:pt x="39" y="134"/>
                    <a:pt x="39" y="134"/>
                    <a:pt x="39" y="134"/>
                  </a:cubicBezTo>
                  <a:cubicBezTo>
                    <a:pt x="35" y="134"/>
                    <a:pt x="32" y="137"/>
                    <a:pt x="32" y="141"/>
                  </a:cubicBezTo>
                  <a:cubicBezTo>
                    <a:pt x="32" y="145"/>
                    <a:pt x="35" y="148"/>
                    <a:pt x="39" y="148"/>
                  </a:cubicBezTo>
                  <a:cubicBezTo>
                    <a:pt x="43" y="148"/>
                    <a:pt x="46" y="145"/>
                    <a:pt x="46" y="141"/>
                  </a:cubicBezTo>
                  <a:cubicBezTo>
                    <a:pt x="46" y="137"/>
                    <a:pt x="43" y="134"/>
                    <a:pt x="39" y="134"/>
                  </a:cubicBezTo>
                  <a:close/>
                  <a:moveTo>
                    <a:pt x="39" y="74"/>
                  </a:moveTo>
                  <a:cubicBezTo>
                    <a:pt x="39" y="74"/>
                    <a:pt x="39" y="74"/>
                    <a:pt x="39" y="74"/>
                  </a:cubicBezTo>
                  <a:cubicBezTo>
                    <a:pt x="35" y="74"/>
                    <a:pt x="32" y="77"/>
                    <a:pt x="32" y="81"/>
                  </a:cubicBezTo>
                  <a:cubicBezTo>
                    <a:pt x="32" y="85"/>
                    <a:pt x="35" y="88"/>
                    <a:pt x="39" y="88"/>
                  </a:cubicBezTo>
                  <a:cubicBezTo>
                    <a:pt x="43" y="88"/>
                    <a:pt x="46" y="85"/>
                    <a:pt x="46" y="81"/>
                  </a:cubicBezTo>
                  <a:cubicBezTo>
                    <a:pt x="46" y="77"/>
                    <a:pt x="43" y="74"/>
                    <a:pt x="39" y="74"/>
                  </a:cubicBezTo>
                  <a:close/>
                  <a:moveTo>
                    <a:pt x="121" y="77"/>
                  </a:moveTo>
                  <a:cubicBezTo>
                    <a:pt x="121" y="77"/>
                    <a:pt x="121" y="77"/>
                    <a:pt x="121" y="77"/>
                  </a:cubicBezTo>
                  <a:cubicBezTo>
                    <a:pt x="60" y="77"/>
                    <a:pt x="60" y="77"/>
                    <a:pt x="60" y="77"/>
                  </a:cubicBezTo>
                  <a:cubicBezTo>
                    <a:pt x="58" y="77"/>
                    <a:pt x="56" y="79"/>
                    <a:pt x="56" y="81"/>
                  </a:cubicBezTo>
                  <a:cubicBezTo>
                    <a:pt x="56" y="84"/>
                    <a:pt x="58" y="86"/>
                    <a:pt x="60" y="86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4" y="86"/>
                    <a:pt x="126" y="84"/>
                    <a:pt x="126" y="81"/>
                  </a:cubicBezTo>
                  <a:cubicBezTo>
                    <a:pt x="126" y="79"/>
                    <a:pt x="124" y="77"/>
                    <a:pt x="121" y="77"/>
                  </a:cubicBezTo>
                  <a:close/>
                  <a:moveTo>
                    <a:pt x="153" y="30"/>
                  </a:moveTo>
                  <a:cubicBezTo>
                    <a:pt x="153" y="30"/>
                    <a:pt x="153" y="30"/>
                    <a:pt x="153" y="30"/>
                  </a:cubicBezTo>
                  <a:cubicBezTo>
                    <a:pt x="134" y="30"/>
                    <a:pt x="134" y="30"/>
                    <a:pt x="134" y="30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4"/>
                    <a:pt x="132" y="22"/>
                    <a:pt x="130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6" y="17"/>
                    <a:pt x="103" y="12"/>
                    <a:pt x="100" y="9"/>
                  </a:cubicBezTo>
                  <a:cubicBezTo>
                    <a:pt x="95" y="4"/>
                    <a:pt x="88" y="0"/>
                    <a:pt x="8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3" y="0"/>
                    <a:pt x="66" y="4"/>
                    <a:pt x="61" y="9"/>
                  </a:cubicBezTo>
                  <a:cubicBezTo>
                    <a:pt x="57" y="12"/>
                    <a:pt x="55" y="17"/>
                    <a:pt x="53" y="22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8" y="22"/>
                    <a:pt x="27" y="24"/>
                    <a:pt x="27" y="26"/>
                  </a:cubicBezTo>
                  <a:cubicBezTo>
                    <a:pt x="27" y="30"/>
                    <a:pt x="27" y="30"/>
                    <a:pt x="27" y="30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3" y="30"/>
                    <a:pt x="0" y="33"/>
                    <a:pt x="0" y="37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5"/>
                    <a:pt x="3" y="188"/>
                    <a:pt x="7" y="188"/>
                  </a:cubicBezTo>
                  <a:cubicBezTo>
                    <a:pt x="153" y="188"/>
                    <a:pt x="153" y="188"/>
                    <a:pt x="153" y="188"/>
                  </a:cubicBezTo>
                  <a:cubicBezTo>
                    <a:pt x="157" y="188"/>
                    <a:pt x="160" y="185"/>
                    <a:pt x="160" y="181"/>
                  </a:cubicBezTo>
                  <a:cubicBezTo>
                    <a:pt x="160" y="37"/>
                    <a:pt x="160" y="37"/>
                    <a:pt x="160" y="37"/>
                  </a:cubicBezTo>
                  <a:cubicBezTo>
                    <a:pt x="160" y="33"/>
                    <a:pt x="157" y="30"/>
                    <a:pt x="153" y="30"/>
                  </a:cubicBezTo>
                  <a:close/>
                  <a:moveTo>
                    <a:pt x="67" y="15"/>
                  </a:moveTo>
                  <a:cubicBezTo>
                    <a:pt x="67" y="15"/>
                    <a:pt x="67" y="15"/>
                    <a:pt x="67" y="15"/>
                  </a:cubicBezTo>
                  <a:cubicBezTo>
                    <a:pt x="70" y="11"/>
                    <a:pt x="75" y="9"/>
                    <a:pt x="80" y="9"/>
                  </a:cubicBezTo>
                  <a:cubicBezTo>
                    <a:pt x="80" y="9"/>
                    <a:pt x="80" y="9"/>
                    <a:pt x="80" y="9"/>
                  </a:cubicBezTo>
                  <a:cubicBezTo>
                    <a:pt x="86" y="9"/>
                    <a:pt x="90" y="11"/>
                    <a:pt x="94" y="15"/>
                  </a:cubicBezTo>
                  <a:cubicBezTo>
                    <a:pt x="96" y="17"/>
                    <a:pt x="97" y="19"/>
                    <a:pt x="98" y="22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63" y="19"/>
                    <a:pt x="65" y="17"/>
                    <a:pt x="67" y="15"/>
                  </a:cubicBezTo>
                  <a:close/>
                  <a:moveTo>
                    <a:pt x="35" y="30"/>
                  </a:moveTo>
                  <a:cubicBezTo>
                    <a:pt x="35" y="30"/>
                    <a:pt x="35" y="30"/>
                    <a:pt x="35" y="30"/>
                  </a:cubicBezTo>
                  <a:cubicBezTo>
                    <a:pt x="126" y="30"/>
                    <a:pt x="126" y="30"/>
                    <a:pt x="126" y="30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5" y="30"/>
                    <a:pt x="35" y="30"/>
                    <a:pt x="35" y="30"/>
                  </a:cubicBezTo>
                  <a:close/>
                  <a:moveTo>
                    <a:pt x="146" y="174"/>
                  </a:moveTo>
                  <a:cubicBezTo>
                    <a:pt x="146" y="174"/>
                    <a:pt x="146" y="174"/>
                    <a:pt x="146" y="174"/>
                  </a:cubicBezTo>
                  <a:cubicBezTo>
                    <a:pt x="14" y="174"/>
                    <a:pt x="14" y="174"/>
                    <a:pt x="14" y="174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50"/>
                    <a:pt x="28" y="52"/>
                    <a:pt x="31" y="52"/>
                  </a:cubicBezTo>
                  <a:cubicBezTo>
                    <a:pt x="130" y="52"/>
                    <a:pt x="130" y="52"/>
                    <a:pt x="130" y="52"/>
                  </a:cubicBezTo>
                  <a:cubicBezTo>
                    <a:pt x="132" y="52"/>
                    <a:pt x="134" y="50"/>
                    <a:pt x="134" y="48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46" y="174"/>
                    <a:pt x="146" y="174"/>
                    <a:pt x="146" y="174"/>
                  </a:cubicBezTo>
                  <a:close/>
                  <a:moveTo>
                    <a:pt x="121" y="137"/>
                  </a:moveTo>
                  <a:cubicBezTo>
                    <a:pt x="121" y="137"/>
                    <a:pt x="121" y="137"/>
                    <a:pt x="121" y="137"/>
                  </a:cubicBezTo>
                  <a:cubicBezTo>
                    <a:pt x="60" y="137"/>
                    <a:pt x="60" y="137"/>
                    <a:pt x="60" y="137"/>
                  </a:cubicBezTo>
                  <a:cubicBezTo>
                    <a:pt x="58" y="137"/>
                    <a:pt x="56" y="139"/>
                    <a:pt x="56" y="141"/>
                  </a:cubicBezTo>
                  <a:cubicBezTo>
                    <a:pt x="56" y="143"/>
                    <a:pt x="58" y="145"/>
                    <a:pt x="60" y="145"/>
                  </a:cubicBezTo>
                  <a:cubicBezTo>
                    <a:pt x="121" y="145"/>
                    <a:pt x="121" y="145"/>
                    <a:pt x="121" y="145"/>
                  </a:cubicBezTo>
                  <a:cubicBezTo>
                    <a:pt x="124" y="145"/>
                    <a:pt x="126" y="143"/>
                    <a:pt x="126" y="141"/>
                  </a:cubicBezTo>
                  <a:cubicBezTo>
                    <a:pt x="126" y="139"/>
                    <a:pt x="124" y="137"/>
                    <a:pt x="121" y="137"/>
                  </a:cubicBezTo>
                  <a:close/>
                  <a:moveTo>
                    <a:pt x="121" y="107"/>
                  </a:moveTo>
                  <a:cubicBezTo>
                    <a:pt x="121" y="107"/>
                    <a:pt x="121" y="107"/>
                    <a:pt x="121" y="107"/>
                  </a:cubicBezTo>
                  <a:cubicBezTo>
                    <a:pt x="60" y="107"/>
                    <a:pt x="60" y="107"/>
                    <a:pt x="60" y="107"/>
                  </a:cubicBezTo>
                  <a:cubicBezTo>
                    <a:pt x="58" y="107"/>
                    <a:pt x="56" y="109"/>
                    <a:pt x="56" y="111"/>
                  </a:cubicBezTo>
                  <a:cubicBezTo>
                    <a:pt x="56" y="113"/>
                    <a:pt x="58" y="115"/>
                    <a:pt x="60" y="115"/>
                  </a:cubicBezTo>
                  <a:cubicBezTo>
                    <a:pt x="121" y="115"/>
                    <a:pt x="121" y="115"/>
                    <a:pt x="121" y="115"/>
                  </a:cubicBezTo>
                  <a:cubicBezTo>
                    <a:pt x="124" y="115"/>
                    <a:pt x="126" y="113"/>
                    <a:pt x="126" y="111"/>
                  </a:cubicBezTo>
                  <a:cubicBezTo>
                    <a:pt x="126" y="109"/>
                    <a:pt x="124" y="107"/>
                    <a:pt x="121" y="107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5181955" y="3524203"/>
            <a:ext cx="182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54233" y="3991839"/>
            <a:ext cx="50835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I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373329" y="4641445"/>
            <a:ext cx="1445342" cy="4277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2195F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ONE</a:t>
            </a:r>
            <a:endParaRPr lang="zh-CN" altLang="en-US" dirty="0">
              <a:solidFill>
                <a:srgbClr val="2195F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1533833"/>
            <a:ext cx="501445" cy="5324168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4"/>
          <a:stretch>
            <a:fillRect/>
          </a:stretch>
        </p:blipFill>
        <p:spPr>
          <a:xfrm>
            <a:off x="501445" y="1533834"/>
            <a:ext cx="6478356" cy="5324167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649923" y="1533833"/>
            <a:ext cx="7542077" cy="5324167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259871" y="1621381"/>
            <a:ext cx="43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POWERPOINT FOR YOU</a:t>
            </a:r>
            <a:endParaRPr lang="zh-CN" altLang="en-US" sz="2400">
              <a:solidFill>
                <a:srgbClr val="2195F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216966" y="2249129"/>
            <a:ext cx="6407991" cy="1570704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260538" y="2530575"/>
            <a:ext cx="6320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260538" y="2796638"/>
            <a:ext cx="63208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805850" y="3409008"/>
            <a:ext cx="1230222" cy="193121"/>
            <a:chOff x="7550704" y="3332169"/>
            <a:chExt cx="1230222" cy="193121"/>
          </a:xfrm>
        </p:grpSpPr>
        <p:sp>
          <p:nvSpPr>
            <p:cNvPr id="18" name="椭圆 17"/>
            <p:cNvSpPr/>
            <p:nvPr/>
          </p:nvSpPr>
          <p:spPr>
            <a:xfrm>
              <a:off x="75507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78964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82421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8587805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6259871" y="4304295"/>
            <a:ext cx="43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43434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POWERPOINT FOR YOU</a:t>
            </a:r>
            <a:endParaRPr lang="zh-CN" altLang="en-US" sz="2400">
              <a:solidFill>
                <a:srgbClr val="43434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216966" y="4792972"/>
            <a:ext cx="6407991" cy="1570704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5260538" y="5074418"/>
            <a:ext cx="6320846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260538" y="5340481"/>
            <a:ext cx="63208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high-end design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7805850" y="5952851"/>
            <a:ext cx="1230222" cy="193121"/>
            <a:chOff x="7550704" y="3332169"/>
            <a:chExt cx="1230222" cy="193121"/>
          </a:xfrm>
        </p:grpSpPr>
        <p:sp>
          <p:nvSpPr>
            <p:cNvPr id="28" name="椭圆 27"/>
            <p:cNvSpPr/>
            <p:nvPr/>
          </p:nvSpPr>
          <p:spPr>
            <a:xfrm>
              <a:off x="75507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78964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8242104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8587805" y="3332169"/>
              <a:ext cx="193121" cy="193121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7166"/>
            <a:ext cx="7905750" cy="5250834"/>
          </a:xfrm>
          <a:prstGeom prst="rect">
            <a:avLst/>
          </a:prstGeom>
        </p:spPr>
      </p:pic>
      <p:sp>
        <p:nvSpPr>
          <p:cNvPr id="11" name="流程图: 手动输入 10"/>
          <p:cNvSpPr/>
          <p:nvPr/>
        </p:nvSpPr>
        <p:spPr>
          <a:xfrm rot="16200000" flipH="1">
            <a:off x="5299383" y="-34617"/>
            <a:ext cx="5250834" cy="8534400"/>
          </a:xfrm>
          <a:prstGeom prst="flowChartManualInpu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548080" y="2033702"/>
            <a:ext cx="43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POWERPOINT FOR YOU</a:t>
            </a:r>
            <a:endParaRPr lang="zh-CN" altLang="en-US" sz="2400">
              <a:solidFill>
                <a:schemeClr val="bg1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graphicFrame>
        <p:nvGraphicFramePr>
          <p:cNvPr id="13" name="图表 12"/>
          <p:cNvGraphicFramePr/>
          <p:nvPr/>
        </p:nvGraphicFramePr>
        <p:xfrm>
          <a:off x="5191432" y="2830419"/>
          <a:ext cx="6607277" cy="40275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4295453" y="2512302"/>
            <a:ext cx="3723615" cy="3224821"/>
            <a:chOff x="975884" y="2099347"/>
            <a:chExt cx="4784327" cy="4143446"/>
          </a:xfrm>
        </p:grpSpPr>
        <p:grpSp>
          <p:nvGrpSpPr>
            <p:cNvPr id="11" name="组合 10"/>
            <p:cNvGrpSpPr/>
            <p:nvPr/>
          </p:nvGrpSpPr>
          <p:grpSpPr>
            <a:xfrm>
              <a:off x="2485074" y="2099347"/>
              <a:ext cx="1650969" cy="1650969"/>
              <a:chOff x="2485074" y="2099347"/>
              <a:chExt cx="1650969" cy="1650969"/>
            </a:xfrm>
          </p:grpSpPr>
          <p:sp>
            <p:nvSpPr>
              <p:cNvPr id="9" name="泪滴形 8"/>
              <p:cNvSpPr/>
              <p:nvPr/>
            </p:nvSpPr>
            <p:spPr>
              <a:xfrm rot="7991751">
                <a:off x="2485074" y="2099347"/>
                <a:ext cx="1650969" cy="1650969"/>
              </a:xfrm>
              <a:prstGeom prst="teardrop">
                <a:avLst/>
              </a:prstGeom>
              <a:solidFill>
                <a:srgbClr val="2195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椭圆 9"/>
              <p:cNvSpPr/>
              <p:nvPr/>
            </p:nvSpPr>
            <p:spPr>
              <a:xfrm>
                <a:off x="2801739" y="2416012"/>
                <a:ext cx="1017638" cy="101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 flipV="1">
              <a:off x="2485073" y="4591824"/>
              <a:ext cx="1650969" cy="1650969"/>
              <a:chOff x="2485074" y="2099347"/>
              <a:chExt cx="1650969" cy="1650969"/>
            </a:xfrm>
          </p:grpSpPr>
          <p:sp>
            <p:nvSpPr>
              <p:cNvPr id="13" name="泪滴形 12"/>
              <p:cNvSpPr/>
              <p:nvPr/>
            </p:nvSpPr>
            <p:spPr>
              <a:xfrm rot="7991751">
                <a:off x="2485074" y="2099347"/>
                <a:ext cx="1650969" cy="1650969"/>
              </a:xfrm>
              <a:prstGeom prst="teardrop">
                <a:avLst/>
              </a:prstGeom>
              <a:solidFill>
                <a:srgbClr val="2195F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2801739" y="2416012"/>
                <a:ext cx="1017638" cy="101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 rot="5400000" flipV="1">
              <a:off x="975884" y="3345586"/>
              <a:ext cx="1650969" cy="1650969"/>
              <a:chOff x="2485074" y="2099347"/>
              <a:chExt cx="1650969" cy="1650969"/>
            </a:xfrm>
          </p:grpSpPr>
          <p:sp>
            <p:nvSpPr>
              <p:cNvPr id="16" name="泪滴形 15"/>
              <p:cNvSpPr/>
              <p:nvPr/>
            </p:nvSpPr>
            <p:spPr>
              <a:xfrm rot="7991751">
                <a:off x="2485074" y="2099347"/>
                <a:ext cx="1650969" cy="1650969"/>
              </a:xfrm>
              <a:prstGeom prst="teardrop">
                <a:avLst/>
              </a:prstGeom>
              <a:solidFill>
                <a:srgbClr val="434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2801739" y="2416012"/>
                <a:ext cx="1017638" cy="101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16200000" flipH="1" flipV="1">
              <a:off x="4109242" y="3345586"/>
              <a:ext cx="1650969" cy="1650969"/>
              <a:chOff x="2485074" y="2099347"/>
              <a:chExt cx="1650969" cy="1650969"/>
            </a:xfrm>
          </p:grpSpPr>
          <p:sp>
            <p:nvSpPr>
              <p:cNvPr id="19" name="泪滴形 18"/>
              <p:cNvSpPr/>
              <p:nvPr/>
            </p:nvSpPr>
            <p:spPr>
              <a:xfrm rot="7991751">
                <a:off x="2485074" y="2099347"/>
                <a:ext cx="1650969" cy="1650969"/>
              </a:xfrm>
              <a:prstGeom prst="teardrop">
                <a:avLst/>
              </a:prstGeom>
              <a:solidFill>
                <a:srgbClr val="43434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椭圆 19"/>
              <p:cNvSpPr/>
              <p:nvPr/>
            </p:nvSpPr>
            <p:spPr>
              <a:xfrm>
                <a:off x="2801739" y="2416012"/>
                <a:ext cx="1017638" cy="101763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3200"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22" name="文本框 21"/>
          <p:cNvSpPr txBox="1"/>
          <p:nvPr/>
        </p:nvSpPr>
        <p:spPr>
          <a:xfrm>
            <a:off x="5856451" y="2923939"/>
            <a:ext cx="51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434343"/>
                </a:solidFill>
              </a:rPr>
              <a:t>01</a:t>
            </a:r>
            <a:endParaRPr lang="zh-CN" altLang="en-US" sz="2400">
              <a:solidFill>
                <a:srgbClr val="434343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7140567" y="3893879"/>
            <a:ext cx="51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434343"/>
                </a:solidFill>
              </a:rPr>
              <a:t>02</a:t>
            </a:r>
            <a:endParaRPr lang="zh-CN" altLang="en-US" sz="2400">
              <a:solidFill>
                <a:srgbClr val="434343"/>
              </a:solidFill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5856451" y="4863820"/>
            <a:ext cx="51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434343"/>
                </a:solidFill>
              </a:rPr>
              <a:t>03</a:t>
            </a:r>
            <a:endParaRPr lang="zh-CN" altLang="en-US" sz="2400">
              <a:solidFill>
                <a:srgbClr val="434343"/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4701653" y="3893879"/>
            <a:ext cx="51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434343"/>
                </a:solidFill>
              </a:rPr>
              <a:t>04</a:t>
            </a:r>
            <a:endParaRPr lang="zh-CN" altLang="en-US" sz="2400">
              <a:solidFill>
                <a:srgbClr val="434343"/>
              </a:solidFill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4368878" y="1693026"/>
            <a:ext cx="3480288" cy="649899"/>
            <a:chOff x="2192742" y="1627183"/>
            <a:chExt cx="3480288" cy="649899"/>
          </a:xfrm>
        </p:grpSpPr>
        <p:sp>
          <p:nvSpPr>
            <p:cNvPr id="27" name="文本框 26"/>
            <p:cNvSpPr txBox="1"/>
            <p:nvPr/>
          </p:nvSpPr>
          <p:spPr>
            <a:xfrm>
              <a:off x="3244326" y="1627183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2192742" y="1963150"/>
              <a:ext cx="348028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husk designer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368878" y="5843021"/>
            <a:ext cx="3480288" cy="649899"/>
            <a:chOff x="2192742" y="1627183"/>
            <a:chExt cx="3480288" cy="649899"/>
          </a:xfrm>
        </p:grpSpPr>
        <p:sp>
          <p:nvSpPr>
            <p:cNvPr id="31" name="文本框 30"/>
            <p:cNvSpPr txBox="1"/>
            <p:nvPr/>
          </p:nvSpPr>
          <p:spPr>
            <a:xfrm>
              <a:off x="3244326" y="1627183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2192742" y="1963150"/>
              <a:ext cx="348028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husk designer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8195249" y="3693470"/>
            <a:ext cx="3441228" cy="649899"/>
            <a:chOff x="2281230" y="1627183"/>
            <a:chExt cx="3441228" cy="649899"/>
          </a:xfrm>
        </p:grpSpPr>
        <p:sp>
          <p:nvSpPr>
            <p:cNvPr id="34" name="文本框 33"/>
            <p:cNvSpPr txBox="1"/>
            <p:nvPr/>
          </p:nvSpPr>
          <p:spPr>
            <a:xfrm>
              <a:off x="2300435" y="1627183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2281230" y="1963150"/>
              <a:ext cx="3441228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husk designer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78044" y="3716873"/>
            <a:ext cx="3446119" cy="649899"/>
            <a:chOff x="917229" y="1627183"/>
            <a:chExt cx="3446119" cy="649899"/>
          </a:xfrm>
        </p:grpSpPr>
        <p:sp>
          <p:nvSpPr>
            <p:cNvPr id="37" name="文本框 36"/>
            <p:cNvSpPr txBox="1"/>
            <p:nvPr/>
          </p:nvSpPr>
          <p:spPr>
            <a:xfrm>
              <a:off x="2986227" y="1627183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917229" y="1963150"/>
              <a:ext cx="34461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husk designer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9819" b="58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43000">
                <a:schemeClr val="bg1">
                  <a:alpha val="0"/>
                </a:schemeClr>
              </a:gs>
            </a:gsLst>
            <a:lin ang="81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93549" y="1181715"/>
            <a:ext cx="5604903" cy="4494571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Freeform 328"/>
          <p:cNvSpPr>
            <a:spLocks noEditPoints="1"/>
          </p:cNvSpPr>
          <p:nvPr/>
        </p:nvSpPr>
        <p:spPr bwMode="auto">
          <a:xfrm>
            <a:off x="5751388" y="2145515"/>
            <a:ext cx="689224" cy="809842"/>
          </a:xfrm>
          <a:custGeom>
            <a:avLst/>
            <a:gdLst>
              <a:gd name="T0" fmla="*/ 2318 h 2362"/>
              <a:gd name="T1" fmla="*/ 2318 h 2362"/>
              <a:gd name="T2" fmla="*/ 2318 h 2362"/>
              <a:gd name="T3" fmla="*/ 2318 h 2362"/>
              <a:gd name="T4" fmla="*/ 2318 h 2362"/>
              <a:gd name="T5" fmla="*/ 2318 h 2362"/>
              <a:gd name="T6" fmla="*/ 2318 h 2362"/>
              <a:gd name="T7" fmla="*/ 2318 h 2362"/>
              <a:gd name="T8" fmla="*/ 2318 h 2362"/>
              <a:gd name="T9" fmla="*/ 2318 h 2362"/>
              <a:gd name="T10" fmla="*/ 2318 h 2362"/>
              <a:gd name="T11" fmla="*/ 2318 h 2362"/>
              <a:gd name="T12" fmla="*/ 2318 h 2362"/>
              <a:gd name="T13" fmla="*/ 2318 h 2362"/>
              <a:gd name="T14" fmla="*/ 2318 h 2362"/>
              <a:gd name="T15" fmla="*/ 2318 h 2362"/>
              <a:gd name="T16" fmla="*/ 2318 h 2362"/>
              <a:gd name="T17" fmla="*/ 2318 h 2362"/>
              <a:gd name="T18" fmla="*/ 2318 h 2362"/>
              <a:gd name="T19" fmla="*/ 2318 h 2362"/>
              <a:gd name="T20" fmla="*/ 2318 h 2362"/>
              <a:gd name="T21" fmla="*/ 2318 h 2362"/>
              <a:gd name="T22" fmla="*/ 2318 h 2362"/>
              <a:gd name="T23" fmla="*/ 2318 h 2362"/>
              <a:gd name="T24" fmla="*/ 2318 h 2362"/>
              <a:gd name="T25" fmla="*/ 2318 h 2362"/>
              <a:gd name="T26" fmla="*/ 2318 h 2362"/>
              <a:gd name="T27" fmla="*/ 2318 h 2362"/>
              <a:gd name="T28" fmla="*/ 2318 h 2362"/>
              <a:gd name="T29" fmla="*/ 2318 h 2362"/>
              <a:gd name="T30" fmla="*/ 2318 h 2362"/>
              <a:gd name="T31" fmla="*/ 2318 h 2362"/>
              <a:gd name="T32" fmla="*/ 2318 h 2362"/>
              <a:gd name="T33" fmla="*/ 2318 h 2362"/>
              <a:gd name="T34" fmla="*/ 2318 h 2362"/>
              <a:gd name="T35" fmla="*/ 2318 h 2362"/>
              <a:gd name="T36" fmla="*/ 2318 h 2362"/>
              <a:gd name="T37" fmla="*/ 2318 h 2362"/>
              <a:gd name="T38" fmla="*/ 2318 h 2362"/>
              <a:gd name="T39" fmla="*/ 2318 h 2362"/>
              <a:gd name="T40" fmla="*/ 2318 h 2362"/>
              <a:gd name="T41" fmla="*/ 2318 h 2362"/>
              <a:gd name="T42" fmla="*/ 2318 h 2362"/>
              <a:gd name="T43" fmla="*/ 2318 h 2362"/>
              <a:gd name="T44" fmla="*/ 2318 h 2362"/>
              <a:gd name="T45" fmla="*/ 2318 h 2362"/>
              <a:gd name="T46" fmla="*/ 2318 h 2362"/>
              <a:gd name="T47" fmla="*/ 2318 h 2362"/>
              <a:gd name="T48" fmla="*/ 2318 h 2362"/>
              <a:gd name="T49" fmla="*/ 2318 h 2362"/>
              <a:gd name="T50" fmla="*/ 2318 h 2362"/>
              <a:gd name="T51" fmla="*/ 2318 h 2362"/>
              <a:gd name="T52" fmla="*/ 2318 h 2362"/>
              <a:gd name="T53" fmla="*/ 2318 h 2362"/>
              <a:gd name="T54" fmla="*/ 2318 h 2362"/>
              <a:gd name="T55" fmla="*/ 2318 h 2362"/>
              <a:gd name="T56" fmla="*/ 2318 h 2362"/>
              <a:gd name="T57" fmla="*/ 2318 h 2362"/>
              <a:gd name="T58" fmla="*/ 2318 h 2362"/>
              <a:gd name="T59" fmla="*/ 2318 h 2362"/>
              <a:gd name="T60" fmla="*/ 2318 h 2362"/>
              <a:gd name="T61" fmla="*/ 2318 h 2362"/>
              <a:gd name="T62" fmla="*/ 2318 h 2362"/>
              <a:gd name="T63" fmla="*/ 2318 h 2362"/>
              <a:gd name="T64" fmla="*/ 2318 h 2362"/>
              <a:gd name="T65" fmla="*/ 2318 h 2362"/>
              <a:gd name="T66" fmla="*/ 2318 h 2362"/>
              <a:gd name="T67" fmla="*/ 2318 h 2362"/>
              <a:gd name="T68" fmla="*/ 2318 h 2362"/>
              <a:gd name="T69" fmla="*/ 2318 h 2362"/>
              <a:gd name="T70" fmla="*/ 2318 h 2362"/>
              <a:gd name="T71" fmla="*/ 2318 h 2362"/>
              <a:gd name="T72" fmla="*/ 2318 h 2362"/>
              <a:gd name="T73" fmla="*/ 2318 h 2362"/>
              <a:gd name="T74" fmla="*/ 2318 h 2362"/>
              <a:gd name="T75" fmla="*/ 2318 h 2362"/>
              <a:gd name="T76" fmla="*/ 2318 h 2362"/>
              <a:gd name="T77" fmla="*/ 2318 h 2362"/>
              <a:gd name="T78" fmla="*/ 2318 h 2362"/>
              <a:gd name="T79" fmla="*/ 2318 h 2362"/>
              <a:gd name="T80" fmla="*/ 2318 h 2362"/>
              <a:gd name="T81" fmla="*/ 2318 h 2362"/>
              <a:gd name="T82" fmla="*/ 2318 h 2362"/>
              <a:gd name="T83" fmla="*/ 2318 h 2362"/>
              <a:gd name="T84" fmla="*/ 2318 h 2362"/>
              <a:gd name="T85" fmla="*/ 2318 h 2362"/>
              <a:gd name="T86" fmla="*/ 2318 h 2362"/>
              <a:gd name="T87" fmla="*/ 2318 h 23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60" h="188">
                <a:moveTo>
                  <a:pt x="39" y="104"/>
                </a:moveTo>
                <a:cubicBezTo>
                  <a:pt x="35" y="104"/>
                  <a:pt x="32" y="107"/>
                  <a:pt x="32" y="111"/>
                </a:cubicBezTo>
                <a:cubicBezTo>
                  <a:pt x="32" y="115"/>
                  <a:pt x="35" y="118"/>
                  <a:pt x="39" y="118"/>
                </a:cubicBezTo>
                <a:cubicBezTo>
                  <a:pt x="43" y="118"/>
                  <a:pt x="46" y="115"/>
                  <a:pt x="46" y="111"/>
                </a:cubicBezTo>
                <a:cubicBezTo>
                  <a:pt x="46" y="107"/>
                  <a:pt x="43" y="104"/>
                  <a:pt x="39" y="104"/>
                </a:cubicBezTo>
                <a:close/>
                <a:moveTo>
                  <a:pt x="39" y="134"/>
                </a:moveTo>
                <a:cubicBezTo>
                  <a:pt x="39" y="134"/>
                  <a:pt x="39" y="134"/>
                  <a:pt x="39" y="134"/>
                </a:cubicBezTo>
                <a:cubicBezTo>
                  <a:pt x="35" y="134"/>
                  <a:pt x="32" y="137"/>
                  <a:pt x="32" y="141"/>
                </a:cubicBezTo>
                <a:cubicBezTo>
                  <a:pt x="32" y="145"/>
                  <a:pt x="35" y="148"/>
                  <a:pt x="39" y="148"/>
                </a:cubicBezTo>
                <a:cubicBezTo>
                  <a:pt x="43" y="148"/>
                  <a:pt x="46" y="145"/>
                  <a:pt x="46" y="141"/>
                </a:cubicBezTo>
                <a:cubicBezTo>
                  <a:pt x="46" y="137"/>
                  <a:pt x="43" y="134"/>
                  <a:pt x="39" y="134"/>
                </a:cubicBezTo>
                <a:close/>
                <a:moveTo>
                  <a:pt x="39" y="74"/>
                </a:moveTo>
                <a:cubicBezTo>
                  <a:pt x="39" y="74"/>
                  <a:pt x="39" y="74"/>
                  <a:pt x="39" y="74"/>
                </a:cubicBezTo>
                <a:cubicBezTo>
                  <a:pt x="35" y="74"/>
                  <a:pt x="32" y="77"/>
                  <a:pt x="32" y="81"/>
                </a:cubicBezTo>
                <a:cubicBezTo>
                  <a:pt x="32" y="85"/>
                  <a:pt x="35" y="88"/>
                  <a:pt x="39" y="88"/>
                </a:cubicBezTo>
                <a:cubicBezTo>
                  <a:pt x="43" y="88"/>
                  <a:pt x="46" y="85"/>
                  <a:pt x="46" y="81"/>
                </a:cubicBezTo>
                <a:cubicBezTo>
                  <a:pt x="46" y="77"/>
                  <a:pt x="43" y="74"/>
                  <a:pt x="39" y="74"/>
                </a:cubicBezTo>
                <a:close/>
                <a:moveTo>
                  <a:pt x="121" y="77"/>
                </a:moveTo>
                <a:cubicBezTo>
                  <a:pt x="121" y="77"/>
                  <a:pt x="121" y="77"/>
                  <a:pt x="121" y="77"/>
                </a:cubicBezTo>
                <a:cubicBezTo>
                  <a:pt x="60" y="77"/>
                  <a:pt x="60" y="77"/>
                  <a:pt x="60" y="77"/>
                </a:cubicBezTo>
                <a:cubicBezTo>
                  <a:pt x="58" y="77"/>
                  <a:pt x="56" y="79"/>
                  <a:pt x="56" y="81"/>
                </a:cubicBezTo>
                <a:cubicBezTo>
                  <a:pt x="56" y="84"/>
                  <a:pt x="58" y="86"/>
                  <a:pt x="60" y="86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4" y="86"/>
                  <a:pt x="126" y="84"/>
                  <a:pt x="126" y="81"/>
                </a:cubicBezTo>
                <a:cubicBezTo>
                  <a:pt x="126" y="79"/>
                  <a:pt x="124" y="77"/>
                  <a:pt x="121" y="77"/>
                </a:cubicBezTo>
                <a:close/>
                <a:moveTo>
                  <a:pt x="153" y="30"/>
                </a:moveTo>
                <a:cubicBezTo>
                  <a:pt x="153" y="30"/>
                  <a:pt x="153" y="30"/>
                  <a:pt x="153" y="30"/>
                </a:cubicBezTo>
                <a:cubicBezTo>
                  <a:pt x="134" y="30"/>
                  <a:pt x="134" y="30"/>
                  <a:pt x="134" y="30"/>
                </a:cubicBezTo>
                <a:cubicBezTo>
                  <a:pt x="134" y="26"/>
                  <a:pt x="134" y="26"/>
                  <a:pt x="134" y="26"/>
                </a:cubicBezTo>
                <a:cubicBezTo>
                  <a:pt x="134" y="24"/>
                  <a:pt x="132" y="22"/>
                  <a:pt x="130" y="22"/>
                </a:cubicBezTo>
                <a:cubicBezTo>
                  <a:pt x="107" y="22"/>
                  <a:pt x="107" y="22"/>
                  <a:pt x="107" y="22"/>
                </a:cubicBezTo>
                <a:cubicBezTo>
                  <a:pt x="106" y="17"/>
                  <a:pt x="103" y="12"/>
                  <a:pt x="100" y="9"/>
                </a:cubicBezTo>
                <a:cubicBezTo>
                  <a:pt x="95" y="4"/>
                  <a:pt x="88" y="0"/>
                  <a:pt x="80" y="0"/>
                </a:cubicBezTo>
                <a:cubicBezTo>
                  <a:pt x="80" y="0"/>
                  <a:pt x="80" y="0"/>
                  <a:pt x="80" y="0"/>
                </a:cubicBezTo>
                <a:cubicBezTo>
                  <a:pt x="73" y="0"/>
                  <a:pt x="66" y="4"/>
                  <a:pt x="61" y="9"/>
                </a:cubicBezTo>
                <a:cubicBezTo>
                  <a:pt x="57" y="12"/>
                  <a:pt x="55" y="17"/>
                  <a:pt x="53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28" y="22"/>
                  <a:pt x="27" y="24"/>
                  <a:pt x="27" y="26"/>
                </a:cubicBezTo>
                <a:cubicBezTo>
                  <a:pt x="27" y="30"/>
                  <a:pt x="27" y="30"/>
                  <a:pt x="2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3" y="30"/>
                  <a:pt x="0" y="33"/>
                  <a:pt x="0" y="37"/>
                </a:cubicBezTo>
                <a:cubicBezTo>
                  <a:pt x="0" y="181"/>
                  <a:pt x="0" y="181"/>
                  <a:pt x="0" y="181"/>
                </a:cubicBezTo>
                <a:cubicBezTo>
                  <a:pt x="0" y="185"/>
                  <a:pt x="3" y="188"/>
                  <a:pt x="7" y="188"/>
                </a:cubicBezTo>
                <a:cubicBezTo>
                  <a:pt x="153" y="188"/>
                  <a:pt x="153" y="188"/>
                  <a:pt x="153" y="188"/>
                </a:cubicBezTo>
                <a:cubicBezTo>
                  <a:pt x="157" y="188"/>
                  <a:pt x="160" y="185"/>
                  <a:pt x="160" y="181"/>
                </a:cubicBezTo>
                <a:cubicBezTo>
                  <a:pt x="160" y="37"/>
                  <a:pt x="160" y="37"/>
                  <a:pt x="160" y="37"/>
                </a:cubicBezTo>
                <a:cubicBezTo>
                  <a:pt x="160" y="33"/>
                  <a:pt x="157" y="30"/>
                  <a:pt x="153" y="30"/>
                </a:cubicBezTo>
                <a:close/>
                <a:moveTo>
                  <a:pt x="67" y="15"/>
                </a:moveTo>
                <a:cubicBezTo>
                  <a:pt x="67" y="15"/>
                  <a:pt x="67" y="15"/>
                  <a:pt x="67" y="15"/>
                </a:cubicBezTo>
                <a:cubicBezTo>
                  <a:pt x="70" y="11"/>
                  <a:pt x="75" y="9"/>
                  <a:pt x="80" y="9"/>
                </a:cubicBezTo>
                <a:cubicBezTo>
                  <a:pt x="80" y="9"/>
                  <a:pt x="80" y="9"/>
                  <a:pt x="80" y="9"/>
                </a:cubicBezTo>
                <a:cubicBezTo>
                  <a:pt x="86" y="9"/>
                  <a:pt x="90" y="11"/>
                  <a:pt x="94" y="15"/>
                </a:cubicBezTo>
                <a:cubicBezTo>
                  <a:pt x="96" y="17"/>
                  <a:pt x="97" y="19"/>
                  <a:pt x="98" y="22"/>
                </a:cubicBezTo>
                <a:cubicBezTo>
                  <a:pt x="62" y="22"/>
                  <a:pt x="62" y="22"/>
                  <a:pt x="62" y="22"/>
                </a:cubicBezTo>
                <a:cubicBezTo>
                  <a:pt x="63" y="19"/>
                  <a:pt x="65" y="17"/>
                  <a:pt x="67" y="15"/>
                </a:cubicBezTo>
                <a:close/>
                <a:moveTo>
                  <a:pt x="35" y="30"/>
                </a:moveTo>
                <a:cubicBezTo>
                  <a:pt x="35" y="30"/>
                  <a:pt x="35" y="30"/>
                  <a:pt x="35" y="30"/>
                </a:cubicBezTo>
                <a:cubicBezTo>
                  <a:pt x="126" y="30"/>
                  <a:pt x="126" y="30"/>
                  <a:pt x="126" y="30"/>
                </a:cubicBezTo>
                <a:cubicBezTo>
                  <a:pt x="126" y="43"/>
                  <a:pt x="126" y="43"/>
                  <a:pt x="126" y="43"/>
                </a:cubicBezTo>
                <a:cubicBezTo>
                  <a:pt x="35" y="43"/>
                  <a:pt x="35" y="43"/>
                  <a:pt x="35" y="43"/>
                </a:cubicBezTo>
                <a:cubicBezTo>
                  <a:pt x="35" y="30"/>
                  <a:pt x="35" y="30"/>
                  <a:pt x="35" y="30"/>
                </a:cubicBezTo>
                <a:close/>
                <a:moveTo>
                  <a:pt x="146" y="174"/>
                </a:moveTo>
                <a:cubicBezTo>
                  <a:pt x="146" y="174"/>
                  <a:pt x="146" y="174"/>
                  <a:pt x="146" y="174"/>
                </a:cubicBezTo>
                <a:cubicBezTo>
                  <a:pt x="14" y="174"/>
                  <a:pt x="14" y="174"/>
                  <a:pt x="14" y="174"/>
                </a:cubicBezTo>
                <a:cubicBezTo>
                  <a:pt x="14" y="44"/>
                  <a:pt x="14" y="44"/>
                  <a:pt x="14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48"/>
                  <a:pt x="27" y="48"/>
                  <a:pt x="27" y="48"/>
                </a:cubicBezTo>
                <a:cubicBezTo>
                  <a:pt x="27" y="50"/>
                  <a:pt x="28" y="52"/>
                  <a:pt x="31" y="52"/>
                </a:cubicBezTo>
                <a:cubicBezTo>
                  <a:pt x="130" y="52"/>
                  <a:pt x="130" y="52"/>
                  <a:pt x="130" y="52"/>
                </a:cubicBezTo>
                <a:cubicBezTo>
                  <a:pt x="132" y="52"/>
                  <a:pt x="134" y="50"/>
                  <a:pt x="134" y="48"/>
                </a:cubicBezTo>
                <a:cubicBezTo>
                  <a:pt x="134" y="44"/>
                  <a:pt x="134" y="44"/>
                  <a:pt x="134" y="44"/>
                </a:cubicBezTo>
                <a:cubicBezTo>
                  <a:pt x="146" y="44"/>
                  <a:pt x="146" y="44"/>
                  <a:pt x="146" y="44"/>
                </a:cubicBezTo>
                <a:cubicBezTo>
                  <a:pt x="146" y="174"/>
                  <a:pt x="146" y="174"/>
                  <a:pt x="146" y="174"/>
                </a:cubicBezTo>
                <a:close/>
                <a:moveTo>
                  <a:pt x="121" y="137"/>
                </a:moveTo>
                <a:cubicBezTo>
                  <a:pt x="121" y="137"/>
                  <a:pt x="121" y="137"/>
                  <a:pt x="121" y="137"/>
                </a:cubicBezTo>
                <a:cubicBezTo>
                  <a:pt x="60" y="137"/>
                  <a:pt x="60" y="137"/>
                  <a:pt x="60" y="137"/>
                </a:cubicBezTo>
                <a:cubicBezTo>
                  <a:pt x="58" y="137"/>
                  <a:pt x="56" y="139"/>
                  <a:pt x="56" y="141"/>
                </a:cubicBezTo>
                <a:cubicBezTo>
                  <a:pt x="56" y="143"/>
                  <a:pt x="58" y="145"/>
                  <a:pt x="60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4" y="145"/>
                  <a:pt x="126" y="143"/>
                  <a:pt x="126" y="141"/>
                </a:cubicBezTo>
                <a:cubicBezTo>
                  <a:pt x="126" y="139"/>
                  <a:pt x="124" y="137"/>
                  <a:pt x="121" y="137"/>
                </a:cubicBezTo>
                <a:close/>
                <a:moveTo>
                  <a:pt x="121" y="107"/>
                </a:moveTo>
                <a:cubicBezTo>
                  <a:pt x="121" y="107"/>
                  <a:pt x="121" y="107"/>
                  <a:pt x="121" y="107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7"/>
                  <a:pt x="56" y="109"/>
                  <a:pt x="56" y="111"/>
                </a:cubicBezTo>
                <a:cubicBezTo>
                  <a:pt x="56" y="113"/>
                  <a:pt x="58" y="115"/>
                  <a:pt x="60" y="115"/>
                </a:cubicBezTo>
                <a:cubicBezTo>
                  <a:pt x="121" y="115"/>
                  <a:pt x="121" y="115"/>
                  <a:pt x="121" y="115"/>
                </a:cubicBezTo>
                <a:cubicBezTo>
                  <a:pt x="124" y="115"/>
                  <a:pt x="126" y="113"/>
                  <a:pt x="126" y="111"/>
                </a:cubicBezTo>
                <a:cubicBezTo>
                  <a:pt x="126" y="109"/>
                  <a:pt x="124" y="107"/>
                  <a:pt x="121" y="107"/>
                </a:cubicBezTo>
                <a:close/>
              </a:path>
            </a:pathLst>
          </a:custGeom>
          <a:solidFill>
            <a:srgbClr val="2195F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7" name="文本框 26"/>
          <p:cNvSpPr txBox="1"/>
          <p:nvPr/>
        </p:nvSpPr>
        <p:spPr>
          <a:xfrm>
            <a:off x="5181955" y="3524203"/>
            <a:ext cx="1828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554233" y="3991839"/>
            <a:ext cx="5083535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production I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5373329" y="4641445"/>
            <a:ext cx="1445342" cy="427703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>
                <a:solidFill>
                  <a:srgbClr val="2195F3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PART TWO</a:t>
            </a:r>
            <a:endParaRPr lang="zh-CN" altLang="en-US" dirty="0">
              <a:solidFill>
                <a:srgbClr val="2195F3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5338967" y="1788853"/>
            <a:ext cx="1514066" cy="1523168"/>
            <a:chOff x="4164741" y="4036970"/>
            <a:chExt cx="1088923" cy="1095469"/>
          </a:xfrm>
        </p:grpSpPr>
        <p:sp>
          <p:nvSpPr>
            <p:cNvPr id="12" name="矩形 11"/>
            <p:cNvSpPr/>
            <p:nvPr/>
          </p:nvSpPr>
          <p:spPr>
            <a:xfrm>
              <a:off x="4164741" y="4036970"/>
              <a:ext cx="1088923" cy="10954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Freeform 351"/>
            <p:cNvSpPr>
              <a:spLocks noEditPoints="1"/>
            </p:cNvSpPr>
            <p:nvPr/>
          </p:nvSpPr>
          <p:spPr bwMode="auto">
            <a:xfrm>
              <a:off x="4434505" y="4312073"/>
              <a:ext cx="549395" cy="545262"/>
            </a:xfrm>
            <a:custGeom>
              <a:avLst/>
              <a:gdLst>
                <a:gd name="T0" fmla="*/ 2318 h 2362"/>
                <a:gd name="T1" fmla="*/ 2318 h 2362"/>
                <a:gd name="T2" fmla="*/ 2318 h 2362"/>
                <a:gd name="T3" fmla="*/ 2318 h 2362"/>
                <a:gd name="T4" fmla="*/ 2318 h 2362"/>
                <a:gd name="T5" fmla="*/ 2318 h 2362"/>
                <a:gd name="T6" fmla="*/ 2318 h 2362"/>
                <a:gd name="T7" fmla="*/ 2318 h 2362"/>
                <a:gd name="T8" fmla="*/ 2318 h 2362"/>
                <a:gd name="T9" fmla="*/ 2318 h 2362"/>
                <a:gd name="T10" fmla="*/ 2318 h 2362"/>
                <a:gd name="T11" fmla="*/ 2318 h 2362"/>
                <a:gd name="T12" fmla="*/ 2318 h 2362"/>
                <a:gd name="T13" fmla="*/ 2318 h 2362"/>
                <a:gd name="T14" fmla="*/ 2318 h 2362"/>
                <a:gd name="T15" fmla="*/ 2318 h 2362"/>
                <a:gd name="T16" fmla="*/ 2318 h 2362"/>
                <a:gd name="T17" fmla="*/ 2318 h 2362"/>
                <a:gd name="T18" fmla="*/ 2318 h 2362"/>
                <a:gd name="T19" fmla="*/ 2318 h 2362"/>
                <a:gd name="T20" fmla="*/ 2318 h 2362"/>
                <a:gd name="T21" fmla="*/ 2318 h 2362"/>
                <a:gd name="T22" fmla="*/ 2318 h 2362"/>
                <a:gd name="T23" fmla="*/ 2318 h 2362"/>
                <a:gd name="T24" fmla="*/ 2318 h 2362"/>
                <a:gd name="T25" fmla="*/ 2318 h 2362"/>
                <a:gd name="T26" fmla="*/ 2318 h 2362"/>
                <a:gd name="T27" fmla="*/ 2318 h 2362"/>
                <a:gd name="T28" fmla="*/ 2318 h 2362"/>
                <a:gd name="T29" fmla="*/ 2318 h 2362"/>
                <a:gd name="T30" fmla="*/ 2318 h 2362"/>
                <a:gd name="T31" fmla="*/ 2318 h 2362"/>
                <a:gd name="T32" fmla="*/ 2318 h 2362"/>
                <a:gd name="T33" fmla="*/ 2318 h 2362"/>
                <a:gd name="T34" fmla="*/ 2318 h 2362"/>
                <a:gd name="T35" fmla="*/ 2318 h 2362"/>
                <a:gd name="T36" fmla="*/ 2318 h 2362"/>
                <a:gd name="T37" fmla="*/ 2318 h 2362"/>
                <a:gd name="T38" fmla="*/ 2318 h 2362"/>
                <a:gd name="T39" fmla="*/ 2318 h 2362"/>
                <a:gd name="T40" fmla="*/ 2318 h 2362"/>
                <a:gd name="T41" fmla="*/ 2318 h 2362"/>
                <a:gd name="T42" fmla="*/ 2318 h 2362"/>
                <a:gd name="T43" fmla="*/ 2318 h 2362"/>
                <a:gd name="T44" fmla="*/ 2318 h 2362"/>
                <a:gd name="T45" fmla="*/ 2318 h 2362"/>
                <a:gd name="T46" fmla="*/ 2318 h 2362"/>
                <a:gd name="T47" fmla="*/ 2318 h 2362"/>
                <a:gd name="T48" fmla="*/ 2318 h 2362"/>
                <a:gd name="T49" fmla="*/ 2318 h 2362"/>
                <a:gd name="T50" fmla="*/ 2318 h 2362"/>
                <a:gd name="T51" fmla="*/ 2318 h 2362"/>
                <a:gd name="T52" fmla="*/ 2318 h 2362"/>
                <a:gd name="T53" fmla="*/ 2318 h 2362"/>
                <a:gd name="T54" fmla="*/ 2318 h 2362"/>
                <a:gd name="T55" fmla="*/ 2318 h 2362"/>
                <a:gd name="T56" fmla="*/ 2318 h 2362"/>
                <a:gd name="T57" fmla="*/ 2318 h 2362"/>
                <a:gd name="T58" fmla="*/ 2318 h 2362"/>
                <a:gd name="T59" fmla="*/ 2318 h 2362"/>
                <a:gd name="T60" fmla="*/ 2318 h 2362"/>
                <a:gd name="T61" fmla="*/ 2318 h 2362"/>
                <a:gd name="T62" fmla="*/ 2318 h 2362"/>
                <a:gd name="T63" fmla="*/ 2318 h 2362"/>
                <a:gd name="T64" fmla="*/ 2318 h 2362"/>
                <a:gd name="T65" fmla="*/ 2318 h 2362"/>
                <a:gd name="T66" fmla="*/ 2318 h 2362"/>
                <a:gd name="T67" fmla="*/ 2318 h 2362"/>
                <a:gd name="T68" fmla="*/ 2318 h 2362"/>
                <a:gd name="T69" fmla="*/ 2318 h 2362"/>
                <a:gd name="T70" fmla="*/ 2318 h 2362"/>
                <a:gd name="T71" fmla="*/ 2318 h 2362"/>
                <a:gd name="T72" fmla="*/ 2318 h 2362"/>
                <a:gd name="T73" fmla="*/ 2318 h 2362"/>
                <a:gd name="T74" fmla="*/ 2318 h 2362"/>
                <a:gd name="T75" fmla="*/ 2318 h 2362"/>
                <a:gd name="T76" fmla="*/ 2318 h 2362"/>
                <a:gd name="T77" fmla="*/ 2318 h 2362"/>
                <a:gd name="T78" fmla="*/ 2318 h 2362"/>
                <a:gd name="T79" fmla="*/ 2318 h 2362"/>
                <a:gd name="T80" fmla="*/ 2318 h 2362"/>
                <a:gd name="T81" fmla="*/ 2318 h 2362"/>
                <a:gd name="T82" fmla="*/ 2318 h 2362"/>
                <a:gd name="T83" fmla="*/ 2318 h 2362"/>
                <a:gd name="T84" fmla="*/ 2318 h 2362"/>
                <a:gd name="T85" fmla="*/ 2318 h 2362"/>
                <a:gd name="T86" fmla="*/ 2318 h 2362"/>
                <a:gd name="T87" fmla="*/ 2318 h 2362"/>
                <a:gd name="T88" fmla="*/ 2318 h 2362"/>
                <a:gd name="T89" fmla="*/ 2318 h 2362"/>
                <a:gd name="T90" fmla="*/ 2318 h 2362"/>
                <a:gd name="T91" fmla="*/ 2318 h 2362"/>
                <a:gd name="T92" fmla="*/ 2318 h 2362"/>
                <a:gd name="T93" fmla="*/ 2318 h 2362"/>
                <a:gd name="T94" fmla="*/ 2318 h 2362"/>
                <a:gd name="T95" fmla="*/ 2318 h 2362"/>
                <a:gd name="T96" fmla="*/ 2318 h 2362"/>
                <a:gd name="T97" fmla="*/ 2318 h 2362"/>
                <a:gd name="T98" fmla="*/ 2318 h 2362"/>
                <a:gd name="T99" fmla="*/ 2318 h 2362"/>
                <a:gd name="T100" fmla="*/ 2318 h 2362"/>
                <a:gd name="T101" fmla="*/ 2318 h 2362"/>
                <a:gd name="T102" fmla="*/ 2318 h 2362"/>
                <a:gd name="T103" fmla="*/ 2318 h 2362"/>
                <a:gd name="T104" fmla="*/ 2318 h 2362"/>
                <a:gd name="T105" fmla="*/ 2318 h 2362"/>
                <a:gd name="T106" fmla="*/ 2318 h 2362"/>
                <a:gd name="T107" fmla="*/ 2318 h 2362"/>
                <a:gd name="T108" fmla="*/ 2318 h 2362"/>
                <a:gd name="T109" fmla="*/ 2318 h 2362"/>
                <a:gd name="T110" fmla="*/ 2318 h 2362"/>
                <a:gd name="T111" fmla="*/ 2318 h 2362"/>
                <a:gd name="T112" fmla="*/ 2318 h 2362"/>
                <a:gd name="T113" fmla="*/ 2318 h 2362"/>
                <a:gd name="T114" fmla="*/ 2318 h 2362"/>
                <a:gd name="T115" fmla="*/ 2318 h 2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8" h="177">
                  <a:moveTo>
                    <a:pt x="174" y="169"/>
                  </a:moveTo>
                  <a:cubicBezTo>
                    <a:pt x="9" y="169"/>
                    <a:pt x="9" y="169"/>
                    <a:pt x="9" y="169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5"/>
                    <a:pt x="2" y="177"/>
                    <a:pt x="5" y="177"/>
                  </a:cubicBezTo>
                  <a:cubicBezTo>
                    <a:pt x="174" y="177"/>
                    <a:pt x="174" y="177"/>
                    <a:pt x="174" y="177"/>
                  </a:cubicBezTo>
                  <a:cubicBezTo>
                    <a:pt x="176" y="177"/>
                    <a:pt x="178" y="175"/>
                    <a:pt x="178" y="173"/>
                  </a:cubicBezTo>
                  <a:cubicBezTo>
                    <a:pt x="178" y="171"/>
                    <a:pt x="176" y="169"/>
                    <a:pt x="174" y="169"/>
                  </a:cubicBezTo>
                  <a:close/>
                  <a:moveTo>
                    <a:pt x="79" y="162"/>
                  </a:moveTo>
                  <a:cubicBezTo>
                    <a:pt x="79" y="162"/>
                    <a:pt x="79" y="162"/>
                    <a:pt x="79" y="162"/>
                  </a:cubicBezTo>
                  <a:cubicBezTo>
                    <a:pt x="110" y="162"/>
                    <a:pt x="110" y="162"/>
                    <a:pt x="110" y="162"/>
                  </a:cubicBezTo>
                  <a:cubicBezTo>
                    <a:pt x="114" y="162"/>
                    <a:pt x="117" y="159"/>
                    <a:pt x="117" y="155"/>
                  </a:cubicBezTo>
                  <a:cubicBezTo>
                    <a:pt x="117" y="16"/>
                    <a:pt x="117" y="16"/>
                    <a:pt x="117" y="16"/>
                  </a:cubicBezTo>
                  <a:cubicBezTo>
                    <a:pt x="117" y="12"/>
                    <a:pt x="114" y="9"/>
                    <a:pt x="110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5" y="9"/>
                    <a:pt x="72" y="12"/>
                    <a:pt x="72" y="16"/>
                  </a:cubicBezTo>
                  <a:cubicBezTo>
                    <a:pt x="72" y="155"/>
                    <a:pt x="72" y="155"/>
                    <a:pt x="72" y="155"/>
                  </a:cubicBezTo>
                  <a:cubicBezTo>
                    <a:pt x="72" y="159"/>
                    <a:pt x="75" y="162"/>
                    <a:pt x="79" y="162"/>
                  </a:cubicBezTo>
                  <a:close/>
                  <a:moveTo>
                    <a:pt x="86" y="23"/>
                  </a:moveTo>
                  <a:cubicBezTo>
                    <a:pt x="86" y="23"/>
                    <a:pt x="86" y="23"/>
                    <a:pt x="86" y="23"/>
                  </a:cubicBezTo>
                  <a:cubicBezTo>
                    <a:pt x="103" y="23"/>
                    <a:pt x="103" y="23"/>
                    <a:pt x="103" y="23"/>
                  </a:cubicBezTo>
                  <a:cubicBezTo>
                    <a:pt x="103" y="148"/>
                    <a:pt x="103" y="148"/>
                    <a:pt x="103" y="148"/>
                  </a:cubicBezTo>
                  <a:cubicBezTo>
                    <a:pt x="86" y="148"/>
                    <a:pt x="86" y="148"/>
                    <a:pt x="86" y="148"/>
                  </a:cubicBezTo>
                  <a:cubicBezTo>
                    <a:pt x="86" y="23"/>
                    <a:pt x="86" y="23"/>
                    <a:pt x="86" y="23"/>
                  </a:cubicBezTo>
                  <a:close/>
                  <a:moveTo>
                    <a:pt x="24" y="162"/>
                  </a:moveTo>
                  <a:cubicBezTo>
                    <a:pt x="24" y="162"/>
                    <a:pt x="24" y="162"/>
                    <a:pt x="24" y="162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60" y="162"/>
                    <a:pt x="63" y="159"/>
                    <a:pt x="63" y="155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2"/>
                    <a:pt x="60" y="99"/>
                    <a:pt x="56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0" y="99"/>
                    <a:pt x="17" y="102"/>
                    <a:pt x="17" y="106"/>
                  </a:cubicBezTo>
                  <a:cubicBezTo>
                    <a:pt x="17" y="155"/>
                    <a:pt x="17" y="155"/>
                    <a:pt x="17" y="155"/>
                  </a:cubicBezTo>
                  <a:cubicBezTo>
                    <a:pt x="17" y="159"/>
                    <a:pt x="20" y="162"/>
                    <a:pt x="24" y="162"/>
                  </a:cubicBezTo>
                  <a:close/>
                  <a:moveTo>
                    <a:pt x="31" y="113"/>
                  </a:moveTo>
                  <a:cubicBezTo>
                    <a:pt x="31" y="113"/>
                    <a:pt x="31" y="113"/>
                    <a:pt x="31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49" y="148"/>
                    <a:pt x="49" y="148"/>
                    <a:pt x="49" y="148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13"/>
                    <a:pt x="31" y="113"/>
                    <a:pt x="31" y="113"/>
                  </a:cubicBezTo>
                  <a:close/>
                  <a:moveTo>
                    <a:pt x="133" y="162"/>
                  </a:moveTo>
                  <a:cubicBezTo>
                    <a:pt x="133" y="162"/>
                    <a:pt x="133" y="162"/>
                    <a:pt x="133" y="162"/>
                  </a:cubicBezTo>
                  <a:cubicBezTo>
                    <a:pt x="164" y="162"/>
                    <a:pt x="164" y="162"/>
                    <a:pt x="164" y="162"/>
                  </a:cubicBezTo>
                  <a:cubicBezTo>
                    <a:pt x="168" y="162"/>
                    <a:pt x="171" y="159"/>
                    <a:pt x="171" y="155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1" y="50"/>
                    <a:pt x="168" y="47"/>
                    <a:pt x="164" y="47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129" y="47"/>
                    <a:pt x="126" y="50"/>
                    <a:pt x="126" y="54"/>
                  </a:cubicBezTo>
                  <a:cubicBezTo>
                    <a:pt x="126" y="155"/>
                    <a:pt x="126" y="155"/>
                    <a:pt x="126" y="155"/>
                  </a:cubicBezTo>
                  <a:cubicBezTo>
                    <a:pt x="126" y="159"/>
                    <a:pt x="129" y="162"/>
                    <a:pt x="133" y="162"/>
                  </a:cubicBezTo>
                  <a:close/>
                  <a:moveTo>
                    <a:pt x="140" y="61"/>
                  </a:moveTo>
                  <a:cubicBezTo>
                    <a:pt x="140" y="61"/>
                    <a:pt x="140" y="61"/>
                    <a:pt x="140" y="61"/>
                  </a:cubicBezTo>
                  <a:cubicBezTo>
                    <a:pt x="157" y="61"/>
                    <a:pt x="157" y="61"/>
                    <a:pt x="157" y="61"/>
                  </a:cubicBezTo>
                  <a:cubicBezTo>
                    <a:pt x="157" y="148"/>
                    <a:pt x="157" y="148"/>
                    <a:pt x="157" y="148"/>
                  </a:cubicBezTo>
                  <a:cubicBezTo>
                    <a:pt x="140" y="148"/>
                    <a:pt x="140" y="148"/>
                    <a:pt x="140" y="148"/>
                  </a:cubicBezTo>
                  <a:cubicBezTo>
                    <a:pt x="140" y="61"/>
                    <a:pt x="140" y="61"/>
                    <a:pt x="140" y="61"/>
                  </a:cubicBezTo>
                  <a:close/>
                </a:path>
              </a:pathLst>
            </a:custGeom>
            <a:solidFill>
              <a:srgbClr val="2195F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3943659" y="1899331"/>
            <a:ext cx="43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POWERPOINT FOR YOU</a:t>
            </a:r>
            <a:endParaRPr lang="zh-CN" altLang="en-US" sz="2400">
              <a:solidFill>
                <a:srgbClr val="2195F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996680" y="3406171"/>
            <a:ext cx="1327355" cy="1327355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华文细黑" panose="02010600040101010101" pitchFamily="2" charset="-122"/>
                <a:ea typeface="华文细黑" panose="02010600040101010101" pitchFamily="2" charset="-122"/>
              </a:rPr>
              <a:t>35</a:t>
            </a: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87109" y="3406171"/>
            <a:ext cx="1327355" cy="1327355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华文细黑" panose="02010600040101010101" pitchFamily="2" charset="-122"/>
                <a:ea typeface="华文细黑" panose="02010600040101010101" pitchFamily="2" charset="-122"/>
              </a:rPr>
              <a:t>45</a:t>
            </a: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77538" y="3406171"/>
            <a:ext cx="1327355" cy="1327355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华文细黑" panose="02010600040101010101" pitchFamily="2" charset="-122"/>
                <a:ea typeface="华文细黑" panose="02010600040101010101" pitchFamily="2" charset="-122"/>
              </a:rPr>
              <a:t>55</a:t>
            </a: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867966" y="3406171"/>
            <a:ext cx="1327355" cy="1327355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>
                <a:latin typeface="华文细黑" panose="02010600040101010101" pitchFamily="2" charset="-122"/>
                <a:ea typeface="华文细黑" panose="02010600040101010101" pitchFamily="2" charset="-122"/>
              </a:rPr>
              <a:t>65</a:t>
            </a:r>
            <a:r>
              <a:rPr lang="en-US" altLang="zh-CN" sz="2000">
                <a:latin typeface="华文细黑" panose="02010600040101010101" pitchFamily="2" charset="-122"/>
                <a:ea typeface="华文细黑" panose="02010600040101010101" pitchFamily="2" charset="-122"/>
              </a:rPr>
              <a:t>%</a:t>
            </a:r>
            <a:endParaRPr lang="zh-CN" altLang="en-US" sz="28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444353" y="5023506"/>
            <a:ext cx="2432008" cy="830612"/>
            <a:chOff x="6457192" y="3077422"/>
            <a:chExt cx="2432008" cy="830612"/>
          </a:xfrm>
        </p:grpSpPr>
        <p:sp>
          <p:nvSpPr>
            <p:cNvPr id="19" name="文本框 18"/>
            <p:cNvSpPr txBox="1"/>
            <p:nvPr/>
          </p:nvSpPr>
          <p:spPr>
            <a:xfrm>
              <a:off x="6984636" y="3077422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457192" y="3372503"/>
              <a:ext cx="24320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designer pencil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734782" y="5023506"/>
            <a:ext cx="2432008" cy="830612"/>
            <a:chOff x="6457192" y="3077422"/>
            <a:chExt cx="2432008" cy="830612"/>
          </a:xfrm>
        </p:grpSpPr>
        <p:sp>
          <p:nvSpPr>
            <p:cNvPr id="22" name="文本框 21"/>
            <p:cNvSpPr txBox="1"/>
            <p:nvPr/>
          </p:nvSpPr>
          <p:spPr>
            <a:xfrm>
              <a:off x="6984636" y="3077422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457192" y="3372503"/>
              <a:ext cx="24320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designer pencil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964356" y="5023506"/>
            <a:ext cx="2432008" cy="830612"/>
            <a:chOff x="6457192" y="3077422"/>
            <a:chExt cx="2432008" cy="830612"/>
          </a:xfrm>
        </p:grpSpPr>
        <p:sp>
          <p:nvSpPr>
            <p:cNvPr id="25" name="文本框 24"/>
            <p:cNvSpPr txBox="1"/>
            <p:nvPr/>
          </p:nvSpPr>
          <p:spPr>
            <a:xfrm>
              <a:off x="6984636" y="3077422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457192" y="3372503"/>
              <a:ext cx="24320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designer pencil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8315639" y="5023506"/>
            <a:ext cx="2432008" cy="830612"/>
            <a:chOff x="6457192" y="3077422"/>
            <a:chExt cx="2432008" cy="830612"/>
          </a:xfrm>
        </p:grpSpPr>
        <p:sp>
          <p:nvSpPr>
            <p:cNvPr id="28" name="文本框 27"/>
            <p:cNvSpPr txBox="1"/>
            <p:nvPr/>
          </p:nvSpPr>
          <p:spPr>
            <a:xfrm>
              <a:off x="6984636" y="3077422"/>
              <a:ext cx="13771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工作内容</a:t>
              </a:r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6457192" y="3372503"/>
              <a:ext cx="2432008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</a:t>
              </a:r>
              <a:r>
                <a:rPr lang="en-US" altLang="zh-CN" sz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designer pencil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75106" y="2405338"/>
            <a:ext cx="6856537" cy="990253"/>
            <a:chOff x="2675106" y="2082396"/>
            <a:chExt cx="6856537" cy="1280233"/>
          </a:xfrm>
        </p:grpSpPr>
        <p:cxnSp>
          <p:nvCxnSpPr>
            <p:cNvPr id="32" name="直接连接符 31"/>
            <p:cNvCxnSpPr/>
            <p:nvPr/>
          </p:nvCxnSpPr>
          <p:spPr>
            <a:xfrm>
              <a:off x="2675106" y="2551474"/>
              <a:ext cx="685653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>
              <a:off x="2675106" y="2551474"/>
              <a:ext cx="0" cy="8111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9531643" y="2551474"/>
              <a:ext cx="0" cy="8111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4935706" y="2551474"/>
              <a:ext cx="0" cy="8111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7234406" y="2551474"/>
              <a:ext cx="0" cy="811155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>
              <a:off x="6104750" y="2082396"/>
              <a:ext cx="0" cy="469078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641297" y="284820"/>
            <a:ext cx="29094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400" dirty="0">
                <a:solidFill>
                  <a:srgbClr val="43434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添加您的主标题</a:t>
            </a:r>
          </a:p>
        </p:txBody>
      </p:sp>
      <p:sp>
        <p:nvSpPr>
          <p:cNvPr id="3" name="矩形 2"/>
          <p:cNvSpPr/>
          <p:nvPr/>
        </p:nvSpPr>
        <p:spPr>
          <a:xfrm>
            <a:off x="2039251" y="682313"/>
            <a:ext cx="811349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582448" y="996206"/>
            <a:ext cx="1027104" cy="237243"/>
            <a:chOff x="4153864" y="2263969"/>
            <a:chExt cx="3782717" cy="873742"/>
          </a:xfrm>
          <a:solidFill>
            <a:schemeClr val="tx1"/>
          </a:solidFill>
        </p:grpSpPr>
        <p:sp>
          <p:nvSpPr>
            <p:cNvPr id="5" name="椭圆 4"/>
            <p:cNvSpPr/>
            <p:nvPr/>
          </p:nvSpPr>
          <p:spPr>
            <a:xfrm>
              <a:off x="4153864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2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>
              <a:off x="5123522" y="2263969"/>
              <a:ext cx="873742" cy="873742"/>
            </a:xfrm>
            <a:prstGeom prst="ellipse">
              <a:avLst/>
            </a:prstGeom>
            <a:solidFill>
              <a:srgbClr val="2195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0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6093180" y="2263969"/>
              <a:ext cx="873742" cy="873742"/>
            </a:xfrm>
            <a:prstGeom prst="ellipse">
              <a:avLst/>
            </a:prstGeom>
            <a:solidFill>
              <a:srgbClr val="4343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1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7062839" y="2263969"/>
              <a:ext cx="873742" cy="873742"/>
            </a:xfrm>
            <a:prstGeom prst="ellipse">
              <a:avLst/>
            </a:prstGeom>
            <a:solidFill>
              <a:srgbClr val="1D9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600" dirty="0">
                  <a:latin typeface="华文细黑" panose="02010600040101010101" pitchFamily="2" charset="-122"/>
                  <a:ea typeface="华文细黑" panose="02010600040101010101" pitchFamily="2" charset="-122"/>
                </a:rPr>
                <a:t>7</a:t>
              </a:r>
              <a:endParaRPr lang="zh-CN" altLang="en-US" sz="1600" dirty="0"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0" y="1814286"/>
            <a:ext cx="3164114" cy="4833257"/>
          </a:xfrm>
          <a:prstGeom prst="rect">
            <a:avLst/>
          </a:prstGeom>
          <a:solidFill>
            <a:srgbClr val="2195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421" y="2592490"/>
            <a:ext cx="4915270" cy="3276847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223657" y="1814286"/>
            <a:ext cx="7968343" cy="4833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3" name="图表 12"/>
          <p:cNvGraphicFramePr/>
          <p:nvPr/>
        </p:nvGraphicFramePr>
        <p:xfrm>
          <a:off x="4755574" y="3096301"/>
          <a:ext cx="6904509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6046738" y="2224461"/>
            <a:ext cx="4322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>
                <a:solidFill>
                  <a:srgbClr val="2195F3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THE POWERPOINT FOR YOU</a:t>
            </a:r>
            <a:endParaRPr lang="zh-CN" altLang="en-US" sz="2400">
              <a:solidFill>
                <a:srgbClr val="2195F3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1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C33A3E"/>
    </a:accent1>
    <a:accent2>
      <a:srgbClr val="FDC122"/>
    </a:accent2>
    <a:accent3>
      <a:srgbClr val="43BB5F"/>
    </a:accent3>
    <a:accent4>
      <a:srgbClr val="DE5021"/>
    </a:accent4>
    <a:accent5>
      <a:srgbClr val="FD4090"/>
    </a:accent5>
    <a:accent6>
      <a:srgbClr val="02AF48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1094</Words>
  <Application>Microsoft Office PowerPoint</Application>
  <PresentationFormat>宽屏</PresentationFormat>
  <Paragraphs>191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6" baseType="lpstr">
      <vt:lpstr>华文细黑</vt:lpstr>
      <vt:lpstr>微软雅黑</vt:lpstr>
      <vt:lpstr>Aharoni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23</cp:revision>
  <dcterms:created xsi:type="dcterms:W3CDTF">2015-05-05T08:02:00Z</dcterms:created>
  <dcterms:modified xsi:type="dcterms:W3CDTF">2021-01-05T01:55:49Z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