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5" r:id="rId2"/>
    <p:sldId id="259" r:id="rId3"/>
    <p:sldId id="262" r:id="rId4"/>
    <p:sldId id="271" r:id="rId5"/>
    <p:sldId id="276" r:id="rId6"/>
    <p:sldId id="278" r:id="rId7"/>
    <p:sldId id="282" r:id="rId8"/>
    <p:sldId id="266" r:id="rId9"/>
    <p:sldId id="258" r:id="rId10"/>
    <p:sldId id="269" r:id="rId11"/>
    <p:sldId id="260" r:id="rId12"/>
    <p:sldId id="279" r:id="rId13"/>
    <p:sldId id="280" r:id="rId14"/>
    <p:sldId id="265" r:id="rId15"/>
    <p:sldId id="272" r:id="rId16"/>
    <p:sldId id="275" r:id="rId17"/>
    <p:sldId id="277" r:id="rId18"/>
    <p:sldId id="284" r:id="rId19"/>
    <p:sldId id="264" r:id="rId20"/>
    <p:sldId id="261" r:id="rId21"/>
    <p:sldId id="283" r:id="rId22"/>
    <p:sldId id="273" r:id="rId23"/>
    <p:sldId id="270" r:id="rId24"/>
    <p:sldId id="281" r:id="rId25"/>
    <p:sldId id="26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9E6"/>
    <a:srgbClr val="5678A2"/>
    <a:srgbClr val="02305D"/>
    <a:srgbClr val="3A5F8B"/>
    <a:srgbClr val="002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6" autoAdjust="0"/>
    <p:restoredTop sz="94660"/>
  </p:normalViewPr>
  <p:slideViewPr>
    <p:cSldViewPr snapToGrid="0">
      <p:cViewPr varScale="1">
        <p:scale>
          <a:sx n="108" d="100"/>
          <a:sy n="108" d="100"/>
        </p:scale>
        <p:origin x="822"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AE463-830F-4985-88A1-17CCB763DDB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38E95-D60F-4DA9-AC67-9FED94E55F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76800" y="2374900"/>
            <a:ext cx="2514600" cy="2514600"/>
          </a:xfrm>
          <a:custGeom>
            <a:avLst/>
            <a:gdLst>
              <a:gd name="connsiteX0" fmla="*/ 1257300 w 2514600"/>
              <a:gd name="connsiteY0" fmla="*/ 0 h 2514600"/>
              <a:gd name="connsiteX1" fmla="*/ 2514600 w 2514600"/>
              <a:gd name="connsiteY1" fmla="*/ 1257300 h 2514600"/>
              <a:gd name="connsiteX2" fmla="*/ 1257300 w 2514600"/>
              <a:gd name="connsiteY2" fmla="*/ 2514600 h 2514600"/>
              <a:gd name="connsiteX3" fmla="*/ 0 w 2514600"/>
              <a:gd name="connsiteY3" fmla="*/ 1257300 h 2514600"/>
              <a:gd name="connsiteX4" fmla="*/ 1257300 w 2514600"/>
              <a:gd name="connsiteY4" fmla="*/ 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2514600">
                <a:moveTo>
                  <a:pt x="1257300" y="0"/>
                </a:moveTo>
                <a:cubicBezTo>
                  <a:pt x="1951688" y="0"/>
                  <a:pt x="2514600" y="562912"/>
                  <a:pt x="2514600" y="1257300"/>
                </a:cubicBezTo>
                <a:cubicBezTo>
                  <a:pt x="2514600" y="1951688"/>
                  <a:pt x="1951688" y="2514600"/>
                  <a:pt x="1257300" y="2514600"/>
                </a:cubicBezTo>
                <a:cubicBezTo>
                  <a:pt x="562912" y="2514600"/>
                  <a:pt x="0" y="1951688"/>
                  <a:pt x="0" y="1257300"/>
                </a:cubicBezTo>
                <a:cubicBezTo>
                  <a:pt x="0" y="562912"/>
                  <a:pt x="562912" y="0"/>
                  <a:pt x="1257300" y="0"/>
                </a:cubicBez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225673" y="2135764"/>
            <a:ext cx="1653600" cy="1653600"/>
          </a:xfrm>
          <a:custGeom>
            <a:avLst/>
            <a:gdLst>
              <a:gd name="connsiteX0" fmla="*/ 826800 w 1653600"/>
              <a:gd name="connsiteY0" fmla="*/ 0 h 1653600"/>
              <a:gd name="connsiteX1" fmla="*/ 1653600 w 1653600"/>
              <a:gd name="connsiteY1" fmla="*/ 826800 h 1653600"/>
              <a:gd name="connsiteX2" fmla="*/ 826800 w 1653600"/>
              <a:gd name="connsiteY2" fmla="*/ 1653600 h 1653600"/>
              <a:gd name="connsiteX3" fmla="*/ 0 w 1653600"/>
              <a:gd name="connsiteY3" fmla="*/ 826800 h 1653600"/>
              <a:gd name="connsiteX4" fmla="*/ 826800 w 1653600"/>
              <a:gd name="connsiteY4" fmla="*/ 0 h 16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600" h="1653600">
                <a:moveTo>
                  <a:pt x="826800" y="0"/>
                </a:moveTo>
                <a:cubicBezTo>
                  <a:pt x="1283429" y="0"/>
                  <a:pt x="1653600" y="370171"/>
                  <a:pt x="1653600" y="826800"/>
                </a:cubicBezTo>
                <a:cubicBezTo>
                  <a:pt x="1653600" y="1283429"/>
                  <a:pt x="1283429" y="1653600"/>
                  <a:pt x="826800" y="1653600"/>
                </a:cubicBezTo>
                <a:cubicBezTo>
                  <a:pt x="370171" y="1653600"/>
                  <a:pt x="0" y="1283429"/>
                  <a:pt x="0" y="826800"/>
                </a:cubicBezTo>
                <a:cubicBezTo>
                  <a:pt x="0" y="370171"/>
                  <a:pt x="370171" y="0"/>
                  <a:pt x="826800" y="0"/>
                </a:cubicBezTo>
                <a:close/>
              </a:path>
            </a:pathLst>
          </a:custGeom>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5281900" y="2135764"/>
            <a:ext cx="1653600" cy="1653600"/>
          </a:xfrm>
          <a:custGeom>
            <a:avLst/>
            <a:gdLst>
              <a:gd name="connsiteX0" fmla="*/ 826800 w 1653600"/>
              <a:gd name="connsiteY0" fmla="*/ 0 h 1653600"/>
              <a:gd name="connsiteX1" fmla="*/ 1653600 w 1653600"/>
              <a:gd name="connsiteY1" fmla="*/ 826800 h 1653600"/>
              <a:gd name="connsiteX2" fmla="*/ 826800 w 1653600"/>
              <a:gd name="connsiteY2" fmla="*/ 1653600 h 1653600"/>
              <a:gd name="connsiteX3" fmla="*/ 0 w 1653600"/>
              <a:gd name="connsiteY3" fmla="*/ 826800 h 1653600"/>
              <a:gd name="connsiteX4" fmla="*/ 826800 w 1653600"/>
              <a:gd name="connsiteY4" fmla="*/ 0 h 16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600" h="1653600">
                <a:moveTo>
                  <a:pt x="826800" y="0"/>
                </a:moveTo>
                <a:cubicBezTo>
                  <a:pt x="1283429" y="0"/>
                  <a:pt x="1653600" y="370171"/>
                  <a:pt x="1653600" y="826800"/>
                </a:cubicBezTo>
                <a:cubicBezTo>
                  <a:pt x="1653600" y="1283429"/>
                  <a:pt x="1283429" y="1653600"/>
                  <a:pt x="826800" y="1653600"/>
                </a:cubicBezTo>
                <a:cubicBezTo>
                  <a:pt x="370171" y="1653600"/>
                  <a:pt x="0" y="1283429"/>
                  <a:pt x="0" y="826800"/>
                </a:cubicBezTo>
                <a:cubicBezTo>
                  <a:pt x="0" y="370171"/>
                  <a:pt x="370171" y="0"/>
                  <a:pt x="826800" y="0"/>
                </a:cubicBezTo>
                <a:close/>
              </a:path>
            </a:pathLst>
          </a:custGeom>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8338127" y="2135764"/>
            <a:ext cx="1653600" cy="1653600"/>
          </a:xfrm>
          <a:custGeom>
            <a:avLst/>
            <a:gdLst>
              <a:gd name="connsiteX0" fmla="*/ 826800 w 1653600"/>
              <a:gd name="connsiteY0" fmla="*/ 0 h 1653600"/>
              <a:gd name="connsiteX1" fmla="*/ 1653600 w 1653600"/>
              <a:gd name="connsiteY1" fmla="*/ 826800 h 1653600"/>
              <a:gd name="connsiteX2" fmla="*/ 826800 w 1653600"/>
              <a:gd name="connsiteY2" fmla="*/ 1653600 h 1653600"/>
              <a:gd name="connsiteX3" fmla="*/ 0 w 1653600"/>
              <a:gd name="connsiteY3" fmla="*/ 826800 h 1653600"/>
              <a:gd name="connsiteX4" fmla="*/ 826800 w 1653600"/>
              <a:gd name="connsiteY4" fmla="*/ 0 h 16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600" h="1653600">
                <a:moveTo>
                  <a:pt x="826800" y="0"/>
                </a:moveTo>
                <a:cubicBezTo>
                  <a:pt x="1283429" y="0"/>
                  <a:pt x="1653600" y="370171"/>
                  <a:pt x="1653600" y="826800"/>
                </a:cubicBezTo>
                <a:cubicBezTo>
                  <a:pt x="1653600" y="1283429"/>
                  <a:pt x="1283429" y="1653600"/>
                  <a:pt x="826800" y="1653600"/>
                </a:cubicBezTo>
                <a:cubicBezTo>
                  <a:pt x="370171" y="1653600"/>
                  <a:pt x="0" y="1283429"/>
                  <a:pt x="0" y="826800"/>
                </a:cubicBezTo>
                <a:cubicBezTo>
                  <a:pt x="0" y="370171"/>
                  <a:pt x="370171" y="0"/>
                  <a:pt x="826800" y="0"/>
                </a:cubicBezTo>
                <a:close/>
              </a:path>
            </a:pathLst>
          </a:custGeom>
          <a:ln w="19050">
            <a:solidFill>
              <a:schemeClr val="bg1"/>
            </a:solidFill>
          </a:ln>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2743200" y="1596970"/>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19" name="图片占位符 18"/>
          <p:cNvSpPr>
            <a:spLocks noGrp="1"/>
          </p:cNvSpPr>
          <p:nvPr>
            <p:ph type="pic" sz="quarter" idx="11"/>
          </p:nvPr>
        </p:nvSpPr>
        <p:spPr>
          <a:xfrm>
            <a:off x="2743200" y="3615037"/>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17" name="图片占位符 16"/>
          <p:cNvSpPr>
            <a:spLocks noGrp="1"/>
          </p:cNvSpPr>
          <p:nvPr>
            <p:ph type="pic" sz="quarter" idx="12"/>
          </p:nvPr>
        </p:nvSpPr>
        <p:spPr>
          <a:xfrm>
            <a:off x="5605854" y="1596970"/>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dirty="0"/>
          </a:p>
        </p:txBody>
      </p:sp>
      <p:sp>
        <p:nvSpPr>
          <p:cNvPr id="20" name="图片占位符 19"/>
          <p:cNvSpPr>
            <a:spLocks noGrp="1"/>
          </p:cNvSpPr>
          <p:nvPr>
            <p:ph type="pic" sz="quarter" idx="13"/>
          </p:nvPr>
        </p:nvSpPr>
        <p:spPr>
          <a:xfrm>
            <a:off x="5605854" y="3615037"/>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18" name="图片占位符 17"/>
          <p:cNvSpPr>
            <a:spLocks noGrp="1"/>
          </p:cNvSpPr>
          <p:nvPr>
            <p:ph type="pic" sz="quarter" idx="14"/>
          </p:nvPr>
        </p:nvSpPr>
        <p:spPr>
          <a:xfrm>
            <a:off x="8468507" y="1596970"/>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21" name="图片占位符 20"/>
          <p:cNvSpPr>
            <a:spLocks noGrp="1"/>
          </p:cNvSpPr>
          <p:nvPr>
            <p:ph type="pic" sz="quarter" idx="15"/>
          </p:nvPr>
        </p:nvSpPr>
        <p:spPr>
          <a:xfrm>
            <a:off x="8468507" y="3615037"/>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6200" y="1747391"/>
            <a:ext cx="3239258" cy="1764669"/>
          </a:xfrm>
          <a:custGeom>
            <a:avLst/>
            <a:gdLst>
              <a:gd name="connsiteX0" fmla="*/ 0 w 3239258"/>
              <a:gd name="connsiteY0" fmla="*/ 0 h 1764669"/>
              <a:gd name="connsiteX1" fmla="*/ 3239258 w 3239258"/>
              <a:gd name="connsiteY1" fmla="*/ 0 h 1764669"/>
              <a:gd name="connsiteX2" fmla="*/ 3239258 w 3239258"/>
              <a:gd name="connsiteY2" fmla="*/ 1764669 h 1764669"/>
              <a:gd name="connsiteX3" fmla="*/ 0 w 3239258"/>
              <a:gd name="connsiteY3" fmla="*/ 1764669 h 1764669"/>
            </a:gdLst>
            <a:ahLst/>
            <a:cxnLst>
              <a:cxn ang="0">
                <a:pos x="connsiteX0" y="connsiteY0"/>
              </a:cxn>
              <a:cxn ang="0">
                <a:pos x="connsiteX1" y="connsiteY1"/>
              </a:cxn>
              <a:cxn ang="0">
                <a:pos x="connsiteX2" y="connsiteY2"/>
              </a:cxn>
              <a:cxn ang="0">
                <a:pos x="connsiteX3" y="connsiteY3"/>
              </a:cxn>
            </a:cxnLst>
            <a:rect l="l" t="t" r="r" b="b"/>
            <a:pathLst>
              <a:path w="3239258" h="1764669">
                <a:moveTo>
                  <a:pt x="0" y="0"/>
                </a:moveTo>
                <a:lnTo>
                  <a:pt x="3239258" y="0"/>
                </a:lnTo>
                <a:lnTo>
                  <a:pt x="3239258" y="1764669"/>
                </a:lnTo>
                <a:lnTo>
                  <a:pt x="0" y="1764669"/>
                </a:lnTo>
                <a:close/>
              </a:path>
            </a:pathLst>
          </a:custGeom>
          <a:ln w="22225">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827194" y="1747390"/>
            <a:ext cx="3239258" cy="3799782"/>
          </a:xfrm>
          <a:custGeom>
            <a:avLst/>
            <a:gdLst>
              <a:gd name="connsiteX0" fmla="*/ 0 w 3239258"/>
              <a:gd name="connsiteY0" fmla="*/ 0 h 3799782"/>
              <a:gd name="connsiteX1" fmla="*/ 3239258 w 3239258"/>
              <a:gd name="connsiteY1" fmla="*/ 0 h 3799782"/>
              <a:gd name="connsiteX2" fmla="*/ 3239258 w 3239258"/>
              <a:gd name="connsiteY2" fmla="*/ 3799782 h 3799782"/>
              <a:gd name="connsiteX3" fmla="*/ 0 w 3239258"/>
              <a:gd name="connsiteY3" fmla="*/ 3799782 h 3799782"/>
            </a:gdLst>
            <a:ahLst/>
            <a:cxnLst>
              <a:cxn ang="0">
                <a:pos x="connsiteX0" y="connsiteY0"/>
              </a:cxn>
              <a:cxn ang="0">
                <a:pos x="connsiteX1" y="connsiteY1"/>
              </a:cxn>
              <a:cxn ang="0">
                <a:pos x="connsiteX2" y="connsiteY2"/>
              </a:cxn>
              <a:cxn ang="0">
                <a:pos x="connsiteX3" y="connsiteY3"/>
              </a:cxn>
            </a:cxnLst>
            <a:rect l="l" t="t" r="r" b="b"/>
            <a:pathLst>
              <a:path w="3239258" h="3799782">
                <a:moveTo>
                  <a:pt x="0" y="0"/>
                </a:moveTo>
                <a:lnTo>
                  <a:pt x="3239258" y="0"/>
                </a:lnTo>
                <a:lnTo>
                  <a:pt x="3239258" y="3799782"/>
                </a:lnTo>
                <a:lnTo>
                  <a:pt x="0" y="3799782"/>
                </a:lnTo>
                <a:close/>
              </a:path>
            </a:pathLst>
          </a:custGeom>
          <a:ln w="22225">
            <a:solidFill>
              <a:schemeClr val="bg1"/>
            </a:solidFill>
          </a:ln>
        </p:spPr>
        <p:txBody>
          <a:bodyPr wrap="square">
            <a:noAutofit/>
          </a:bodyPr>
          <a:lstStyle/>
          <a:p>
            <a:endParaRPr lang="zh-CN" altLang="en-US" dirty="0"/>
          </a:p>
        </p:txBody>
      </p:sp>
      <p:sp>
        <p:nvSpPr>
          <p:cNvPr id="12" name="图片占位符 11"/>
          <p:cNvSpPr>
            <a:spLocks noGrp="1"/>
          </p:cNvSpPr>
          <p:nvPr>
            <p:ph type="pic" sz="quarter" idx="12"/>
          </p:nvPr>
        </p:nvSpPr>
        <p:spPr>
          <a:xfrm>
            <a:off x="8308188" y="1747390"/>
            <a:ext cx="2550312" cy="3799782"/>
          </a:xfrm>
          <a:custGeom>
            <a:avLst/>
            <a:gdLst>
              <a:gd name="connsiteX0" fmla="*/ 0 w 2550312"/>
              <a:gd name="connsiteY0" fmla="*/ 0 h 3799782"/>
              <a:gd name="connsiteX1" fmla="*/ 2550312 w 2550312"/>
              <a:gd name="connsiteY1" fmla="*/ 0 h 3799782"/>
              <a:gd name="connsiteX2" fmla="*/ 2550312 w 2550312"/>
              <a:gd name="connsiteY2" fmla="*/ 3799782 h 3799782"/>
              <a:gd name="connsiteX3" fmla="*/ 0 w 2550312"/>
              <a:gd name="connsiteY3" fmla="*/ 3799782 h 3799782"/>
            </a:gdLst>
            <a:ahLst/>
            <a:cxnLst>
              <a:cxn ang="0">
                <a:pos x="connsiteX0" y="connsiteY0"/>
              </a:cxn>
              <a:cxn ang="0">
                <a:pos x="connsiteX1" y="connsiteY1"/>
              </a:cxn>
              <a:cxn ang="0">
                <a:pos x="connsiteX2" y="connsiteY2"/>
              </a:cxn>
              <a:cxn ang="0">
                <a:pos x="connsiteX3" y="connsiteY3"/>
              </a:cxn>
            </a:cxnLst>
            <a:rect l="l" t="t" r="r" b="b"/>
            <a:pathLst>
              <a:path w="2550312" h="3799782">
                <a:moveTo>
                  <a:pt x="0" y="0"/>
                </a:moveTo>
                <a:lnTo>
                  <a:pt x="2550312" y="0"/>
                </a:lnTo>
                <a:lnTo>
                  <a:pt x="2550312" y="3799782"/>
                </a:lnTo>
                <a:lnTo>
                  <a:pt x="0" y="3799782"/>
                </a:lnTo>
                <a:close/>
              </a:path>
            </a:pathLst>
          </a:custGeom>
          <a:ln w="22225">
            <a:solidFill>
              <a:schemeClr val="bg1"/>
            </a:solidFill>
          </a:ln>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528484" y="2578101"/>
            <a:ext cx="2389340" cy="2422524"/>
          </a:xfrm>
          <a:custGeom>
            <a:avLst/>
            <a:gdLst>
              <a:gd name="connsiteX0" fmla="*/ 929188 w 2389340"/>
              <a:gd name="connsiteY0" fmla="*/ 0 h 2422524"/>
              <a:gd name="connsiteX1" fmla="*/ 1504399 w 2389340"/>
              <a:gd name="connsiteY1" fmla="*/ 55309 h 2422524"/>
              <a:gd name="connsiteX2" fmla="*/ 1924746 w 2389340"/>
              <a:gd name="connsiteY2" fmla="*/ 276544 h 2422524"/>
              <a:gd name="connsiteX3" fmla="*/ 2223414 w 2389340"/>
              <a:gd name="connsiteY3" fmla="*/ 630520 h 2422524"/>
              <a:gd name="connsiteX4" fmla="*/ 2389340 w 2389340"/>
              <a:gd name="connsiteY4" fmla="*/ 1017681 h 2422524"/>
              <a:gd name="connsiteX5" fmla="*/ 2356155 w 2389340"/>
              <a:gd name="connsiteY5" fmla="*/ 1581831 h 2422524"/>
              <a:gd name="connsiteX6" fmla="*/ 2168105 w 2389340"/>
              <a:gd name="connsiteY6" fmla="*/ 1991116 h 2422524"/>
              <a:gd name="connsiteX7" fmla="*/ 1769882 w 2389340"/>
              <a:gd name="connsiteY7" fmla="*/ 2300845 h 2422524"/>
              <a:gd name="connsiteX8" fmla="*/ 1305288 w 2389340"/>
              <a:gd name="connsiteY8" fmla="*/ 2422524 h 2422524"/>
              <a:gd name="connsiteX9" fmla="*/ 685829 w 2389340"/>
              <a:gd name="connsiteY9" fmla="*/ 2300845 h 2422524"/>
              <a:gd name="connsiteX10" fmla="*/ 276544 w 2389340"/>
              <a:gd name="connsiteY10" fmla="*/ 2024301 h 2422524"/>
              <a:gd name="connsiteX11" fmla="*/ 55309 w 2389340"/>
              <a:gd name="connsiteY11" fmla="*/ 1559707 h 2422524"/>
              <a:gd name="connsiteX12" fmla="*/ 0 w 2389340"/>
              <a:gd name="connsiteY12" fmla="*/ 1006620 h 2422524"/>
              <a:gd name="connsiteX13" fmla="*/ 199112 w 2389340"/>
              <a:gd name="connsiteY13" fmla="*/ 575211 h 2422524"/>
              <a:gd name="connsiteX14" fmla="*/ 442471 w 2389340"/>
              <a:gd name="connsiteY14" fmla="*/ 254420 h 24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340" h="2422524">
                <a:moveTo>
                  <a:pt x="929188" y="0"/>
                </a:moveTo>
                <a:lnTo>
                  <a:pt x="1504399" y="55309"/>
                </a:lnTo>
                <a:lnTo>
                  <a:pt x="1924746" y="276544"/>
                </a:lnTo>
                <a:lnTo>
                  <a:pt x="2223414" y="630520"/>
                </a:lnTo>
                <a:lnTo>
                  <a:pt x="2389340" y="1017681"/>
                </a:lnTo>
                <a:lnTo>
                  <a:pt x="2356155" y="1581831"/>
                </a:lnTo>
                <a:lnTo>
                  <a:pt x="2168105" y="1991116"/>
                </a:lnTo>
                <a:lnTo>
                  <a:pt x="1769882" y="2300845"/>
                </a:lnTo>
                <a:lnTo>
                  <a:pt x="1305288" y="2422524"/>
                </a:lnTo>
                <a:lnTo>
                  <a:pt x="685829" y="2300845"/>
                </a:lnTo>
                <a:lnTo>
                  <a:pt x="276544" y="2024301"/>
                </a:lnTo>
                <a:lnTo>
                  <a:pt x="55309" y="1559707"/>
                </a:lnTo>
                <a:lnTo>
                  <a:pt x="0" y="1006620"/>
                </a:lnTo>
                <a:lnTo>
                  <a:pt x="199112" y="575211"/>
                </a:lnTo>
                <a:lnTo>
                  <a:pt x="442471" y="254420"/>
                </a:lnTo>
                <a:close/>
              </a:path>
            </a:pathLst>
          </a:custGeom>
          <a:ln w="22225">
            <a:solidFill>
              <a:schemeClr val="bg1"/>
            </a:solidFill>
          </a:ln>
        </p:spPr>
        <p:txBody>
          <a:bodyPr wrap="square">
            <a:noAutofit/>
          </a:bodyPr>
          <a:lstStyle/>
          <a:p>
            <a:endParaRPr lang="zh-CN" altLang="en-US"/>
          </a:p>
        </p:txBody>
      </p:sp>
      <p:sp>
        <p:nvSpPr>
          <p:cNvPr id="10" name="图片占位符 9"/>
          <p:cNvSpPr>
            <a:spLocks noGrp="1"/>
          </p:cNvSpPr>
          <p:nvPr>
            <p:ph type="pic" sz="quarter" idx="11"/>
          </p:nvPr>
        </p:nvSpPr>
        <p:spPr>
          <a:xfrm>
            <a:off x="6274176" y="2578101"/>
            <a:ext cx="2389340" cy="2422524"/>
          </a:xfrm>
          <a:custGeom>
            <a:avLst/>
            <a:gdLst>
              <a:gd name="connsiteX0" fmla="*/ 929188 w 2389340"/>
              <a:gd name="connsiteY0" fmla="*/ 0 h 2422524"/>
              <a:gd name="connsiteX1" fmla="*/ 1504399 w 2389340"/>
              <a:gd name="connsiteY1" fmla="*/ 55309 h 2422524"/>
              <a:gd name="connsiteX2" fmla="*/ 1924746 w 2389340"/>
              <a:gd name="connsiteY2" fmla="*/ 276544 h 2422524"/>
              <a:gd name="connsiteX3" fmla="*/ 2223414 w 2389340"/>
              <a:gd name="connsiteY3" fmla="*/ 630520 h 2422524"/>
              <a:gd name="connsiteX4" fmla="*/ 2389340 w 2389340"/>
              <a:gd name="connsiteY4" fmla="*/ 1017681 h 2422524"/>
              <a:gd name="connsiteX5" fmla="*/ 2356155 w 2389340"/>
              <a:gd name="connsiteY5" fmla="*/ 1581831 h 2422524"/>
              <a:gd name="connsiteX6" fmla="*/ 2168105 w 2389340"/>
              <a:gd name="connsiteY6" fmla="*/ 1991116 h 2422524"/>
              <a:gd name="connsiteX7" fmla="*/ 1769882 w 2389340"/>
              <a:gd name="connsiteY7" fmla="*/ 2300845 h 2422524"/>
              <a:gd name="connsiteX8" fmla="*/ 1305288 w 2389340"/>
              <a:gd name="connsiteY8" fmla="*/ 2422524 h 2422524"/>
              <a:gd name="connsiteX9" fmla="*/ 685829 w 2389340"/>
              <a:gd name="connsiteY9" fmla="*/ 2300845 h 2422524"/>
              <a:gd name="connsiteX10" fmla="*/ 276544 w 2389340"/>
              <a:gd name="connsiteY10" fmla="*/ 2024301 h 2422524"/>
              <a:gd name="connsiteX11" fmla="*/ 55309 w 2389340"/>
              <a:gd name="connsiteY11" fmla="*/ 1559707 h 2422524"/>
              <a:gd name="connsiteX12" fmla="*/ 0 w 2389340"/>
              <a:gd name="connsiteY12" fmla="*/ 1006620 h 2422524"/>
              <a:gd name="connsiteX13" fmla="*/ 199112 w 2389340"/>
              <a:gd name="connsiteY13" fmla="*/ 575211 h 2422524"/>
              <a:gd name="connsiteX14" fmla="*/ 442471 w 2389340"/>
              <a:gd name="connsiteY14" fmla="*/ 254420 h 24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340" h="2422524">
                <a:moveTo>
                  <a:pt x="929188" y="0"/>
                </a:moveTo>
                <a:lnTo>
                  <a:pt x="1504399" y="55309"/>
                </a:lnTo>
                <a:lnTo>
                  <a:pt x="1924746" y="276544"/>
                </a:lnTo>
                <a:lnTo>
                  <a:pt x="2223414" y="630520"/>
                </a:lnTo>
                <a:lnTo>
                  <a:pt x="2389340" y="1017681"/>
                </a:lnTo>
                <a:lnTo>
                  <a:pt x="2356155" y="1581831"/>
                </a:lnTo>
                <a:lnTo>
                  <a:pt x="2168105" y="1991116"/>
                </a:lnTo>
                <a:lnTo>
                  <a:pt x="1769882" y="2300845"/>
                </a:lnTo>
                <a:lnTo>
                  <a:pt x="1305288" y="2422524"/>
                </a:lnTo>
                <a:lnTo>
                  <a:pt x="685829" y="2300845"/>
                </a:lnTo>
                <a:lnTo>
                  <a:pt x="276544" y="2024301"/>
                </a:lnTo>
                <a:lnTo>
                  <a:pt x="55309" y="1559707"/>
                </a:lnTo>
                <a:lnTo>
                  <a:pt x="0" y="1006620"/>
                </a:lnTo>
                <a:lnTo>
                  <a:pt x="199112" y="575211"/>
                </a:lnTo>
                <a:lnTo>
                  <a:pt x="442471" y="254420"/>
                </a:lnTo>
                <a:close/>
              </a:path>
            </a:pathLst>
          </a:custGeom>
          <a:ln w="22225">
            <a:solidFill>
              <a:schemeClr val="bg1"/>
            </a:solidFill>
          </a:ln>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1582685"/>
            <a:ext cx="12192000" cy="5275315"/>
          </a:xfrm>
          <a:custGeom>
            <a:avLst/>
            <a:gdLst>
              <a:gd name="connsiteX0" fmla="*/ 2276475 w 12192000"/>
              <a:gd name="connsiteY0" fmla="*/ 1617707 h 5275315"/>
              <a:gd name="connsiteX1" fmla="*/ 2276475 w 12192000"/>
              <a:gd name="connsiteY1" fmla="*/ 3351265 h 5275315"/>
              <a:gd name="connsiteX2" fmla="*/ 4714875 w 12192000"/>
              <a:gd name="connsiteY2" fmla="*/ 3351265 h 5275315"/>
              <a:gd name="connsiteX3" fmla="*/ 4714875 w 12192000"/>
              <a:gd name="connsiteY3" fmla="*/ 1617707 h 5275315"/>
              <a:gd name="connsiteX4" fmla="*/ 0 w 12192000"/>
              <a:gd name="connsiteY4" fmla="*/ 0 h 5275315"/>
              <a:gd name="connsiteX5" fmla="*/ 12192000 w 12192000"/>
              <a:gd name="connsiteY5" fmla="*/ 0 h 5275315"/>
              <a:gd name="connsiteX6" fmla="*/ 12192000 w 12192000"/>
              <a:gd name="connsiteY6" fmla="*/ 5275315 h 5275315"/>
              <a:gd name="connsiteX7" fmla="*/ 0 w 12192000"/>
              <a:gd name="connsiteY7" fmla="*/ 5275315 h 52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75315">
                <a:moveTo>
                  <a:pt x="2276475" y="1617707"/>
                </a:moveTo>
                <a:lnTo>
                  <a:pt x="2276475" y="3351265"/>
                </a:lnTo>
                <a:lnTo>
                  <a:pt x="4714875" y="3351265"/>
                </a:lnTo>
                <a:lnTo>
                  <a:pt x="4714875" y="1617707"/>
                </a:lnTo>
                <a:close/>
                <a:moveTo>
                  <a:pt x="0" y="0"/>
                </a:moveTo>
                <a:lnTo>
                  <a:pt x="12192000" y="0"/>
                </a:lnTo>
                <a:lnTo>
                  <a:pt x="12192000" y="5275315"/>
                </a:lnTo>
                <a:lnTo>
                  <a:pt x="0" y="5275315"/>
                </a:lnTo>
                <a:close/>
              </a:path>
            </a:pathLst>
          </a:cu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flipH="1">
            <a:off x="0" y="1582685"/>
            <a:ext cx="12192000" cy="5275315"/>
          </a:xfrm>
          <a:custGeom>
            <a:avLst/>
            <a:gdLst>
              <a:gd name="connsiteX0" fmla="*/ 2276475 w 12192000"/>
              <a:gd name="connsiteY0" fmla="*/ 1617707 h 5275315"/>
              <a:gd name="connsiteX1" fmla="*/ 2276475 w 12192000"/>
              <a:gd name="connsiteY1" fmla="*/ 3351265 h 5275315"/>
              <a:gd name="connsiteX2" fmla="*/ 4714875 w 12192000"/>
              <a:gd name="connsiteY2" fmla="*/ 3351265 h 5275315"/>
              <a:gd name="connsiteX3" fmla="*/ 4714875 w 12192000"/>
              <a:gd name="connsiteY3" fmla="*/ 1617707 h 5275315"/>
              <a:gd name="connsiteX4" fmla="*/ 0 w 12192000"/>
              <a:gd name="connsiteY4" fmla="*/ 0 h 5275315"/>
              <a:gd name="connsiteX5" fmla="*/ 12192000 w 12192000"/>
              <a:gd name="connsiteY5" fmla="*/ 0 h 5275315"/>
              <a:gd name="connsiteX6" fmla="*/ 12192000 w 12192000"/>
              <a:gd name="connsiteY6" fmla="*/ 5275315 h 5275315"/>
              <a:gd name="connsiteX7" fmla="*/ 0 w 12192000"/>
              <a:gd name="connsiteY7" fmla="*/ 5275315 h 52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75315">
                <a:moveTo>
                  <a:pt x="2276475" y="1617707"/>
                </a:moveTo>
                <a:lnTo>
                  <a:pt x="2276475" y="3351265"/>
                </a:lnTo>
                <a:lnTo>
                  <a:pt x="4714875" y="3351265"/>
                </a:lnTo>
                <a:lnTo>
                  <a:pt x="4714875" y="1617707"/>
                </a:lnTo>
                <a:close/>
                <a:moveTo>
                  <a:pt x="0" y="0"/>
                </a:moveTo>
                <a:lnTo>
                  <a:pt x="12192000" y="0"/>
                </a:lnTo>
                <a:lnTo>
                  <a:pt x="12192000" y="5275315"/>
                </a:lnTo>
                <a:lnTo>
                  <a:pt x="0" y="5275315"/>
                </a:lnTo>
                <a:close/>
              </a:path>
            </a:pathLst>
          </a:cu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654"/>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1" cstate="email"/>
          <a:srcRect/>
          <a:stretch>
            <a:fillRect/>
          </a:stretch>
        </p:blipFill>
        <p:spPr>
          <a:xfrm flipH="1" flipV="1">
            <a:off x="0" y="11112"/>
            <a:ext cx="1925989" cy="1157287"/>
          </a:xfrm>
          <a:prstGeom prst="rect">
            <a:avLst/>
          </a:prstGeom>
        </p:spPr>
      </p:pic>
      <p:pic>
        <p:nvPicPr>
          <p:cNvPr id="3" name="图片 2"/>
          <p:cNvPicPr>
            <a:picLocks noChangeAspect="1"/>
          </p:cNvPicPr>
          <p:nvPr userDrawn="1"/>
        </p:nvPicPr>
        <p:blipFill rotWithShape="1">
          <a:blip r:embed="rId12" cstate="email"/>
          <a:srcRect/>
          <a:stretch>
            <a:fillRect/>
          </a:stretch>
        </p:blipFill>
        <p:spPr>
          <a:xfrm flipH="1">
            <a:off x="7175499" y="5810748"/>
            <a:ext cx="5016499" cy="10472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17.xml"/><Relationship Id="rId4" Type="http://schemas.openxmlformats.org/officeDocument/2006/relationships/tags" Target="../tags/tag5.xml"/><Relationship Id="rId9"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08113" y="3344169"/>
            <a:ext cx="1800860" cy="360000"/>
            <a:chOff x="1113571" y="4889500"/>
            <a:chExt cx="1800860" cy="360000"/>
          </a:xfrm>
        </p:grpSpPr>
        <p:sp>
          <p:nvSpPr>
            <p:cNvPr id="4" name="圆角矩形 3"/>
            <p:cNvSpPr/>
            <p:nvPr/>
          </p:nvSpPr>
          <p:spPr>
            <a:xfrm>
              <a:off x="1113571" y="4889500"/>
              <a:ext cx="1800860" cy="360000"/>
            </a:xfrm>
            <a:prstGeom prst="roundRect">
              <a:avLst>
                <a:gd name="adj" fmla="val 0"/>
              </a:avLst>
            </a:prstGeom>
            <a:blipFill dpi="0" rotWithShape="1">
              <a:blip r:embed="rId3" cstate="email"/>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1203523" y="4898123"/>
              <a:ext cx="1593215"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44546A">
                      <a:lumMod val="75000"/>
                    </a:srgbClr>
                  </a:solidFill>
                  <a:effectLst/>
                  <a:uLnTx/>
                  <a:uFillTx/>
                  <a:latin typeface="Arial" panose="020B0604020202020204"/>
                  <a:ea typeface="微软雅黑" panose="020B0503020204020204" charset="-122"/>
                  <a:cs typeface="+mn-cs"/>
                </a:rPr>
                <a:t>汇报人：</a:t>
              </a:r>
              <a:r>
                <a:rPr kumimoji="0" lang="en-US" altLang="zh-CN" sz="1600" b="0" i="0" u="none" strike="noStrike" kern="1200" cap="none" spc="0" normalizeH="0" baseline="0" noProof="0">
                  <a:ln>
                    <a:noFill/>
                  </a:ln>
                  <a:solidFill>
                    <a:srgbClr val="44546A">
                      <a:lumMod val="75000"/>
                    </a:srgbClr>
                  </a:solidFill>
                  <a:effectLst/>
                  <a:uLnTx/>
                  <a:uFillTx/>
                  <a:latin typeface="Arial" panose="020B0604020202020204"/>
                  <a:ea typeface="微软雅黑" panose="020B0503020204020204" charset="-122"/>
                  <a:cs typeface="+mn-cs"/>
                </a:rPr>
                <a:t>xiazaii</a:t>
              </a:r>
              <a:endParaRPr kumimoji="0" lang="zh-CN" altLang="en-US" sz="1600" b="0" i="0" u="none" strike="noStrike" kern="1200" cap="none" spc="0" normalizeH="0" baseline="0" noProof="0" dirty="0">
                <a:ln>
                  <a:noFill/>
                </a:ln>
                <a:solidFill>
                  <a:srgbClr val="44546A">
                    <a:lumMod val="75000"/>
                  </a:srgbClr>
                </a:solidFill>
                <a:effectLst/>
                <a:uLnTx/>
                <a:uFillTx/>
                <a:latin typeface="Arial" panose="020B0604020202020204"/>
                <a:ea typeface="微软雅黑" panose="020B0503020204020204" charset="-122"/>
                <a:cs typeface="+mn-cs"/>
              </a:endParaRPr>
            </a:p>
          </p:txBody>
        </p:sp>
      </p:grpSp>
      <p:sp>
        <p:nvSpPr>
          <p:cNvPr id="7" name="文本框 6"/>
          <p:cNvSpPr txBox="1"/>
          <p:nvPr/>
        </p:nvSpPr>
        <p:spPr>
          <a:xfrm>
            <a:off x="1311216" y="1798585"/>
            <a:ext cx="598388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LOW POLY</a:t>
            </a:r>
            <a:r>
              <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商务通用模板</a:t>
            </a:r>
          </a:p>
        </p:txBody>
      </p:sp>
      <p:sp>
        <p:nvSpPr>
          <p:cNvPr id="8" name="文本框 7"/>
          <p:cNvSpPr txBox="1"/>
          <p:nvPr/>
        </p:nvSpPr>
        <p:spPr>
          <a:xfrm>
            <a:off x="1334077" y="2540494"/>
            <a:ext cx="6120823"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990247" y="2150223"/>
            <a:ext cx="773584" cy="654877"/>
          </a:xfrm>
          <a:prstGeom prst="rect">
            <a:avLst/>
          </a:prstGeom>
        </p:spPr>
      </p:pic>
      <p:pic>
        <p:nvPicPr>
          <p:cNvPr id="5" name="图片 4"/>
          <p:cNvPicPr>
            <a:picLocks noChangeAspect="1"/>
          </p:cNvPicPr>
          <p:nvPr/>
        </p:nvPicPr>
        <p:blipFill rotWithShape="1">
          <a:blip r:embed="rId3" cstate="email"/>
          <a:srcRect/>
          <a:stretch>
            <a:fillRect/>
          </a:stretch>
        </p:blipFill>
        <p:spPr>
          <a:xfrm>
            <a:off x="990247" y="3461924"/>
            <a:ext cx="773584" cy="654877"/>
          </a:xfrm>
          <a:prstGeom prst="rect">
            <a:avLst/>
          </a:prstGeom>
        </p:spPr>
      </p:pic>
      <p:pic>
        <p:nvPicPr>
          <p:cNvPr id="6" name="图片 5"/>
          <p:cNvPicPr>
            <a:picLocks noChangeAspect="1"/>
          </p:cNvPicPr>
          <p:nvPr/>
        </p:nvPicPr>
        <p:blipFill rotWithShape="1">
          <a:blip r:embed="rId3" cstate="email"/>
          <a:srcRect/>
          <a:stretch>
            <a:fillRect/>
          </a:stretch>
        </p:blipFill>
        <p:spPr>
          <a:xfrm>
            <a:off x="990247" y="4773626"/>
            <a:ext cx="773584" cy="654877"/>
          </a:xfrm>
          <a:prstGeom prst="rect">
            <a:avLst/>
          </a:prstGeom>
        </p:spPr>
      </p:pic>
      <p:pic>
        <p:nvPicPr>
          <p:cNvPr id="7" name="图片 6"/>
          <p:cNvPicPr>
            <a:picLocks noChangeAspect="1"/>
          </p:cNvPicPr>
          <p:nvPr/>
        </p:nvPicPr>
        <p:blipFill rotWithShape="1">
          <a:blip r:embed="rId3" cstate="email"/>
          <a:srcRect/>
          <a:stretch>
            <a:fillRect/>
          </a:stretch>
        </p:blipFill>
        <p:spPr>
          <a:xfrm>
            <a:off x="6141567" y="2150223"/>
            <a:ext cx="773584" cy="654877"/>
          </a:xfrm>
          <a:prstGeom prst="rect">
            <a:avLst/>
          </a:prstGeom>
        </p:spPr>
      </p:pic>
      <p:pic>
        <p:nvPicPr>
          <p:cNvPr id="8" name="图片 7"/>
          <p:cNvPicPr>
            <a:picLocks noChangeAspect="1"/>
          </p:cNvPicPr>
          <p:nvPr/>
        </p:nvPicPr>
        <p:blipFill rotWithShape="1">
          <a:blip r:embed="rId3" cstate="email"/>
          <a:srcRect/>
          <a:stretch>
            <a:fillRect/>
          </a:stretch>
        </p:blipFill>
        <p:spPr>
          <a:xfrm>
            <a:off x="6141567" y="3461924"/>
            <a:ext cx="773584" cy="654877"/>
          </a:xfrm>
          <a:prstGeom prst="rect">
            <a:avLst/>
          </a:prstGeom>
        </p:spPr>
      </p:pic>
      <p:pic>
        <p:nvPicPr>
          <p:cNvPr id="9" name="图片 8"/>
          <p:cNvPicPr>
            <a:picLocks noChangeAspect="1"/>
          </p:cNvPicPr>
          <p:nvPr/>
        </p:nvPicPr>
        <p:blipFill rotWithShape="1">
          <a:blip r:embed="rId3" cstate="email"/>
          <a:srcRect/>
          <a:stretch>
            <a:fillRect/>
          </a:stretch>
        </p:blipFill>
        <p:spPr>
          <a:xfrm>
            <a:off x="6141567" y="4773626"/>
            <a:ext cx="773584" cy="654877"/>
          </a:xfrm>
          <a:prstGeom prst="rect">
            <a:avLst/>
          </a:prstGeom>
        </p:spPr>
      </p:pic>
      <p:grpSp>
        <p:nvGrpSpPr>
          <p:cNvPr id="11" name="组合 10"/>
          <p:cNvGrpSpPr/>
          <p:nvPr/>
        </p:nvGrpSpPr>
        <p:grpSpPr>
          <a:xfrm>
            <a:off x="1702088" y="475531"/>
            <a:ext cx="4977823" cy="692869"/>
            <a:chOff x="6727733" y="1599947"/>
            <a:chExt cx="4977823" cy="692869"/>
          </a:xfrm>
        </p:grpSpPr>
        <p:sp>
          <p:nvSpPr>
            <p:cNvPr id="12" name="文本框 11"/>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3" name="文本框 12"/>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14" name="组合 13"/>
          <p:cNvGrpSpPr/>
          <p:nvPr/>
        </p:nvGrpSpPr>
        <p:grpSpPr>
          <a:xfrm>
            <a:off x="1763831" y="2034663"/>
            <a:ext cx="4049578" cy="885995"/>
            <a:chOff x="2677264" y="1996356"/>
            <a:chExt cx="4049578" cy="885995"/>
          </a:xfrm>
        </p:grpSpPr>
        <p:sp>
          <p:nvSpPr>
            <p:cNvPr id="15" name="矩形 14"/>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6" name="矩形 1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7" name="组合 16"/>
          <p:cNvGrpSpPr/>
          <p:nvPr/>
        </p:nvGrpSpPr>
        <p:grpSpPr>
          <a:xfrm>
            <a:off x="1763831" y="3346365"/>
            <a:ext cx="4049578" cy="885995"/>
            <a:chOff x="2677264" y="1996356"/>
            <a:chExt cx="4049578" cy="885995"/>
          </a:xfrm>
        </p:grpSpPr>
        <p:sp>
          <p:nvSpPr>
            <p:cNvPr id="18" name="矩形 17"/>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0" name="组合 19"/>
          <p:cNvGrpSpPr/>
          <p:nvPr/>
        </p:nvGrpSpPr>
        <p:grpSpPr>
          <a:xfrm>
            <a:off x="1763831" y="4658067"/>
            <a:ext cx="4049578" cy="885995"/>
            <a:chOff x="2677264" y="1996356"/>
            <a:chExt cx="4049578" cy="885995"/>
          </a:xfrm>
        </p:grpSpPr>
        <p:sp>
          <p:nvSpPr>
            <p:cNvPr id="21" name="矩形 20"/>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3" name="组合 22"/>
          <p:cNvGrpSpPr/>
          <p:nvPr/>
        </p:nvGrpSpPr>
        <p:grpSpPr>
          <a:xfrm>
            <a:off x="7010535" y="2034663"/>
            <a:ext cx="4049578" cy="885995"/>
            <a:chOff x="2677264" y="1996356"/>
            <a:chExt cx="4049578" cy="885995"/>
          </a:xfrm>
        </p:grpSpPr>
        <p:sp>
          <p:nvSpPr>
            <p:cNvPr id="24" name="矩形 23"/>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5" name="矩形 2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6" name="组合 25"/>
          <p:cNvGrpSpPr/>
          <p:nvPr/>
        </p:nvGrpSpPr>
        <p:grpSpPr>
          <a:xfrm>
            <a:off x="7010535" y="3346365"/>
            <a:ext cx="4049578" cy="885995"/>
            <a:chOff x="2677264" y="1996356"/>
            <a:chExt cx="4049578" cy="885995"/>
          </a:xfrm>
        </p:grpSpPr>
        <p:sp>
          <p:nvSpPr>
            <p:cNvPr id="27" name="矩形 26"/>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8" name="矩形 2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9" name="组合 28"/>
          <p:cNvGrpSpPr/>
          <p:nvPr/>
        </p:nvGrpSpPr>
        <p:grpSpPr>
          <a:xfrm>
            <a:off x="7010535" y="4658067"/>
            <a:ext cx="4049578" cy="885995"/>
            <a:chOff x="2677264" y="1996356"/>
            <a:chExt cx="4049578" cy="885995"/>
          </a:xfrm>
        </p:grpSpPr>
        <p:sp>
          <p:nvSpPr>
            <p:cNvPr id="30" name="矩形 29"/>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31" name="矩形 3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1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ppt_x</p:attrName>
                                        </p:attrNameLst>
                                      </p:cBhvr>
                                      <p:tavLst>
                                        <p:tav tm="0">
                                          <p:val>
                                            <p:strVal val="#ppt_x-#ppt_w*1.125000"/>
                                          </p:val>
                                        </p:tav>
                                        <p:tav tm="100000">
                                          <p:val>
                                            <p:strVal val="#ppt_x"/>
                                          </p:val>
                                        </p:tav>
                                      </p:tavLst>
                                    </p:anim>
                                    <p:animEffect transition="in" filter="wipe(right)">
                                      <p:cBhvr>
                                        <p:cTn id="39" dur="500"/>
                                        <p:tgtEl>
                                          <p:spTgt spid="14"/>
                                        </p:tgtEl>
                                      </p:cBhvr>
                                    </p:animEffect>
                                  </p:childTnLst>
                                </p:cTn>
                              </p:par>
                              <p:par>
                                <p:cTn id="40" presetID="1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par>
                                <p:cTn id="44" presetID="1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ppt_x</p:attrName>
                                        </p:attrNameLst>
                                      </p:cBhvr>
                                      <p:tavLst>
                                        <p:tav tm="0">
                                          <p:val>
                                            <p:strVal val="#ppt_x-#ppt_w*1.125000"/>
                                          </p:val>
                                        </p:tav>
                                        <p:tav tm="100000">
                                          <p:val>
                                            <p:strVal val="#ppt_x"/>
                                          </p:val>
                                        </p:tav>
                                      </p:tavLst>
                                    </p:anim>
                                    <p:animEffect transition="in" filter="wipe(right)">
                                      <p:cBhvr>
                                        <p:cTn id="47" dur="500"/>
                                        <p:tgtEl>
                                          <p:spTgt spid="20"/>
                                        </p:tgtEl>
                                      </p:cBhvr>
                                    </p:animEffect>
                                  </p:childTnLst>
                                </p:cTn>
                              </p:par>
                              <p:par>
                                <p:cTn id="48" presetID="12" presetClass="entr" presetSubtype="8"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right)">
                                      <p:cBhvr>
                                        <p:cTn id="51" dur="500"/>
                                        <p:tgtEl>
                                          <p:spTgt spid="23"/>
                                        </p:tgtEl>
                                      </p:cBhvr>
                                    </p:animEffect>
                                  </p:childTnLst>
                                </p:cTn>
                              </p:par>
                              <p:par>
                                <p:cTn id="52" presetID="12" presetClass="entr" presetSubtype="8"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ppt_x</p:attrName>
                                        </p:attrNameLst>
                                      </p:cBhvr>
                                      <p:tavLst>
                                        <p:tav tm="0">
                                          <p:val>
                                            <p:strVal val="#ppt_x-#ppt_w*1.125000"/>
                                          </p:val>
                                        </p:tav>
                                        <p:tav tm="100000">
                                          <p:val>
                                            <p:strVal val="#ppt_x"/>
                                          </p:val>
                                        </p:tav>
                                      </p:tavLst>
                                    </p:anim>
                                    <p:animEffect transition="in" filter="wipe(right)">
                                      <p:cBhvr>
                                        <p:cTn id="55" dur="500"/>
                                        <p:tgtEl>
                                          <p:spTgt spid="26"/>
                                        </p:tgtEl>
                                      </p:cBhvr>
                                    </p:animEffect>
                                  </p:childTnLst>
                                </p:cTn>
                              </p:par>
                              <p:par>
                                <p:cTn id="56" presetID="12" presetClass="entr" presetSubtype="8"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p:tgtEl>
                                          <p:spTgt spid="29"/>
                                        </p:tgtEl>
                                        <p:attrNameLst>
                                          <p:attrName>ppt_x</p:attrName>
                                        </p:attrNameLst>
                                      </p:cBhvr>
                                      <p:tavLst>
                                        <p:tav tm="0">
                                          <p:val>
                                            <p:strVal val="#ppt_x-#ppt_w*1.125000"/>
                                          </p:val>
                                        </p:tav>
                                        <p:tav tm="100000">
                                          <p:val>
                                            <p:strVal val="#ppt_x"/>
                                          </p:val>
                                        </p:tav>
                                      </p:tavLst>
                                    </p:anim>
                                    <p:animEffect transition="in" filter="wipe(righ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02088" y="475531"/>
            <a:ext cx="4977823" cy="692869"/>
            <a:chOff x="6727733" y="1599947"/>
            <a:chExt cx="4977823" cy="692869"/>
          </a:xfrm>
        </p:grpSpPr>
        <p:sp>
          <p:nvSpPr>
            <p:cNvPr id="5" name="文本框 4"/>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6" name="文本框 5"/>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11" name="组合 10"/>
          <p:cNvGrpSpPr/>
          <p:nvPr/>
        </p:nvGrpSpPr>
        <p:grpSpPr>
          <a:xfrm>
            <a:off x="2513089" y="2252663"/>
            <a:ext cx="7165821" cy="2616200"/>
            <a:chOff x="1702088" y="2222500"/>
            <a:chExt cx="5816312" cy="2959100"/>
          </a:xfrm>
        </p:grpSpPr>
        <p:sp>
          <p:nvSpPr>
            <p:cNvPr id="7" name="矩形 6"/>
            <p:cNvSpPr/>
            <p:nvPr/>
          </p:nvSpPr>
          <p:spPr>
            <a:xfrm>
              <a:off x="1702088" y="2222500"/>
              <a:ext cx="4736812" cy="520700"/>
            </a:xfrm>
            <a:prstGeom prst="rect">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2088" y="3035300"/>
              <a:ext cx="3057247" cy="520700"/>
            </a:xfrm>
            <a:prstGeom prst="rect">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02088" y="3848100"/>
              <a:ext cx="4076412" cy="520700"/>
            </a:xfrm>
            <a:prstGeom prst="rect">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2088" y="4660900"/>
              <a:ext cx="5816312" cy="520700"/>
            </a:xfrm>
            <a:prstGeom prst="rect">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2513089" y="1839912"/>
            <a:ext cx="0" cy="3525837"/>
          </a:xfrm>
          <a:prstGeom prst="line">
            <a:avLst/>
          </a:prstGeom>
          <a:blipFill dpi="0" rotWithShape="1">
            <a:blip r:embed="rId4"/>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5" name="文本框 14"/>
          <p:cNvSpPr txBox="1"/>
          <p:nvPr/>
        </p:nvSpPr>
        <p:spPr>
          <a:xfrm>
            <a:off x="8450542" y="2190455"/>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75%</a:t>
            </a:r>
            <a:endParaRPr lang="zh-CN" altLang="en-US" sz="3200" b="1" i="1" dirty="0">
              <a:solidFill>
                <a:schemeClr val="bg1"/>
              </a:solidFill>
              <a:latin typeface="Century Gothic" panose="020B0502020202020204" pitchFamily="34" charset="0"/>
            </a:endParaRPr>
          </a:p>
        </p:txBody>
      </p:sp>
      <p:sp>
        <p:nvSpPr>
          <p:cNvPr id="16" name="文本框 15"/>
          <p:cNvSpPr txBox="1"/>
          <p:nvPr/>
        </p:nvSpPr>
        <p:spPr>
          <a:xfrm>
            <a:off x="6371437" y="2909068"/>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58%</a:t>
            </a:r>
            <a:endParaRPr lang="zh-CN" altLang="en-US" sz="3200" b="1" i="1" dirty="0">
              <a:solidFill>
                <a:schemeClr val="bg1"/>
              </a:solidFill>
              <a:latin typeface="Century Gothic" panose="020B0502020202020204" pitchFamily="34" charset="0"/>
            </a:endParaRPr>
          </a:p>
        </p:txBody>
      </p:sp>
      <p:sp>
        <p:nvSpPr>
          <p:cNvPr id="17" name="文本框 16"/>
          <p:cNvSpPr txBox="1"/>
          <p:nvPr/>
        </p:nvSpPr>
        <p:spPr>
          <a:xfrm>
            <a:off x="7649616" y="3628231"/>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72%</a:t>
            </a:r>
            <a:endParaRPr lang="zh-CN" altLang="en-US" sz="3200" b="1" i="1" dirty="0">
              <a:solidFill>
                <a:schemeClr val="bg1"/>
              </a:solidFill>
              <a:latin typeface="Century Gothic" panose="020B0502020202020204" pitchFamily="34" charset="0"/>
            </a:endParaRPr>
          </a:p>
        </p:txBody>
      </p:sp>
      <p:sp>
        <p:nvSpPr>
          <p:cNvPr id="18" name="文本框 17"/>
          <p:cNvSpPr txBox="1"/>
          <p:nvPr/>
        </p:nvSpPr>
        <p:spPr>
          <a:xfrm>
            <a:off x="9767810" y="4346294"/>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86%</a:t>
            </a:r>
            <a:endParaRPr lang="zh-CN" altLang="en-US" sz="3200" b="1" i="1" dirty="0">
              <a:solidFill>
                <a:schemeClr val="bg1"/>
              </a:solidFill>
              <a:latin typeface="Century Gothic" panose="020B0502020202020204" pitchFamily="34" charset="0"/>
            </a:endParaRPr>
          </a:p>
        </p:txBody>
      </p:sp>
      <p:sp>
        <p:nvSpPr>
          <p:cNvPr id="19" name="文本框 18"/>
          <p:cNvSpPr txBox="1"/>
          <p:nvPr/>
        </p:nvSpPr>
        <p:spPr>
          <a:xfrm>
            <a:off x="1332431" y="2313567"/>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p>
        </p:txBody>
      </p:sp>
      <p:sp>
        <p:nvSpPr>
          <p:cNvPr id="20" name="文本框 19"/>
          <p:cNvSpPr txBox="1"/>
          <p:nvPr/>
        </p:nvSpPr>
        <p:spPr>
          <a:xfrm>
            <a:off x="1332431" y="3016789"/>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p>
        </p:txBody>
      </p:sp>
      <p:sp>
        <p:nvSpPr>
          <p:cNvPr id="21" name="文本框 20"/>
          <p:cNvSpPr txBox="1"/>
          <p:nvPr/>
        </p:nvSpPr>
        <p:spPr>
          <a:xfrm>
            <a:off x="1332431" y="3735403"/>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p>
        </p:txBody>
      </p:sp>
      <p:sp>
        <p:nvSpPr>
          <p:cNvPr id="22" name="文本框 21"/>
          <p:cNvSpPr txBox="1"/>
          <p:nvPr/>
        </p:nvSpPr>
        <p:spPr>
          <a:xfrm>
            <a:off x="1332431" y="4445532"/>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371600" y="3322554"/>
            <a:ext cx="9448800" cy="627456"/>
            <a:chOff x="1371600" y="3322554"/>
            <a:chExt cx="9448800" cy="627456"/>
          </a:xfrm>
        </p:grpSpPr>
        <p:cxnSp>
          <p:nvCxnSpPr>
            <p:cNvPr id="4" name="直接箭头连接符 3"/>
            <p:cNvCxnSpPr/>
            <p:nvPr/>
          </p:nvCxnSpPr>
          <p:spPr>
            <a:xfrm>
              <a:off x="1371600" y="3636282"/>
              <a:ext cx="9448800" cy="0"/>
            </a:xfrm>
            <a:prstGeom prst="straightConnector1">
              <a:avLst/>
            </a:prstGeom>
            <a:ln w="19050">
              <a:solidFill>
                <a:srgbClr val="D1D9E6"/>
              </a:solidFill>
              <a:tailEnd type="arrow"/>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571750" y="3322554"/>
              <a:ext cx="7048500" cy="627456"/>
              <a:chOff x="2663825" y="3060552"/>
              <a:chExt cx="6565899" cy="584496"/>
            </a:xfrm>
          </p:grpSpPr>
          <p:pic>
            <p:nvPicPr>
              <p:cNvPr id="5" name="图片 4"/>
              <p:cNvPicPr>
                <a:picLocks noChangeAspect="1"/>
              </p:cNvPicPr>
              <p:nvPr/>
            </p:nvPicPr>
            <p:blipFill rotWithShape="1">
              <a:blip r:embed="rId3" cstate="email"/>
              <a:srcRect/>
              <a:stretch>
                <a:fillRect/>
              </a:stretch>
            </p:blipFill>
            <p:spPr>
              <a:xfrm>
                <a:off x="2663825" y="3060552"/>
                <a:ext cx="546100" cy="584496"/>
              </a:xfrm>
              <a:prstGeom prst="rect">
                <a:avLst/>
              </a:prstGeom>
            </p:spPr>
          </p:pic>
          <p:pic>
            <p:nvPicPr>
              <p:cNvPr id="6" name="图片 5"/>
              <p:cNvPicPr>
                <a:picLocks noChangeAspect="1"/>
              </p:cNvPicPr>
              <p:nvPr/>
            </p:nvPicPr>
            <p:blipFill rotWithShape="1">
              <a:blip r:embed="rId3" cstate="email"/>
              <a:srcRect/>
              <a:stretch>
                <a:fillRect/>
              </a:stretch>
            </p:blipFill>
            <p:spPr>
              <a:xfrm>
                <a:off x="4670425" y="3060552"/>
                <a:ext cx="546100" cy="584496"/>
              </a:xfrm>
              <a:prstGeom prst="rect">
                <a:avLst/>
              </a:prstGeom>
            </p:spPr>
          </p:pic>
          <p:pic>
            <p:nvPicPr>
              <p:cNvPr id="7" name="图片 6"/>
              <p:cNvPicPr>
                <a:picLocks noChangeAspect="1"/>
              </p:cNvPicPr>
              <p:nvPr/>
            </p:nvPicPr>
            <p:blipFill rotWithShape="1">
              <a:blip r:embed="rId3" cstate="email"/>
              <a:srcRect/>
              <a:stretch>
                <a:fillRect/>
              </a:stretch>
            </p:blipFill>
            <p:spPr>
              <a:xfrm>
                <a:off x="6677025" y="3060552"/>
                <a:ext cx="546100" cy="584496"/>
              </a:xfrm>
              <a:prstGeom prst="rect">
                <a:avLst/>
              </a:prstGeom>
            </p:spPr>
          </p:pic>
          <p:pic>
            <p:nvPicPr>
              <p:cNvPr id="8" name="图片 7"/>
              <p:cNvPicPr>
                <a:picLocks noChangeAspect="1"/>
              </p:cNvPicPr>
              <p:nvPr/>
            </p:nvPicPr>
            <p:blipFill rotWithShape="1">
              <a:blip r:embed="rId3" cstate="email"/>
              <a:srcRect/>
              <a:stretch>
                <a:fillRect/>
              </a:stretch>
            </p:blipFill>
            <p:spPr>
              <a:xfrm>
                <a:off x="8683624" y="3060552"/>
                <a:ext cx="546100" cy="584496"/>
              </a:xfrm>
              <a:prstGeom prst="rect">
                <a:avLst/>
              </a:prstGeom>
            </p:spPr>
          </p:pic>
        </p:grpSp>
      </p:grpSp>
      <p:grpSp>
        <p:nvGrpSpPr>
          <p:cNvPr id="10" name="组合 9"/>
          <p:cNvGrpSpPr/>
          <p:nvPr/>
        </p:nvGrpSpPr>
        <p:grpSpPr>
          <a:xfrm>
            <a:off x="1702088" y="475531"/>
            <a:ext cx="4977823" cy="692869"/>
            <a:chOff x="6727733" y="1599947"/>
            <a:chExt cx="4977823" cy="692869"/>
          </a:xfrm>
        </p:grpSpPr>
        <p:sp>
          <p:nvSpPr>
            <p:cNvPr id="11" name="文本框 10"/>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2" name="文本框 11"/>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13" name="组合 12"/>
          <p:cNvGrpSpPr/>
          <p:nvPr/>
        </p:nvGrpSpPr>
        <p:grpSpPr>
          <a:xfrm>
            <a:off x="2571750" y="4263738"/>
            <a:ext cx="3886200" cy="885995"/>
            <a:chOff x="2677264" y="1996356"/>
            <a:chExt cx="3886200" cy="885995"/>
          </a:xfrm>
        </p:grpSpPr>
        <p:sp>
          <p:nvSpPr>
            <p:cNvPr id="14" name="矩形 13"/>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6" name="组合 15"/>
          <p:cNvGrpSpPr/>
          <p:nvPr/>
        </p:nvGrpSpPr>
        <p:grpSpPr>
          <a:xfrm>
            <a:off x="6934200" y="4263738"/>
            <a:ext cx="3886200" cy="885995"/>
            <a:chOff x="2677264" y="1996356"/>
            <a:chExt cx="3886200" cy="885995"/>
          </a:xfrm>
        </p:grpSpPr>
        <p:sp>
          <p:nvSpPr>
            <p:cNvPr id="17" name="矩形 16"/>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8" name="矩形 1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19" name="组合 18"/>
          <p:cNvGrpSpPr/>
          <p:nvPr/>
        </p:nvGrpSpPr>
        <p:grpSpPr>
          <a:xfrm>
            <a:off x="5700261" y="2150426"/>
            <a:ext cx="3886200" cy="885995"/>
            <a:chOff x="2677264" y="1996356"/>
            <a:chExt cx="3886200" cy="885995"/>
          </a:xfrm>
        </p:grpSpPr>
        <p:sp>
          <p:nvSpPr>
            <p:cNvPr id="20" name="矩形 19"/>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1" name="矩形 20"/>
            <p:cNvSpPr/>
            <p:nvPr/>
          </p:nvSpPr>
          <p:spPr>
            <a:xfrm>
              <a:off x="447907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22" name="组合 21"/>
          <p:cNvGrpSpPr/>
          <p:nvPr/>
        </p:nvGrpSpPr>
        <p:grpSpPr>
          <a:xfrm>
            <a:off x="1371600" y="2150426"/>
            <a:ext cx="3886200" cy="885995"/>
            <a:chOff x="2677264" y="1996356"/>
            <a:chExt cx="3886200" cy="885995"/>
          </a:xfrm>
        </p:grpSpPr>
        <p:sp>
          <p:nvSpPr>
            <p:cNvPr id="23" name="矩形 22"/>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4" name="矩形 23"/>
            <p:cNvSpPr/>
            <p:nvPr/>
          </p:nvSpPr>
          <p:spPr>
            <a:xfrm>
              <a:off x="447907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childTnLst>
                          </p:cTn>
                        </p:par>
                        <p:par>
                          <p:cTn id="14" fill="hold">
                            <p:stCondLst>
                              <p:cond delay="1500"/>
                            </p:stCondLst>
                            <p:childTnLst>
                              <p:par>
                                <p:cTn id="15" presetID="1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ppt_x</p:attrName>
                                        </p:attrNameLst>
                                      </p:cBhvr>
                                      <p:tavLst>
                                        <p:tav tm="0">
                                          <p:val>
                                            <p:strVal val="#ppt_x+#ppt_w*1.125000"/>
                                          </p:val>
                                        </p:tav>
                                        <p:tav tm="100000">
                                          <p:val>
                                            <p:strVal val="#ppt_x"/>
                                          </p:val>
                                        </p:tav>
                                      </p:tavLst>
                                    </p:anim>
                                    <p:animEffect transition="in" filter="wipe(left)">
                                      <p:cBhvr>
                                        <p:cTn id="18" dur="500"/>
                                        <p:tgtEl>
                                          <p:spTgt spid="22"/>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112121" y="2285226"/>
            <a:ext cx="5069604" cy="3124420"/>
            <a:chOff x="1112121" y="2285226"/>
            <a:chExt cx="5069604" cy="3124420"/>
          </a:xfrm>
        </p:grpSpPr>
        <p:grpSp>
          <p:nvGrpSpPr>
            <p:cNvPr id="8" name="组合 7"/>
            <p:cNvGrpSpPr/>
            <p:nvPr/>
          </p:nvGrpSpPr>
          <p:grpSpPr>
            <a:xfrm>
              <a:off x="1522489" y="2285226"/>
              <a:ext cx="4344911" cy="2786157"/>
              <a:chOff x="1522489" y="2004918"/>
              <a:chExt cx="4344911" cy="2786157"/>
            </a:xfrm>
          </p:grpSpPr>
          <p:sp>
            <p:nvSpPr>
              <p:cNvPr id="2" name="等腰三角形 1"/>
              <p:cNvSpPr/>
              <p:nvPr/>
            </p:nvSpPr>
            <p:spPr>
              <a:xfrm>
                <a:off x="1522489" y="2805018"/>
                <a:ext cx="794030" cy="1986057"/>
              </a:xfrm>
              <a:prstGeom prst="triangle">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2410209" y="3309843"/>
                <a:ext cx="794030" cy="1481232"/>
              </a:xfrm>
              <a:prstGeom prst="triangle">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3297929" y="2557368"/>
                <a:ext cx="794030" cy="2233707"/>
              </a:xfrm>
              <a:prstGeom prst="triangle">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4185650" y="3557493"/>
                <a:ext cx="794030" cy="1233582"/>
              </a:xfrm>
              <a:prstGeom prst="triangle">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5073370" y="2004918"/>
                <a:ext cx="794030" cy="2786157"/>
              </a:xfrm>
              <a:prstGeom prst="triangle">
                <a:avLst/>
              </a:prstGeom>
              <a:blipFill dpi="0" rotWithShape="1">
                <a:blip r:embed="rId3"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flipH="1">
              <a:off x="1112121" y="5071383"/>
              <a:ext cx="5069604" cy="0"/>
            </a:xfrm>
            <a:prstGeom prst="line">
              <a:avLst/>
            </a:prstGeom>
            <a:blipFill dpi="0" rotWithShape="1">
              <a:blip r:embed="rId4"/>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文本框 11"/>
            <p:cNvSpPr txBox="1"/>
            <p:nvPr/>
          </p:nvSpPr>
          <p:spPr>
            <a:xfrm>
              <a:off x="1537496"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p>
          </p:txBody>
        </p:sp>
        <p:sp>
          <p:nvSpPr>
            <p:cNvPr id="13" name="文本框 12"/>
            <p:cNvSpPr txBox="1"/>
            <p:nvPr/>
          </p:nvSpPr>
          <p:spPr>
            <a:xfrm>
              <a:off x="2427405"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p>
          </p:txBody>
        </p:sp>
        <p:sp>
          <p:nvSpPr>
            <p:cNvPr id="14" name="文本框 13"/>
            <p:cNvSpPr txBox="1"/>
            <p:nvPr/>
          </p:nvSpPr>
          <p:spPr>
            <a:xfrm>
              <a:off x="3317314"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p>
          </p:txBody>
        </p:sp>
        <p:sp>
          <p:nvSpPr>
            <p:cNvPr id="15" name="文本框 14"/>
            <p:cNvSpPr txBox="1"/>
            <p:nvPr/>
          </p:nvSpPr>
          <p:spPr>
            <a:xfrm>
              <a:off x="4207223"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p>
          </p:txBody>
        </p:sp>
        <p:sp>
          <p:nvSpPr>
            <p:cNvPr id="16" name="文本框 15"/>
            <p:cNvSpPr txBox="1"/>
            <p:nvPr/>
          </p:nvSpPr>
          <p:spPr>
            <a:xfrm>
              <a:off x="5097133"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p>
          </p:txBody>
        </p:sp>
      </p:grpSp>
      <p:grpSp>
        <p:nvGrpSpPr>
          <p:cNvPr id="17" name="组合 16"/>
          <p:cNvGrpSpPr/>
          <p:nvPr/>
        </p:nvGrpSpPr>
        <p:grpSpPr>
          <a:xfrm>
            <a:off x="1702088" y="475531"/>
            <a:ext cx="4977823" cy="692869"/>
            <a:chOff x="6727733" y="1599947"/>
            <a:chExt cx="4977823" cy="692869"/>
          </a:xfrm>
        </p:grpSpPr>
        <p:sp>
          <p:nvSpPr>
            <p:cNvPr id="18" name="文本框 17"/>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9" name="文本框 18"/>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20" name="组合 19"/>
          <p:cNvGrpSpPr/>
          <p:nvPr/>
        </p:nvGrpSpPr>
        <p:grpSpPr>
          <a:xfrm>
            <a:off x="6554922" y="1832703"/>
            <a:ext cx="4513128" cy="885995"/>
            <a:chOff x="2677264" y="1996356"/>
            <a:chExt cx="4513128" cy="885995"/>
          </a:xfrm>
        </p:grpSpPr>
        <p:sp>
          <p:nvSpPr>
            <p:cNvPr id="21" name="矩形 20"/>
            <p:cNvSpPr/>
            <p:nvPr/>
          </p:nvSpPr>
          <p:spPr>
            <a:xfrm>
              <a:off x="2677264" y="2346820"/>
              <a:ext cx="45131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3" name="组合 22"/>
          <p:cNvGrpSpPr/>
          <p:nvPr/>
        </p:nvGrpSpPr>
        <p:grpSpPr>
          <a:xfrm>
            <a:off x="6554922" y="3145806"/>
            <a:ext cx="4513128" cy="885995"/>
            <a:chOff x="2677264" y="1996356"/>
            <a:chExt cx="4513128" cy="885995"/>
          </a:xfrm>
        </p:grpSpPr>
        <p:sp>
          <p:nvSpPr>
            <p:cNvPr id="24" name="矩形 23"/>
            <p:cNvSpPr/>
            <p:nvPr/>
          </p:nvSpPr>
          <p:spPr>
            <a:xfrm>
              <a:off x="2677264" y="2346820"/>
              <a:ext cx="45131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5" name="矩形 2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6" name="组合 25"/>
          <p:cNvGrpSpPr/>
          <p:nvPr/>
        </p:nvGrpSpPr>
        <p:grpSpPr>
          <a:xfrm>
            <a:off x="6554922" y="4458909"/>
            <a:ext cx="4513128" cy="885995"/>
            <a:chOff x="2677264" y="1996356"/>
            <a:chExt cx="4513128" cy="885995"/>
          </a:xfrm>
        </p:grpSpPr>
        <p:sp>
          <p:nvSpPr>
            <p:cNvPr id="27" name="矩形 26"/>
            <p:cNvSpPr/>
            <p:nvPr/>
          </p:nvSpPr>
          <p:spPr>
            <a:xfrm>
              <a:off x="2677264" y="2346820"/>
              <a:ext cx="45131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8" name="矩形 2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4"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5"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22225">
                  <a:solidFill>
                    <a:prstClr val="white">
                      <a:lumMod val="85000"/>
                    </a:prstClr>
                  </a:solidFill>
                </a:ln>
                <a:blipFill dpi="0" rotWithShape="1">
                  <a:blip r:embed="rId6"/>
                  <a:srcRect/>
                  <a:stretch>
                    <a:fillRect/>
                  </a:stretch>
                </a:blipFill>
                <a:effectLst/>
                <a:uLnTx/>
                <a:uFillTx/>
                <a:latin typeface="Arial" panose="020B0604020202020204"/>
                <a:ea typeface="微软雅黑" panose="020B0503020204020204" charset="-122"/>
                <a:cs typeface="+mn-cs"/>
              </a:rPr>
              <a:t>03</a:t>
            </a:r>
            <a:endParaRPr kumimoji="0" lang="zh-CN" altLang="en-US" sz="13800" b="1" i="0" u="none" strike="noStrike" kern="1200" cap="none" spc="0" normalizeH="0" baseline="0" noProof="0" dirty="0">
              <a:ln w="22225">
                <a:solidFill>
                  <a:prstClr val="white">
                    <a:lumMod val="85000"/>
                  </a:prstClr>
                </a:solidFill>
              </a:ln>
              <a:blipFill dpi="0" rotWithShape="1">
                <a:blip r:embed="rId6"/>
                <a:srcRect/>
                <a:stretch>
                  <a:fillRect/>
                </a:stretch>
              </a:blipFill>
              <a:effectLst/>
              <a:uLnTx/>
              <a:uFillTx/>
              <a:latin typeface="Arial" panose="020B0604020202020204"/>
              <a:ea typeface="微软雅黑" panose="020B0503020204020204" charset="-122"/>
              <a:cs typeface="+mn-cs"/>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七边形 1"/>
          <p:cNvSpPr/>
          <p:nvPr/>
        </p:nvSpPr>
        <p:spPr>
          <a:xfrm>
            <a:off x="1103088" y="1886857"/>
            <a:ext cx="1088571" cy="1088571"/>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七边形 2"/>
          <p:cNvSpPr/>
          <p:nvPr/>
        </p:nvSpPr>
        <p:spPr>
          <a:xfrm>
            <a:off x="1103088" y="3963535"/>
            <a:ext cx="1088571" cy="1088571"/>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七边形 3"/>
          <p:cNvSpPr/>
          <p:nvPr/>
        </p:nvSpPr>
        <p:spPr>
          <a:xfrm>
            <a:off x="6226628" y="1886857"/>
            <a:ext cx="1088571" cy="1088571"/>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七边形 4"/>
          <p:cNvSpPr/>
          <p:nvPr/>
        </p:nvSpPr>
        <p:spPr>
          <a:xfrm>
            <a:off x="6226628" y="3963535"/>
            <a:ext cx="1088571" cy="1088571"/>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702088" y="475531"/>
            <a:ext cx="4977823" cy="692869"/>
            <a:chOff x="6727733" y="1599947"/>
            <a:chExt cx="4977823" cy="692869"/>
          </a:xfrm>
        </p:grpSpPr>
        <p:sp>
          <p:nvSpPr>
            <p:cNvPr id="9" name="文本框 8"/>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0" name="文本框 9"/>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sp>
        <p:nvSpPr>
          <p:cNvPr id="15" name="椭圆 10"/>
          <p:cNvSpPr/>
          <p:nvPr/>
        </p:nvSpPr>
        <p:spPr>
          <a:xfrm>
            <a:off x="1462297" y="2240190"/>
            <a:ext cx="370152" cy="381904"/>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1"/>
          <p:cNvSpPr/>
          <p:nvPr/>
        </p:nvSpPr>
        <p:spPr>
          <a:xfrm>
            <a:off x="1456421" y="4324611"/>
            <a:ext cx="381904" cy="366418"/>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2"/>
          <p:cNvSpPr/>
          <p:nvPr/>
        </p:nvSpPr>
        <p:spPr>
          <a:xfrm>
            <a:off x="6590396" y="2255025"/>
            <a:ext cx="381904" cy="352233"/>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13"/>
          <p:cNvSpPr/>
          <p:nvPr/>
        </p:nvSpPr>
        <p:spPr>
          <a:xfrm>
            <a:off x="6590396" y="4317119"/>
            <a:ext cx="381904" cy="38140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p:nvGrpSpPr>
        <p:grpSpPr>
          <a:xfrm>
            <a:off x="2387509" y="2313990"/>
            <a:ext cx="3051266" cy="1107594"/>
            <a:chOff x="2677264" y="1996356"/>
            <a:chExt cx="3051266" cy="1107594"/>
          </a:xfrm>
        </p:grpSpPr>
        <p:sp>
          <p:nvSpPr>
            <p:cNvPr id="20" name="矩形 19"/>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1" name="矩形 2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2" name="组合 21"/>
          <p:cNvGrpSpPr/>
          <p:nvPr/>
        </p:nvGrpSpPr>
        <p:grpSpPr>
          <a:xfrm>
            <a:off x="2387509" y="4399965"/>
            <a:ext cx="3051266" cy="1107594"/>
            <a:chOff x="2677264" y="1996356"/>
            <a:chExt cx="3051266" cy="1107594"/>
          </a:xfrm>
        </p:grpSpPr>
        <p:sp>
          <p:nvSpPr>
            <p:cNvPr id="23" name="矩形 22"/>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5" name="组合 24"/>
          <p:cNvGrpSpPr/>
          <p:nvPr/>
        </p:nvGrpSpPr>
        <p:grpSpPr>
          <a:xfrm>
            <a:off x="7678967" y="2313990"/>
            <a:ext cx="3051266" cy="1107594"/>
            <a:chOff x="2677264" y="1996356"/>
            <a:chExt cx="3051266" cy="1107594"/>
          </a:xfrm>
        </p:grpSpPr>
        <p:sp>
          <p:nvSpPr>
            <p:cNvPr id="26" name="矩形 25"/>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8" name="组合 27"/>
          <p:cNvGrpSpPr/>
          <p:nvPr/>
        </p:nvGrpSpPr>
        <p:grpSpPr>
          <a:xfrm>
            <a:off x="7678967" y="4399965"/>
            <a:ext cx="3051266" cy="1107594"/>
            <a:chOff x="2677264" y="1996356"/>
            <a:chExt cx="3051266" cy="1107594"/>
          </a:xfrm>
        </p:grpSpPr>
        <p:sp>
          <p:nvSpPr>
            <p:cNvPr id="29" name="矩形 28"/>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0-#ppt_w/2"/>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2"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animBg="1"/>
      <p:bldP spid="17" grpId="0" animBg="1"/>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688536" y="2311772"/>
            <a:ext cx="2832010" cy="2497982"/>
            <a:chOff x="4688536" y="2311772"/>
            <a:chExt cx="2832010" cy="2497982"/>
          </a:xfrm>
        </p:grpSpPr>
        <p:pic>
          <p:nvPicPr>
            <p:cNvPr id="2" name="图片 1"/>
            <p:cNvPicPr>
              <a:picLocks noChangeAspect="1"/>
            </p:cNvPicPr>
            <p:nvPr/>
          </p:nvPicPr>
          <p:blipFill rotWithShape="1">
            <a:blip r:embed="rId3" cstate="email"/>
            <a:srcRect/>
            <a:stretch>
              <a:fillRect/>
            </a:stretch>
          </p:blipFill>
          <p:spPr>
            <a:xfrm>
              <a:off x="4947072" y="2570308"/>
              <a:ext cx="2297856" cy="1980910"/>
            </a:xfrm>
            <a:custGeom>
              <a:avLst/>
              <a:gdLst>
                <a:gd name="connsiteX0" fmla="*/ 473604 w 2197522"/>
                <a:gd name="connsiteY0" fmla="*/ 0 h 1894416"/>
                <a:gd name="connsiteX1" fmla="*/ 1723918 w 2197522"/>
                <a:gd name="connsiteY1" fmla="*/ 0 h 1894416"/>
                <a:gd name="connsiteX2" fmla="*/ 2197522 w 2197522"/>
                <a:gd name="connsiteY2" fmla="*/ 947208 h 1894416"/>
                <a:gd name="connsiteX3" fmla="*/ 1723918 w 2197522"/>
                <a:gd name="connsiteY3" fmla="*/ 1894416 h 1894416"/>
                <a:gd name="connsiteX4" fmla="*/ 473604 w 2197522"/>
                <a:gd name="connsiteY4" fmla="*/ 1894416 h 1894416"/>
                <a:gd name="connsiteX5" fmla="*/ 0 w 2197522"/>
                <a:gd name="connsiteY5" fmla="*/ 947208 h 189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522" h="1894416">
                  <a:moveTo>
                    <a:pt x="473604" y="0"/>
                  </a:moveTo>
                  <a:lnTo>
                    <a:pt x="1723918" y="0"/>
                  </a:lnTo>
                  <a:lnTo>
                    <a:pt x="2197522" y="947208"/>
                  </a:lnTo>
                  <a:lnTo>
                    <a:pt x="1723918" y="1894416"/>
                  </a:lnTo>
                  <a:lnTo>
                    <a:pt x="473604" y="1894416"/>
                  </a:lnTo>
                  <a:lnTo>
                    <a:pt x="0" y="947208"/>
                  </a:lnTo>
                  <a:close/>
                </a:path>
              </a:pathLst>
            </a:custGeom>
          </p:spPr>
        </p:pic>
        <p:sp>
          <p:nvSpPr>
            <p:cNvPr id="3" name="七边形 2"/>
            <p:cNvSpPr/>
            <p:nvPr/>
          </p:nvSpPr>
          <p:spPr>
            <a:xfrm>
              <a:off x="5177147" y="2311772"/>
              <a:ext cx="517072" cy="517072"/>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七边形 3"/>
            <p:cNvSpPr/>
            <p:nvPr/>
          </p:nvSpPr>
          <p:spPr>
            <a:xfrm>
              <a:off x="6486402" y="2311772"/>
              <a:ext cx="517072" cy="517072"/>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七边形 4"/>
            <p:cNvSpPr/>
            <p:nvPr/>
          </p:nvSpPr>
          <p:spPr>
            <a:xfrm>
              <a:off x="5177147" y="4292682"/>
              <a:ext cx="517072" cy="517072"/>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七边形 5"/>
            <p:cNvSpPr/>
            <p:nvPr/>
          </p:nvSpPr>
          <p:spPr>
            <a:xfrm>
              <a:off x="6486402" y="4292682"/>
              <a:ext cx="517072" cy="517072"/>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七边形 6"/>
            <p:cNvSpPr/>
            <p:nvPr/>
          </p:nvSpPr>
          <p:spPr>
            <a:xfrm>
              <a:off x="7003474" y="3302227"/>
              <a:ext cx="517072" cy="517072"/>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七边形 7"/>
            <p:cNvSpPr/>
            <p:nvPr/>
          </p:nvSpPr>
          <p:spPr>
            <a:xfrm>
              <a:off x="4688536" y="3302227"/>
              <a:ext cx="517072" cy="517072"/>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702088" y="475531"/>
            <a:ext cx="4977823" cy="692869"/>
            <a:chOff x="6727733" y="1599947"/>
            <a:chExt cx="4977823" cy="692869"/>
          </a:xfrm>
        </p:grpSpPr>
        <p:sp>
          <p:nvSpPr>
            <p:cNvPr id="10" name="文本框 9"/>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1" name="文本框 10"/>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sp>
        <p:nvSpPr>
          <p:cNvPr id="13" name="矩形 12"/>
          <p:cNvSpPr/>
          <p:nvPr/>
        </p:nvSpPr>
        <p:spPr>
          <a:xfrm>
            <a:off x="7109610" y="2191741"/>
            <a:ext cx="3339315"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bg1"/>
                </a:solidFill>
              </a:rPr>
              <a:t>用户可以在投影仪或者计算机上进行演示也可以将演示文稿打印出来制作成胶片以便应用领域中</a:t>
            </a:r>
          </a:p>
        </p:txBody>
      </p:sp>
      <p:sp>
        <p:nvSpPr>
          <p:cNvPr id="15" name="矩形 14"/>
          <p:cNvSpPr/>
          <p:nvPr/>
        </p:nvSpPr>
        <p:spPr>
          <a:xfrm>
            <a:off x="7109610" y="4418579"/>
            <a:ext cx="3339315"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bg1"/>
                </a:solidFill>
              </a:rPr>
              <a:t>用户可以在投影仪或者计算机上进行演示也可以将演示文稿打印出来制作成胶片以便应用领域中</a:t>
            </a:r>
          </a:p>
        </p:txBody>
      </p:sp>
      <p:sp>
        <p:nvSpPr>
          <p:cNvPr id="16" name="矩形 15"/>
          <p:cNvSpPr/>
          <p:nvPr/>
        </p:nvSpPr>
        <p:spPr>
          <a:xfrm>
            <a:off x="7648754" y="3305160"/>
            <a:ext cx="3339315"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bg1"/>
                </a:solidFill>
              </a:rPr>
              <a:t>用户可以在投影仪或者计算机上进行演示也可以将演示文稿打印出来制作成胶片以便应用领域中</a:t>
            </a:r>
          </a:p>
        </p:txBody>
      </p:sp>
      <p:sp>
        <p:nvSpPr>
          <p:cNvPr id="17" name="矩形 16"/>
          <p:cNvSpPr/>
          <p:nvPr/>
        </p:nvSpPr>
        <p:spPr>
          <a:xfrm>
            <a:off x="1678514" y="2191741"/>
            <a:ext cx="3339315"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bg1"/>
                </a:solidFill>
              </a:rPr>
              <a:t>用户可以在投影仪或者计算机上进行演示也可以将演示文稿打印出来制作成胶片以便应用领域中</a:t>
            </a:r>
          </a:p>
        </p:txBody>
      </p:sp>
      <p:sp>
        <p:nvSpPr>
          <p:cNvPr id="18" name="矩形 17"/>
          <p:cNvSpPr/>
          <p:nvPr/>
        </p:nvSpPr>
        <p:spPr>
          <a:xfrm>
            <a:off x="1678514" y="4418579"/>
            <a:ext cx="3339315"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bg1"/>
                </a:solidFill>
              </a:rPr>
              <a:t>用户可以在投影仪或者计算机上进行演示也可以将演示文稿打印出来制作成胶片以便应用领域中</a:t>
            </a:r>
          </a:p>
        </p:txBody>
      </p:sp>
      <p:sp>
        <p:nvSpPr>
          <p:cNvPr id="19" name="矩形 18"/>
          <p:cNvSpPr/>
          <p:nvPr/>
        </p:nvSpPr>
        <p:spPr>
          <a:xfrm>
            <a:off x="1264872" y="3305160"/>
            <a:ext cx="3339315"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bg1"/>
                </a:solidFill>
              </a:rPr>
              <a:t>用户可以在投影仪或者计算机上进行演示也可以将演示文稿打印出来制作成胶片以便应用领域中</a:t>
            </a: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702088" y="475531"/>
            <a:ext cx="4977823" cy="692869"/>
            <a:chOff x="6727733" y="1599947"/>
            <a:chExt cx="4977823" cy="692869"/>
          </a:xfrm>
        </p:grpSpPr>
        <p:sp>
          <p:nvSpPr>
            <p:cNvPr id="37" name="文本框 36"/>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38" name="文本框 37"/>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56" name="组合 55"/>
          <p:cNvGrpSpPr/>
          <p:nvPr/>
        </p:nvGrpSpPr>
        <p:grpSpPr>
          <a:xfrm>
            <a:off x="4425327" y="2115827"/>
            <a:ext cx="3347074" cy="3347072"/>
            <a:chOff x="4425327" y="2115827"/>
            <a:chExt cx="3347074" cy="3347072"/>
          </a:xfrm>
        </p:grpSpPr>
        <p:grpSp>
          <p:nvGrpSpPr>
            <p:cNvPr id="35" name="组合 34"/>
            <p:cNvGrpSpPr/>
            <p:nvPr/>
          </p:nvGrpSpPr>
          <p:grpSpPr>
            <a:xfrm>
              <a:off x="4425327" y="2115827"/>
              <a:ext cx="3347074" cy="3347072"/>
              <a:chOff x="3936988" y="1627487"/>
              <a:chExt cx="4323751" cy="4323751"/>
            </a:xfrm>
          </p:grpSpPr>
          <p:grpSp>
            <p:nvGrpSpPr>
              <p:cNvPr id="19" name="组合 18"/>
              <p:cNvGrpSpPr/>
              <p:nvPr/>
            </p:nvGrpSpPr>
            <p:grpSpPr>
              <a:xfrm>
                <a:off x="3936988" y="3108324"/>
                <a:ext cx="4323751" cy="1362077"/>
                <a:chOff x="3936988" y="3108324"/>
                <a:chExt cx="4323751" cy="1362077"/>
              </a:xfrm>
            </p:grpSpPr>
            <p:grpSp>
              <p:nvGrpSpPr>
                <p:cNvPr id="11" name="组合 10"/>
                <p:cNvGrpSpPr/>
                <p:nvPr/>
              </p:nvGrpSpPr>
              <p:grpSpPr>
                <a:xfrm>
                  <a:off x="3936988" y="3108324"/>
                  <a:ext cx="1939700" cy="1362077"/>
                  <a:chOff x="2489188" y="4228465"/>
                  <a:chExt cx="1939700" cy="1362077"/>
                </a:xfrm>
              </p:grpSpPr>
              <p:sp>
                <p:nvSpPr>
                  <p:cNvPr id="2" name="MH_Other_5"/>
                  <p:cNvSpPr/>
                  <p:nvPr>
                    <p:custDataLst>
                      <p:tags r:id="rId7"/>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3" name="MH_Other_6"/>
                  <p:cNvSpPr/>
                  <p:nvPr>
                    <p:custDataLst>
                      <p:tags r:id="rId8"/>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5" name="等腰三角形 4"/>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flipH="1">
                  <a:off x="6321039" y="3108324"/>
                  <a:ext cx="1939700" cy="1362077"/>
                  <a:chOff x="2489188" y="4228465"/>
                  <a:chExt cx="1939700" cy="1362077"/>
                </a:xfrm>
              </p:grpSpPr>
              <p:sp>
                <p:nvSpPr>
                  <p:cNvPr id="13" name="MH_Other_5"/>
                  <p:cNvSpPr/>
                  <p:nvPr>
                    <p:custDataLst>
                      <p:tags r:id="rId5"/>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14" name="MH_Other_6"/>
                  <p:cNvSpPr/>
                  <p:nvPr>
                    <p:custDataLst>
                      <p:tags r:id="rId6"/>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15" name="等腰三角形 14"/>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 name="组合 19"/>
              <p:cNvGrpSpPr/>
              <p:nvPr/>
            </p:nvGrpSpPr>
            <p:grpSpPr>
              <a:xfrm rot="5400000">
                <a:off x="3936988" y="3108324"/>
                <a:ext cx="4323751" cy="1362077"/>
                <a:chOff x="3936988" y="3108324"/>
                <a:chExt cx="4323751" cy="1362077"/>
              </a:xfrm>
            </p:grpSpPr>
            <p:grpSp>
              <p:nvGrpSpPr>
                <p:cNvPr id="21" name="组合 20"/>
                <p:cNvGrpSpPr/>
                <p:nvPr/>
              </p:nvGrpSpPr>
              <p:grpSpPr>
                <a:xfrm>
                  <a:off x="3936988" y="3108324"/>
                  <a:ext cx="1939700" cy="1362077"/>
                  <a:chOff x="2489188" y="4228465"/>
                  <a:chExt cx="1939700" cy="1362077"/>
                </a:xfrm>
              </p:grpSpPr>
              <p:sp>
                <p:nvSpPr>
                  <p:cNvPr id="29" name="MH_Other_5"/>
                  <p:cNvSpPr/>
                  <p:nvPr>
                    <p:custDataLst>
                      <p:tags r:id="rId3"/>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30" name="MH_Other_6"/>
                  <p:cNvSpPr/>
                  <p:nvPr>
                    <p:custDataLst>
                      <p:tags r:id="rId4"/>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31" name="等腰三角形 30"/>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6321039" y="3108324"/>
                  <a:ext cx="1939700" cy="1362077"/>
                  <a:chOff x="2489188" y="4228465"/>
                  <a:chExt cx="1939700" cy="1362077"/>
                </a:xfrm>
              </p:grpSpPr>
              <p:sp>
                <p:nvSpPr>
                  <p:cNvPr id="23" name="MH_Other_5"/>
                  <p:cNvSpPr/>
                  <p:nvPr>
                    <p:custDataLst>
                      <p:tags r:id="rId1"/>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24" name="MH_Other_6"/>
                  <p:cNvSpPr/>
                  <p:nvPr>
                    <p:custDataLst>
                      <p:tags r:id="rId2"/>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25" name="等腰三角形 24"/>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9" name="文本框 38"/>
            <p:cNvSpPr txBox="1"/>
            <p:nvPr/>
          </p:nvSpPr>
          <p:spPr>
            <a:xfrm>
              <a:off x="5832923" y="2638694"/>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01</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40" name="文本框 39"/>
            <p:cNvSpPr txBox="1"/>
            <p:nvPr/>
          </p:nvSpPr>
          <p:spPr>
            <a:xfrm>
              <a:off x="5832923" y="4523285"/>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03</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41" name="文本框 40"/>
            <p:cNvSpPr txBox="1"/>
            <p:nvPr/>
          </p:nvSpPr>
          <p:spPr>
            <a:xfrm>
              <a:off x="6728585" y="355853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02</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42" name="文本框 41"/>
            <p:cNvSpPr txBox="1"/>
            <p:nvPr/>
          </p:nvSpPr>
          <p:spPr>
            <a:xfrm>
              <a:off x="4907107" y="355853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04</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grpSp>
      <p:grpSp>
        <p:nvGrpSpPr>
          <p:cNvPr id="44" name="组合 43"/>
          <p:cNvGrpSpPr/>
          <p:nvPr/>
        </p:nvGrpSpPr>
        <p:grpSpPr>
          <a:xfrm>
            <a:off x="1688451" y="1887576"/>
            <a:ext cx="2936587" cy="1107594"/>
            <a:chOff x="2677264" y="1996356"/>
            <a:chExt cx="2936587" cy="1107594"/>
          </a:xfrm>
        </p:grpSpPr>
        <p:sp>
          <p:nvSpPr>
            <p:cNvPr id="45" name="矩形 44"/>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46" name="矩形 4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47" name="组合 46"/>
          <p:cNvGrpSpPr/>
          <p:nvPr/>
        </p:nvGrpSpPr>
        <p:grpSpPr>
          <a:xfrm>
            <a:off x="1688451" y="4226280"/>
            <a:ext cx="2936587" cy="1107594"/>
            <a:chOff x="2677264" y="1996356"/>
            <a:chExt cx="2936587" cy="1107594"/>
          </a:xfrm>
        </p:grpSpPr>
        <p:sp>
          <p:nvSpPr>
            <p:cNvPr id="48" name="矩形 47"/>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49" name="矩形 4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50" name="组合 49"/>
          <p:cNvGrpSpPr/>
          <p:nvPr/>
        </p:nvGrpSpPr>
        <p:grpSpPr>
          <a:xfrm>
            <a:off x="7753701" y="1887576"/>
            <a:ext cx="2936587" cy="1107594"/>
            <a:chOff x="2677264" y="1996356"/>
            <a:chExt cx="2936587" cy="1107594"/>
          </a:xfrm>
        </p:grpSpPr>
        <p:sp>
          <p:nvSpPr>
            <p:cNvPr id="51" name="矩形 50"/>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52" name="矩形 5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53" name="组合 52"/>
          <p:cNvGrpSpPr/>
          <p:nvPr/>
        </p:nvGrpSpPr>
        <p:grpSpPr>
          <a:xfrm>
            <a:off x="7753701" y="4226280"/>
            <a:ext cx="2936587" cy="1107594"/>
            <a:chOff x="2677264" y="1996356"/>
            <a:chExt cx="2936587" cy="1107594"/>
          </a:xfrm>
        </p:grpSpPr>
        <p:sp>
          <p:nvSpPr>
            <p:cNvPr id="54" name="矩形 53"/>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55" name="矩形 5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0-#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33" name="组合 32"/>
          <p:cNvGrpSpPr/>
          <p:nvPr/>
        </p:nvGrpSpPr>
        <p:grpSpPr>
          <a:xfrm>
            <a:off x="5181600" y="2091340"/>
            <a:ext cx="1828800" cy="3310923"/>
            <a:chOff x="5181600" y="2091340"/>
            <a:chExt cx="1828800" cy="3310923"/>
          </a:xfrm>
        </p:grpSpPr>
        <p:grpSp>
          <p:nvGrpSpPr>
            <p:cNvPr id="8" name="组合 7"/>
            <p:cNvGrpSpPr/>
            <p:nvPr/>
          </p:nvGrpSpPr>
          <p:grpSpPr>
            <a:xfrm>
              <a:off x="5181600" y="2091340"/>
              <a:ext cx="1828800" cy="754446"/>
              <a:chOff x="3514735" y="2544763"/>
              <a:chExt cx="6033894" cy="2489200"/>
            </a:xfrm>
          </p:grpSpPr>
          <p:sp>
            <p:nvSpPr>
              <p:cNvPr id="6" name="七边形 5"/>
              <p:cNvSpPr/>
              <p:nvPr/>
            </p:nvSpPr>
            <p:spPr>
              <a:xfrm>
                <a:off x="3514735" y="2544763"/>
                <a:ext cx="2489200" cy="24892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七边形 6"/>
              <p:cNvSpPr/>
              <p:nvPr/>
            </p:nvSpPr>
            <p:spPr>
              <a:xfrm>
                <a:off x="7059428" y="2544763"/>
                <a:ext cx="2489201" cy="24892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181600" y="3369579"/>
              <a:ext cx="1828800" cy="754446"/>
              <a:chOff x="3514735" y="2544763"/>
              <a:chExt cx="6033894" cy="2489200"/>
            </a:xfrm>
          </p:grpSpPr>
          <p:sp>
            <p:nvSpPr>
              <p:cNvPr id="10" name="七边形 9"/>
              <p:cNvSpPr/>
              <p:nvPr/>
            </p:nvSpPr>
            <p:spPr>
              <a:xfrm>
                <a:off x="3514735" y="2544763"/>
                <a:ext cx="2489200" cy="24892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七边形 10"/>
              <p:cNvSpPr/>
              <p:nvPr/>
            </p:nvSpPr>
            <p:spPr>
              <a:xfrm>
                <a:off x="7059428" y="2544763"/>
                <a:ext cx="2489201" cy="24892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181600" y="4647817"/>
              <a:ext cx="1828800" cy="754446"/>
              <a:chOff x="3514735" y="2544763"/>
              <a:chExt cx="6033894" cy="2489200"/>
            </a:xfrm>
          </p:grpSpPr>
          <p:sp>
            <p:nvSpPr>
              <p:cNvPr id="13" name="七边形 12"/>
              <p:cNvSpPr/>
              <p:nvPr/>
            </p:nvSpPr>
            <p:spPr>
              <a:xfrm>
                <a:off x="3514735" y="2544763"/>
                <a:ext cx="2489200" cy="24892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七边形 13"/>
              <p:cNvSpPr/>
              <p:nvPr/>
            </p:nvSpPr>
            <p:spPr>
              <a:xfrm>
                <a:off x="7059428" y="2544763"/>
                <a:ext cx="2489201" cy="24892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14"/>
            <p:cNvSpPr/>
            <p:nvPr/>
          </p:nvSpPr>
          <p:spPr>
            <a:xfrm>
              <a:off x="5415145" y="2320323"/>
              <a:ext cx="287357" cy="296480"/>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5"/>
            <p:cNvSpPr/>
            <p:nvPr/>
          </p:nvSpPr>
          <p:spPr>
            <a:xfrm>
              <a:off x="5410583" y="3598757"/>
              <a:ext cx="296480" cy="29609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16"/>
            <p:cNvSpPr/>
            <p:nvPr/>
          </p:nvSpPr>
          <p:spPr>
            <a:xfrm>
              <a:off x="5410583" y="4878139"/>
              <a:ext cx="296480" cy="29380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17"/>
            <p:cNvSpPr/>
            <p:nvPr/>
          </p:nvSpPr>
          <p:spPr>
            <a:xfrm>
              <a:off x="6493571" y="2331840"/>
              <a:ext cx="296480" cy="273446"/>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18"/>
            <p:cNvSpPr/>
            <p:nvPr/>
          </p:nvSpPr>
          <p:spPr>
            <a:xfrm>
              <a:off x="6493571" y="3626816"/>
              <a:ext cx="296480" cy="239973"/>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19"/>
            <p:cNvSpPr/>
            <p:nvPr/>
          </p:nvSpPr>
          <p:spPr>
            <a:xfrm>
              <a:off x="6513057" y="4876800"/>
              <a:ext cx="257508" cy="296480"/>
            </a:xfrm>
            <a:custGeom>
              <a:avLst/>
              <a:gdLst>
                <a:gd name="T0" fmla="*/ 5699 w 5931"/>
                <a:gd name="T1" fmla="*/ 3199 h 6838"/>
                <a:gd name="T2" fmla="*/ 5298 w 5931"/>
                <a:gd name="T3" fmla="*/ 3024 h 6838"/>
                <a:gd name="T4" fmla="*/ 5130 w 5931"/>
                <a:gd name="T5" fmla="*/ 2630 h 6838"/>
                <a:gd name="T6" fmla="*/ 4787 w 5931"/>
                <a:gd name="T7" fmla="*/ 2457 h 6838"/>
                <a:gd name="T8" fmla="*/ 4727 w 5931"/>
                <a:gd name="T9" fmla="*/ 2453 h 6838"/>
                <a:gd name="T10" fmla="*/ 4726 w 5931"/>
                <a:gd name="T11" fmla="*/ 2400 h 6838"/>
                <a:gd name="T12" fmla="*/ 4561 w 5931"/>
                <a:gd name="T13" fmla="*/ 2061 h 6838"/>
                <a:gd name="T14" fmla="*/ 4311 w 5931"/>
                <a:gd name="T15" fmla="*/ 1910 h 6838"/>
                <a:gd name="T16" fmla="*/ 5358 w 5931"/>
                <a:gd name="T17" fmla="*/ 866 h 6838"/>
                <a:gd name="T18" fmla="*/ 5301 w 5931"/>
                <a:gd name="T19" fmla="*/ 182 h 6838"/>
                <a:gd name="T20" fmla="*/ 4960 w 5931"/>
                <a:gd name="T21" fmla="*/ 14 h 6838"/>
                <a:gd name="T22" fmla="*/ 4617 w 5931"/>
                <a:gd name="T23" fmla="*/ 125 h 6838"/>
                <a:gd name="T24" fmla="*/ 3098 w 5931"/>
                <a:gd name="T25" fmla="*/ 1641 h 6838"/>
                <a:gd name="T26" fmla="*/ 2601 w 5931"/>
                <a:gd name="T27" fmla="*/ 1014 h 6838"/>
                <a:gd name="T28" fmla="*/ 2518 w 5931"/>
                <a:gd name="T29" fmla="*/ 956 h 6838"/>
                <a:gd name="T30" fmla="*/ 835 w 5931"/>
                <a:gd name="T31" fmla="*/ 2640 h 6838"/>
                <a:gd name="T32" fmla="*/ 0 w 5931"/>
                <a:gd name="T33" fmla="*/ 4786 h 6838"/>
                <a:gd name="T34" fmla="*/ 2052 w 5931"/>
                <a:gd name="T35" fmla="*/ 6838 h 6838"/>
                <a:gd name="T36" fmla="*/ 3175 w 5931"/>
                <a:gd name="T37" fmla="*/ 6463 h 6838"/>
                <a:gd name="T38" fmla="*/ 5760 w 5931"/>
                <a:gd name="T39" fmla="*/ 3878 h 6838"/>
                <a:gd name="T40" fmla="*/ 5699 w 5931"/>
                <a:gd name="T41" fmla="*/ 3199 h 6838"/>
                <a:gd name="T42" fmla="*/ 5589 w 5931"/>
                <a:gd name="T43" fmla="*/ 3707 h 6838"/>
                <a:gd name="T44" fmla="*/ 3044 w 5931"/>
                <a:gd name="T45" fmla="*/ 6252 h 6838"/>
                <a:gd name="T46" fmla="*/ 2118 w 5931"/>
                <a:gd name="T47" fmla="*/ 6561 h 6838"/>
                <a:gd name="T48" fmla="*/ 283 w 5931"/>
                <a:gd name="T49" fmla="*/ 4726 h 6838"/>
                <a:gd name="T50" fmla="*/ 1042 w 5931"/>
                <a:gd name="T51" fmla="*/ 2775 h 6838"/>
                <a:gd name="T52" fmla="*/ 2543 w 5931"/>
                <a:gd name="T53" fmla="*/ 1274 h 6838"/>
                <a:gd name="T54" fmla="*/ 2869 w 5931"/>
                <a:gd name="T55" fmla="*/ 1739 h 6838"/>
                <a:gd name="T56" fmla="*/ 2788 w 5931"/>
                <a:gd name="T57" fmla="*/ 1939 h 6838"/>
                <a:gd name="T58" fmla="*/ 2110 w 5931"/>
                <a:gd name="T59" fmla="*/ 2627 h 6838"/>
                <a:gd name="T60" fmla="*/ 2281 w 5931"/>
                <a:gd name="T61" fmla="*/ 2798 h 6838"/>
                <a:gd name="T62" fmla="*/ 4789 w 5931"/>
                <a:gd name="T63" fmla="*/ 297 h 6838"/>
                <a:gd name="T64" fmla="*/ 4934 w 5931"/>
                <a:gd name="T65" fmla="*/ 255 h 6838"/>
                <a:gd name="T66" fmla="*/ 5130 w 5931"/>
                <a:gd name="T67" fmla="*/ 354 h 6838"/>
                <a:gd name="T68" fmla="*/ 5187 w 5931"/>
                <a:gd name="T69" fmla="*/ 694 h 6838"/>
                <a:gd name="T70" fmla="*/ 3477 w 5931"/>
                <a:gd name="T71" fmla="*/ 2400 h 6838"/>
                <a:gd name="T72" fmla="*/ 3648 w 5931"/>
                <a:gd name="T73" fmla="*/ 2571 h 6838"/>
                <a:gd name="T74" fmla="*/ 4049 w 5931"/>
                <a:gd name="T75" fmla="*/ 2175 h 6838"/>
                <a:gd name="T76" fmla="*/ 4194 w 5931"/>
                <a:gd name="T77" fmla="*/ 2133 h 6838"/>
                <a:gd name="T78" fmla="*/ 4390 w 5931"/>
                <a:gd name="T79" fmla="*/ 2232 h 6838"/>
                <a:gd name="T80" fmla="*/ 4484 w 5931"/>
                <a:gd name="T81" fmla="*/ 2421 h 6838"/>
                <a:gd name="T82" fmla="*/ 4439 w 5931"/>
                <a:gd name="T83" fmla="*/ 2565 h 6838"/>
                <a:gd name="T84" fmla="*/ 3983 w 5931"/>
                <a:gd name="T85" fmla="*/ 3020 h 6838"/>
                <a:gd name="T86" fmla="*/ 4155 w 5931"/>
                <a:gd name="T87" fmla="*/ 3191 h 6838"/>
                <a:gd name="T88" fmla="*/ 4610 w 5931"/>
                <a:gd name="T89" fmla="*/ 2736 h 6838"/>
                <a:gd name="T90" fmla="*/ 4757 w 5931"/>
                <a:gd name="T91" fmla="*/ 2697 h 6838"/>
                <a:gd name="T92" fmla="*/ 4959 w 5931"/>
                <a:gd name="T93" fmla="*/ 2801 h 6838"/>
                <a:gd name="T94" fmla="*/ 5008 w 5931"/>
                <a:gd name="T95" fmla="*/ 3133 h 6838"/>
                <a:gd name="T96" fmla="*/ 5008 w 5931"/>
                <a:gd name="T97" fmla="*/ 3133 h 6838"/>
                <a:gd name="T98" fmla="*/ 4552 w 5931"/>
                <a:gd name="T99" fmla="*/ 3589 h 6838"/>
                <a:gd name="T100" fmla="*/ 4724 w 5931"/>
                <a:gd name="T101" fmla="*/ 3760 h 6838"/>
                <a:gd name="T102" fmla="*/ 5179 w 5931"/>
                <a:gd name="T103" fmla="*/ 3305 h 6838"/>
                <a:gd name="T104" fmla="*/ 5528 w 5931"/>
                <a:gd name="T105" fmla="*/ 3370 h 6838"/>
                <a:gd name="T106" fmla="*/ 5589 w 5931"/>
                <a:gd name="T107" fmla="*/ 3707 h 6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1" h="6838">
                  <a:moveTo>
                    <a:pt x="5699" y="3199"/>
                  </a:moveTo>
                  <a:cubicBezTo>
                    <a:pt x="5585" y="3085"/>
                    <a:pt x="5436" y="3025"/>
                    <a:pt x="5298" y="3024"/>
                  </a:cubicBezTo>
                  <a:cubicBezTo>
                    <a:pt x="5301" y="2888"/>
                    <a:pt x="5245" y="2744"/>
                    <a:pt x="5130" y="2630"/>
                  </a:cubicBezTo>
                  <a:cubicBezTo>
                    <a:pt x="5035" y="2534"/>
                    <a:pt x="4913" y="2473"/>
                    <a:pt x="4787" y="2457"/>
                  </a:cubicBezTo>
                  <a:cubicBezTo>
                    <a:pt x="4767" y="2455"/>
                    <a:pt x="4747" y="2453"/>
                    <a:pt x="4727" y="2453"/>
                  </a:cubicBezTo>
                  <a:cubicBezTo>
                    <a:pt x="4728" y="2436"/>
                    <a:pt x="4727" y="2418"/>
                    <a:pt x="4726" y="2400"/>
                  </a:cubicBezTo>
                  <a:cubicBezTo>
                    <a:pt x="4715" y="2276"/>
                    <a:pt x="4656" y="2156"/>
                    <a:pt x="4561" y="2061"/>
                  </a:cubicBezTo>
                  <a:cubicBezTo>
                    <a:pt x="4489" y="1989"/>
                    <a:pt x="4403" y="1937"/>
                    <a:pt x="4311" y="1910"/>
                  </a:cubicBezTo>
                  <a:lnTo>
                    <a:pt x="5358" y="866"/>
                  </a:lnTo>
                  <a:cubicBezTo>
                    <a:pt x="5530" y="693"/>
                    <a:pt x="5505" y="386"/>
                    <a:pt x="5301" y="182"/>
                  </a:cubicBezTo>
                  <a:cubicBezTo>
                    <a:pt x="5206" y="87"/>
                    <a:pt x="5085" y="27"/>
                    <a:pt x="4960" y="14"/>
                  </a:cubicBezTo>
                  <a:cubicBezTo>
                    <a:pt x="4827" y="0"/>
                    <a:pt x="4703" y="40"/>
                    <a:pt x="4617" y="125"/>
                  </a:cubicBezTo>
                  <a:lnTo>
                    <a:pt x="3098" y="1641"/>
                  </a:lnTo>
                  <a:cubicBezTo>
                    <a:pt x="3019" y="1312"/>
                    <a:pt x="2647" y="1045"/>
                    <a:pt x="2601" y="1014"/>
                  </a:cubicBezTo>
                  <a:lnTo>
                    <a:pt x="2518" y="956"/>
                  </a:lnTo>
                  <a:lnTo>
                    <a:pt x="835" y="2640"/>
                  </a:lnTo>
                  <a:lnTo>
                    <a:pt x="0" y="4786"/>
                  </a:lnTo>
                  <a:lnTo>
                    <a:pt x="2052" y="6838"/>
                  </a:lnTo>
                  <a:lnTo>
                    <a:pt x="3175" y="6463"/>
                  </a:lnTo>
                  <a:lnTo>
                    <a:pt x="5760" y="3878"/>
                  </a:lnTo>
                  <a:cubicBezTo>
                    <a:pt x="5931" y="3708"/>
                    <a:pt x="5903" y="3403"/>
                    <a:pt x="5699" y="3199"/>
                  </a:cubicBezTo>
                  <a:close/>
                  <a:moveTo>
                    <a:pt x="5589" y="3707"/>
                  </a:moveTo>
                  <a:lnTo>
                    <a:pt x="3044" y="6252"/>
                  </a:lnTo>
                  <a:lnTo>
                    <a:pt x="2118" y="6561"/>
                  </a:lnTo>
                  <a:lnTo>
                    <a:pt x="283" y="4726"/>
                  </a:lnTo>
                  <a:lnTo>
                    <a:pt x="1042" y="2775"/>
                  </a:lnTo>
                  <a:lnTo>
                    <a:pt x="2543" y="1274"/>
                  </a:lnTo>
                  <a:cubicBezTo>
                    <a:pt x="2670" y="1380"/>
                    <a:pt x="2854" y="1568"/>
                    <a:pt x="2869" y="1739"/>
                  </a:cubicBezTo>
                  <a:cubicBezTo>
                    <a:pt x="2876" y="1813"/>
                    <a:pt x="2850" y="1876"/>
                    <a:pt x="2788" y="1939"/>
                  </a:cubicBezTo>
                  <a:lnTo>
                    <a:pt x="2110" y="2627"/>
                  </a:lnTo>
                  <a:lnTo>
                    <a:pt x="2281" y="2798"/>
                  </a:lnTo>
                  <a:lnTo>
                    <a:pt x="4789" y="297"/>
                  </a:lnTo>
                  <a:cubicBezTo>
                    <a:pt x="4822" y="263"/>
                    <a:pt x="4874" y="248"/>
                    <a:pt x="4934" y="255"/>
                  </a:cubicBezTo>
                  <a:cubicBezTo>
                    <a:pt x="5003" y="262"/>
                    <a:pt x="5074" y="298"/>
                    <a:pt x="5130" y="354"/>
                  </a:cubicBezTo>
                  <a:cubicBezTo>
                    <a:pt x="5236" y="459"/>
                    <a:pt x="5262" y="619"/>
                    <a:pt x="5187" y="694"/>
                  </a:cubicBezTo>
                  <a:lnTo>
                    <a:pt x="3477" y="2400"/>
                  </a:lnTo>
                  <a:lnTo>
                    <a:pt x="3648" y="2571"/>
                  </a:lnTo>
                  <a:lnTo>
                    <a:pt x="4049" y="2175"/>
                  </a:lnTo>
                  <a:cubicBezTo>
                    <a:pt x="4082" y="2141"/>
                    <a:pt x="4134" y="2126"/>
                    <a:pt x="4194" y="2133"/>
                  </a:cubicBezTo>
                  <a:cubicBezTo>
                    <a:pt x="4263" y="2140"/>
                    <a:pt x="4334" y="2176"/>
                    <a:pt x="4390" y="2232"/>
                  </a:cubicBezTo>
                  <a:cubicBezTo>
                    <a:pt x="4445" y="2287"/>
                    <a:pt x="4479" y="2354"/>
                    <a:pt x="4484" y="2421"/>
                  </a:cubicBezTo>
                  <a:cubicBezTo>
                    <a:pt x="4490" y="2479"/>
                    <a:pt x="4473" y="2530"/>
                    <a:pt x="4439" y="2565"/>
                  </a:cubicBezTo>
                  <a:lnTo>
                    <a:pt x="3983" y="3020"/>
                  </a:lnTo>
                  <a:lnTo>
                    <a:pt x="4155" y="3191"/>
                  </a:lnTo>
                  <a:lnTo>
                    <a:pt x="4610" y="2736"/>
                  </a:lnTo>
                  <a:cubicBezTo>
                    <a:pt x="4642" y="2704"/>
                    <a:pt x="4695" y="2690"/>
                    <a:pt x="4757" y="2697"/>
                  </a:cubicBezTo>
                  <a:cubicBezTo>
                    <a:pt x="4829" y="2707"/>
                    <a:pt x="4902" y="2744"/>
                    <a:pt x="4959" y="2801"/>
                  </a:cubicBezTo>
                  <a:cubicBezTo>
                    <a:pt x="5064" y="2906"/>
                    <a:pt x="5086" y="3055"/>
                    <a:pt x="5008" y="3133"/>
                  </a:cubicBezTo>
                  <a:lnTo>
                    <a:pt x="5008" y="3133"/>
                  </a:lnTo>
                  <a:lnTo>
                    <a:pt x="4552" y="3589"/>
                  </a:lnTo>
                  <a:lnTo>
                    <a:pt x="4724" y="3760"/>
                  </a:lnTo>
                  <a:lnTo>
                    <a:pt x="5179" y="3305"/>
                  </a:lnTo>
                  <a:cubicBezTo>
                    <a:pt x="5246" y="3238"/>
                    <a:pt x="5410" y="3252"/>
                    <a:pt x="5528" y="3370"/>
                  </a:cubicBezTo>
                  <a:cubicBezTo>
                    <a:pt x="5636" y="3478"/>
                    <a:pt x="5664" y="3632"/>
                    <a:pt x="5589" y="37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矩形 26"/>
          <p:cNvSpPr/>
          <p:nvPr/>
        </p:nvSpPr>
        <p:spPr>
          <a:xfrm>
            <a:off x="7243113" y="2232162"/>
            <a:ext cx="394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p>
        </p:txBody>
      </p:sp>
      <p:sp>
        <p:nvSpPr>
          <p:cNvPr id="28" name="矩形 27"/>
          <p:cNvSpPr/>
          <p:nvPr/>
        </p:nvSpPr>
        <p:spPr>
          <a:xfrm>
            <a:off x="7243113" y="3480719"/>
            <a:ext cx="394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p>
        </p:txBody>
      </p:sp>
      <p:sp>
        <p:nvSpPr>
          <p:cNvPr id="29" name="矩形 28"/>
          <p:cNvSpPr/>
          <p:nvPr/>
        </p:nvSpPr>
        <p:spPr>
          <a:xfrm>
            <a:off x="7243113" y="4685220"/>
            <a:ext cx="394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p>
        </p:txBody>
      </p:sp>
      <p:sp>
        <p:nvSpPr>
          <p:cNvPr id="30" name="矩形 29"/>
          <p:cNvSpPr/>
          <p:nvPr/>
        </p:nvSpPr>
        <p:spPr>
          <a:xfrm>
            <a:off x="1001713" y="2232162"/>
            <a:ext cx="394558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a:t>
            </a:r>
          </a:p>
        </p:txBody>
      </p:sp>
      <p:sp>
        <p:nvSpPr>
          <p:cNvPr id="31" name="矩形 30"/>
          <p:cNvSpPr/>
          <p:nvPr/>
        </p:nvSpPr>
        <p:spPr>
          <a:xfrm>
            <a:off x="1001713" y="3480719"/>
            <a:ext cx="394558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a:t>
            </a:r>
          </a:p>
        </p:txBody>
      </p:sp>
      <p:sp>
        <p:nvSpPr>
          <p:cNvPr id="32" name="矩形 31"/>
          <p:cNvSpPr/>
          <p:nvPr/>
        </p:nvSpPr>
        <p:spPr>
          <a:xfrm>
            <a:off x="1001713" y="4685220"/>
            <a:ext cx="394558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a:t>
            </a: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4"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5"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22225">
                  <a:solidFill>
                    <a:prstClr val="white">
                      <a:lumMod val="85000"/>
                    </a:prstClr>
                  </a:solidFill>
                </a:ln>
                <a:blipFill dpi="0" rotWithShape="1">
                  <a:blip r:embed="rId6"/>
                  <a:srcRect/>
                  <a:stretch>
                    <a:fillRect/>
                  </a:stretch>
                </a:blipFill>
                <a:effectLst/>
                <a:uLnTx/>
                <a:uFillTx/>
                <a:latin typeface="Arial" panose="020B0604020202020204"/>
                <a:ea typeface="微软雅黑" panose="020B0503020204020204" charset="-122"/>
                <a:cs typeface="+mn-cs"/>
              </a:rPr>
              <a:t>04</a:t>
            </a:r>
            <a:endParaRPr kumimoji="0" lang="zh-CN" altLang="en-US" sz="13800" b="1" i="0" u="none" strike="noStrike" kern="1200" cap="none" spc="0" normalizeH="0" baseline="0" noProof="0" dirty="0">
              <a:ln w="22225">
                <a:solidFill>
                  <a:prstClr val="white">
                    <a:lumMod val="85000"/>
                  </a:prstClr>
                </a:solidFill>
              </a:ln>
              <a:blipFill dpi="0" rotWithShape="1">
                <a:blip r:embed="rId6"/>
                <a:srcRect/>
                <a:stretch>
                  <a:fillRect/>
                </a:stretch>
              </a:blipFill>
              <a:effectLst/>
              <a:uLnTx/>
              <a:uFillTx/>
              <a:latin typeface="Arial" panose="020B0604020202020204"/>
              <a:ea typeface="微软雅黑" panose="020B0503020204020204" charset="-122"/>
              <a:cs typeface="+mn-cs"/>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335138" y="1295400"/>
            <a:ext cx="3986880" cy="4267200"/>
          </a:xfrm>
          <a:prstGeom prst="rect">
            <a:avLst/>
          </a:prstGeom>
        </p:spPr>
      </p:pic>
      <p:grpSp>
        <p:nvGrpSpPr>
          <p:cNvPr id="3" name="组合 2"/>
          <p:cNvGrpSpPr/>
          <p:nvPr/>
        </p:nvGrpSpPr>
        <p:grpSpPr>
          <a:xfrm>
            <a:off x="6339465" y="1602879"/>
            <a:ext cx="4977823" cy="641211"/>
            <a:chOff x="6727733" y="1598116"/>
            <a:chExt cx="4977823" cy="641211"/>
          </a:xfrm>
        </p:grpSpPr>
        <p:sp>
          <p:nvSpPr>
            <p:cNvPr id="4" name="文本框 3"/>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p>
          </p:txBody>
        </p:sp>
        <p:sp>
          <p:nvSpPr>
            <p:cNvPr id="5" name="文本框 4"/>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p>
          </p:txBody>
        </p:sp>
      </p:grpSp>
      <p:grpSp>
        <p:nvGrpSpPr>
          <p:cNvPr id="6" name="组合 5"/>
          <p:cNvGrpSpPr/>
          <p:nvPr/>
        </p:nvGrpSpPr>
        <p:grpSpPr>
          <a:xfrm>
            <a:off x="6339465" y="2620995"/>
            <a:ext cx="4977823" cy="641211"/>
            <a:chOff x="6727733" y="1598116"/>
            <a:chExt cx="4977823" cy="641211"/>
          </a:xfrm>
        </p:grpSpPr>
        <p:sp>
          <p:nvSpPr>
            <p:cNvPr id="7" name="文本框 6"/>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p>
          </p:txBody>
        </p:sp>
        <p:sp>
          <p:nvSpPr>
            <p:cNvPr id="8" name="文本框 7"/>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p>
          </p:txBody>
        </p:sp>
      </p:grpSp>
      <p:grpSp>
        <p:nvGrpSpPr>
          <p:cNvPr id="9" name="组合 8"/>
          <p:cNvGrpSpPr/>
          <p:nvPr/>
        </p:nvGrpSpPr>
        <p:grpSpPr>
          <a:xfrm>
            <a:off x="6339465" y="3639112"/>
            <a:ext cx="4977823" cy="641211"/>
            <a:chOff x="6727733" y="1598116"/>
            <a:chExt cx="4977823" cy="641211"/>
          </a:xfrm>
        </p:grpSpPr>
        <p:sp>
          <p:nvSpPr>
            <p:cNvPr id="10" name="文本框 9"/>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p>
          </p:txBody>
        </p:sp>
        <p:sp>
          <p:nvSpPr>
            <p:cNvPr id="11" name="文本框 10"/>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p>
          </p:txBody>
        </p:sp>
      </p:grpSp>
      <p:grpSp>
        <p:nvGrpSpPr>
          <p:cNvPr id="12" name="组合 11"/>
          <p:cNvGrpSpPr/>
          <p:nvPr/>
        </p:nvGrpSpPr>
        <p:grpSpPr>
          <a:xfrm>
            <a:off x="6339465" y="4657228"/>
            <a:ext cx="4977823" cy="641211"/>
            <a:chOff x="6727733" y="1598116"/>
            <a:chExt cx="4977823" cy="641211"/>
          </a:xfrm>
        </p:grpSpPr>
        <p:sp>
          <p:nvSpPr>
            <p:cNvPr id="13" name="文本框 12"/>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p>
          </p:txBody>
        </p:sp>
        <p:sp>
          <p:nvSpPr>
            <p:cNvPr id="14" name="文本框 13"/>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p>
          </p:txBody>
        </p:sp>
      </p:grpSp>
      <p:sp>
        <p:nvSpPr>
          <p:cNvPr id="17" name="文本框 16"/>
          <p:cNvSpPr txBox="1"/>
          <p:nvPr/>
        </p:nvSpPr>
        <p:spPr>
          <a:xfrm>
            <a:off x="2190264" y="3061060"/>
            <a:ext cx="2518638" cy="707886"/>
          </a:xfrm>
          <a:prstGeom prst="rect">
            <a:avLst/>
          </a:prstGeom>
          <a:noFill/>
        </p:spPr>
        <p:txBody>
          <a:bodyPr wrap="none" rtlCol="0">
            <a:spAutoFit/>
            <a:scene3d>
              <a:camera prst="orthographicFront"/>
              <a:lightRig rig="threePt" dir="t"/>
            </a:scene3d>
            <a:sp3d contourW="12700"/>
          </a:bodyPr>
          <a:lstStyle/>
          <a:p>
            <a:pPr algn="ctr"/>
            <a:r>
              <a:rPr lang="en-US" altLang="zh-CN" sz="4000" b="1" i="1" dirty="0">
                <a:solidFill>
                  <a:schemeClr val="bg1"/>
                </a:solidFill>
                <a:effectLst>
                  <a:outerShdw blurRad="241300" dist="38100" dir="2700000" algn="tl">
                    <a:srgbClr val="000000">
                      <a:alpha val="60000"/>
                    </a:srgbClr>
                  </a:outerShdw>
                </a:effectLst>
                <a:latin typeface="Century Gothic" panose="020B0502020202020204" pitchFamily="34" charset="0"/>
              </a:rPr>
              <a:t>CONTENT</a:t>
            </a:r>
            <a:endParaRPr lang="zh-CN" altLang="en-US" sz="4000" b="1" i="1" dirty="0">
              <a:solidFill>
                <a:schemeClr val="bg1"/>
              </a:solidFill>
              <a:effectLst>
                <a:outerShdw blurRad="241300" dist="38100" dir="2700000" algn="tl">
                  <a:srgbClr val="000000">
                    <a:alpha val="60000"/>
                  </a:srgbClr>
                </a:outerShdw>
              </a:effectLst>
              <a:latin typeface="Century Gothic" panose="020B0502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a:blip r:embed="rId3" cstate="email"/>
          <a:srcRect/>
          <a:stretch>
            <a:fillRect/>
          </a:stretch>
        </p:blipFill>
        <p:spPr/>
      </p:pic>
      <p:pic>
        <p:nvPicPr>
          <p:cNvPr id="3" name="图片 2"/>
          <p:cNvPicPr>
            <a:picLocks noChangeAspect="1"/>
          </p:cNvPicPr>
          <p:nvPr/>
        </p:nvPicPr>
        <p:blipFill rotWithShape="1">
          <a:blip r:embed="rId4" cstate="email"/>
          <a:srcRect/>
          <a:stretch>
            <a:fillRect/>
          </a:stretch>
        </p:blipFill>
        <p:spPr>
          <a:xfrm>
            <a:off x="4546600" y="1985790"/>
            <a:ext cx="3098800" cy="3175346"/>
          </a:xfrm>
          <a:prstGeom prst="rect">
            <a:avLst/>
          </a:prstGeom>
        </p:spPr>
      </p:pic>
      <p:grpSp>
        <p:nvGrpSpPr>
          <p:cNvPr id="5" name="组合 4"/>
          <p:cNvGrpSpPr/>
          <p:nvPr/>
        </p:nvGrpSpPr>
        <p:grpSpPr>
          <a:xfrm>
            <a:off x="1702088" y="475531"/>
            <a:ext cx="4977823" cy="692869"/>
            <a:chOff x="6727733" y="1599947"/>
            <a:chExt cx="4977823" cy="692869"/>
          </a:xfrm>
        </p:grpSpPr>
        <p:sp>
          <p:nvSpPr>
            <p:cNvPr id="6" name="文本框 5"/>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7" name="文本框 6"/>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9" name="组合 8"/>
          <p:cNvGrpSpPr/>
          <p:nvPr/>
        </p:nvGrpSpPr>
        <p:grpSpPr>
          <a:xfrm>
            <a:off x="1447568" y="2145558"/>
            <a:ext cx="2794232" cy="1107594"/>
            <a:chOff x="5354323" y="1996356"/>
            <a:chExt cx="2794232" cy="1107594"/>
          </a:xfrm>
        </p:grpSpPr>
        <p:sp>
          <p:nvSpPr>
            <p:cNvPr id="10" name="矩形 9"/>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1" name="矩形 10"/>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12" name="组合 11"/>
          <p:cNvGrpSpPr/>
          <p:nvPr/>
        </p:nvGrpSpPr>
        <p:grpSpPr>
          <a:xfrm>
            <a:off x="1447568" y="4177558"/>
            <a:ext cx="2794232" cy="1107594"/>
            <a:chOff x="5354323" y="1996356"/>
            <a:chExt cx="2794232" cy="1107594"/>
          </a:xfrm>
        </p:grpSpPr>
        <p:sp>
          <p:nvSpPr>
            <p:cNvPr id="13" name="矩形 12"/>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4" name="矩形 13"/>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15" name="组合 14"/>
          <p:cNvGrpSpPr/>
          <p:nvPr/>
        </p:nvGrpSpPr>
        <p:grpSpPr>
          <a:xfrm>
            <a:off x="7822968" y="2145558"/>
            <a:ext cx="2794232" cy="1107594"/>
            <a:chOff x="5354323" y="1996356"/>
            <a:chExt cx="2794232" cy="1107594"/>
          </a:xfrm>
        </p:grpSpPr>
        <p:sp>
          <p:nvSpPr>
            <p:cNvPr id="16" name="矩形 15"/>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7" name="矩形 16"/>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18" name="组合 17"/>
          <p:cNvGrpSpPr/>
          <p:nvPr/>
        </p:nvGrpSpPr>
        <p:grpSpPr>
          <a:xfrm>
            <a:off x="7822968" y="4177558"/>
            <a:ext cx="2794232" cy="1107594"/>
            <a:chOff x="5354323" y="1996356"/>
            <a:chExt cx="2794232" cy="1107594"/>
          </a:xfrm>
        </p:grpSpPr>
        <p:sp>
          <p:nvSpPr>
            <p:cNvPr id="19" name="矩形 18"/>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0" name="矩形 19"/>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pic>
        <p:nvPicPr>
          <p:cNvPr id="23" name="图片占位符 22"/>
          <p:cNvPicPr>
            <a:picLocks noGrp="1" noChangeAspect="1"/>
          </p:cNvPicPr>
          <p:nvPr>
            <p:ph type="pic" sz="quarter" idx="10"/>
          </p:nvPr>
        </p:nvPicPr>
        <p:blipFill>
          <a:blip r:embed="rId3" cstate="email"/>
          <a:srcRect/>
          <a:stretch>
            <a:fillRect/>
          </a:stretch>
        </p:blipFill>
        <p:spPr/>
      </p:pic>
      <p:grpSp>
        <p:nvGrpSpPr>
          <p:cNvPr id="11" name="组合 10"/>
          <p:cNvGrpSpPr/>
          <p:nvPr/>
        </p:nvGrpSpPr>
        <p:grpSpPr>
          <a:xfrm>
            <a:off x="907522" y="2041434"/>
            <a:ext cx="2283660" cy="1107594"/>
            <a:chOff x="2677264" y="1996356"/>
            <a:chExt cx="2283660" cy="1107594"/>
          </a:xfrm>
        </p:grpSpPr>
        <p:sp>
          <p:nvSpPr>
            <p:cNvPr id="12" name="矩形 11"/>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用户可以在投影仪或者计算机上进行演示也可以将演以便应用到更广泛的领域中</a:t>
              </a:r>
            </a:p>
          </p:txBody>
        </p:sp>
        <p:sp>
          <p:nvSpPr>
            <p:cNvPr id="13" name="矩形 12"/>
            <p:cNvSpPr/>
            <p:nvPr/>
          </p:nvSpPr>
          <p:spPr>
            <a:xfrm>
              <a:off x="287653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14" name="组合 13"/>
          <p:cNvGrpSpPr/>
          <p:nvPr/>
        </p:nvGrpSpPr>
        <p:grpSpPr>
          <a:xfrm>
            <a:off x="907522" y="4155984"/>
            <a:ext cx="2283660" cy="1107594"/>
            <a:chOff x="2677264" y="1996356"/>
            <a:chExt cx="2283660" cy="1107594"/>
          </a:xfrm>
        </p:grpSpPr>
        <p:sp>
          <p:nvSpPr>
            <p:cNvPr id="15" name="矩形 14"/>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用户可以在投影仪或者计算机上进行演示也可以将演以便应用到更广泛的领域中</a:t>
              </a:r>
            </a:p>
          </p:txBody>
        </p:sp>
        <p:sp>
          <p:nvSpPr>
            <p:cNvPr id="16" name="矩形 15"/>
            <p:cNvSpPr/>
            <p:nvPr/>
          </p:nvSpPr>
          <p:spPr>
            <a:xfrm>
              <a:off x="287653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p>
          </p:txBody>
        </p:sp>
      </p:grpSp>
      <p:grpSp>
        <p:nvGrpSpPr>
          <p:cNvPr id="17" name="组合 16"/>
          <p:cNvGrpSpPr/>
          <p:nvPr/>
        </p:nvGrpSpPr>
        <p:grpSpPr>
          <a:xfrm>
            <a:off x="8867468" y="2041434"/>
            <a:ext cx="2283660" cy="1107594"/>
            <a:chOff x="2677264" y="1996356"/>
            <a:chExt cx="2283660" cy="1107594"/>
          </a:xfrm>
        </p:grpSpPr>
        <p:sp>
          <p:nvSpPr>
            <p:cNvPr id="18" name="矩形 17"/>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0" name="组合 19"/>
          <p:cNvGrpSpPr/>
          <p:nvPr/>
        </p:nvGrpSpPr>
        <p:grpSpPr>
          <a:xfrm>
            <a:off x="8867468" y="4155984"/>
            <a:ext cx="2283660" cy="1107594"/>
            <a:chOff x="2677264" y="1996356"/>
            <a:chExt cx="2283660" cy="1107594"/>
          </a:xfrm>
        </p:grpSpPr>
        <p:sp>
          <p:nvSpPr>
            <p:cNvPr id="21" name="矩形 20"/>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pic>
        <p:nvPicPr>
          <p:cNvPr id="26" name="图片占位符 25"/>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4231336" y="2619663"/>
            <a:ext cx="685800" cy="685800"/>
          </a:xfrm>
          <a:custGeom>
            <a:avLst/>
            <a:gdLst>
              <a:gd name="connsiteX0" fmla="*/ 0 w 1062038"/>
              <a:gd name="connsiteY0" fmla="*/ 0 h 1062038"/>
              <a:gd name="connsiteX1" fmla="*/ 531019 w 1062038"/>
              <a:gd name="connsiteY1" fmla="*/ 0 h 1062038"/>
              <a:gd name="connsiteX2" fmla="*/ 1062038 w 1062038"/>
              <a:gd name="connsiteY2" fmla="*/ 531019 h 1062038"/>
              <a:gd name="connsiteX3" fmla="*/ 531019 w 1062038"/>
              <a:gd name="connsiteY3" fmla="*/ 1062038 h 1062038"/>
              <a:gd name="connsiteX4" fmla="*/ 0 w 1062038"/>
              <a:gd name="connsiteY4" fmla="*/ 1062038 h 1062038"/>
              <a:gd name="connsiteX5" fmla="*/ 531019 w 1062038"/>
              <a:gd name="connsiteY5" fmla="*/ 531019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038" h="1062038">
                <a:moveTo>
                  <a:pt x="0" y="0"/>
                </a:moveTo>
                <a:lnTo>
                  <a:pt x="531019" y="0"/>
                </a:lnTo>
                <a:lnTo>
                  <a:pt x="1062038" y="531019"/>
                </a:lnTo>
                <a:lnTo>
                  <a:pt x="531019" y="1062038"/>
                </a:lnTo>
                <a:lnTo>
                  <a:pt x="0" y="1062038"/>
                </a:lnTo>
                <a:lnTo>
                  <a:pt x="531019" y="531019"/>
                </a:lnTo>
                <a:close/>
              </a:path>
            </a:pathLst>
          </a:custGeom>
        </p:spPr>
      </p:pic>
      <p:pic>
        <p:nvPicPr>
          <p:cNvPr id="12" name="图片 11"/>
          <p:cNvPicPr>
            <a:picLocks noChangeAspect="1"/>
          </p:cNvPicPr>
          <p:nvPr/>
        </p:nvPicPr>
        <p:blipFill>
          <a:blip r:embed="rId3" cstate="email"/>
          <a:srcRect/>
          <a:stretch>
            <a:fillRect/>
          </a:stretch>
        </p:blipFill>
        <p:spPr>
          <a:xfrm>
            <a:off x="7300263" y="2619663"/>
            <a:ext cx="685800" cy="685800"/>
          </a:xfrm>
          <a:custGeom>
            <a:avLst/>
            <a:gdLst>
              <a:gd name="connsiteX0" fmla="*/ 0 w 1062038"/>
              <a:gd name="connsiteY0" fmla="*/ 0 h 1062038"/>
              <a:gd name="connsiteX1" fmla="*/ 531019 w 1062038"/>
              <a:gd name="connsiteY1" fmla="*/ 0 h 1062038"/>
              <a:gd name="connsiteX2" fmla="*/ 1062038 w 1062038"/>
              <a:gd name="connsiteY2" fmla="*/ 531019 h 1062038"/>
              <a:gd name="connsiteX3" fmla="*/ 531019 w 1062038"/>
              <a:gd name="connsiteY3" fmla="*/ 1062038 h 1062038"/>
              <a:gd name="connsiteX4" fmla="*/ 0 w 1062038"/>
              <a:gd name="connsiteY4" fmla="*/ 1062038 h 1062038"/>
              <a:gd name="connsiteX5" fmla="*/ 531019 w 1062038"/>
              <a:gd name="connsiteY5" fmla="*/ 531019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038" h="1062038">
                <a:moveTo>
                  <a:pt x="0" y="0"/>
                </a:moveTo>
                <a:lnTo>
                  <a:pt x="531019" y="0"/>
                </a:lnTo>
                <a:lnTo>
                  <a:pt x="1062038" y="531019"/>
                </a:lnTo>
                <a:lnTo>
                  <a:pt x="531019" y="1062038"/>
                </a:lnTo>
                <a:lnTo>
                  <a:pt x="0" y="1062038"/>
                </a:lnTo>
                <a:lnTo>
                  <a:pt x="531019" y="531019"/>
                </a:lnTo>
                <a:close/>
              </a:path>
            </a:pathLst>
          </a:custGeom>
        </p:spPr>
      </p:pic>
      <p:grpSp>
        <p:nvGrpSpPr>
          <p:cNvPr id="13" name="组合 12"/>
          <p:cNvGrpSpPr/>
          <p:nvPr/>
        </p:nvGrpSpPr>
        <p:grpSpPr>
          <a:xfrm>
            <a:off x="1702088" y="475531"/>
            <a:ext cx="4977823" cy="692869"/>
            <a:chOff x="6727733" y="1599947"/>
            <a:chExt cx="4977823" cy="692869"/>
          </a:xfrm>
        </p:grpSpPr>
        <p:sp>
          <p:nvSpPr>
            <p:cNvPr id="14" name="文本框 13"/>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5" name="文本框 14"/>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pic>
        <p:nvPicPr>
          <p:cNvPr id="31" name="图片占位符 30"/>
          <p:cNvPicPr>
            <a:picLocks noGrp="1" noChangeAspect="1"/>
          </p:cNvPicPr>
          <p:nvPr>
            <p:ph type="pic" sz="quarter" idx="10"/>
          </p:nvPr>
        </p:nvPicPr>
        <p:blipFill>
          <a:blip r:embed="rId4" cstate="email"/>
          <a:srcRect/>
          <a:stretch>
            <a:fillRect/>
          </a:stretch>
        </p:blipFill>
        <p:spPr/>
      </p:pic>
      <p:pic>
        <p:nvPicPr>
          <p:cNvPr id="32" name="图片占位符 31"/>
          <p:cNvPicPr>
            <a:picLocks noGrp="1" noChangeAspect="1"/>
          </p:cNvPicPr>
          <p:nvPr>
            <p:ph type="pic" sz="quarter" idx="11"/>
          </p:nvPr>
        </p:nvPicPr>
        <p:blipFill>
          <a:blip r:embed="rId5" cstate="email"/>
          <a:srcRect/>
          <a:stretch>
            <a:fillRect/>
          </a:stretch>
        </p:blipFill>
        <p:spPr/>
      </p:pic>
      <p:pic>
        <p:nvPicPr>
          <p:cNvPr id="33" name="图片占位符 32"/>
          <p:cNvPicPr>
            <a:picLocks noGrp="1" noChangeAspect="1"/>
          </p:cNvPicPr>
          <p:nvPr>
            <p:ph type="pic" sz="quarter" idx="12"/>
          </p:nvPr>
        </p:nvPicPr>
        <p:blipFill>
          <a:blip r:embed="rId6" cstate="email"/>
          <a:srcRect/>
          <a:stretch>
            <a:fillRect/>
          </a:stretch>
        </p:blipFill>
        <p:spPr/>
      </p:pic>
      <p:grpSp>
        <p:nvGrpSpPr>
          <p:cNvPr id="22" name="组合 21"/>
          <p:cNvGrpSpPr/>
          <p:nvPr/>
        </p:nvGrpSpPr>
        <p:grpSpPr>
          <a:xfrm>
            <a:off x="2010279" y="4072526"/>
            <a:ext cx="2084388" cy="1107594"/>
            <a:chOff x="2807439" y="1996356"/>
            <a:chExt cx="2084388" cy="1107594"/>
          </a:xfrm>
        </p:grpSpPr>
        <p:sp>
          <p:nvSpPr>
            <p:cNvPr id="23" name="矩形 22"/>
            <p:cNvSpPr/>
            <p:nvPr/>
          </p:nvSpPr>
          <p:spPr>
            <a:xfrm>
              <a:off x="2807439" y="2346820"/>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用户可以在投影仪或者计算机上进行演的示也可以将演示文稿打印出来制作成胶片</a:t>
              </a:r>
            </a:p>
          </p:txBody>
        </p:sp>
        <p:sp>
          <p:nvSpPr>
            <p:cNvPr id="24" name="矩形 23"/>
            <p:cNvSpPr/>
            <p:nvPr/>
          </p:nvSpPr>
          <p:spPr>
            <a:xfrm>
              <a:off x="2807440"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5" name="组合 24"/>
          <p:cNvGrpSpPr/>
          <p:nvPr/>
        </p:nvGrpSpPr>
        <p:grpSpPr>
          <a:xfrm>
            <a:off x="5066506" y="4072526"/>
            <a:ext cx="2084388" cy="1107594"/>
            <a:chOff x="2807439" y="1996356"/>
            <a:chExt cx="2084388" cy="1107594"/>
          </a:xfrm>
        </p:grpSpPr>
        <p:sp>
          <p:nvSpPr>
            <p:cNvPr id="26" name="矩形 25"/>
            <p:cNvSpPr/>
            <p:nvPr/>
          </p:nvSpPr>
          <p:spPr>
            <a:xfrm>
              <a:off x="2807439" y="2346820"/>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用户可以在投影仪或者计算机上进行演的示也可以将演示文稿打印出来制作成胶片</a:t>
              </a:r>
            </a:p>
          </p:txBody>
        </p:sp>
        <p:sp>
          <p:nvSpPr>
            <p:cNvPr id="27" name="矩形 26"/>
            <p:cNvSpPr/>
            <p:nvPr/>
          </p:nvSpPr>
          <p:spPr>
            <a:xfrm>
              <a:off x="2807440"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8" name="组合 27"/>
          <p:cNvGrpSpPr/>
          <p:nvPr/>
        </p:nvGrpSpPr>
        <p:grpSpPr>
          <a:xfrm>
            <a:off x="8122733" y="4072526"/>
            <a:ext cx="2084388" cy="1107594"/>
            <a:chOff x="2807439" y="1996356"/>
            <a:chExt cx="2084388" cy="1107594"/>
          </a:xfrm>
        </p:grpSpPr>
        <p:sp>
          <p:nvSpPr>
            <p:cNvPr id="29" name="矩形 28"/>
            <p:cNvSpPr/>
            <p:nvPr/>
          </p:nvSpPr>
          <p:spPr>
            <a:xfrm>
              <a:off x="2807439" y="2346820"/>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用户可以在投影仪或者计算机上进行演的示也可以将演示文稿打印出来制作成胶片</a:t>
              </a:r>
            </a:p>
          </p:txBody>
        </p:sp>
        <p:sp>
          <p:nvSpPr>
            <p:cNvPr id="30" name="矩形 29"/>
            <p:cNvSpPr/>
            <p:nvPr/>
          </p:nvSpPr>
          <p:spPr>
            <a:xfrm>
              <a:off x="2807440"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02088" y="475531"/>
            <a:ext cx="4977823" cy="692869"/>
            <a:chOff x="6727733" y="1599947"/>
            <a:chExt cx="4977823" cy="692869"/>
          </a:xfrm>
        </p:grpSpPr>
        <p:sp>
          <p:nvSpPr>
            <p:cNvPr id="8" name="文本框 7"/>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9" name="文本框 8"/>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pic>
        <p:nvPicPr>
          <p:cNvPr id="16" name="图片占位符 15"/>
          <p:cNvPicPr>
            <a:picLocks noGrp="1" noChangeAspect="1"/>
          </p:cNvPicPr>
          <p:nvPr>
            <p:ph type="pic" sz="quarter" idx="10"/>
          </p:nvPr>
        </p:nvPicPr>
        <p:blipFill>
          <a:blip r:embed="rId3" cstate="email"/>
          <a:srcRect/>
          <a:stretch>
            <a:fillRect/>
          </a:stretch>
        </p:blipFill>
        <p:spPr/>
      </p:pic>
      <p:pic>
        <p:nvPicPr>
          <p:cNvPr id="17" name="图片占位符 16"/>
          <p:cNvPicPr>
            <a:picLocks noGrp="1" noChangeAspect="1"/>
          </p:cNvPicPr>
          <p:nvPr>
            <p:ph type="pic" sz="quarter" idx="11"/>
          </p:nvPr>
        </p:nvPicPr>
        <p:blipFill>
          <a:blip r:embed="rId4" cstate="email"/>
          <a:srcRect/>
          <a:stretch>
            <a:fillRect/>
          </a:stretch>
        </p:blipFill>
        <p:spPr/>
      </p:pic>
      <p:pic>
        <p:nvPicPr>
          <p:cNvPr id="18" name="图片占位符 17"/>
          <p:cNvPicPr>
            <a:picLocks noGrp="1" noChangeAspect="1"/>
          </p:cNvPicPr>
          <p:nvPr>
            <p:ph type="pic" sz="quarter" idx="12"/>
          </p:nvPr>
        </p:nvPicPr>
        <p:blipFill>
          <a:blip r:embed="rId5" cstate="email"/>
          <a:srcRect/>
          <a:stretch>
            <a:fillRect/>
          </a:stretch>
        </p:blipFill>
        <p:spPr/>
      </p:pic>
      <p:grpSp>
        <p:nvGrpSpPr>
          <p:cNvPr id="19" name="组合 18"/>
          <p:cNvGrpSpPr/>
          <p:nvPr/>
        </p:nvGrpSpPr>
        <p:grpSpPr>
          <a:xfrm>
            <a:off x="1346200" y="3782503"/>
            <a:ext cx="3239258" cy="1764669"/>
            <a:chOff x="1346200" y="3782503"/>
            <a:chExt cx="3239258" cy="1764669"/>
          </a:xfrm>
        </p:grpSpPr>
        <p:sp>
          <p:nvSpPr>
            <p:cNvPr id="3" name="矩形 2"/>
            <p:cNvSpPr/>
            <p:nvPr/>
          </p:nvSpPr>
          <p:spPr>
            <a:xfrm>
              <a:off x="1346200" y="3782503"/>
              <a:ext cx="3239258" cy="1764669"/>
            </a:xfrm>
            <a:prstGeom prst="rect">
              <a:avLst/>
            </a:prstGeom>
            <a:blipFill dpi="0" rotWithShape="1">
              <a:blip r:embed="rId6" cstate="email">
                <a:alphaModFix amt="3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525722" y="4091050"/>
              <a:ext cx="2865303" cy="1107594"/>
              <a:chOff x="2677264" y="1996356"/>
              <a:chExt cx="2865303" cy="1107594"/>
            </a:xfrm>
          </p:grpSpPr>
          <p:sp>
            <p:nvSpPr>
              <p:cNvPr id="14" name="矩形 13"/>
              <p:cNvSpPr/>
              <p:nvPr/>
            </p:nvSpPr>
            <p:spPr>
              <a:xfrm>
                <a:off x="2677264" y="2346820"/>
                <a:ext cx="286530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pic>
        <p:nvPicPr>
          <p:cNvPr id="24" name="图片占位符 23"/>
          <p:cNvPicPr>
            <a:picLocks noGrp="1" noChangeAspect="1"/>
          </p:cNvPicPr>
          <p:nvPr>
            <p:ph type="pic" sz="quarter" idx="10"/>
          </p:nvPr>
        </p:nvPicPr>
        <p:blipFill>
          <a:blip r:embed="rId3" cstate="email"/>
          <a:srcRect/>
          <a:stretch>
            <a:fillRect/>
          </a:stretch>
        </p:blipFill>
        <p:spPr/>
      </p:pic>
      <p:pic>
        <p:nvPicPr>
          <p:cNvPr id="29" name="图片占位符 28"/>
          <p:cNvPicPr>
            <a:picLocks noGrp="1" noChangeAspect="1"/>
          </p:cNvPicPr>
          <p:nvPr>
            <p:ph type="pic" sz="quarter" idx="11"/>
          </p:nvPr>
        </p:nvPicPr>
        <p:blipFill>
          <a:blip r:embed="rId4" cstate="email"/>
          <a:srcRect/>
          <a:stretch>
            <a:fillRect/>
          </a:stretch>
        </p:blipFill>
        <p:spPr/>
      </p:pic>
      <p:pic>
        <p:nvPicPr>
          <p:cNvPr id="25" name="图片占位符 24"/>
          <p:cNvPicPr>
            <a:picLocks noGrp="1" noChangeAspect="1"/>
          </p:cNvPicPr>
          <p:nvPr>
            <p:ph type="pic" sz="quarter" idx="12"/>
          </p:nvPr>
        </p:nvPicPr>
        <p:blipFill>
          <a:blip r:embed="rId5" cstate="email"/>
          <a:srcRect/>
          <a:stretch>
            <a:fillRect/>
          </a:stretch>
        </p:blipFill>
        <p:spPr/>
      </p:pic>
      <p:pic>
        <p:nvPicPr>
          <p:cNvPr id="28" name="图片占位符 27"/>
          <p:cNvPicPr>
            <a:picLocks noGrp="1" noChangeAspect="1"/>
          </p:cNvPicPr>
          <p:nvPr>
            <p:ph type="pic" sz="quarter" idx="13"/>
          </p:nvPr>
        </p:nvPicPr>
        <p:blipFill>
          <a:blip r:embed="rId6" cstate="email"/>
          <a:srcRect/>
          <a:stretch>
            <a:fillRect/>
          </a:stretch>
        </p:blipFill>
        <p:spPr/>
      </p:pic>
      <p:pic>
        <p:nvPicPr>
          <p:cNvPr id="26" name="图片占位符 25"/>
          <p:cNvPicPr>
            <a:picLocks noGrp="1" noChangeAspect="1"/>
          </p:cNvPicPr>
          <p:nvPr>
            <p:ph type="pic" sz="quarter" idx="14"/>
          </p:nvPr>
        </p:nvPicPr>
        <p:blipFill>
          <a:blip r:embed="rId7" cstate="email"/>
          <a:srcRect/>
          <a:stretch>
            <a:fillRect/>
          </a:stretch>
        </p:blipFill>
        <p:spPr/>
      </p:pic>
      <p:pic>
        <p:nvPicPr>
          <p:cNvPr id="27" name="图片占位符 26"/>
          <p:cNvPicPr>
            <a:picLocks noGrp="1" noChangeAspect="1"/>
          </p:cNvPicPr>
          <p:nvPr>
            <p:ph type="pic" sz="quarter" idx="15"/>
          </p:nvPr>
        </p:nvPicPr>
        <p:blipFill>
          <a:blip r:embed="rId8" cstate="email"/>
          <a:srcRect/>
          <a:stretch>
            <a:fillRect/>
          </a:stretch>
        </p:blipFill>
        <p:spPr/>
      </p:pic>
      <p:sp>
        <p:nvSpPr>
          <p:cNvPr id="18" name="矩形 17"/>
          <p:cNvSpPr/>
          <p:nvPr/>
        </p:nvSpPr>
        <p:spPr>
          <a:xfrm>
            <a:off x="1885331" y="274383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sp>
        <p:nvSpPr>
          <p:cNvPr id="19" name="矩形 18"/>
          <p:cNvSpPr/>
          <p:nvPr/>
        </p:nvSpPr>
        <p:spPr>
          <a:xfrm>
            <a:off x="1885331" y="4817868"/>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sp>
        <p:nvSpPr>
          <p:cNvPr id="20" name="矩形 19"/>
          <p:cNvSpPr/>
          <p:nvPr/>
        </p:nvSpPr>
        <p:spPr>
          <a:xfrm>
            <a:off x="4754334" y="274383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sp>
        <p:nvSpPr>
          <p:cNvPr id="21" name="矩形 20"/>
          <p:cNvSpPr/>
          <p:nvPr/>
        </p:nvSpPr>
        <p:spPr>
          <a:xfrm>
            <a:off x="4754334" y="4817868"/>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sp>
        <p:nvSpPr>
          <p:cNvPr id="22" name="矩形 21"/>
          <p:cNvSpPr/>
          <p:nvPr/>
        </p:nvSpPr>
        <p:spPr>
          <a:xfrm>
            <a:off x="7623337" y="274383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sp>
        <p:nvSpPr>
          <p:cNvPr id="23" name="矩形 22"/>
          <p:cNvSpPr/>
          <p:nvPr/>
        </p:nvSpPr>
        <p:spPr>
          <a:xfrm>
            <a:off x="7623337" y="4817868"/>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19540" y="3344169"/>
            <a:ext cx="1800860" cy="360000"/>
            <a:chOff x="1113571" y="4889500"/>
            <a:chExt cx="1800860" cy="360000"/>
          </a:xfrm>
        </p:grpSpPr>
        <p:sp>
          <p:nvSpPr>
            <p:cNvPr id="4" name="圆角矩形 3"/>
            <p:cNvSpPr/>
            <p:nvPr/>
          </p:nvSpPr>
          <p:spPr>
            <a:xfrm>
              <a:off x="1113571" y="4889500"/>
              <a:ext cx="1800860" cy="360000"/>
            </a:xfrm>
            <a:prstGeom prst="roundRect">
              <a:avLst>
                <a:gd name="adj" fmla="val 0"/>
              </a:avLst>
            </a:prstGeom>
            <a:blipFill dpi="0" rotWithShape="1">
              <a:blip r:embed="rId3" cstate="email"/>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1231265" y="4898123"/>
              <a:ext cx="1593215" cy="337185"/>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44546A">
                      <a:lumMod val="75000"/>
                    </a:srgbClr>
                  </a:solidFill>
                  <a:effectLst/>
                  <a:uLnTx/>
                  <a:uFillTx/>
                  <a:latin typeface="Arial" panose="020B0604020202020204"/>
                  <a:ea typeface="微软雅黑" panose="020B0503020204020204" charset="-122"/>
                  <a:cs typeface="+mn-cs"/>
                </a:rPr>
                <a:t>汇报人：</a:t>
              </a:r>
              <a:r>
                <a:rPr kumimoji="0" lang="en-US" altLang="zh-CN" sz="1600" b="0" i="0" u="none" strike="noStrike" kern="1200" cap="none" spc="0" normalizeH="0" baseline="0" noProof="0">
                  <a:ln>
                    <a:noFill/>
                  </a:ln>
                  <a:solidFill>
                    <a:srgbClr val="44546A">
                      <a:lumMod val="75000"/>
                    </a:srgbClr>
                  </a:solidFill>
                  <a:effectLst/>
                  <a:uLnTx/>
                  <a:uFillTx/>
                  <a:latin typeface="Arial" panose="020B0604020202020204"/>
                  <a:ea typeface="微软雅黑" panose="020B0503020204020204" charset="-122"/>
                  <a:cs typeface="+mn-cs"/>
                </a:rPr>
                <a:t>xiazaii</a:t>
              </a:r>
              <a:endParaRPr kumimoji="0" lang="zh-CN" altLang="en-US" sz="1600" b="0" i="0" u="none" strike="noStrike" kern="1200" cap="none" spc="0" normalizeH="0" baseline="0" noProof="0" dirty="0">
                <a:ln>
                  <a:noFill/>
                </a:ln>
                <a:solidFill>
                  <a:srgbClr val="44546A">
                    <a:lumMod val="75000"/>
                  </a:srgbClr>
                </a:solidFill>
                <a:effectLst/>
                <a:uLnTx/>
                <a:uFillTx/>
                <a:latin typeface="Arial" panose="020B0604020202020204"/>
                <a:ea typeface="微软雅黑" panose="020B0503020204020204" charset="-122"/>
                <a:cs typeface="+mn-cs"/>
              </a:endParaRPr>
            </a:p>
          </p:txBody>
        </p:sp>
      </p:grpSp>
      <p:sp>
        <p:nvSpPr>
          <p:cNvPr id="7" name="文本框 6"/>
          <p:cNvSpPr txBox="1"/>
          <p:nvPr/>
        </p:nvSpPr>
        <p:spPr>
          <a:xfrm>
            <a:off x="6620946" y="1798585"/>
            <a:ext cx="4288354" cy="707886"/>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4000" b="1" i="1" noProof="0" dirty="0">
                <a:solidFill>
                  <a:prstClr val="white"/>
                </a:solidFill>
                <a:latin typeface="Century Gothic" panose="020B0502020202020204" pitchFamily="34" charset="0"/>
                <a:ea typeface="微软雅黑" panose="020B0503020204020204" charset="-122"/>
              </a:rPr>
              <a:t>感谢您的观看指导</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4788477" y="2540494"/>
            <a:ext cx="6120823" cy="523220"/>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4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4"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5"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algn="ctr"/>
            <a:r>
              <a:rPr lang="en-US" altLang="zh-CN" sz="13800" b="1" dirty="0">
                <a:ln w="22225">
                  <a:solidFill>
                    <a:schemeClr val="bg1">
                      <a:lumMod val="85000"/>
                    </a:schemeClr>
                  </a:solidFill>
                </a:ln>
                <a:blipFill dpi="0" rotWithShape="1">
                  <a:blip r:embed="rId6"/>
                  <a:srcRect/>
                  <a:stretch>
                    <a:fillRect/>
                  </a:stretch>
                </a:blipFill>
              </a:rPr>
              <a:t>01</a:t>
            </a:r>
            <a:endParaRPr lang="zh-CN" altLang="en-US" sz="13800" b="1" dirty="0">
              <a:ln w="22225">
                <a:solidFill>
                  <a:schemeClr val="bg1">
                    <a:lumMod val="85000"/>
                  </a:schemeClr>
                </a:solidFill>
              </a:ln>
              <a:blipFill dpi="0" rotWithShape="1">
                <a:blip r:embed="rId6"/>
                <a:srcRect/>
                <a:stretch>
                  <a:fillRect/>
                </a:stretch>
              </a:blipFill>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bg1"/>
                </a:solidFill>
                <a:latin typeface="+mn-ea"/>
              </a:rPr>
              <a:t>标题文字添加此处</a:t>
            </a: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algn="ctr"/>
            <a:r>
              <a:rPr lang="en-US" altLang="zh-CN" sz="1600" i="1" dirty="0">
                <a:solidFill>
                  <a:schemeClr val="bg1"/>
                </a:solidFill>
                <a:latin typeface="Century Gothic" panose="020B0502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4601029" y="1802044"/>
            <a:ext cx="2989942" cy="3200166"/>
          </a:xfrm>
          <a:prstGeom prst="rect">
            <a:avLst/>
          </a:prstGeom>
        </p:spPr>
      </p:pic>
      <p:pic>
        <p:nvPicPr>
          <p:cNvPr id="3" name="图片 2"/>
          <p:cNvPicPr>
            <a:picLocks noChangeAspect="1"/>
          </p:cNvPicPr>
          <p:nvPr/>
        </p:nvPicPr>
        <p:blipFill rotWithShape="1">
          <a:blip r:embed="rId4" cstate="email"/>
          <a:srcRect/>
          <a:stretch>
            <a:fillRect/>
          </a:stretch>
        </p:blipFill>
        <p:spPr>
          <a:xfrm>
            <a:off x="2530517" y="2481944"/>
            <a:ext cx="1339766" cy="1433966"/>
          </a:xfrm>
          <a:prstGeom prst="rect">
            <a:avLst/>
          </a:prstGeom>
        </p:spPr>
      </p:pic>
      <p:pic>
        <p:nvPicPr>
          <p:cNvPr id="4" name="图片 3"/>
          <p:cNvPicPr>
            <a:picLocks noChangeAspect="1"/>
          </p:cNvPicPr>
          <p:nvPr/>
        </p:nvPicPr>
        <p:blipFill rotWithShape="1">
          <a:blip r:embed="rId4" cstate="email"/>
          <a:srcRect/>
          <a:stretch>
            <a:fillRect/>
          </a:stretch>
        </p:blipFill>
        <p:spPr>
          <a:xfrm>
            <a:off x="8321717" y="2481944"/>
            <a:ext cx="1339766" cy="1433966"/>
          </a:xfrm>
          <a:prstGeom prst="rect">
            <a:avLst/>
          </a:prstGeom>
        </p:spPr>
      </p:pic>
      <p:grpSp>
        <p:nvGrpSpPr>
          <p:cNvPr id="5" name="组合 4"/>
          <p:cNvGrpSpPr/>
          <p:nvPr/>
        </p:nvGrpSpPr>
        <p:grpSpPr>
          <a:xfrm>
            <a:off x="1803284" y="4050558"/>
            <a:ext cx="2794232" cy="1107594"/>
            <a:chOff x="5354323" y="1996356"/>
            <a:chExt cx="2794232" cy="1107594"/>
          </a:xfrm>
        </p:grpSpPr>
        <p:sp>
          <p:nvSpPr>
            <p:cNvPr id="6" name="矩形 5"/>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7" name="矩形 6"/>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8" name="组合 7"/>
          <p:cNvGrpSpPr/>
          <p:nvPr/>
        </p:nvGrpSpPr>
        <p:grpSpPr>
          <a:xfrm>
            <a:off x="7661159" y="4050558"/>
            <a:ext cx="2794232" cy="1107594"/>
            <a:chOff x="5354323" y="1996356"/>
            <a:chExt cx="2794232" cy="1107594"/>
          </a:xfrm>
        </p:grpSpPr>
        <p:sp>
          <p:nvSpPr>
            <p:cNvPr id="9" name="矩形 8"/>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10" name="矩形 9"/>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11" name="组合 10"/>
          <p:cNvGrpSpPr/>
          <p:nvPr/>
        </p:nvGrpSpPr>
        <p:grpSpPr>
          <a:xfrm>
            <a:off x="1702088" y="475531"/>
            <a:ext cx="4977823" cy="692869"/>
            <a:chOff x="6727733" y="1599947"/>
            <a:chExt cx="4977823" cy="692869"/>
          </a:xfrm>
        </p:grpSpPr>
        <p:sp>
          <p:nvSpPr>
            <p:cNvPr id="12" name="文本框 11"/>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3" name="文本框 12"/>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02088" y="475531"/>
            <a:ext cx="4977823" cy="692869"/>
            <a:chOff x="6727733" y="1599947"/>
            <a:chExt cx="4977823" cy="692869"/>
          </a:xfrm>
        </p:grpSpPr>
        <p:sp>
          <p:nvSpPr>
            <p:cNvPr id="9" name="文本框 8"/>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0" name="文本框 9"/>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26" name="组合 25"/>
          <p:cNvGrpSpPr/>
          <p:nvPr/>
        </p:nvGrpSpPr>
        <p:grpSpPr>
          <a:xfrm>
            <a:off x="4443412" y="2154237"/>
            <a:ext cx="3421063" cy="2928939"/>
            <a:chOff x="4443412" y="2154237"/>
            <a:chExt cx="3421063" cy="2928939"/>
          </a:xfrm>
        </p:grpSpPr>
        <p:sp>
          <p:nvSpPr>
            <p:cNvPr id="4" name="椭圆 3"/>
            <p:cNvSpPr/>
            <p:nvPr/>
          </p:nvSpPr>
          <p:spPr>
            <a:xfrm>
              <a:off x="4556125" y="2336800"/>
              <a:ext cx="2717800" cy="2717800"/>
            </a:xfrm>
            <a:prstGeom prst="ellipse">
              <a:avLst/>
            </a:prstGeom>
            <a:noFill/>
            <a:ln w="19050">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七边形 4"/>
            <p:cNvSpPr/>
            <p:nvPr/>
          </p:nvSpPr>
          <p:spPr>
            <a:xfrm>
              <a:off x="4443412" y="3943350"/>
              <a:ext cx="1139826" cy="1139826"/>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七边形 5"/>
            <p:cNvSpPr/>
            <p:nvPr/>
          </p:nvSpPr>
          <p:spPr>
            <a:xfrm>
              <a:off x="4924425" y="2154237"/>
              <a:ext cx="698500" cy="698500"/>
            </a:xfrm>
            <a:prstGeom prst="heptagon">
              <a:avLst/>
            </a:prstGeom>
            <a:blipFill>
              <a:blip r:embed="rId4"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七边形 6"/>
            <p:cNvSpPr/>
            <p:nvPr/>
          </p:nvSpPr>
          <p:spPr>
            <a:xfrm>
              <a:off x="6581775" y="3054350"/>
              <a:ext cx="1282700" cy="1282700"/>
            </a:xfrm>
            <a:prstGeom prst="heptagon">
              <a:avLst/>
            </a:prstGeom>
            <a:blipFill>
              <a:blip r:embed="rId5"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0"/>
            <p:cNvSpPr/>
            <p:nvPr/>
          </p:nvSpPr>
          <p:spPr>
            <a:xfrm>
              <a:off x="4820854" y="4321087"/>
              <a:ext cx="384942" cy="38435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11"/>
            <p:cNvSpPr/>
            <p:nvPr/>
          </p:nvSpPr>
          <p:spPr>
            <a:xfrm>
              <a:off x="6994525" y="3530734"/>
              <a:ext cx="457200" cy="32993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2"/>
            <p:cNvSpPr/>
            <p:nvPr/>
          </p:nvSpPr>
          <p:spPr>
            <a:xfrm>
              <a:off x="5175250" y="2405207"/>
              <a:ext cx="196850" cy="19655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8066222" y="2658424"/>
            <a:ext cx="2839903" cy="1753284"/>
            <a:chOff x="2677264" y="1996356"/>
            <a:chExt cx="2839903" cy="1753284"/>
          </a:xfrm>
        </p:grpSpPr>
        <p:sp>
          <p:nvSpPr>
            <p:cNvPr id="18" name="矩形 17"/>
            <p:cNvSpPr/>
            <p:nvPr/>
          </p:nvSpPr>
          <p:spPr>
            <a:xfrm>
              <a:off x="2677264" y="2346820"/>
              <a:ext cx="2839903" cy="14028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0" name="组合 19"/>
          <p:cNvGrpSpPr/>
          <p:nvPr/>
        </p:nvGrpSpPr>
        <p:grpSpPr>
          <a:xfrm>
            <a:off x="1530638" y="2047969"/>
            <a:ext cx="2936587" cy="1107594"/>
            <a:chOff x="2677264" y="1996356"/>
            <a:chExt cx="2936587" cy="1107594"/>
          </a:xfrm>
        </p:grpSpPr>
        <p:sp>
          <p:nvSpPr>
            <p:cNvPr id="21" name="矩形 20"/>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23" name="组合 22"/>
          <p:cNvGrpSpPr/>
          <p:nvPr/>
        </p:nvGrpSpPr>
        <p:grpSpPr>
          <a:xfrm>
            <a:off x="1530638" y="4357733"/>
            <a:ext cx="2936587" cy="1107594"/>
            <a:chOff x="2677264" y="1996356"/>
            <a:chExt cx="2936587" cy="1107594"/>
          </a:xfrm>
        </p:grpSpPr>
        <p:sp>
          <p:nvSpPr>
            <p:cNvPr id="24" name="矩形 23"/>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5" name="矩形 2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702088" y="475531"/>
            <a:ext cx="4977823" cy="692869"/>
            <a:chOff x="6727733" y="1599947"/>
            <a:chExt cx="4977823" cy="692869"/>
          </a:xfrm>
        </p:grpSpPr>
        <p:sp>
          <p:nvSpPr>
            <p:cNvPr id="22" name="文本框 21"/>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23" name="文本框 22"/>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32" name="组合 31"/>
          <p:cNvGrpSpPr/>
          <p:nvPr/>
        </p:nvGrpSpPr>
        <p:grpSpPr>
          <a:xfrm>
            <a:off x="1993444" y="1939925"/>
            <a:ext cx="2683332" cy="1415838"/>
            <a:chOff x="1993444" y="1939925"/>
            <a:chExt cx="2683332" cy="1415838"/>
          </a:xfrm>
        </p:grpSpPr>
        <p:sp>
          <p:nvSpPr>
            <p:cNvPr id="7" name="任意多边形 6"/>
            <p:cNvSpPr/>
            <p:nvPr/>
          </p:nvSpPr>
          <p:spPr>
            <a:xfrm>
              <a:off x="2512786" y="1939925"/>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3072859" y="2425412"/>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01</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25" name="矩形 24"/>
            <p:cNvSpPr/>
            <p:nvPr/>
          </p:nvSpPr>
          <p:spPr>
            <a:xfrm>
              <a:off x="1993444" y="285716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grpSp>
      <p:grpSp>
        <p:nvGrpSpPr>
          <p:cNvPr id="34" name="组合 33"/>
          <p:cNvGrpSpPr/>
          <p:nvPr/>
        </p:nvGrpSpPr>
        <p:grpSpPr>
          <a:xfrm>
            <a:off x="4752976" y="1939925"/>
            <a:ext cx="2683332" cy="1415838"/>
            <a:chOff x="4752976" y="1939925"/>
            <a:chExt cx="2683332" cy="1415838"/>
          </a:xfrm>
        </p:grpSpPr>
        <p:grpSp>
          <p:nvGrpSpPr>
            <p:cNvPr id="33" name="组合 32"/>
            <p:cNvGrpSpPr/>
            <p:nvPr/>
          </p:nvGrpSpPr>
          <p:grpSpPr>
            <a:xfrm>
              <a:off x="5273675" y="1939925"/>
              <a:ext cx="1644650" cy="947152"/>
              <a:chOff x="5273675" y="1939925"/>
              <a:chExt cx="1644650" cy="947152"/>
            </a:xfrm>
          </p:grpSpPr>
          <p:sp>
            <p:nvSpPr>
              <p:cNvPr id="8" name="任意多边形 7"/>
              <p:cNvSpPr/>
              <p:nvPr/>
            </p:nvSpPr>
            <p:spPr>
              <a:xfrm>
                <a:off x="5273675" y="1939925"/>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5833748" y="2425412"/>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02</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grpSp>
        <p:sp>
          <p:nvSpPr>
            <p:cNvPr id="27" name="矩形 26"/>
            <p:cNvSpPr/>
            <p:nvPr/>
          </p:nvSpPr>
          <p:spPr>
            <a:xfrm>
              <a:off x="4752976" y="285716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grpSp>
      <p:grpSp>
        <p:nvGrpSpPr>
          <p:cNvPr id="35" name="组合 34"/>
          <p:cNvGrpSpPr/>
          <p:nvPr/>
        </p:nvGrpSpPr>
        <p:grpSpPr>
          <a:xfrm>
            <a:off x="7515222" y="1939925"/>
            <a:ext cx="2683332" cy="1415838"/>
            <a:chOff x="7515222" y="1939925"/>
            <a:chExt cx="2683332" cy="1415838"/>
          </a:xfrm>
        </p:grpSpPr>
        <p:sp>
          <p:nvSpPr>
            <p:cNvPr id="9" name="任意多边形 8"/>
            <p:cNvSpPr/>
            <p:nvPr/>
          </p:nvSpPr>
          <p:spPr>
            <a:xfrm>
              <a:off x="8034564" y="1939925"/>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8594637" y="2425412"/>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03</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28" name="矩形 27"/>
            <p:cNvSpPr/>
            <p:nvPr/>
          </p:nvSpPr>
          <p:spPr>
            <a:xfrm>
              <a:off x="7515222" y="285716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grpSp>
      <p:grpSp>
        <p:nvGrpSpPr>
          <p:cNvPr id="38" name="组合 37"/>
          <p:cNvGrpSpPr/>
          <p:nvPr/>
        </p:nvGrpSpPr>
        <p:grpSpPr>
          <a:xfrm>
            <a:off x="1993444" y="3789363"/>
            <a:ext cx="2683332" cy="1432639"/>
            <a:chOff x="1993444" y="3789363"/>
            <a:chExt cx="2683332" cy="1432639"/>
          </a:xfrm>
        </p:grpSpPr>
        <p:sp>
          <p:nvSpPr>
            <p:cNvPr id="12" name="任意多边形 11"/>
            <p:cNvSpPr/>
            <p:nvPr/>
          </p:nvSpPr>
          <p:spPr>
            <a:xfrm>
              <a:off x="2512786" y="3789363"/>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p:cNvSpPr txBox="1"/>
            <p:nvPr/>
          </p:nvSpPr>
          <p:spPr>
            <a:xfrm>
              <a:off x="3072859" y="427485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04</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29" name="矩形 28"/>
            <p:cNvSpPr/>
            <p:nvPr/>
          </p:nvSpPr>
          <p:spPr>
            <a:xfrm>
              <a:off x="1993444" y="4723404"/>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grpSp>
      <p:grpSp>
        <p:nvGrpSpPr>
          <p:cNvPr id="37" name="组合 36"/>
          <p:cNvGrpSpPr/>
          <p:nvPr/>
        </p:nvGrpSpPr>
        <p:grpSpPr>
          <a:xfrm>
            <a:off x="4752976" y="3789363"/>
            <a:ext cx="2683332" cy="1432639"/>
            <a:chOff x="4752976" y="3789363"/>
            <a:chExt cx="2683332" cy="1432639"/>
          </a:xfrm>
        </p:grpSpPr>
        <p:sp>
          <p:nvSpPr>
            <p:cNvPr id="13" name="任意多边形 12"/>
            <p:cNvSpPr/>
            <p:nvPr/>
          </p:nvSpPr>
          <p:spPr>
            <a:xfrm>
              <a:off x="5273675" y="3789363"/>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5833748" y="427485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05</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30" name="矩形 29"/>
            <p:cNvSpPr/>
            <p:nvPr/>
          </p:nvSpPr>
          <p:spPr>
            <a:xfrm>
              <a:off x="4752976" y="4723404"/>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grpSp>
      <p:grpSp>
        <p:nvGrpSpPr>
          <p:cNvPr id="36" name="组合 35"/>
          <p:cNvGrpSpPr/>
          <p:nvPr/>
        </p:nvGrpSpPr>
        <p:grpSpPr>
          <a:xfrm>
            <a:off x="7515222" y="3789363"/>
            <a:ext cx="2683332" cy="1432639"/>
            <a:chOff x="7515222" y="3789363"/>
            <a:chExt cx="2683332" cy="1432639"/>
          </a:xfrm>
        </p:grpSpPr>
        <p:sp>
          <p:nvSpPr>
            <p:cNvPr id="14" name="任意多边形 13"/>
            <p:cNvSpPr/>
            <p:nvPr/>
          </p:nvSpPr>
          <p:spPr>
            <a:xfrm>
              <a:off x="8034564" y="3789363"/>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8594637" y="427485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06</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31" name="矩形 30"/>
            <p:cNvSpPr/>
            <p:nvPr/>
          </p:nvSpPr>
          <p:spPr>
            <a:xfrm>
              <a:off x="7515222" y="4723404"/>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grpSp>
        <p:nvGrpSpPr>
          <p:cNvPr id="31" name="组合 30"/>
          <p:cNvGrpSpPr/>
          <p:nvPr/>
        </p:nvGrpSpPr>
        <p:grpSpPr>
          <a:xfrm>
            <a:off x="1408189" y="1922463"/>
            <a:ext cx="4559211" cy="1536700"/>
            <a:chOff x="1408189" y="1922463"/>
            <a:chExt cx="4559211" cy="1536700"/>
          </a:xfrm>
        </p:grpSpPr>
        <p:sp>
          <p:nvSpPr>
            <p:cNvPr id="5" name="矩形 4"/>
            <p:cNvSpPr/>
            <p:nvPr/>
          </p:nvSpPr>
          <p:spPr>
            <a:xfrm>
              <a:off x="1408189" y="1922463"/>
              <a:ext cx="4559211" cy="1536700"/>
            </a:xfrm>
            <a:prstGeom prst="rect">
              <a:avLst/>
            </a:prstGeom>
            <a:blipFill dpi="0" rotWithShape="1">
              <a:blip r:embed="rId3"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9"/>
            <p:cNvSpPr/>
            <p:nvPr/>
          </p:nvSpPr>
          <p:spPr>
            <a:xfrm>
              <a:off x="1702088" y="2392085"/>
              <a:ext cx="598338" cy="597455"/>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8" name="组合 17"/>
            <p:cNvGrpSpPr/>
            <p:nvPr/>
          </p:nvGrpSpPr>
          <p:grpSpPr>
            <a:xfrm>
              <a:off x="2503910" y="2250984"/>
              <a:ext cx="3180110" cy="885995"/>
              <a:chOff x="2677264" y="1996356"/>
              <a:chExt cx="3180110" cy="885995"/>
            </a:xfrm>
          </p:grpSpPr>
          <p:sp>
            <p:nvSpPr>
              <p:cNvPr id="19" name="矩形 18"/>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p>
            </p:txBody>
          </p:sp>
          <p:sp>
            <p:nvSpPr>
              <p:cNvPr id="20" name="矩形 1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grpSp>
        <p:nvGrpSpPr>
          <p:cNvPr id="34" name="组合 33"/>
          <p:cNvGrpSpPr/>
          <p:nvPr/>
        </p:nvGrpSpPr>
        <p:grpSpPr>
          <a:xfrm>
            <a:off x="1408189" y="3814763"/>
            <a:ext cx="4559211" cy="1536700"/>
            <a:chOff x="1408189" y="3814763"/>
            <a:chExt cx="4559211" cy="1536700"/>
          </a:xfrm>
        </p:grpSpPr>
        <p:sp>
          <p:nvSpPr>
            <p:cNvPr id="6" name="矩形 5"/>
            <p:cNvSpPr/>
            <p:nvPr/>
          </p:nvSpPr>
          <p:spPr>
            <a:xfrm>
              <a:off x="1408189" y="3814763"/>
              <a:ext cx="4559211" cy="1536700"/>
            </a:xfrm>
            <a:prstGeom prst="rect">
              <a:avLst/>
            </a:prstGeom>
            <a:blipFill dpi="0" rotWithShape="1">
              <a:blip r:embed="rId3"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0"/>
            <p:cNvSpPr/>
            <p:nvPr/>
          </p:nvSpPr>
          <p:spPr>
            <a:xfrm>
              <a:off x="1741413" y="4283944"/>
              <a:ext cx="519688" cy="598338"/>
            </a:xfrm>
            <a:custGeom>
              <a:avLst/>
              <a:gdLst>
                <a:gd name="T0" fmla="*/ 5699 w 5931"/>
                <a:gd name="T1" fmla="*/ 3199 h 6838"/>
                <a:gd name="T2" fmla="*/ 5298 w 5931"/>
                <a:gd name="T3" fmla="*/ 3024 h 6838"/>
                <a:gd name="T4" fmla="*/ 5130 w 5931"/>
                <a:gd name="T5" fmla="*/ 2630 h 6838"/>
                <a:gd name="T6" fmla="*/ 4787 w 5931"/>
                <a:gd name="T7" fmla="*/ 2457 h 6838"/>
                <a:gd name="T8" fmla="*/ 4727 w 5931"/>
                <a:gd name="T9" fmla="*/ 2453 h 6838"/>
                <a:gd name="T10" fmla="*/ 4726 w 5931"/>
                <a:gd name="T11" fmla="*/ 2400 h 6838"/>
                <a:gd name="T12" fmla="*/ 4561 w 5931"/>
                <a:gd name="T13" fmla="*/ 2061 h 6838"/>
                <a:gd name="T14" fmla="*/ 4311 w 5931"/>
                <a:gd name="T15" fmla="*/ 1910 h 6838"/>
                <a:gd name="T16" fmla="*/ 5358 w 5931"/>
                <a:gd name="T17" fmla="*/ 866 h 6838"/>
                <a:gd name="T18" fmla="*/ 5301 w 5931"/>
                <a:gd name="T19" fmla="*/ 182 h 6838"/>
                <a:gd name="T20" fmla="*/ 4960 w 5931"/>
                <a:gd name="T21" fmla="*/ 14 h 6838"/>
                <a:gd name="T22" fmla="*/ 4617 w 5931"/>
                <a:gd name="T23" fmla="*/ 125 h 6838"/>
                <a:gd name="T24" fmla="*/ 3098 w 5931"/>
                <a:gd name="T25" fmla="*/ 1641 h 6838"/>
                <a:gd name="T26" fmla="*/ 2601 w 5931"/>
                <a:gd name="T27" fmla="*/ 1014 h 6838"/>
                <a:gd name="T28" fmla="*/ 2518 w 5931"/>
                <a:gd name="T29" fmla="*/ 956 h 6838"/>
                <a:gd name="T30" fmla="*/ 835 w 5931"/>
                <a:gd name="T31" fmla="*/ 2640 h 6838"/>
                <a:gd name="T32" fmla="*/ 0 w 5931"/>
                <a:gd name="T33" fmla="*/ 4786 h 6838"/>
                <a:gd name="T34" fmla="*/ 2052 w 5931"/>
                <a:gd name="T35" fmla="*/ 6838 h 6838"/>
                <a:gd name="T36" fmla="*/ 3175 w 5931"/>
                <a:gd name="T37" fmla="*/ 6463 h 6838"/>
                <a:gd name="T38" fmla="*/ 5760 w 5931"/>
                <a:gd name="T39" fmla="*/ 3878 h 6838"/>
                <a:gd name="T40" fmla="*/ 5699 w 5931"/>
                <a:gd name="T41" fmla="*/ 3199 h 6838"/>
                <a:gd name="T42" fmla="*/ 5589 w 5931"/>
                <a:gd name="T43" fmla="*/ 3707 h 6838"/>
                <a:gd name="T44" fmla="*/ 3044 w 5931"/>
                <a:gd name="T45" fmla="*/ 6252 h 6838"/>
                <a:gd name="T46" fmla="*/ 2118 w 5931"/>
                <a:gd name="T47" fmla="*/ 6561 h 6838"/>
                <a:gd name="T48" fmla="*/ 283 w 5931"/>
                <a:gd name="T49" fmla="*/ 4726 h 6838"/>
                <a:gd name="T50" fmla="*/ 1042 w 5931"/>
                <a:gd name="T51" fmla="*/ 2775 h 6838"/>
                <a:gd name="T52" fmla="*/ 2543 w 5931"/>
                <a:gd name="T53" fmla="*/ 1274 h 6838"/>
                <a:gd name="T54" fmla="*/ 2869 w 5931"/>
                <a:gd name="T55" fmla="*/ 1739 h 6838"/>
                <a:gd name="T56" fmla="*/ 2788 w 5931"/>
                <a:gd name="T57" fmla="*/ 1939 h 6838"/>
                <a:gd name="T58" fmla="*/ 2110 w 5931"/>
                <a:gd name="T59" fmla="*/ 2627 h 6838"/>
                <a:gd name="T60" fmla="*/ 2281 w 5931"/>
                <a:gd name="T61" fmla="*/ 2798 h 6838"/>
                <a:gd name="T62" fmla="*/ 4789 w 5931"/>
                <a:gd name="T63" fmla="*/ 297 h 6838"/>
                <a:gd name="T64" fmla="*/ 4934 w 5931"/>
                <a:gd name="T65" fmla="*/ 255 h 6838"/>
                <a:gd name="T66" fmla="*/ 5130 w 5931"/>
                <a:gd name="T67" fmla="*/ 354 h 6838"/>
                <a:gd name="T68" fmla="*/ 5187 w 5931"/>
                <a:gd name="T69" fmla="*/ 694 h 6838"/>
                <a:gd name="T70" fmla="*/ 3477 w 5931"/>
                <a:gd name="T71" fmla="*/ 2400 h 6838"/>
                <a:gd name="T72" fmla="*/ 3648 w 5931"/>
                <a:gd name="T73" fmla="*/ 2571 h 6838"/>
                <a:gd name="T74" fmla="*/ 4049 w 5931"/>
                <a:gd name="T75" fmla="*/ 2175 h 6838"/>
                <a:gd name="T76" fmla="*/ 4194 w 5931"/>
                <a:gd name="T77" fmla="*/ 2133 h 6838"/>
                <a:gd name="T78" fmla="*/ 4390 w 5931"/>
                <a:gd name="T79" fmla="*/ 2232 h 6838"/>
                <a:gd name="T80" fmla="*/ 4484 w 5931"/>
                <a:gd name="T81" fmla="*/ 2421 h 6838"/>
                <a:gd name="T82" fmla="*/ 4439 w 5931"/>
                <a:gd name="T83" fmla="*/ 2565 h 6838"/>
                <a:gd name="T84" fmla="*/ 3983 w 5931"/>
                <a:gd name="T85" fmla="*/ 3020 h 6838"/>
                <a:gd name="T86" fmla="*/ 4155 w 5931"/>
                <a:gd name="T87" fmla="*/ 3191 h 6838"/>
                <a:gd name="T88" fmla="*/ 4610 w 5931"/>
                <a:gd name="T89" fmla="*/ 2736 h 6838"/>
                <a:gd name="T90" fmla="*/ 4757 w 5931"/>
                <a:gd name="T91" fmla="*/ 2697 h 6838"/>
                <a:gd name="T92" fmla="*/ 4959 w 5931"/>
                <a:gd name="T93" fmla="*/ 2801 h 6838"/>
                <a:gd name="T94" fmla="*/ 5008 w 5931"/>
                <a:gd name="T95" fmla="*/ 3133 h 6838"/>
                <a:gd name="T96" fmla="*/ 5008 w 5931"/>
                <a:gd name="T97" fmla="*/ 3133 h 6838"/>
                <a:gd name="T98" fmla="*/ 4552 w 5931"/>
                <a:gd name="T99" fmla="*/ 3589 h 6838"/>
                <a:gd name="T100" fmla="*/ 4724 w 5931"/>
                <a:gd name="T101" fmla="*/ 3760 h 6838"/>
                <a:gd name="T102" fmla="*/ 5179 w 5931"/>
                <a:gd name="T103" fmla="*/ 3305 h 6838"/>
                <a:gd name="T104" fmla="*/ 5528 w 5931"/>
                <a:gd name="T105" fmla="*/ 3370 h 6838"/>
                <a:gd name="T106" fmla="*/ 5589 w 5931"/>
                <a:gd name="T107" fmla="*/ 3707 h 6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1" h="6838">
                  <a:moveTo>
                    <a:pt x="5699" y="3199"/>
                  </a:moveTo>
                  <a:cubicBezTo>
                    <a:pt x="5585" y="3085"/>
                    <a:pt x="5436" y="3025"/>
                    <a:pt x="5298" y="3024"/>
                  </a:cubicBezTo>
                  <a:cubicBezTo>
                    <a:pt x="5301" y="2888"/>
                    <a:pt x="5245" y="2744"/>
                    <a:pt x="5130" y="2630"/>
                  </a:cubicBezTo>
                  <a:cubicBezTo>
                    <a:pt x="5035" y="2534"/>
                    <a:pt x="4913" y="2473"/>
                    <a:pt x="4787" y="2457"/>
                  </a:cubicBezTo>
                  <a:cubicBezTo>
                    <a:pt x="4767" y="2455"/>
                    <a:pt x="4747" y="2453"/>
                    <a:pt x="4727" y="2453"/>
                  </a:cubicBezTo>
                  <a:cubicBezTo>
                    <a:pt x="4728" y="2436"/>
                    <a:pt x="4727" y="2418"/>
                    <a:pt x="4726" y="2400"/>
                  </a:cubicBezTo>
                  <a:cubicBezTo>
                    <a:pt x="4715" y="2276"/>
                    <a:pt x="4656" y="2156"/>
                    <a:pt x="4561" y="2061"/>
                  </a:cubicBezTo>
                  <a:cubicBezTo>
                    <a:pt x="4489" y="1989"/>
                    <a:pt x="4403" y="1937"/>
                    <a:pt x="4311" y="1910"/>
                  </a:cubicBezTo>
                  <a:lnTo>
                    <a:pt x="5358" y="866"/>
                  </a:lnTo>
                  <a:cubicBezTo>
                    <a:pt x="5530" y="693"/>
                    <a:pt x="5505" y="386"/>
                    <a:pt x="5301" y="182"/>
                  </a:cubicBezTo>
                  <a:cubicBezTo>
                    <a:pt x="5206" y="87"/>
                    <a:pt x="5085" y="27"/>
                    <a:pt x="4960" y="14"/>
                  </a:cubicBezTo>
                  <a:cubicBezTo>
                    <a:pt x="4827" y="0"/>
                    <a:pt x="4703" y="40"/>
                    <a:pt x="4617" y="125"/>
                  </a:cubicBezTo>
                  <a:lnTo>
                    <a:pt x="3098" y="1641"/>
                  </a:lnTo>
                  <a:cubicBezTo>
                    <a:pt x="3019" y="1312"/>
                    <a:pt x="2647" y="1045"/>
                    <a:pt x="2601" y="1014"/>
                  </a:cubicBezTo>
                  <a:lnTo>
                    <a:pt x="2518" y="956"/>
                  </a:lnTo>
                  <a:lnTo>
                    <a:pt x="835" y="2640"/>
                  </a:lnTo>
                  <a:lnTo>
                    <a:pt x="0" y="4786"/>
                  </a:lnTo>
                  <a:lnTo>
                    <a:pt x="2052" y="6838"/>
                  </a:lnTo>
                  <a:lnTo>
                    <a:pt x="3175" y="6463"/>
                  </a:lnTo>
                  <a:lnTo>
                    <a:pt x="5760" y="3878"/>
                  </a:lnTo>
                  <a:cubicBezTo>
                    <a:pt x="5931" y="3708"/>
                    <a:pt x="5903" y="3403"/>
                    <a:pt x="5699" y="3199"/>
                  </a:cubicBezTo>
                  <a:close/>
                  <a:moveTo>
                    <a:pt x="5589" y="3707"/>
                  </a:moveTo>
                  <a:lnTo>
                    <a:pt x="3044" y="6252"/>
                  </a:lnTo>
                  <a:lnTo>
                    <a:pt x="2118" y="6561"/>
                  </a:lnTo>
                  <a:lnTo>
                    <a:pt x="283" y="4726"/>
                  </a:lnTo>
                  <a:lnTo>
                    <a:pt x="1042" y="2775"/>
                  </a:lnTo>
                  <a:lnTo>
                    <a:pt x="2543" y="1274"/>
                  </a:lnTo>
                  <a:cubicBezTo>
                    <a:pt x="2670" y="1380"/>
                    <a:pt x="2854" y="1568"/>
                    <a:pt x="2869" y="1739"/>
                  </a:cubicBezTo>
                  <a:cubicBezTo>
                    <a:pt x="2876" y="1813"/>
                    <a:pt x="2850" y="1876"/>
                    <a:pt x="2788" y="1939"/>
                  </a:cubicBezTo>
                  <a:lnTo>
                    <a:pt x="2110" y="2627"/>
                  </a:lnTo>
                  <a:lnTo>
                    <a:pt x="2281" y="2798"/>
                  </a:lnTo>
                  <a:lnTo>
                    <a:pt x="4789" y="297"/>
                  </a:lnTo>
                  <a:cubicBezTo>
                    <a:pt x="4822" y="263"/>
                    <a:pt x="4874" y="248"/>
                    <a:pt x="4934" y="255"/>
                  </a:cubicBezTo>
                  <a:cubicBezTo>
                    <a:pt x="5003" y="262"/>
                    <a:pt x="5074" y="298"/>
                    <a:pt x="5130" y="354"/>
                  </a:cubicBezTo>
                  <a:cubicBezTo>
                    <a:pt x="5236" y="459"/>
                    <a:pt x="5262" y="619"/>
                    <a:pt x="5187" y="694"/>
                  </a:cubicBezTo>
                  <a:lnTo>
                    <a:pt x="3477" y="2400"/>
                  </a:lnTo>
                  <a:lnTo>
                    <a:pt x="3648" y="2571"/>
                  </a:lnTo>
                  <a:lnTo>
                    <a:pt x="4049" y="2175"/>
                  </a:lnTo>
                  <a:cubicBezTo>
                    <a:pt x="4082" y="2141"/>
                    <a:pt x="4134" y="2126"/>
                    <a:pt x="4194" y="2133"/>
                  </a:cubicBezTo>
                  <a:cubicBezTo>
                    <a:pt x="4263" y="2140"/>
                    <a:pt x="4334" y="2176"/>
                    <a:pt x="4390" y="2232"/>
                  </a:cubicBezTo>
                  <a:cubicBezTo>
                    <a:pt x="4445" y="2287"/>
                    <a:pt x="4479" y="2354"/>
                    <a:pt x="4484" y="2421"/>
                  </a:cubicBezTo>
                  <a:cubicBezTo>
                    <a:pt x="4490" y="2479"/>
                    <a:pt x="4473" y="2530"/>
                    <a:pt x="4439" y="2565"/>
                  </a:cubicBezTo>
                  <a:lnTo>
                    <a:pt x="3983" y="3020"/>
                  </a:lnTo>
                  <a:lnTo>
                    <a:pt x="4155" y="3191"/>
                  </a:lnTo>
                  <a:lnTo>
                    <a:pt x="4610" y="2736"/>
                  </a:lnTo>
                  <a:cubicBezTo>
                    <a:pt x="4642" y="2704"/>
                    <a:pt x="4695" y="2690"/>
                    <a:pt x="4757" y="2697"/>
                  </a:cubicBezTo>
                  <a:cubicBezTo>
                    <a:pt x="4829" y="2707"/>
                    <a:pt x="4902" y="2744"/>
                    <a:pt x="4959" y="2801"/>
                  </a:cubicBezTo>
                  <a:cubicBezTo>
                    <a:pt x="5064" y="2906"/>
                    <a:pt x="5086" y="3055"/>
                    <a:pt x="5008" y="3133"/>
                  </a:cubicBezTo>
                  <a:lnTo>
                    <a:pt x="5008" y="3133"/>
                  </a:lnTo>
                  <a:lnTo>
                    <a:pt x="4552" y="3589"/>
                  </a:lnTo>
                  <a:lnTo>
                    <a:pt x="4724" y="3760"/>
                  </a:lnTo>
                  <a:lnTo>
                    <a:pt x="5179" y="3305"/>
                  </a:lnTo>
                  <a:cubicBezTo>
                    <a:pt x="5246" y="3238"/>
                    <a:pt x="5410" y="3252"/>
                    <a:pt x="5528" y="3370"/>
                  </a:cubicBezTo>
                  <a:cubicBezTo>
                    <a:pt x="5636" y="3478"/>
                    <a:pt x="5664" y="3632"/>
                    <a:pt x="5589" y="37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2503910" y="4140115"/>
              <a:ext cx="3180110" cy="885995"/>
              <a:chOff x="2677264" y="1996356"/>
              <a:chExt cx="3180110" cy="885995"/>
            </a:xfrm>
          </p:grpSpPr>
          <p:sp>
            <p:nvSpPr>
              <p:cNvPr id="23" name="矩形 22"/>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grpSp>
        <p:nvGrpSpPr>
          <p:cNvPr id="32" name="组合 31"/>
          <p:cNvGrpSpPr/>
          <p:nvPr/>
        </p:nvGrpSpPr>
        <p:grpSpPr>
          <a:xfrm>
            <a:off x="6261190" y="1922463"/>
            <a:ext cx="4559211" cy="1536700"/>
            <a:chOff x="6261190" y="1922463"/>
            <a:chExt cx="4559211" cy="1536700"/>
          </a:xfrm>
        </p:grpSpPr>
        <p:sp>
          <p:nvSpPr>
            <p:cNvPr id="7" name="矩形 6"/>
            <p:cNvSpPr/>
            <p:nvPr/>
          </p:nvSpPr>
          <p:spPr>
            <a:xfrm>
              <a:off x="6261190" y="1922463"/>
              <a:ext cx="4559211" cy="1536700"/>
            </a:xfrm>
            <a:prstGeom prst="rect">
              <a:avLst/>
            </a:prstGeom>
            <a:blipFill dpi="0" rotWithShape="1">
              <a:blip r:embed="rId3"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1"/>
            <p:cNvSpPr/>
            <p:nvPr/>
          </p:nvSpPr>
          <p:spPr>
            <a:xfrm>
              <a:off x="6553488" y="2395876"/>
              <a:ext cx="598338" cy="589873"/>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p:cNvGrpSpPr/>
            <p:nvPr/>
          </p:nvGrpSpPr>
          <p:grpSpPr>
            <a:xfrm>
              <a:off x="7396058" y="2250984"/>
              <a:ext cx="3180110" cy="885995"/>
              <a:chOff x="2677264" y="1996356"/>
              <a:chExt cx="3180110" cy="885995"/>
            </a:xfrm>
          </p:grpSpPr>
          <p:sp>
            <p:nvSpPr>
              <p:cNvPr id="26" name="矩形 25"/>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grpSp>
        <p:nvGrpSpPr>
          <p:cNvPr id="33" name="组合 32"/>
          <p:cNvGrpSpPr/>
          <p:nvPr/>
        </p:nvGrpSpPr>
        <p:grpSpPr>
          <a:xfrm>
            <a:off x="6261190" y="3814763"/>
            <a:ext cx="4559211" cy="1536700"/>
            <a:chOff x="6261190" y="3814763"/>
            <a:chExt cx="4559211" cy="1536700"/>
          </a:xfrm>
        </p:grpSpPr>
        <p:sp>
          <p:nvSpPr>
            <p:cNvPr id="8" name="矩形 7"/>
            <p:cNvSpPr/>
            <p:nvPr/>
          </p:nvSpPr>
          <p:spPr>
            <a:xfrm>
              <a:off x="6261190" y="3814763"/>
              <a:ext cx="4559211" cy="1536700"/>
            </a:xfrm>
            <a:prstGeom prst="rect">
              <a:avLst/>
            </a:prstGeom>
            <a:blipFill dpi="0" rotWithShape="1">
              <a:blip r:embed="rId3"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2"/>
            <p:cNvSpPr/>
            <p:nvPr/>
          </p:nvSpPr>
          <p:spPr>
            <a:xfrm>
              <a:off x="6553488" y="4284337"/>
              <a:ext cx="598338" cy="59755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8" name="组合 27"/>
            <p:cNvGrpSpPr/>
            <p:nvPr/>
          </p:nvGrpSpPr>
          <p:grpSpPr>
            <a:xfrm>
              <a:off x="7396058" y="4140115"/>
              <a:ext cx="3180110" cy="885995"/>
              <a:chOff x="2677264" y="1996356"/>
              <a:chExt cx="3180110" cy="885995"/>
            </a:xfrm>
          </p:grpSpPr>
          <p:sp>
            <p:nvSpPr>
              <p:cNvPr id="29" name="矩形 28"/>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p:tgtEl>
                                          <p:spTgt spid="34"/>
                                        </p:tgtEl>
                                        <p:attrNameLst>
                                          <p:attrName>ppt_y</p:attrName>
                                        </p:attrNameLst>
                                      </p:cBhvr>
                                      <p:tavLst>
                                        <p:tav tm="0">
                                          <p:val>
                                            <p:strVal val="#ppt_y+#ppt_h*1.125000"/>
                                          </p:val>
                                        </p:tav>
                                        <p:tav tm="100000">
                                          <p:val>
                                            <p:strVal val="#ppt_y"/>
                                          </p:val>
                                        </p:tav>
                                      </p:tavLst>
                                    </p:anim>
                                    <p:animEffect transition="in" filter="wipe(up)">
                                      <p:cBhvr>
                                        <p:cTn id="18" dur="500"/>
                                        <p:tgtEl>
                                          <p:spTgt spid="3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ppt_y</p:attrName>
                                        </p:attrNameLst>
                                      </p:cBhvr>
                                      <p:tavLst>
                                        <p:tav tm="0">
                                          <p:val>
                                            <p:strVal val="#ppt_y+#ppt_h*1.125000"/>
                                          </p:val>
                                        </p:tav>
                                        <p:tav tm="100000">
                                          <p:val>
                                            <p:strVal val="#ppt_y"/>
                                          </p:val>
                                        </p:tav>
                                      </p:tavLst>
                                    </p:anim>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4"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5"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22225">
                  <a:solidFill>
                    <a:prstClr val="white">
                      <a:lumMod val="85000"/>
                    </a:prstClr>
                  </a:solidFill>
                </a:ln>
                <a:blipFill dpi="0" rotWithShape="1">
                  <a:blip r:embed="rId6"/>
                  <a:srcRect/>
                  <a:stretch>
                    <a:fillRect/>
                  </a:stretch>
                </a:blipFill>
                <a:effectLst/>
                <a:uLnTx/>
                <a:uFillTx/>
                <a:latin typeface="Arial" panose="020B0604020202020204"/>
                <a:ea typeface="微软雅黑" panose="020B0503020204020204" charset="-122"/>
                <a:cs typeface="+mn-cs"/>
              </a:rPr>
              <a:t>02</a:t>
            </a:r>
            <a:endParaRPr kumimoji="0" lang="zh-CN" altLang="en-US" sz="13800" b="1" i="0" u="none" strike="noStrike" kern="1200" cap="none" spc="0" normalizeH="0" baseline="0" noProof="0" dirty="0">
              <a:ln w="22225">
                <a:solidFill>
                  <a:prstClr val="white">
                    <a:lumMod val="85000"/>
                  </a:prstClr>
                </a:solidFill>
              </a:ln>
              <a:blipFill dpi="0" rotWithShape="1">
                <a:blip r:embed="rId6"/>
                <a:srcRect/>
                <a:stretch>
                  <a:fillRect/>
                </a:stretch>
              </a:blipFill>
              <a:effectLst/>
              <a:uLnTx/>
              <a:uFillTx/>
              <a:latin typeface="Arial" panose="020B0604020202020204"/>
              <a:ea typeface="微软雅黑" panose="020B0503020204020204" charset="-122"/>
              <a:cs typeface="+mn-cs"/>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2247900" y="2012267"/>
            <a:ext cx="1455508" cy="1491346"/>
          </a:xfrm>
          <a:prstGeom prst="rect">
            <a:avLst/>
          </a:prstGeom>
        </p:spPr>
      </p:pic>
      <p:pic>
        <p:nvPicPr>
          <p:cNvPr id="4" name="图片 3"/>
          <p:cNvPicPr>
            <a:picLocks noChangeAspect="1"/>
          </p:cNvPicPr>
          <p:nvPr/>
        </p:nvPicPr>
        <p:blipFill rotWithShape="1">
          <a:blip r:embed="rId3" cstate="email"/>
          <a:srcRect/>
          <a:stretch>
            <a:fillRect/>
          </a:stretch>
        </p:blipFill>
        <p:spPr>
          <a:xfrm>
            <a:off x="4328131" y="2012267"/>
            <a:ext cx="1455508" cy="1491346"/>
          </a:xfrm>
          <a:prstGeom prst="rect">
            <a:avLst/>
          </a:prstGeom>
        </p:spPr>
      </p:pic>
      <p:pic>
        <p:nvPicPr>
          <p:cNvPr id="5" name="图片 4"/>
          <p:cNvPicPr>
            <a:picLocks noChangeAspect="1"/>
          </p:cNvPicPr>
          <p:nvPr/>
        </p:nvPicPr>
        <p:blipFill rotWithShape="1">
          <a:blip r:embed="rId3" cstate="email"/>
          <a:srcRect/>
          <a:stretch>
            <a:fillRect/>
          </a:stretch>
        </p:blipFill>
        <p:spPr>
          <a:xfrm>
            <a:off x="6408362" y="2012267"/>
            <a:ext cx="1455508" cy="1491346"/>
          </a:xfrm>
          <a:prstGeom prst="rect">
            <a:avLst/>
          </a:prstGeom>
        </p:spPr>
      </p:pic>
      <p:pic>
        <p:nvPicPr>
          <p:cNvPr id="6" name="图片 5"/>
          <p:cNvPicPr>
            <a:picLocks noChangeAspect="1"/>
          </p:cNvPicPr>
          <p:nvPr/>
        </p:nvPicPr>
        <p:blipFill rotWithShape="1">
          <a:blip r:embed="rId3" cstate="email"/>
          <a:srcRect/>
          <a:stretch>
            <a:fillRect/>
          </a:stretch>
        </p:blipFill>
        <p:spPr>
          <a:xfrm>
            <a:off x="8488592" y="2012267"/>
            <a:ext cx="1455508" cy="1491346"/>
          </a:xfrm>
          <a:prstGeom prst="rect">
            <a:avLst/>
          </a:prstGeom>
        </p:spPr>
      </p:pic>
      <p:sp>
        <p:nvSpPr>
          <p:cNvPr id="8" name="文本框 7"/>
          <p:cNvSpPr txBox="1"/>
          <p:nvPr/>
        </p:nvSpPr>
        <p:spPr>
          <a:xfrm>
            <a:off x="2477761" y="2465552"/>
            <a:ext cx="99578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20%</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9" name="文本框 8"/>
          <p:cNvSpPr txBox="1"/>
          <p:nvPr/>
        </p:nvSpPr>
        <p:spPr>
          <a:xfrm>
            <a:off x="4557992" y="2465552"/>
            <a:ext cx="99578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50%</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10" name="文本框 9"/>
          <p:cNvSpPr txBox="1"/>
          <p:nvPr/>
        </p:nvSpPr>
        <p:spPr>
          <a:xfrm>
            <a:off x="6638223" y="2465552"/>
            <a:ext cx="99578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75%</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11" name="文本框 10"/>
          <p:cNvSpPr txBox="1"/>
          <p:nvPr/>
        </p:nvSpPr>
        <p:spPr>
          <a:xfrm>
            <a:off x="8591453" y="2465552"/>
            <a:ext cx="122501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100%</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grpSp>
        <p:nvGrpSpPr>
          <p:cNvPr id="12" name="组合 11"/>
          <p:cNvGrpSpPr/>
          <p:nvPr/>
        </p:nvGrpSpPr>
        <p:grpSpPr>
          <a:xfrm>
            <a:off x="1702088" y="475531"/>
            <a:ext cx="4977823" cy="692869"/>
            <a:chOff x="6727733" y="1599947"/>
            <a:chExt cx="4977823" cy="692869"/>
          </a:xfrm>
        </p:grpSpPr>
        <p:sp>
          <p:nvSpPr>
            <p:cNvPr id="13" name="文本框 1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14" name="文本框 1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p>
          </p:txBody>
        </p:sp>
      </p:grpSp>
      <p:sp>
        <p:nvSpPr>
          <p:cNvPr id="15" name="矩形 14"/>
          <p:cNvSpPr/>
          <p:nvPr/>
        </p:nvSpPr>
        <p:spPr>
          <a:xfrm>
            <a:off x="874713" y="4633230"/>
            <a:ext cx="104425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grpSp>
        <p:nvGrpSpPr>
          <p:cNvPr id="16" name="组合 15"/>
          <p:cNvGrpSpPr/>
          <p:nvPr/>
        </p:nvGrpSpPr>
        <p:grpSpPr>
          <a:xfrm>
            <a:off x="1931382" y="3503613"/>
            <a:ext cx="2084387" cy="724686"/>
            <a:chOff x="1833851" y="3574432"/>
            <a:chExt cx="2084387" cy="724686"/>
          </a:xfrm>
        </p:grpSpPr>
        <p:sp>
          <p:nvSpPr>
            <p:cNvPr id="17" name="矩形 16"/>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18" name="矩形 17"/>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grpSp>
      <p:grpSp>
        <p:nvGrpSpPr>
          <p:cNvPr id="19" name="组合 18"/>
          <p:cNvGrpSpPr/>
          <p:nvPr/>
        </p:nvGrpSpPr>
        <p:grpSpPr>
          <a:xfrm>
            <a:off x="4011613" y="3503613"/>
            <a:ext cx="2084387" cy="724686"/>
            <a:chOff x="1833851" y="3574432"/>
            <a:chExt cx="2084387" cy="724686"/>
          </a:xfrm>
        </p:grpSpPr>
        <p:sp>
          <p:nvSpPr>
            <p:cNvPr id="20" name="矩形 19"/>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21" name="矩形 20"/>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grpSp>
      <p:grpSp>
        <p:nvGrpSpPr>
          <p:cNvPr id="22" name="组合 21"/>
          <p:cNvGrpSpPr/>
          <p:nvPr/>
        </p:nvGrpSpPr>
        <p:grpSpPr>
          <a:xfrm>
            <a:off x="6096000" y="3503613"/>
            <a:ext cx="2084387" cy="724686"/>
            <a:chOff x="1833851" y="3574432"/>
            <a:chExt cx="2084387" cy="724686"/>
          </a:xfrm>
        </p:grpSpPr>
        <p:sp>
          <p:nvSpPr>
            <p:cNvPr id="23" name="矩形 22"/>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24" name="矩形 23"/>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grpSp>
      <p:grpSp>
        <p:nvGrpSpPr>
          <p:cNvPr id="25" name="组合 24"/>
          <p:cNvGrpSpPr/>
          <p:nvPr/>
        </p:nvGrpSpPr>
        <p:grpSpPr>
          <a:xfrm>
            <a:off x="8161766" y="3503613"/>
            <a:ext cx="2084387" cy="724686"/>
            <a:chOff x="1833851" y="3574432"/>
            <a:chExt cx="2084387" cy="724686"/>
          </a:xfrm>
        </p:grpSpPr>
        <p:sp>
          <p:nvSpPr>
            <p:cNvPr id="26" name="矩形 25"/>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27" name="矩形 26"/>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1+#ppt_w/2"/>
                                          </p:val>
                                        </p:tav>
                                        <p:tav tm="100000">
                                          <p:val>
                                            <p:strVal val="#ppt_x"/>
                                          </p:val>
                                        </p:tav>
                                      </p:tavLst>
                                    </p:anim>
                                    <p:anim calcmode="lin" valueType="num">
                                      <p:cBhvr additive="base">
                                        <p:cTn id="32" dur="10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6"/>
</p:tagLst>
</file>

<file path=ppt/tags/tag6.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70809224948"/>
  <p:tag name="MH_LIBRARY" val="GRAPHIC"/>
  <p:tag name="MH_TYPE" val="Other"/>
  <p:tag name="MH_ORDER" val="6"/>
</p:tagLst>
</file>

<file path=ppt/theme/theme1.xml><?xml version="1.0" encoding="utf-8"?>
<a:theme xmlns:a="http://schemas.openxmlformats.org/drawingml/2006/main" name="l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2349</Words>
  <Application>Microsoft Office PowerPoint</Application>
  <PresentationFormat>宽屏</PresentationFormat>
  <Paragraphs>232</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Century Gothic</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2017-08-09T13:42:00Z</dcterms:created>
  <dcterms:modified xsi:type="dcterms:W3CDTF">2021-01-05T01:55:55Z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