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5" r:id="rId6"/>
    <p:sldId id="261" r:id="rId7"/>
    <p:sldId id="266" r:id="rId8"/>
    <p:sldId id="275" r:id="rId9"/>
    <p:sldId id="262" r:id="rId10"/>
    <p:sldId id="269" r:id="rId11"/>
    <p:sldId id="268" r:id="rId12"/>
    <p:sldId id="267" r:id="rId13"/>
    <p:sldId id="263" r:id="rId14"/>
    <p:sldId id="271" r:id="rId15"/>
    <p:sldId id="270" r:id="rId16"/>
    <p:sldId id="272" r:id="rId17"/>
    <p:sldId id="264" r:id="rId18"/>
    <p:sldId id="273" r:id="rId19"/>
    <p:sldId id="274" r:id="rId20"/>
    <p:sldId id="25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058127970108E-2"/>
          <c:y val="3.4407587304019001E-2"/>
          <c:w val="0.97511312148987195"/>
          <c:h val="0.931184825391962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175" cap="rnd">
              <a:solidFill>
                <a:schemeClr val="bg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8CC-4423-AD10-116A2F9170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 cap="rnd">
              <a:solidFill>
                <a:srgbClr val="B9AE9D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8CC-4423-AD10-116A2F9170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3175" cap="rnd">
              <a:solidFill>
                <a:srgbClr val="594529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8CC-4423-AD10-116A2F917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032440"/>
        <c:axId val="260032048"/>
      </c:lineChart>
      <c:catAx>
        <c:axId val="260032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0032048"/>
        <c:crosses val="autoZero"/>
        <c:auto val="1"/>
        <c:lblAlgn val="ctr"/>
        <c:lblOffset val="100"/>
        <c:noMultiLvlLbl val="0"/>
      </c:catAx>
      <c:valAx>
        <c:axId val="260032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003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46480" y="2967355"/>
            <a:ext cx="55257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极简 </a:t>
            </a:r>
            <a:r>
              <a:rPr lang="en-US" altLang="zh-CN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· </a:t>
            </a:r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日风</a:t>
            </a: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672057" y="3860240"/>
            <a:ext cx="5900027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6919383" y="1494009"/>
            <a:ext cx="3821406" cy="3869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623725" y="786807"/>
            <a:ext cx="5218055" cy="528438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748037" y="1872090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57890" y="1872090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20069" y="1872090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529922" y="1872090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506897" y="1492988"/>
            <a:ext cx="762000" cy="762000"/>
          </a:xfrm>
          <a:prstGeom prst="ellipse">
            <a:avLst/>
          </a:prstGeom>
          <a:solidFill>
            <a:srgbClr val="E8B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506897" y="2939452"/>
            <a:ext cx="762000" cy="762000"/>
          </a:xfrm>
          <a:prstGeom prst="ellipse">
            <a:avLst/>
          </a:prstGeom>
          <a:solidFill>
            <a:srgbClr val="E8B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506897" y="4437888"/>
            <a:ext cx="762000" cy="762000"/>
          </a:xfrm>
          <a:prstGeom prst="ellipse">
            <a:avLst/>
          </a:prstGeom>
          <a:solidFill>
            <a:srgbClr val="E8B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674328" y="1629136"/>
            <a:ext cx="427138" cy="489705"/>
            <a:chOff x="2033588" y="4343400"/>
            <a:chExt cx="563563" cy="646113"/>
          </a:xfrm>
          <a:solidFill>
            <a:schemeClr val="bg1"/>
          </a:solidFill>
        </p:grpSpPr>
        <p:sp>
          <p:nvSpPr>
            <p:cNvPr id="6" name="Oval 316"/>
            <p:cNvSpPr>
              <a:spLocks noChangeArrowheads="1"/>
            </p:cNvSpPr>
            <p:nvPr/>
          </p:nvSpPr>
          <p:spPr bwMode="auto">
            <a:xfrm>
              <a:off x="2166938" y="4343400"/>
              <a:ext cx="101600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Freeform 317"/>
            <p:cNvSpPr>
              <a:spLocks noEditPoints="1"/>
            </p:cNvSpPr>
            <p:nvPr/>
          </p:nvSpPr>
          <p:spPr bwMode="auto">
            <a:xfrm>
              <a:off x="2033588" y="4479925"/>
              <a:ext cx="361950" cy="509588"/>
            </a:xfrm>
            <a:custGeom>
              <a:avLst/>
              <a:gdLst>
                <a:gd name="T0" fmla="*/ 206 w 207"/>
                <a:gd name="T1" fmla="*/ 44 h 292"/>
                <a:gd name="T2" fmla="*/ 205 w 207"/>
                <a:gd name="T3" fmla="*/ 44 h 292"/>
                <a:gd name="T4" fmla="*/ 195 w 207"/>
                <a:gd name="T5" fmla="*/ 36 h 292"/>
                <a:gd name="T6" fmla="*/ 154 w 207"/>
                <a:gd name="T7" fmla="*/ 5 h 292"/>
                <a:gd name="T8" fmla="*/ 144 w 207"/>
                <a:gd name="T9" fmla="*/ 2 h 292"/>
                <a:gd name="T10" fmla="*/ 129 w 207"/>
                <a:gd name="T11" fmla="*/ 1 h 292"/>
                <a:gd name="T12" fmla="*/ 127 w 207"/>
                <a:gd name="T13" fmla="*/ 19 h 292"/>
                <a:gd name="T14" fmla="*/ 115 w 207"/>
                <a:gd name="T15" fmla="*/ 72 h 292"/>
                <a:gd name="T16" fmla="*/ 115 w 207"/>
                <a:gd name="T17" fmla="*/ 12 h 292"/>
                <a:gd name="T18" fmla="*/ 99 w 207"/>
                <a:gd name="T19" fmla="*/ 0 h 292"/>
                <a:gd name="T20" fmla="*/ 99 w 207"/>
                <a:gd name="T21" fmla="*/ 15 h 292"/>
                <a:gd name="T22" fmla="*/ 77 w 207"/>
                <a:gd name="T23" fmla="*/ 30 h 292"/>
                <a:gd name="T24" fmla="*/ 69 w 207"/>
                <a:gd name="T25" fmla="*/ 11 h 292"/>
                <a:gd name="T26" fmla="*/ 81 w 207"/>
                <a:gd name="T27" fmla="*/ 0 h 292"/>
                <a:gd name="T28" fmla="*/ 66 w 207"/>
                <a:gd name="T29" fmla="*/ 2 h 292"/>
                <a:gd name="T30" fmla="*/ 5 w 207"/>
                <a:gd name="T31" fmla="*/ 60 h 292"/>
                <a:gd name="T32" fmla="*/ 5 w 207"/>
                <a:gd name="T33" fmla="*/ 61 h 292"/>
                <a:gd name="T34" fmla="*/ 2 w 207"/>
                <a:gd name="T35" fmla="*/ 81 h 292"/>
                <a:gd name="T36" fmla="*/ 3 w 207"/>
                <a:gd name="T37" fmla="*/ 82 h 292"/>
                <a:gd name="T38" fmla="*/ 4 w 207"/>
                <a:gd name="T39" fmla="*/ 85 h 292"/>
                <a:gd name="T40" fmla="*/ 10 w 207"/>
                <a:gd name="T41" fmla="*/ 97 h 292"/>
                <a:gd name="T42" fmla="*/ 34 w 207"/>
                <a:gd name="T43" fmla="*/ 144 h 292"/>
                <a:gd name="T44" fmla="*/ 56 w 207"/>
                <a:gd name="T45" fmla="*/ 153 h 292"/>
                <a:gd name="T46" fmla="*/ 60 w 207"/>
                <a:gd name="T47" fmla="*/ 154 h 292"/>
                <a:gd name="T48" fmla="*/ 103 w 207"/>
                <a:gd name="T49" fmla="*/ 292 h 292"/>
                <a:gd name="T50" fmla="*/ 96 w 207"/>
                <a:gd name="T51" fmla="*/ 188 h 292"/>
                <a:gd name="T52" fmla="*/ 153 w 207"/>
                <a:gd name="T53" fmla="*/ 56 h 292"/>
                <a:gd name="T54" fmla="*/ 160 w 207"/>
                <a:gd name="T55" fmla="*/ 53 h 292"/>
                <a:gd name="T56" fmla="*/ 129 w 207"/>
                <a:gd name="T57" fmla="*/ 76 h 292"/>
                <a:gd name="T58" fmla="*/ 153 w 207"/>
                <a:gd name="T59" fmla="*/ 56 h 292"/>
                <a:gd name="T60" fmla="*/ 52 w 207"/>
                <a:gd name="T61" fmla="*/ 94 h 292"/>
                <a:gd name="T62" fmla="*/ 41 w 207"/>
                <a:gd name="T63" fmla="*/ 74 h 292"/>
                <a:gd name="T64" fmla="*/ 57 w 207"/>
                <a:gd name="T65" fmla="*/ 10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7" h="292">
                  <a:moveTo>
                    <a:pt x="205" y="71"/>
                  </a:moveTo>
                  <a:cubicBezTo>
                    <a:pt x="206" y="59"/>
                    <a:pt x="207" y="41"/>
                    <a:pt x="206" y="44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1" y="3"/>
                    <a:pt x="147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9" y="1"/>
                    <a:pt x="134" y="1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6" y="1"/>
                    <a:pt x="72" y="1"/>
                    <a:pt x="67" y="2"/>
                  </a:cubicBezTo>
                  <a:cubicBezTo>
                    <a:pt x="67" y="2"/>
                    <a:pt x="66" y="2"/>
                    <a:pt x="66" y="2"/>
                  </a:cubicBezTo>
                  <a:cubicBezTo>
                    <a:pt x="61" y="2"/>
                    <a:pt x="57" y="4"/>
                    <a:pt x="53" y="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0" y="102"/>
                    <a:pt x="3" y="72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42" y="141"/>
                    <a:pt x="49" y="137"/>
                    <a:pt x="56" y="133"/>
                  </a:cubicBezTo>
                  <a:cubicBezTo>
                    <a:pt x="56" y="140"/>
                    <a:pt x="56" y="146"/>
                    <a:pt x="56" y="153"/>
                  </a:cubicBezTo>
                  <a:cubicBezTo>
                    <a:pt x="56" y="153"/>
                    <a:pt x="56" y="154"/>
                    <a:pt x="56" y="154"/>
                  </a:cubicBezTo>
                  <a:cubicBezTo>
                    <a:pt x="57" y="154"/>
                    <a:pt x="58" y="154"/>
                    <a:pt x="60" y="154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4" y="275"/>
                    <a:pt x="104" y="252"/>
                    <a:pt x="104" y="230"/>
                  </a:cubicBezTo>
                  <a:cubicBezTo>
                    <a:pt x="99" y="217"/>
                    <a:pt x="96" y="202"/>
                    <a:pt x="96" y="188"/>
                  </a:cubicBezTo>
                  <a:cubicBezTo>
                    <a:pt x="96" y="126"/>
                    <a:pt x="144" y="75"/>
                    <a:pt x="205" y="71"/>
                  </a:cubicBezTo>
                  <a:close/>
                  <a:moveTo>
                    <a:pt x="153" y="56"/>
                  </a:moveTo>
                  <a:cubicBezTo>
                    <a:pt x="152" y="53"/>
                    <a:pt x="152" y="50"/>
                    <a:pt x="152" y="47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29" y="76"/>
                    <a:pt x="129" y="76"/>
                    <a:pt x="129" y="76"/>
                  </a:cubicBezTo>
                  <a:cubicBezTo>
                    <a:pt x="126" y="72"/>
                    <a:pt x="126" y="72"/>
                    <a:pt x="126" y="72"/>
                  </a:cubicBezTo>
                  <a:lnTo>
                    <a:pt x="153" y="56"/>
                  </a:lnTo>
                  <a:close/>
                  <a:moveTo>
                    <a:pt x="57" y="102"/>
                  </a:moveTo>
                  <a:cubicBezTo>
                    <a:pt x="52" y="94"/>
                    <a:pt x="52" y="94"/>
                    <a:pt x="52" y="94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70"/>
                    <a:pt x="57" y="86"/>
                    <a:pt x="57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Freeform 318"/>
            <p:cNvSpPr/>
            <p:nvPr/>
          </p:nvSpPr>
          <p:spPr bwMode="auto">
            <a:xfrm>
              <a:off x="2227263" y="4903788"/>
              <a:ext cx="71438" cy="85725"/>
            </a:xfrm>
            <a:custGeom>
              <a:avLst/>
              <a:gdLst>
                <a:gd name="T0" fmla="*/ 0 w 41"/>
                <a:gd name="T1" fmla="*/ 0 h 49"/>
                <a:gd name="T2" fmla="*/ 1 w 41"/>
                <a:gd name="T3" fmla="*/ 49 h 49"/>
                <a:gd name="T4" fmla="*/ 41 w 41"/>
                <a:gd name="T5" fmla="*/ 49 h 49"/>
                <a:gd name="T6" fmla="*/ 41 w 41"/>
                <a:gd name="T7" fmla="*/ 44 h 49"/>
                <a:gd name="T8" fmla="*/ 0 w 4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9">
                  <a:moveTo>
                    <a:pt x="0" y="0"/>
                  </a:moveTo>
                  <a:cubicBezTo>
                    <a:pt x="1" y="49"/>
                    <a:pt x="1" y="49"/>
                    <a:pt x="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7"/>
                    <a:pt x="41" y="45"/>
                    <a:pt x="41" y="44"/>
                  </a:cubicBezTo>
                  <a:cubicBezTo>
                    <a:pt x="24" y="33"/>
                    <a:pt x="1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Freeform 319"/>
            <p:cNvSpPr/>
            <p:nvPr/>
          </p:nvSpPr>
          <p:spPr bwMode="auto">
            <a:xfrm>
              <a:off x="2387600" y="4616450"/>
              <a:ext cx="61913" cy="47625"/>
            </a:xfrm>
            <a:custGeom>
              <a:avLst/>
              <a:gdLst>
                <a:gd name="T0" fmla="*/ 34 w 39"/>
                <a:gd name="T1" fmla="*/ 0 h 30"/>
                <a:gd name="T2" fmla="*/ 28 w 39"/>
                <a:gd name="T3" fmla="*/ 0 h 30"/>
                <a:gd name="T4" fmla="*/ 12 w 39"/>
                <a:gd name="T5" fmla="*/ 0 h 30"/>
                <a:gd name="T6" fmla="*/ 5 w 39"/>
                <a:gd name="T7" fmla="*/ 0 h 30"/>
                <a:gd name="T8" fmla="*/ 0 w 39"/>
                <a:gd name="T9" fmla="*/ 30 h 30"/>
                <a:gd name="T10" fmla="*/ 12 w 39"/>
                <a:gd name="T11" fmla="*/ 30 h 30"/>
                <a:gd name="T12" fmla="*/ 28 w 39"/>
                <a:gd name="T13" fmla="*/ 30 h 30"/>
                <a:gd name="T14" fmla="*/ 39 w 39"/>
                <a:gd name="T15" fmla="*/ 30 h 30"/>
                <a:gd name="T16" fmla="*/ 34 w 3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34" y="0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30"/>
                  </a:lnTo>
                  <a:lnTo>
                    <a:pt x="12" y="30"/>
                  </a:lnTo>
                  <a:lnTo>
                    <a:pt x="28" y="30"/>
                  </a:lnTo>
                  <a:lnTo>
                    <a:pt x="39" y="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Freeform 320"/>
            <p:cNvSpPr/>
            <p:nvPr/>
          </p:nvSpPr>
          <p:spPr bwMode="auto">
            <a:xfrm>
              <a:off x="2305050" y="4625975"/>
              <a:ext cx="69850" cy="69850"/>
            </a:xfrm>
            <a:custGeom>
              <a:avLst/>
              <a:gdLst>
                <a:gd name="T0" fmla="*/ 24 w 44"/>
                <a:gd name="T1" fmla="*/ 0 h 44"/>
                <a:gd name="T2" fmla="*/ 19 w 44"/>
                <a:gd name="T3" fmla="*/ 4 h 44"/>
                <a:gd name="T4" fmla="*/ 6 w 44"/>
                <a:gd name="T5" fmla="*/ 11 h 44"/>
                <a:gd name="T6" fmla="*/ 0 w 44"/>
                <a:gd name="T7" fmla="*/ 15 h 44"/>
                <a:gd name="T8" fmla="*/ 11 w 44"/>
                <a:gd name="T9" fmla="*/ 44 h 44"/>
                <a:gd name="T10" fmla="*/ 21 w 44"/>
                <a:gd name="T11" fmla="*/ 38 h 44"/>
                <a:gd name="T12" fmla="*/ 34 w 44"/>
                <a:gd name="T13" fmla="*/ 30 h 44"/>
                <a:gd name="T14" fmla="*/ 44 w 44"/>
                <a:gd name="T15" fmla="*/ 24 h 44"/>
                <a:gd name="T16" fmla="*/ 24 w 44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19" y="4"/>
                  </a:lnTo>
                  <a:lnTo>
                    <a:pt x="6" y="11"/>
                  </a:lnTo>
                  <a:lnTo>
                    <a:pt x="0" y="15"/>
                  </a:lnTo>
                  <a:lnTo>
                    <a:pt x="11" y="44"/>
                  </a:lnTo>
                  <a:lnTo>
                    <a:pt x="21" y="38"/>
                  </a:lnTo>
                  <a:lnTo>
                    <a:pt x="34" y="30"/>
                  </a:lnTo>
                  <a:lnTo>
                    <a:pt x="44" y="2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Freeform 321"/>
            <p:cNvSpPr/>
            <p:nvPr/>
          </p:nvSpPr>
          <p:spPr bwMode="auto">
            <a:xfrm>
              <a:off x="2243138" y="4684713"/>
              <a:ext cx="68263" cy="69850"/>
            </a:xfrm>
            <a:custGeom>
              <a:avLst/>
              <a:gdLst>
                <a:gd name="T0" fmla="*/ 14 w 43"/>
                <a:gd name="T1" fmla="*/ 0 h 44"/>
                <a:gd name="T2" fmla="*/ 11 w 43"/>
                <a:gd name="T3" fmla="*/ 5 h 44"/>
                <a:gd name="T4" fmla="*/ 3 w 43"/>
                <a:gd name="T5" fmla="*/ 18 h 44"/>
                <a:gd name="T6" fmla="*/ 0 w 43"/>
                <a:gd name="T7" fmla="*/ 25 h 44"/>
                <a:gd name="T8" fmla="*/ 24 w 43"/>
                <a:gd name="T9" fmla="*/ 44 h 44"/>
                <a:gd name="T10" fmla="*/ 29 w 43"/>
                <a:gd name="T11" fmla="*/ 34 h 44"/>
                <a:gd name="T12" fmla="*/ 37 w 43"/>
                <a:gd name="T13" fmla="*/ 21 h 44"/>
                <a:gd name="T14" fmla="*/ 43 w 43"/>
                <a:gd name="T15" fmla="*/ 11 h 44"/>
                <a:gd name="T16" fmla="*/ 14 w 43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14" y="0"/>
                  </a:moveTo>
                  <a:lnTo>
                    <a:pt x="11" y="5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24" y="44"/>
                  </a:lnTo>
                  <a:lnTo>
                    <a:pt x="29" y="34"/>
                  </a:lnTo>
                  <a:lnTo>
                    <a:pt x="37" y="21"/>
                  </a:lnTo>
                  <a:lnTo>
                    <a:pt x="43" y="1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Freeform 322"/>
            <p:cNvSpPr/>
            <p:nvPr/>
          </p:nvSpPr>
          <p:spPr bwMode="auto">
            <a:xfrm>
              <a:off x="2225675" y="4764088"/>
              <a:ext cx="47625" cy="61913"/>
            </a:xfrm>
            <a:custGeom>
              <a:avLst/>
              <a:gdLst>
                <a:gd name="T0" fmla="*/ 0 w 30"/>
                <a:gd name="T1" fmla="*/ 6 h 39"/>
                <a:gd name="T2" fmla="*/ 0 w 30"/>
                <a:gd name="T3" fmla="*/ 12 h 39"/>
                <a:gd name="T4" fmla="*/ 0 w 30"/>
                <a:gd name="T5" fmla="*/ 28 h 39"/>
                <a:gd name="T6" fmla="*/ 0 w 30"/>
                <a:gd name="T7" fmla="*/ 34 h 39"/>
                <a:gd name="T8" fmla="*/ 30 w 30"/>
                <a:gd name="T9" fmla="*/ 39 h 39"/>
                <a:gd name="T10" fmla="*/ 30 w 30"/>
                <a:gd name="T11" fmla="*/ 28 h 39"/>
                <a:gd name="T12" fmla="*/ 30 w 30"/>
                <a:gd name="T13" fmla="*/ 12 h 39"/>
                <a:gd name="T14" fmla="*/ 30 w 30"/>
                <a:gd name="T15" fmla="*/ 0 h 39"/>
                <a:gd name="T16" fmla="*/ 0 w 30"/>
                <a:gd name="T1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9">
                  <a:moveTo>
                    <a:pt x="0" y="6"/>
                  </a:moveTo>
                  <a:lnTo>
                    <a:pt x="0" y="1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Freeform 323"/>
            <p:cNvSpPr/>
            <p:nvPr/>
          </p:nvSpPr>
          <p:spPr bwMode="auto">
            <a:xfrm>
              <a:off x="2235200" y="4840288"/>
              <a:ext cx="68263" cy="69850"/>
            </a:xfrm>
            <a:custGeom>
              <a:avLst/>
              <a:gdLst>
                <a:gd name="T0" fmla="*/ 0 w 43"/>
                <a:gd name="T1" fmla="*/ 18 h 44"/>
                <a:gd name="T2" fmla="*/ 3 w 43"/>
                <a:gd name="T3" fmla="*/ 24 h 44"/>
                <a:gd name="T4" fmla="*/ 11 w 43"/>
                <a:gd name="T5" fmla="*/ 38 h 44"/>
                <a:gd name="T6" fmla="*/ 14 w 43"/>
                <a:gd name="T7" fmla="*/ 44 h 44"/>
                <a:gd name="T8" fmla="*/ 43 w 43"/>
                <a:gd name="T9" fmla="*/ 33 h 44"/>
                <a:gd name="T10" fmla="*/ 38 w 43"/>
                <a:gd name="T11" fmla="*/ 23 h 44"/>
                <a:gd name="T12" fmla="*/ 30 w 43"/>
                <a:gd name="T13" fmla="*/ 10 h 44"/>
                <a:gd name="T14" fmla="*/ 24 w 43"/>
                <a:gd name="T15" fmla="*/ 0 h 44"/>
                <a:gd name="T16" fmla="*/ 0 w 43"/>
                <a:gd name="T1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0" y="18"/>
                  </a:moveTo>
                  <a:lnTo>
                    <a:pt x="3" y="24"/>
                  </a:lnTo>
                  <a:lnTo>
                    <a:pt x="11" y="38"/>
                  </a:lnTo>
                  <a:lnTo>
                    <a:pt x="14" y="44"/>
                  </a:lnTo>
                  <a:lnTo>
                    <a:pt x="43" y="33"/>
                  </a:lnTo>
                  <a:lnTo>
                    <a:pt x="38" y="23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Freeform 324"/>
            <p:cNvSpPr/>
            <p:nvPr/>
          </p:nvSpPr>
          <p:spPr bwMode="auto">
            <a:xfrm>
              <a:off x="2290763" y="4903788"/>
              <a:ext cx="73025" cy="68263"/>
            </a:xfrm>
            <a:custGeom>
              <a:avLst/>
              <a:gdLst>
                <a:gd name="T0" fmla="*/ 0 w 46"/>
                <a:gd name="T1" fmla="*/ 29 h 43"/>
                <a:gd name="T2" fmla="*/ 6 w 46"/>
                <a:gd name="T3" fmla="*/ 32 h 43"/>
                <a:gd name="T4" fmla="*/ 20 w 46"/>
                <a:gd name="T5" fmla="*/ 40 h 43"/>
                <a:gd name="T6" fmla="*/ 26 w 46"/>
                <a:gd name="T7" fmla="*/ 43 h 43"/>
                <a:gd name="T8" fmla="*/ 46 w 46"/>
                <a:gd name="T9" fmla="*/ 19 h 43"/>
                <a:gd name="T10" fmla="*/ 36 w 46"/>
                <a:gd name="T11" fmla="*/ 14 h 43"/>
                <a:gd name="T12" fmla="*/ 21 w 46"/>
                <a:gd name="T13" fmla="*/ 6 h 43"/>
                <a:gd name="T14" fmla="*/ 13 w 46"/>
                <a:gd name="T15" fmla="*/ 0 h 43"/>
                <a:gd name="T16" fmla="*/ 0 w 46"/>
                <a:gd name="T1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0" y="29"/>
                  </a:moveTo>
                  <a:lnTo>
                    <a:pt x="6" y="32"/>
                  </a:lnTo>
                  <a:lnTo>
                    <a:pt x="20" y="40"/>
                  </a:lnTo>
                  <a:lnTo>
                    <a:pt x="26" y="43"/>
                  </a:lnTo>
                  <a:lnTo>
                    <a:pt x="46" y="19"/>
                  </a:lnTo>
                  <a:lnTo>
                    <a:pt x="36" y="14"/>
                  </a:lnTo>
                  <a:lnTo>
                    <a:pt x="21" y="6"/>
                  </a:lnTo>
                  <a:lnTo>
                    <a:pt x="13" y="0"/>
                  </a:ln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Freeform 325"/>
            <p:cNvSpPr/>
            <p:nvPr/>
          </p:nvSpPr>
          <p:spPr bwMode="auto">
            <a:xfrm>
              <a:off x="2373313" y="4941888"/>
              <a:ext cx="61913" cy="47625"/>
            </a:xfrm>
            <a:custGeom>
              <a:avLst/>
              <a:gdLst>
                <a:gd name="T0" fmla="*/ 5 w 39"/>
                <a:gd name="T1" fmla="*/ 30 h 30"/>
                <a:gd name="T2" fmla="*/ 11 w 39"/>
                <a:gd name="T3" fmla="*/ 30 h 30"/>
                <a:gd name="T4" fmla="*/ 28 w 39"/>
                <a:gd name="T5" fmla="*/ 30 h 30"/>
                <a:gd name="T6" fmla="*/ 34 w 39"/>
                <a:gd name="T7" fmla="*/ 30 h 30"/>
                <a:gd name="T8" fmla="*/ 39 w 39"/>
                <a:gd name="T9" fmla="*/ 0 h 30"/>
                <a:gd name="T10" fmla="*/ 28 w 39"/>
                <a:gd name="T11" fmla="*/ 0 h 30"/>
                <a:gd name="T12" fmla="*/ 11 w 39"/>
                <a:gd name="T13" fmla="*/ 0 h 30"/>
                <a:gd name="T14" fmla="*/ 0 w 39"/>
                <a:gd name="T15" fmla="*/ 0 h 30"/>
                <a:gd name="T16" fmla="*/ 5 w 39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5" y="30"/>
                  </a:moveTo>
                  <a:lnTo>
                    <a:pt x="11" y="30"/>
                  </a:lnTo>
                  <a:lnTo>
                    <a:pt x="28" y="30"/>
                  </a:lnTo>
                  <a:lnTo>
                    <a:pt x="34" y="30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Freeform 326"/>
            <p:cNvSpPr/>
            <p:nvPr/>
          </p:nvSpPr>
          <p:spPr bwMode="auto">
            <a:xfrm>
              <a:off x="2446338" y="4911725"/>
              <a:ext cx="73025" cy="68263"/>
            </a:xfrm>
            <a:custGeom>
              <a:avLst/>
              <a:gdLst>
                <a:gd name="T0" fmla="*/ 20 w 46"/>
                <a:gd name="T1" fmla="*/ 43 h 43"/>
                <a:gd name="T2" fmla="*/ 26 w 46"/>
                <a:gd name="T3" fmla="*/ 39 h 43"/>
                <a:gd name="T4" fmla="*/ 40 w 46"/>
                <a:gd name="T5" fmla="*/ 32 h 43"/>
                <a:gd name="T6" fmla="*/ 46 w 46"/>
                <a:gd name="T7" fmla="*/ 28 h 43"/>
                <a:gd name="T8" fmla="*/ 35 w 46"/>
                <a:gd name="T9" fmla="*/ 0 h 43"/>
                <a:gd name="T10" fmla="*/ 25 w 46"/>
                <a:gd name="T11" fmla="*/ 5 h 43"/>
                <a:gd name="T12" fmla="*/ 10 w 46"/>
                <a:gd name="T13" fmla="*/ 13 h 43"/>
                <a:gd name="T14" fmla="*/ 0 w 46"/>
                <a:gd name="T15" fmla="*/ 19 h 43"/>
                <a:gd name="T16" fmla="*/ 20 w 4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20" y="43"/>
                  </a:moveTo>
                  <a:lnTo>
                    <a:pt x="26" y="39"/>
                  </a:lnTo>
                  <a:lnTo>
                    <a:pt x="40" y="32"/>
                  </a:lnTo>
                  <a:lnTo>
                    <a:pt x="46" y="28"/>
                  </a:lnTo>
                  <a:lnTo>
                    <a:pt x="35" y="0"/>
                  </a:lnTo>
                  <a:lnTo>
                    <a:pt x="25" y="5"/>
                  </a:lnTo>
                  <a:lnTo>
                    <a:pt x="10" y="13"/>
                  </a:lnTo>
                  <a:lnTo>
                    <a:pt x="0" y="19"/>
                  </a:lnTo>
                  <a:lnTo>
                    <a:pt x="2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Freeform 327"/>
            <p:cNvSpPr/>
            <p:nvPr/>
          </p:nvSpPr>
          <p:spPr bwMode="auto">
            <a:xfrm>
              <a:off x="2511425" y="4851400"/>
              <a:ext cx="69850" cy="73025"/>
            </a:xfrm>
            <a:custGeom>
              <a:avLst/>
              <a:gdLst>
                <a:gd name="T0" fmla="*/ 29 w 44"/>
                <a:gd name="T1" fmla="*/ 46 h 46"/>
                <a:gd name="T2" fmla="*/ 32 w 44"/>
                <a:gd name="T3" fmla="*/ 40 h 46"/>
                <a:gd name="T4" fmla="*/ 41 w 44"/>
                <a:gd name="T5" fmla="*/ 26 h 46"/>
                <a:gd name="T6" fmla="*/ 44 w 44"/>
                <a:gd name="T7" fmla="*/ 20 h 46"/>
                <a:gd name="T8" fmla="*/ 20 w 44"/>
                <a:gd name="T9" fmla="*/ 0 h 46"/>
                <a:gd name="T10" fmla="*/ 13 w 44"/>
                <a:gd name="T11" fmla="*/ 10 h 46"/>
                <a:gd name="T12" fmla="*/ 6 w 44"/>
                <a:gd name="T13" fmla="*/ 25 h 46"/>
                <a:gd name="T14" fmla="*/ 0 w 44"/>
                <a:gd name="T15" fmla="*/ 33 h 46"/>
                <a:gd name="T16" fmla="*/ 29 w 44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6">
                  <a:moveTo>
                    <a:pt x="29" y="46"/>
                  </a:moveTo>
                  <a:lnTo>
                    <a:pt x="32" y="40"/>
                  </a:lnTo>
                  <a:lnTo>
                    <a:pt x="41" y="26"/>
                  </a:lnTo>
                  <a:lnTo>
                    <a:pt x="44" y="20"/>
                  </a:lnTo>
                  <a:lnTo>
                    <a:pt x="20" y="0"/>
                  </a:lnTo>
                  <a:lnTo>
                    <a:pt x="13" y="10"/>
                  </a:lnTo>
                  <a:lnTo>
                    <a:pt x="6" y="25"/>
                  </a:lnTo>
                  <a:lnTo>
                    <a:pt x="0" y="33"/>
                  </a:lnTo>
                  <a:lnTo>
                    <a:pt x="2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Freeform 328"/>
            <p:cNvSpPr/>
            <p:nvPr/>
          </p:nvSpPr>
          <p:spPr bwMode="auto">
            <a:xfrm>
              <a:off x="2547938" y="4779963"/>
              <a:ext cx="49213" cy="61913"/>
            </a:xfrm>
            <a:custGeom>
              <a:avLst/>
              <a:gdLst>
                <a:gd name="T0" fmla="*/ 31 w 31"/>
                <a:gd name="T1" fmla="*/ 34 h 39"/>
                <a:gd name="T2" fmla="*/ 31 w 31"/>
                <a:gd name="T3" fmla="*/ 28 h 39"/>
                <a:gd name="T4" fmla="*/ 31 w 31"/>
                <a:gd name="T5" fmla="*/ 11 h 39"/>
                <a:gd name="T6" fmla="*/ 31 w 31"/>
                <a:gd name="T7" fmla="*/ 5 h 39"/>
                <a:gd name="T8" fmla="*/ 0 w 31"/>
                <a:gd name="T9" fmla="*/ 0 h 39"/>
                <a:gd name="T10" fmla="*/ 0 w 31"/>
                <a:gd name="T11" fmla="*/ 11 h 39"/>
                <a:gd name="T12" fmla="*/ 0 w 31"/>
                <a:gd name="T13" fmla="*/ 28 h 39"/>
                <a:gd name="T14" fmla="*/ 0 w 31"/>
                <a:gd name="T15" fmla="*/ 39 h 39"/>
                <a:gd name="T16" fmla="*/ 31 w 31"/>
                <a:gd name="T17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9">
                  <a:moveTo>
                    <a:pt x="31" y="34"/>
                  </a:moveTo>
                  <a:lnTo>
                    <a:pt x="31" y="28"/>
                  </a:lnTo>
                  <a:lnTo>
                    <a:pt x="31" y="11"/>
                  </a:lnTo>
                  <a:lnTo>
                    <a:pt x="31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31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Freeform 329"/>
            <p:cNvSpPr/>
            <p:nvPr/>
          </p:nvSpPr>
          <p:spPr bwMode="auto">
            <a:xfrm>
              <a:off x="2519363" y="4695825"/>
              <a:ext cx="69850" cy="71438"/>
            </a:xfrm>
            <a:custGeom>
              <a:avLst/>
              <a:gdLst>
                <a:gd name="T0" fmla="*/ 44 w 44"/>
                <a:gd name="T1" fmla="*/ 26 h 45"/>
                <a:gd name="T2" fmla="*/ 40 w 44"/>
                <a:gd name="T3" fmla="*/ 20 h 45"/>
                <a:gd name="T4" fmla="*/ 33 w 44"/>
                <a:gd name="T5" fmla="*/ 6 h 45"/>
                <a:gd name="T6" fmla="*/ 29 w 44"/>
                <a:gd name="T7" fmla="*/ 0 h 45"/>
                <a:gd name="T8" fmla="*/ 0 w 44"/>
                <a:gd name="T9" fmla="*/ 11 h 45"/>
                <a:gd name="T10" fmla="*/ 5 w 44"/>
                <a:gd name="T11" fmla="*/ 21 h 45"/>
                <a:gd name="T12" fmla="*/ 14 w 44"/>
                <a:gd name="T13" fmla="*/ 36 h 45"/>
                <a:gd name="T14" fmla="*/ 19 w 44"/>
                <a:gd name="T15" fmla="*/ 45 h 45"/>
                <a:gd name="T16" fmla="*/ 44 w 44"/>
                <a:gd name="T17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5">
                  <a:moveTo>
                    <a:pt x="44" y="26"/>
                  </a:moveTo>
                  <a:lnTo>
                    <a:pt x="40" y="20"/>
                  </a:lnTo>
                  <a:lnTo>
                    <a:pt x="33" y="6"/>
                  </a:lnTo>
                  <a:lnTo>
                    <a:pt x="29" y="0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14" y="36"/>
                  </a:lnTo>
                  <a:lnTo>
                    <a:pt x="19" y="45"/>
                  </a:lnTo>
                  <a:lnTo>
                    <a:pt x="4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Freeform 330"/>
            <p:cNvSpPr/>
            <p:nvPr/>
          </p:nvSpPr>
          <p:spPr bwMode="auto">
            <a:xfrm>
              <a:off x="2460625" y="4633913"/>
              <a:ext cx="69850" cy="69850"/>
            </a:xfrm>
            <a:custGeom>
              <a:avLst/>
              <a:gdLst>
                <a:gd name="T0" fmla="*/ 44 w 44"/>
                <a:gd name="T1" fmla="*/ 14 h 44"/>
                <a:gd name="T2" fmla="*/ 39 w 44"/>
                <a:gd name="T3" fmla="*/ 11 h 44"/>
                <a:gd name="T4" fmla="*/ 24 w 44"/>
                <a:gd name="T5" fmla="*/ 3 h 44"/>
                <a:gd name="T6" fmla="*/ 19 w 44"/>
                <a:gd name="T7" fmla="*/ 0 h 44"/>
                <a:gd name="T8" fmla="*/ 0 w 44"/>
                <a:gd name="T9" fmla="*/ 24 h 44"/>
                <a:gd name="T10" fmla="*/ 9 w 44"/>
                <a:gd name="T11" fmla="*/ 29 h 44"/>
                <a:gd name="T12" fmla="*/ 23 w 44"/>
                <a:gd name="T13" fmla="*/ 38 h 44"/>
                <a:gd name="T14" fmla="*/ 33 w 44"/>
                <a:gd name="T15" fmla="*/ 44 h 44"/>
                <a:gd name="T16" fmla="*/ 44 w 44"/>
                <a:gd name="T17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44" y="14"/>
                  </a:moveTo>
                  <a:lnTo>
                    <a:pt x="39" y="11"/>
                  </a:lnTo>
                  <a:lnTo>
                    <a:pt x="24" y="3"/>
                  </a:lnTo>
                  <a:lnTo>
                    <a:pt x="19" y="0"/>
                  </a:lnTo>
                  <a:lnTo>
                    <a:pt x="0" y="24"/>
                  </a:lnTo>
                  <a:lnTo>
                    <a:pt x="9" y="29"/>
                  </a:lnTo>
                  <a:lnTo>
                    <a:pt x="23" y="38"/>
                  </a:lnTo>
                  <a:lnTo>
                    <a:pt x="33" y="44"/>
                  </a:lnTo>
                  <a:lnTo>
                    <a:pt x="4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Freeform 331"/>
            <p:cNvSpPr>
              <a:spLocks noEditPoints="1"/>
            </p:cNvSpPr>
            <p:nvPr/>
          </p:nvSpPr>
          <p:spPr bwMode="auto">
            <a:xfrm>
              <a:off x="2255838" y="4646613"/>
              <a:ext cx="309563" cy="312738"/>
            </a:xfrm>
            <a:custGeom>
              <a:avLst/>
              <a:gdLst>
                <a:gd name="T0" fmla="*/ 89 w 177"/>
                <a:gd name="T1" fmla="*/ 178 h 178"/>
                <a:gd name="T2" fmla="*/ 0 w 177"/>
                <a:gd name="T3" fmla="*/ 89 h 178"/>
                <a:gd name="T4" fmla="*/ 89 w 177"/>
                <a:gd name="T5" fmla="*/ 0 h 178"/>
                <a:gd name="T6" fmla="*/ 177 w 177"/>
                <a:gd name="T7" fmla="*/ 89 h 178"/>
                <a:gd name="T8" fmla="*/ 89 w 177"/>
                <a:gd name="T9" fmla="*/ 178 h 178"/>
                <a:gd name="T10" fmla="*/ 89 w 177"/>
                <a:gd name="T11" fmla="*/ 27 h 178"/>
                <a:gd name="T12" fmla="*/ 27 w 177"/>
                <a:gd name="T13" fmla="*/ 89 h 178"/>
                <a:gd name="T14" fmla="*/ 89 w 177"/>
                <a:gd name="T15" fmla="*/ 152 h 178"/>
                <a:gd name="T16" fmla="*/ 150 w 177"/>
                <a:gd name="T17" fmla="*/ 89 h 178"/>
                <a:gd name="T18" fmla="*/ 89 w 177"/>
                <a:gd name="T19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178">
                  <a:moveTo>
                    <a:pt x="89" y="178"/>
                  </a:moveTo>
                  <a:cubicBezTo>
                    <a:pt x="40" y="178"/>
                    <a:pt x="0" y="138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138"/>
                    <a:pt x="137" y="178"/>
                    <a:pt x="89" y="178"/>
                  </a:cubicBezTo>
                  <a:close/>
                  <a:moveTo>
                    <a:pt x="89" y="27"/>
                  </a:moveTo>
                  <a:cubicBezTo>
                    <a:pt x="55" y="27"/>
                    <a:pt x="27" y="55"/>
                    <a:pt x="27" y="89"/>
                  </a:cubicBezTo>
                  <a:cubicBezTo>
                    <a:pt x="27" y="124"/>
                    <a:pt x="55" y="152"/>
                    <a:pt x="89" y="152"/>
                  </a:cubicBezTo>
                  <a:cubicBezTo>
                    <a:pt x="123" y="152"/>
                    <a:pt x="150" y="124"/>
                    <a:pt x="150" y="89"/>
                  </a:cubicBezTo>
                  <a:cubicBezTo>
                    <a:pt x="150" y="55"/>
                    <a:pt x="123" y="27"/>
                    <a:pt x="89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Oval 332"/>
            <p:cNvSpPr>
              <a:spLocks noChangeArrowheads="1"/>
            </p:cNvSpPr>
            <p:nvPr/>
          </p:nvSpPr>
          <p:spPr bwMode="auto">
            <a:xfrm>
              <a:off x="2346325" y="4738688"/>
              <a:ext cx="130175" cy="130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680667" y="3138095"/>
            <a:ext cx="533728" cy="364714"/>
            <a:chOff x="5889625" y="4631531"/>
            <a:chExt cx="666751" cy="455613"/>
          </a:xfrm>
          <a:solidFill>
            <a:schemeClr val="bg1"/>
          </a:solidFill>
        </p:grpSpPr>
        <p:sp>
          <p:nvSpPr>
            <p:cNvPr id="24" name="Freeform 341"/>
            <p:cNvSpPr>
              <a:spLocks noEditPoints="1"/>
            </p:cNvSpPr>
            <p:nvPr/>
          </p:nvSpPr>
          <p:spPr bwMode="auto">
            <a:xfrm>
              <a:off x="5889625" y="4631531"/>
              <a:ext cx="509588" cy="455613"/>
            </a:xfrm>
            <a:custGeom>
              <a:avLst/>
              <a:gdLst>
                <a:gd name="T0" fmla="*/ 283 w 292"/>
                <a:gd name="T1" fmla="*/ 0 h 260"/>
                <a:gd name="T2" fmla="*/ 9 w 292"/>
                <a:gd name="T3" fmla="*/ 0 h 260"/>
                <a:gd name="T4" fmla="*/ 0 w 292"/>
                <a:gd name="T5" fmla="*/ 10 h 260"/>
                <a:gd name="T6" fmla="*/ 0 w 292"/>
                <a:gd name="T7" fmla="*/ 251 h 260"/>
                <a:gd name="T8" fmla="*/ 9 w 292"/>
                <a:gd name="T9" fmla="*/ 260 h 260"/>
                <a:gd name="T10" fmla="*/ 283 w 292"/>
                <a:gd name="T11" fmla="*/ 260 h 260"/>
                <a:gd name="T12" fmla="*/ 292 w 292"/>
                <a:gd name="T13" fmla="*/ 251 h 260"/>
                <a:gd name="T14" fmla="*/ 292 w 292"/>
                <a:gd name="T15" fmla="*/ 10 h 260"/>
                <a:gd name="T16" fmla="*/ 283 w 292"/>
                <a:gd name="T17" fmla="*/ 0 h 260"/>
                <a:gd name="T18" fmla="*/ 225 w 292"/>
                <a:gd name="T19" fmla="*/ 21 h 260"/>
                <a:gd name="T20" fmla="*/ 237 w 292"/>
                <a:gd name="T21" fmla="*/ 33 h 260"/>
                <a:gd name="T22" fmla="*/ 225 w 292"/>
                <a:gd name="T23" fmla="*/ 45 h 260"/>
                <a:gd name="T24" fmla="*/ 212 w 292"/>
                <a:gd name="T25" fmla="*/ 33 h 260"/>
                <a:gd name="T26" fmla="*/ 225 w 292"/>
                <a:gd name="T27" fmla="*/ 21 h 260"/>
                <a:gd name="T28" fmla="*/ 188 w 292"/>
                <a:gd name="T29" fmla="*/ 21 h 260"/>
                <a:gd name="T30" fmla="*/ 201 w 292"/>
                <a:gd name="T31" fmla="*/ 33 h 260"/>
                <a:gd name="T32" fmla="*/ 188 w 292"/>
                <a:gd name="T33" fmla="*/ 45 h 260"/>
                <a:gd name="T34" fmla="*/ 176 w 292"/>
                <a:gd name="T35" fmla="*/ 33 h 260"/>
                <a:gd name="T36" fmla="*/ 188 w 292"/>
                <a:gd name="T37" fmla="*/ 21 h 260"/>
                <a:gd name="T38" fmla="*/ 274 w 292"/>
                <a:gd name="T39" fmla="*/ 242 h 260"/>
                <a:gd name="T40" fmla="*/ 18 w 292"/>
                <a:gd name="T41" fmla="*/ 242 h 260"/>
                <a:gd name="T42" fmla="*/ 18 w 292"/>
                <a:gd name="T43" fmla="*/ 65 h 260"/>
                <a:gd name="T44" fmla="*/ 274 w 292"/>
                <a:gd name="T45" fmla="*/ 65 h 260"/>
                <a:gd name="T46" fmla="*/ 274 w 292"/>
                <a:gd name="T47" fmla="*/ 242 h 260"/>
                <a:gd name="T48" fmla="*/ 261 w 292"/>
                <a:gd name="T49" fmla="*/ 45 h 260"/>
                <a:gd name="T50" fmla="*/ 249 w 292"/>
                <a:gd name="T51" fmla="*/ 33 h 260"/>
                <a:gd name="T52" fmla="*/ 261 w 292"/>
                <a:gd name="T53" fmla="*/ 21 h 260"/>
                <a:gd name="T54" fmla="*/ 274 w 292"/>
                <a:gd name="T55" fmla="*/ 33 h 260"/>
                <a:gd name="T56" fmla="*/ 261 w 292"/>
                <a:gd name="T57" fmla="*/ 4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2" h="260">
                  <a:moveTo>
                    <a:pt x="28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6"/>
                    <a:pt x="4" y="260"/>
                    <a:pt x="9" y="260"/>
                  </a:cubicBezTo>
                  <a:cubicBezTo>
                    <a:pt x="283" y="260"/>
                    <a:pt x="283" y="260"/>
                    <a:pt x="283" y="260"/>
                  </a:cubicBezTo>
                  <a:cubicBezTo>
                    <a:pt x="288" y="260"/>
                    <a:pt x="292" y="256"/>
                    <a:pt x="292" y="251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92" y="5"/>
                    <a:pt x="288" y="0"/>
                    <a:pt x="283" y="0"/>
                  </a:cubicBezTo>
                  <a:close/>
                  <a:moveTo>
                    <a:pt x="225" y="21"/>
                  </a:moveTo>
                  <a:cubicBezTo>
                    <a:pt x="232" y="21"/>
                    <a:pt x="237" y="26"/>
                    <a:pt x="237" y="33"/>
                  </a:cubicBezTo>
                  <a:cubicBezTo>
                    <a:pt x="237" y="40"/>
                    <a:pt x="232" y="45"/>
                    <a:pt x="225" y="45"/>
                  </a:cubicBezTo>
                  <a:cubicBezTo>
                    <a:pt x="218" y="45"/>
                    <a:pt x="212" y="40"/>
                    <a:pt x="212" y="33"/>
                  </a:cubicBezTo>
                  <a:cubicBezTo>
                    <a:pt x="212" y="26"/>
                    <a:pt x="218" y="21"/>
                    <a:pt x="225" y="21"/>
                  </a:cubicBezTo>
                  <a:close/>
                  <a:moveTo>
                    <a:pt x="188" y="21"/>
                  </a:moveTo>
                  <a:cubicBezTo>
                    <a:pt x="195" y="21"/>
                    <a:pt x="201" y="26"/>
                    <a:pt x="201" y="33"/>
                  </a:cubicBezTo>
                  <a:cubicBezTo>
                    <a:pt x="201" y="40"/>
                    <a:pt x="195" y="45"/>
                    <a:pt x="188" y="45"/>
                  </a:cubicBezTo>
                  <a:cubicBezTo>
                    <a:pt x="182" y="45"/>
                    <a:pt x="176" y="40"/>
                    <a:pt x="176" y="33"/>
                  </a:cubicBezTo>
                  <a:cubicBezTo>
                    <a:pt x="176" y="26"/>
                    <a:pt x="182" y="21"/>
                    <a:pt x="188" y="21"/>
                  </a:cubicBezTo>
                  <a:close/>
                  <a:moveTo>
                    <a:pt x="274" y="242"/>
                  </a:moveTo>
                  <a:cubicBezTo>
                    <a:pt x="18" y="242"/>
                    <a:pt x="18" y="242"/>
                    <a:pt x="18" y="242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274" y="65"/>
                    <a:pt x="274" y="65"/>
                    <a:pt x="274" y="65"/>
                  </a:cubicBezTo>
                  <a:lnTo>
                    <a:pt x="274" y="242"/>
                  </a:lnTo>
                  <a:close/>
                  <a:moveTo>
                    <a:pt x="261" y="45"/>
                  </a:moveTo>
                  <a:cubicBezTo>
                    <a:pt x="254" y="45"/>
                    <a:pt x="249" y="40"/>
                    <a:pt x="249" y="33"/>
                  </a:cubicBezTo>
                  <a:cubicBezTo>
                    <a:pt x="249" y="26"/>
                    <a:pt x="254" y="21"/>
                    <a:pt x="261" y="21"/>
                  </a:cubicBezTo>
                  <a:cubicBezTo>
                    <a:pt x="268" y="21"/>
                    <a:pt x="274" y="26"/>
                    <a:pt x="274" y="33"/>
                  </a:cubicBezTo>
                  <a:cubicBezTo>
                    <a:pt x="274" y="40"/>
                    <a:pt x="268" y="45"/>
                    <a:pt x="26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Rectangle 342"/>
            <p:cNvSpPr>
              <a:spLocks noChangeArrowheads="1"/>
            </p:cNvSpPr>
            <p:nvPr/>
          </p:nvSpPr>
          <p:spPr bwMode="auto">
            <a:xfrm>
              <a:off x="5957888" y="4785518"/>
              <a:ext cx="368300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Rectangle 343"/>
            <p:cNvSpPr>
              <a:spLocks noChangeArrowheads="1"/>
            </p:cNvSpPr>
            <p:nvPr/>
          </p:nvSpPr>
          <p:spPr bwMode="auto">
            <a:xfrm>
              <a:off x="5957888" y="4885531"/>
              <a:ext cx="115888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Rectangle 344"/>
            <p:cNvSpPr>
              <a:spLocks noChangeArrowheads="1"/>
            </p:cNvSpPr>
            <p:nvPr/>
          </p:nvSpPr>
          <p:spPr bwMode="auto">
            <a:xfrm>
              <a:off x="6096000" y="4887118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Rectangle 345"/>
            <p:cNvSpPr>
              <a:spLocks noChangeArrowheads="1"/>
            </p:cNvSpPr>
            <p:nvPr/>
          </p:nvSpPr>
          <p:spPr bwMode="auto">
            <a:xfrm>
              <a:off x="6096000" y="4936331"/>
              <a:ext cx="1238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Rectangle 346"/>
            <p:cNvSpPr>
              <a:spLocks noChangeArrowheads="1"/>
            </p:cNvSpPr>
            <p:nvPr/>
          </p:nvSpPr>
          <p:spPr bwMode="auto">
            <a:xfrm>
              <a:off x="6096000" y="4987131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0" name="Freeform 347"/>
            <p:cNvSpPr/>
            <p:nvPr/>
          </p:nvSpPr>
          <p:spPr bwMode="auto">
            <a:xfrm>
              <a:off x="6275388" y="4960143"/>
              <a:ext cx="47625" cy="49213"/>
            </a:xfrm>
            <a:custGeom>
              <a:avLst/>
              <a:gdLst>
                <a:gd name="T0" fmla="*/ 9 w 30"/>
                <a:gd name="T1" fmla="*/ 0 h 31"/>
                <a:gd name="T2" fmla="*/ 8 w 30"/>
                <a:gd name="T3" fmla="*/ 3 h 31"/>
                <a:gd name="T4" fmla="*/ 0 w 30"/>
                <a:gd name="T5" fmla="*/ 31 h 31"/>
                <a:gd name="T6" fmla="*/ 28 w 30"/>
                <a:gd name="T7" fmla="*/ 23 h 31"/>
                <a:gd name="T8" fmla="*/ 30 w 30"/>
                <a:gd name="T9" fmla="*/ 23 h 31"/>
                <a:gd name="T10" fmla="*/ 9 w 30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9" y="0"/>
                  </a:moveTo>
                  <a:lnTo>
                    <a:pt x="8" y="3"/>
                  </a:lnTo>
                  <a:lnTo>
                    <a:pt x="0" y="31"/>
                  </a:lnTo>
                  <a:lnTo>
                    <a:pt x="28" y="23"/>
                  </a:lnTo>
                  <a:lnTo>
                    <a:pt x="3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Freeform 348"/>
            <p:cNvSpPr/>
            <p:nvPr/>
          </p:nvSpPr>
          <p:spPr bwMode="auto">
            <a:xfrm>
              <a:off x="6465888" y="4728368"/>
              <a:ext cx="90488" cy="88900"/>
            </a:xfrm>
            <a:custGeom>
              <a:avLst/>
              <a:gdLst>
                <a:gd name="T0" fmla="*/ 39 w 52"/>
                <a:gd name="T1" fmla="*/ 51 h 51"/>
                <a:gd name="T2" fmla="*/ 48 w 52"/>
                <a:gd name="T3" fmla="*/ 42 h 51"/>
                <a:gd name="T4" fmla="*/ 48 w 52"/>
                <a:gd name="T5" fmla="*/ 29 h 51"/>
                <a:gd name="T6" fmla="*/ 22 w 52"/>
                <a:gd name="T7" fmla="*/ 3 h 51"/>
                <a:gd name="T8" fmla="*/ 10 w 52"/>
                <a:gd name="T9" fmla="*/ 3 h 51"/>
                <a:gd name="T10" fmla="*/ 0 w 52"/>
                <a:gd name="T11" fmla="*/ 13 h 51"/>
                <a:gd name="T12" fmla="*/ 39 w 52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1">
                  <a:moveTo>
                    <a:pt x="39" y="51"/>
                  </a:moveTo>
                  <a:cubicBezTo>
                    <a:pt x="48" y="42"/>
                    <a:pt x="48" y="42"/>
                    <a:pt x="48" y="42"/>
                  </a:cubicBezTo>
                  <a:cubicBezTo>
                    <a:pt x="52" y="38"/>
                    <a:pt x="52" y="33"/>
                    <a:pt x="48" y="2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0"/>
                    <a:pt x="13" y="0"/>
                    <a:pt x="10" y="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39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Freeform 349"/>
            <p:cNvSpPr/>
            <p:nvPr/>
          </p:nvSpPr>
          <p:spPr bwMode="auto">
            <a:xfrm>
              <a:off x="6311900" y="4758531"/>
              <a:ext cx="214313" cy="214313"/>
            </a:xfrm>
            <a:custGeom>
              <a:avLst/>
              <a:gdLst>
                <a:gd name="T0" fmla="*/ 84 w 122"/>
                <a:gd name="T1" fmla="*/ 0 h 123"/>
                <a:gd name="T2" fmla="*/ 83 w 122"/>
                <a:gd name="T3" fmla="*/ 1 h 123"/>
                <a:gd name="T4" fmla="*/ 3 w 122"/>
                <a:gd name="T5" fmla="*/ 81 h 123"/>
                <a:gd name="T6" fmla="*/ 3 w 122"/>
                <a:gd name="T7" fmla="*/ 94 h 123"/>
                <a:gd name="T8" fmla="*/ 4 w 122"/>
                <a:gd name="T9" fmla="*/ 95 h 123"/>
                <a:gd name="T10" fmla="*/ 13 w 122"/>
                <a:gd name="T11" fmla="*/ 97 h 123"/>
                <a:gd name="T12" fmla="*/ 16 w 122"/>
                <a:gd name="T13" fmla="*/ 106 h 123"/>
                <a:gd name="T14" fmla="*/ 16 w 122"/>
                <a:gd name="T15" fmla="*/ 107 h 123"/>
                <a:gd name="T16" fmla="*/ 26 w 122"/>
                <a:gd name="T17" fmla="*/ 109 h 123"/>
                <a:gd name="T18" fmla="*/ 28 w 122"/>
                <a:gd name="T19" fmla="*/ 118 h 123"/>
                <a:gd name="T20" fmla="*/ 29 w 122"/>
                <a:gd name="T21" fmla="*/ 119 h 123"/>
                <a:gd name="T22" fmla="*/ 42 w 122"/>
                <a:gd name="T23" fmla="*/ 119 h 123"/>
                <a:gd name="T24" fmla="*/ 121 w 122"/>
                <a:gd name="T25" fmla="*/ 40 h 123"/>
                <a:gd name="T26" fmla="*/ 122 w 122"/>
                <a:gd name="T27" fmla="*/ 39 h 123"/>
                <a:gd name="T28" fmla="*/ 84 w 122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23">
                  <a:moveTo>
                    <a:pt x="84" y="0"/>
                  </a:moveTo>
                  <a:cubicBezTo>
                    <a:pt x="84" y="1"/>
                    <a:pt x="83" y="1"/>
                    <a:pt x="83" y="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0" y="84"/>
                    <a:pt x="0" y="90"/>
                    <a:pt x="3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7" y="97"/>
                    <a:pt x="10" y="98"/>
                    <a:pt x="13" y="97"/>
                  </a:cubicBezTo>
                  <a:cubicBezTo>
                    <a:pt x="12" y="100"/>
                    <a:pt x="13" y="104"/>
                    <a:pt x="16" y="106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9" y="109"/>
                    <a:pt x="23" y="110"/>
                    <a:pt x="26" y="109"/>
                  </a:cubicBezTo>
                  <a:cubicBezTo>
                    <a:pt x="25" y="112"/>
                    <a:pt x="25" y="116"/>
                    <a:pt x="28" y="118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32" y="123"/>
                    <a:pt x="38" y="123"/>
                    <a:pt x="42" y="119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39"/>
                    <a:pt x="122" y="39"/>
                    <a:pt x="122" y="39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637884" y="4584848"/>
            <a:ext cx="500026" cy="468080"/>
            <a:chOff x="5873750" y="3163093"/>
            <a:chExt cx="571501" cy="534988"/>
          </a:xfrm>
          <a:solidFill>
            <a:schemeClr val="bg1"/>
          </a:solidFill>
        </p:grpSpPr>
        <p:sp>
          <p:nvSpPr>
            <p:cNvPr id="34" name="Freeform 264"/>
            <p:cNvSpPr/>
            <p:nvPr/>
          </p:nvSpPr>
          <p:spPr bwMode="auto">
            <a:xfrm>
              <a:off x="5873750" y="3320256"/>
              <a:ext cx="549275" cy="377825"/>
            </a:xfrm>
            <a:custGeom>
              <a:avLst/>
              <a:gdLst>
                <a:gd name="T0" fmla="*/ 174 w 314"/>
                <a:gd name="T1" fmla="*/ 216 h 216"/>
                <a:gd name="T2" fmla="*/ 111 w 314"/>
                <a:gd name="T3" fmla="*/ 203 h 216"/>
                <a:gd name="T4" fmla="*/ 35 w 314"/>
                <a:gd name="T5" fmla="*/ 0 h 216"/>
                <a:gd name="T6" fmla="*/ 85 w 314"/>
                <a:gd name="T7" fmla="*/ 23 h 216"/>
                <a:gd name="T8" fmla="*/ 134 w 314"/>
                <a:gd name="T9" fmla="*/ 152 h 216"/>
                <a:gd name="T10" fmla="*/ 263 w 314"/>
                <a:gd name="T11" fmla="*/ 103 h 216"/>
                <a:gd name="T12" fmla="*/ 314 w 314"/>
                <a:gd name="T13" fmla="*/ 126 h 216"/>
                <a:gd name="T14" fmla="*/ 229 w 314"/>
                <a:gd name="T15" fmla="*/ 206 h 216"/>
                <a:gd name="T16" fmla="*/ 174 w 314"/>
                <a:gd name="T17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216">
                  <a:moveTo>
                    <a:pt x="174" y="216"/>
                  </a:moveTo>
                  <a:cubicBezTo>
                    <a:pt x="153" y="216"/>
                    <a:pt x="131" y="212"/>
                    <a:pt x="111" y="203"/>
                  </a:cubicBezTo>
                  <a:cubicBezTo>
                    <a:pt x="34" y="168"/>
                    <a:pt x="0" y="77"/>
                    <a:pt x="35" y="0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63" y="72"/>
                    <a:pt x="85" y="130"/>
                    <a:pt x="134" y="152"/>
                  </a:cubicBezTo>
                  <a:cubicBezTo>
                    <a:pt x="183" y="174"/>
                    <a:pt x="241" y="152"/>
                    <a:pt x="263" y="103"/>
                  </a:cubicBezTo>
                  <a:cubicBezTo>
                    <a:pt x="314" y="126"/>
                    <a:pt x="314" y="126"/>
                    <a:pt x="314" y="126"/>
                  </a:cubicBezTo>
                  <a:cubicBezTo>
                    <a:pt x="297" y="163"/>
                    <a:pt x="267" y="192"/>
                    <a:pt x="229" y="206"/>
                  </a:cubicBezTo>
                  <a:cubicBezTo>
                    <a:pt x="211" y="213"/>
                    <a:pt x="193" y="216"/>
                    <a:pt x="174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Freeform 265"/>
            <p:cNvSpPr/>
            <p:nvPr/>
          </p:nvSpPr>
          <p:spPr bwMode="auto">
            <a:xfrm>
              <a:off x="5945188" y="3164681"/>
              <a:ext cx="207963" cy="174625"/>
            </a:xfrm>
            <a:custGeom>
              <a:avLst/>
              <a:gdLst>
                <a:gd name="T0" fmla="*/ 119 w 119"/>
                <a:gd name="T1" fmla="*/ 0 h 100"/>
                <a:gd name="T2" fmla="*/ 14 w 119"/>
                <a:gd name="T3" fmla="*/ 57 h 100"/>
                <a:gd name="T4" fmla="*/ 0 w 119"/>
                <a:gd name="T5" fmla="*/ 77 h 100"/>
                <a:gd name="T6" fmla="*/ 51 w 119"/>
                <a:gd name="T7" fmla="*/ 100 h 100"/>
                <a:gd name="T8" fmla="*/ 57 w 119"/>
                <a:gd name="T9" fmla="*/ 91 h 100"/>
                <a:gd name="T10" fmla="*/ 119 w 119"/>
                <a:gd name="T11" fmla="*/ 56 h 100"/>
                <a:gd name="T12" fmla="*/ 119 w 11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0">
                  <a:moveTo>
                    <a:pt x="119" y="0"/>
                  </a:moveTo>
                  <a:cubicBezTo>
                    <a:pt x="78" y="4"/>
                    <a:pt x="40" y="24"/>
                    <a:pt x="14" y="57"/>
                  </a:cubicBezTo>
                  <a:cubicBezTo>
                    <a:pt x="9" y="63"/>
                    <a:pt x="4" y="70"/>
                    <a:pt x="0" y="77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3" y="97"/>
                    <a:pt x="55" y="94"/>
                    <a:pt x="57" y="91"/>
                  </a:cubicBezTo>
                  <a:cubicBezTo>
                    <a:pt x="73" y="72"/>
                    <a:pt x="95" y="59"/>
                    <a:pt x="119" y="56"/>
                  </a:cubicBezTo>
                  <a:lnTo>
                    <a:pt x="1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Freeform 266"/>
            <p:cNvSpPr/>
            <p:nvPr/>
          </p:nvSpPr>
          <p:spPr bwMode="auto">
            <a:xfrm>
              <a:off x="6342063" y="3455193"/>
              <a:ext cx="103188" cy="63500"/>
            </a:xfrm>
            <a:custGeom>
              <a:avLst/>
              <a:gdLst>
                <a:gd name="T0" fmla="*/ 3 w 59"/>
                <a:gd name="T1" fmla="*/ 0 h 36"/>
                <a:gd name="T2" fmla="*/ 0 w 59"/>
                <a:gd name="T3" fmla="*/ 13 h 36"/>
                <a:gd name="T4" fmla="*/ 51 w 59"/>
                <a:gd name="T5" fmla="*/ 36 h 36"/>
                <a:gd name="T6" fmla="*/ 59 w 59"/>
                <a:gd name="T7" fmla="*/ 0 h 36"/>
                <a:gd name="T8" fmla="*/ 3 w 5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6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5" y="25"/>
                    <a:pt x="58" y="13"/>
                    <a:pt x="59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7" name="Freeform 267"/>
            <p:cNvSpPr/>
            <p:nvPr/>
          </p:nvSpPr>
          <p:spPr bwMode="auto">
            <a:xfrm>
              <a:off x="6176963" y="3163093"/>
              <a:ext cx="268288" cy="266700"/>
            </a:xfrm>
            <a:custGeom>
              <a:avLst/>
              <a:gdLst>
                <a:gd name="T0" fmla="*/ 153 w 153"/>
                <a:gd name="T1" fmla="*/ 153 h 153"/>
                <a:gd name="T2" fmla="*/ 98 w 153"/>
                <a:gd name="T3" fmla="*/ 153 h 153"/>
                <a:gd name="T4" fmla="*/ 0 w 153"/>
                <a:gd name="T5" fmla="*/ 56 h 153"/>
                <a:gd name="T6" fmla="*/ 0 w 153"/>
                <a:gd name="T7" fmla="*/ 0 h 153"/>
                <a:gd name="T8" fmla="*/ 153 w 153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3">
                  <a:moveTo>
                    <a:pt x="153" y="153"/>
                  </a:moveTo>
                  <a:cubicBezTo>
                    <a:pt x="98" y="153"/>
                    <a:pt x="98" y="153"/>
                    <a:pt x="98" y="153"/>
                  </a:cubicBezTo>
                  <a:cubicBezTo>
                    <a:pt x="98" y="100"/>
                    <a:pt x="54" y="56"/>
                    <a:pt x="0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5" y="0"/>
                    <a:pt x="153" y="69"/>
                    <a:pt x="15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Rectangle 268"/>
            <p:cNvSpPr>
              <a:spLocks noChangeArrowheads="1"/>
            </p:cNvSpPr>
            <p:nvPr/>
          </p:nvSpPr>
          <p:spPr bwMode="auto">
            <a:xfrm>
              <a:off x="6081713" y="3463131"/>
              <a:ext cx="47625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Rectangle 269"/>
            <p:cNvSpPr>
              <a:spLocks noChangeArrowheads="1"/>
            </p:cNvSpPr>
            <p:nvPr/>
          </p:nvSpPr>
          <p:spPr bwMode="auto">
            <a:xfrm>
              <a:off x="6153150" y="3385343"/>
              <a:ext cx="49213" cy="141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Rectangle 270"/>
            <p:cNvSpPr>
              <a:spLocks noChangeArrowheads="1"/>
            </p:cNvSpPr>
            <p:nvPr/>
          </p:nvSpPr>
          <p:spPr bwMode="auto">
            <a:xfrm>
              <a:off x="6226175" y="3344068"/>
              <a:ext cx="49213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522056" y="1381316"/>
            <a:ext cx="6298670" cy="114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ADD YOUR TITTLE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You can click here to enter you text. You can click here to enter you text. You can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512342" y="2783531"/>
            <a:ext cx="6298670" cy="114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ADD YOUR TITTLE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You can click here to enter you text. You can click here to enter you text. You can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536579" y="4236775"/>
            <a:ext cx="6298670" cy="114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ADD YOUR TITTLE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You can click here to enter you text. You can click here to enter you text. You can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37397"/>
            <a:ext cx="5602954" cy="3922442"/>
          </a:xfrm>
          <a:prstGeom prst="rect">
            <a:avLst/>
          </a:prstGeom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43200" y="1750186"/>
            <a:ext cx="42644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ADD YOUR TITLE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4" name="TextBox 13"/>
          <p:cNvSpPr txBox="1"/>
          <p:nvPr/>
        </p:nvSpPr>
        <p:spPr>
          <a:xfrm>
            <a:off x="843200" y="2211851"/>
            <a:ext cx="4764006" cy="11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43200" y="3473910"/>
            <a:ext cx="42644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ADD YOUR TITLE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843200" y="3935575"/>
            <a:ext cx="4764006" cy="11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57213" y="2764967"/>
            <a:ext cx="342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第三 部分</a:t>
            </a:r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2557213" y="3631368"/>
            <a:ext cx="5900027" cy="774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62110"/>
          <a:stretch>
            <a:fillRect/>
          </a:stretch>
        </p:blipFill>
        <p:spPr>
          <a:xfrm>
            <a:off x="5507226" y="2183394"/>
            <a:ext cx="3821406" cy="144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49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1882683" y="1699509"/>
            <a:ext cx="1707782" cy="1729491"/>
          </a:xfrm>
          <a:prstGeom prst="rect">
            <a:avLst/>
          </a:prstGeom>
        </p:spPr>
      </p:pic>
      <p:sp>
        <p:nvSpPr>
          <p:cNvPr id="3" name="Shape 103"/>
          <p:cNvSpPr txBox="1"/>
          <p:nvPr/>
        </p:nvSpPr>
        <p:spPr>
          <a:xfrm>
            <a:off x="1441186" y="4031697"/>
            <a:ext cx="2600701" cy="1037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4" name="Shape 104"/>
          <p:cNvSpPr txBox="1"/>
          <p:nvPr/>
        </p:nvSpPr>
        <p:spPr>
          <a:xfrm>
            <a:off x="1639673" y="3713879"/>
            <a:ext cx="2193801" cy="2538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2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YOUR TITLE HERE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5242109" y="1699509"/>
            <a:ext cx="1707782" cy="1729491"/>
          </a:xfrm>
          <a:prstGeom prst="rect">
            <a:avLst/>
          </a:prstGeom>
        </p:spPr>
      </p:pic>
      <p:sp>
        <p:nvSpPr>
          <p:cNvPr id="6" name="Shape 103"/>
          <p:cNvSpPr txBox="1"/>
          <p:nvPr/>
        </p:nvSpPr>
        <p:spPr>
          <a:xfrm>
            <a:off x="4800612" y="4031697"/>
            <a:ext cx="2600701" cy="1037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7" name="Shape 104"/>
          <p:cNvSpPr txBox="1"/>
          <p:nvPr/>
        </p:nvSpPr>
        <p:spPr>
          <a:xfrm>
            <a:off x="4999099" y="3713879"/>
            <a:ext cx="2193801" cy="2538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2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YOUR TITLE HERE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8566938" y="1699509"/>
            <a:ext cx="1707782" cy="1729491"/>
          </a:xfrm>
          <a:prstGeom prst="rect">
            <a:avLst/>
          </a:prstGeom>
        </p:spPr>
      </p:pic>
      <p:sp>
        <p:nvSpPr>
          <p:cNvPr id="9" name="Shape 103"/>
          <p:cNvSpPr txBox="1"/>
          <p:nvPr/>
        </p:nvSpPr>
        <p:spPr>
          <a:xfrm>
            <a:off x="8125441" y="4031697"/>
            <a:ext cx="2600701" cy="1037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10" name="Shape 104"/>
          <p:cNvSpPr txBox="1"/>
          <p:nvPr/>
        </p:nvSpPr>
        <p:spPr>
          <a:xfrm>
            <a:off x="8323928" y="3713879"/>
            <a:ext cx="2193801" cy="2538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2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YOUR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330"/>
          <p:cNvGrpSpPr/>
          <p:nvPr/>
        </p:nvGrpSpPr>
        <p:grpSpPr>
          <a:xfrm>
            <a:off x="4141727" y="1557933"/>
            <a:ext cx="3692991" cy="3699605"/>
            <a:chOff x="3814386" y="1600200"/>
            <a:chExt cx="4563229" cy="4572000"/>
          </a:xfrm>
        </p:grpSpPr>
        <p:sp>
          <p:nvSpPr>
            <p:cNvPr id="10" name="Freeform 5"/>
            <p:cNvSpPr/>
            <p:nvPr/>
          </p:nvSpPr>
          <p:spPr bwMode="auto">
            <a:xfrm>
              <a:off x="6995616" y="2780475"/>
              <a:ext cx="1381999" cy="2166344"/>
            </a:xfrm>
            <a:custGeom>
              <a:avLst/>
              <a:gdLst>
                <a:gd name="T0" fmla="*/ 111 w 731"/>
                <a:gd name="T1" fmla="*/ 870 h 1146"/>
                <a:gd name="T2" fmla="*/ 507 w 731"/>
                <a:gd name="T3" fmla="*/ 1086 h 1146"/>
                <a:gd name="T4" fmla="*/ 649 w 731"/>
                <a:gd name="T5" fmla="*/ 917 h 1146"/>
                <a:gd name="T6" fmla="*/ 617 w 731"/>
                <a:gd name="T7" fmla="*/ 140 h 1146"/>
                <a:gd name="T8" fmla="*/ 484 w 731"/>
                <a:gd name="T9" fmla="*/ 52 h 1146"/>
                <a:gd name="T10" fmla="*/ 75 w 731"/>
                <a:gd name="T11" fmla="*/ 302 h 1146"/>
                <a:gd name="T12" fmla="*/ 23 w 731"/>
                <a:gd name="T13" fmla="*/ 401 h 1146"/>
                <a:gd name="T14" fmla="*/ 41 w 731"/>
                <a:gd name="T15" fmla="*/ 692 h 1146"/>
                <a:gd name="T16" fmla="*/ 111 w 731"/>
                <a:gd name="T17" fmla="*/ 8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1" h="1146">
                  <a:moveTo>
                    <a:pt x="111" y="870"/>
                  </a:moveTo>
                  <a:cubicBezTo>
                    <a:pt x="176" y="904"/>
                    <a:pt x="507" y="1086"/>
                    <a:pt x="507" y="1086"/>
                  </a:cubicBezTo>
                  <a:cubicBezTo>
                    <a:pt x="507" y="1086"/>
                    <a:pt x="584" y="1146"/>
                    <a:pt x="649" y="917"/>
                  </a:cubicBezTo>
                  <a:cubicBezTo>
                    <a:pt x="714" y="689"/>
                    <a:pt x="731" y="416"/>
                    <a:pt x="617" y="140"/>
                  </a:cubicBezTo>
                  <a:cubicBezTo>
                    <a:pt x="602" y="104"/>
                    <a:pt x="565" y="0"/>
                    <a:pt x="484" y="52"/>
                  </a:cubicBezTo>
                  <a:cubicBezTo>
                    <a:pt x="403" y="103"/>
                    <a:pt x="75" y="302"/>
                    <a:pt x="75" y="302"/>
                  </a:cubicBezTo>
                  <a:cubicBezTo>
                    <a:pt x="75" y="302"/>
                    <a:pt x="11" y="338"/>
                    <a:pt x="23" y="401"/>
                  </a:cubicBezTo>
                  <a:cubicBezTo>
                    <a:pt x="36" y="463"/>
                    <a:pt x="60" y="594"/>
                    <a:pt x="41" y="692"/>
                  </a:cubicBezTo>
                  <a:cubicBezTo>
                    <a:pt x="23" y="782"/>
                    <a:pt x="0" y="813"/>
                    <a:pt x="111" y="870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6167419" y="1610223"/>
              <a:ext cx="1881925" cy="1701501"/>
            </a:xfrm>
            <a:custGeom>
              <a:avLst/>
              <a:gdLst>
                <a:gd name="T0" fmla="*/ 517 w 995"/>
                <a:gd name="T1" fmla="*/ 834 h 900"/>
                <a:gd name="T2" fmla="*/ 905 w 995"/>
                <a:gd name="T3" fmla="*/ 604 h 900"/>
                <a:gd name="T4" fmla="*/ 831 w 995"/>
                <a:gd name="T5" fmla="*/ 395 h 900"/>
                <a:gd name="T6" fmla="*/ 147 w 995"/>
                <a:gd name="T7" fmla="*/ 26 h 900"/>
                <a:gd name="T8" fmla="*/ 3 w 995"/>
                <a:gd name="T9" fmla="*/ 96 h 900"/>
                <a:gd name="T10" fmla="*/ 9 w 995"/>
                <a:gd name="T11" fmla="*/ 576 h 900"/>
                <a:gd name="T12" fmla="*/ 68 w 995"/>
                <a:gd name="T13" fmla="*/ 670 h 900"/>
                <a:gd name="T14" fmla="*/ 328 w 995"/>
                <a:gd name="T15" fmla="*/ 804 h 900"/>
                <a:gd name="T16" fmla="*/ 517 w 995"/>
                <a:gd name="T17" fmla="*/ 834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5" h="900">
                  <a:moveTo>
                    <a:pt x="517" y="834"/>
                  </a:moveTo>
                  <a:cubicBezTo>
                    <a:pt x="579" y="796"/>
                    <a:pt x="905" y="604"/>
                    <a:pt x="905" y="604"/>
                  </a:cubicBezTo>
                  <a:cubicBezTo>
                    <a:pt x="905" y="604"/>
                    <a:pt x="995" y="568"/>
                    <a:pt x="831" y="395"/>
                  </a:cubicBezTo>
                  <a:cubicBezTo>
                    <a:pt x="669" y="223"/>
                    <a:pt x="442" y="70"/>
                    <a:pt x="147" y="26"/>
                  </a:cubicBezTo>
                  <a:cubicBezTo>
                    <a:pt x="108" y="21"/>
                    <a:pt x="0" y="0"/>
                    <a:pt x="3" y="96"/>
                  </a:cubicBezTo>
                  <a:cubicBezTo>
                    <a:pt x="6" y="192"/>
                    <a:pt x="9" y="576"/>
                    <a:pt x="9" y="576"/>
                  </a:cubicBezTo>
                  <a:cubicBezTo>
                    <a:pt x="9" y="576"/>
                    <a:pt x="8" y="649"/>
                    <a:pt x="68" y="670"/>
                  </a:cubicBezTo>
                  <a:cubicBezTo>
                    <a:pt x="128" y="692"/>
                    <a:pt x="253" y="737"/>
                    <a:pt x="328" y="804"/>
                  </a:cubicBezTo>
                  <a:cubicBezTo>
                    <a:pt x="396" y="865"/>
                    <a:pt x="411" y="900"/>
                    <a:pt x="517" y="834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6154889" y="4460676"/>
              <a:ext cx="1865636" cy="1711524"/>
            </a:xfrm>
            <a:custGeom>
              <a:avLst/>
              <a:gdLst>
                <a:gd name="T0" fmla="*/ 7 w 987"/>
                <a:gd name="T1" fmla="*/ 357 h 905"/>
                <a:gd name="T2" fmla="*/ 23 w 987"/>
                <a:gd name="T3" fmla="*/ 808 h 905"/>
                <a:gd name="T4" fmla="*/ 242 w 987"/>
                <a:gd name="T5" fmla="*/ 844 h 905"/>
                <a:gd name="T6" fmla="*/ 894 w 987"/>
                <a:gd name="T7" fmla="*/ 420 h 905"/>
                <a:gd name="T8" fmla="*/ 901 w 987"/>
                <a:gd name="T9" fmla="*/ 261 h 905"/>
                <a:gd name="T10" fmla="*/ 477 w 987"/>
                <a:gd name="T11" fmla="*/ 36 h 905"/>
                <a:gd name="T12" fmla="*/ 366 w 987"/>
                <a:gd name="T13" fmla="*/ 43 h 905"/>
                <a:gd name="T14" fmla="*/ 124 w 987"/>
                <a:gd name="T15" fmla="*/ 206 h 905"/>
                <a:gd name="T16" fmla="*/ 7 w 987"/>
                <a:gd name="T17" fmla="*/ 357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7" h="905">
                  <a:moveTo>
                    <a:pt x="7" y="357"/>
                  </a:moveTo>
                  <a:cubicBezTo>
                    <a:pt x="11" y="430"/>
                    <a:pt x="23" y="808"/>
                    <a:pt x="23" y="808"/>
                  </a:cubicBezTo>
                  <a:cubicBezTo>
                    <a:pt x="23" y="808"/>
                    <a:pt x="11" y="905"/>
                    <a:pt x="242" y="844"/>
                  </a:cubicBezTo>
                  <a:cubicBezTo>
                    <a:pt x="470" y="783"/>
                    <a:pt x="714" y="658"/>
                    <a:pt x="894" y="420"/>
                  </a:cubicBezTo>
                  <a:cubicBezTo>
                    <a:pt x="917" y="389"/>
                    <a:pt x="987" y="304"/>
                    <a:pt x="901" y="261"/>
                  </a:cubicBezTo>
                  <a:cubicBezTo>
                    <a:pt x="815" y="217"/>
                    <a:pt x="477" y="36"/>
                    <a:pt x="477" y="36"/>
                  </a:cubicBezTo>
                  <a:cubicBezTo>
                    <a:pt x="477" y="36"/>
                    <a:pt x="413" y="0"/>
                    <a:pt x="366" y="43"/>
                  </a:cubicBezTo>
                  <a:cubicBezTo>
                    <a:pt x="318" y="85"/>
                    <a:pt x="219" y="173"/>
                    <a:pt x="124" y="206"/>
                  </a:cubicBezTo>
                  <a:cubicBezTo>
                    <a:pt x="38" y="237"/>
                    <a:pt x="0" y="232"/>
                    <a:pt x="7" y="357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4146417" y="4436870"/>
              <a:ext cx="1886936" cy="1697742"/>
            </a:xfrm>
            <a:custGeom>
              <a:avLst/>
              <a:gdLst>
                <a:gd name="T0" fmla="*/ 477 w 998"/>
                <a:gd name="T1" fmla="*/ 67 h 898"/>
                <a:gd name="T2" fmla="*/ 90 w 998"/>
                <a:gd name="T3" fmla="*/ 299 h 898"/>
                <a:gd name="T4" fmla="*/ 165 w 998"/>
                <a:gd name="T5" fmla="*/ 508 h 898"/>
                <a:gd name="T6" fmla="*/ 851 w 998"/>
                <a:gd name="T7" fmla="*/ 873 h 898"/>
                <a:gd name="T8" fmla="*/ 995 w 998"/>
                <a:gd name="T9" fmla="*/ 802 h 898"/>
                <a:gd name="T10" fmla="*/ 986 w 998"/>
                <a:gd name="T11" fmla="*/ 323 h 898"/>
                <a:gd name="T12" fmla="*/ 926 w 998"/>
                <a:gd name="T13" fmla="*/ 229 h 898"/>
                <a:gd name="T14" fmla="*/ 666 w 998"/>
                <a:gd name="T15" fmla="*/ 96 h 898"/>
                <a:gd name="T16" fmla="*/ 477 w 998"/>
                <a:gd name="T17" fmla="*/ 67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8" h="898">
                  <a:moveTo>
                    <a:pt x="477" y="67"/>
                  </a:moveTo>
                  <a:cubicBezTo>
                    <a:pt x="415" y="106"/>
                    <a:pt x="90" y="299"/>
                    <a:pt x="90" y="299"/>
                  </a:cubicBezTo>
                  <a:cubicBezTo>
                    <a:pt x="90" y="299"/>
                    <a:pt x="0" y="336"/>
                    <a:pt x="165" y="508"/>
                  </a:cubicBezTo>
                  <a:cubicBezTo>
                    <a:pt x="328" y="679"/>
                    <a:pt x="556" y="831"/>
                    <a:pt x="851" y="873"/>
                  </a:cubicBezTo>
                  <a:cubicBezTo>
                    <a:pt x="890" y="878"/>
                    <a:pt x="998" y="898"/>
                    <a:pt x="995" y="802"/>
                  </a:cubicBezTo>
                  <a:cubicBezTo>
                    <a:pt x="991" y="706"/>
                    <a:pt x="986" y="323"/>
                    <a:pt x="986" y="323"/>
                  </a:cubicBezTo>
                  <a:cubicBezTo>
                    <a:pt x="986" y="323"/>
                    <a:pt x="986" y="250"/>
                    <a:pt x="926" y="229"/>
                  </a:cubicBezTo>
                  <a:cubicBezTo>
                    <a:pt x="866" y="208"/>
                    <a:pt x="741" y="163"/>
                    <a:pt x="666" y="96"/>
                  </a:cubicBezTo>
                  <a:cubicBezTo>
                    <a:pt x="597" y="36"/>
                    <a:pt x="582" y="0"/>
                    <a:pt x="477" y="67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814386" y="2785487"/>
              <a:ext cx="1381999" cy="2167597"/>
            </a:xfrm>
            <a:custGeom>
              <a:avLst/>
              <a:gdLst>
                <a:gd name="T0" fmla="*/ 620 w 731"/>
                <a:gd name="T1" fmla="*/ 276 h 1146"/>
                <a:gd name="T2" fmla="*/ 224 w 731"/>
                <a:gd name="T3" fmla="*/ 59 h 1146"/>
                <a:gd name="T4" fmla="*/ 81 w 731"/>
                <a:gd name="T5" fmla="*/ 229 h 1146"/>
                <a:gd name="T6" fmla="*/ 113 w 731"/>
                <a:gd name="T7" fmla="*/ 1006 h 1146"/>
                <a:gd name="T8" fmla="*/ 246 w 731"/>
                <a:gd name="T9" fmla="*/ 1094 h 1146"/>
                <a:gd name="T10" fmla="*/ 656 w 731"/>
                <a:gd name="T11" fmla="*/ 844 h 1146"/>
                <a:gd name="T12" fmla="*/ 707 w 731"/>
                <a:gd name="T13" fmla="*/ 745 h 1146"/>
                <a:gd name="T14" fmla="*/ 690 w 731"/>
                <a:gd name="T15" fmla="*/ 453 h 1146"/>
                <a:gd name="T16" fmla="*/ 620 w 731"/>
                <a:gd name="T17" fmla="*/ 27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1" h="1146">
                  <a:moveTo>
                    <a:pt x="620" y="276"/>
                  </a:moveTo>
                  <a:cubicBezTo>
                    <a:pt x="555" y="242"/>
                    <a:pt x="224" y="59"/>
                    <a:pt x="224" y="59"/>
                  </a:cubicBezTo>
                  <a:cubicBezTo>
                    <a:pt x="224" y="59"/>
                    <a:pt x="147" y="0"/>
                    <a:pt x="81" y="229"/>
                  </a:cubicBezTo>
                  <a:cubicBezTo>
                    <a:pt x="17" y="456"/>
                    <a:pt x="0" y="730"/>
                    <a:pt x="113" y="1006"/>
                  </a:cubicBezTo>
                  <a:cubicBezTo>
                    <a:pt x="128" y="1042"/>
                    <a:pt x="166" y="1146"/>
                    <a:pt x="246" y="1094"/>
                  </a:cubicBezTo>
                  <a:cubicBezTo>
                    <a:pt x="327" y="1042"/>
                    <a:pt x="656" y="844"/>
                    <a:pt x="656" y="844"/>
                  </a:cubicBezTo>
                  <a:cubicBezTo>
                    <a:pt x="656" y="844"/>
                    <a:pt x="719" y="807"/>
                    <a:pt x="707" y="745"/>
                  </a:cubicBezTo>
                  <a:cubicBezTo>
                    <a:pt x="695" y="682"/>
                    <a:pt x="670" y="552"/>
                    <a:pt x="690" y="453"/>
                  </a:cubicBezTo>
                  <a:cubicBezTo>
                    <a:pt x="708" y="363"/>
                    <a:pt x="731" y="333"/>
                    <a:pt x="620" y="276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4161452" y="1600200"/>
              <a:ext cx="1883178" cy="1682706"/>
            </a:xfrm>
            <a:custGeom>
              <a:avLst/>
              <a:gdLst>
                <a:gd name="T0" fmla="*/ 982 w 996"/>
                <a:gd name="T1" fmla="*/ 547 h 890"/>
                <a:gd name="T2" fmla="*/ 982 w 996"/>
                <a:gd name="T3" fmla="*/ 96 h 890"/>
                <a:gd name="T4" fmla="*/ 764 w 996"/>
                <a:gd name="T5" fmla="*/ 53 h 890"/>
                <a:gd name="T6" fmla="*/ 98 w 996"/>
                <a:gd name="T7" fmla="*/ 453 h 890"/>
                <a:gd name="T8" fmla="*/ 85 w 996"/>
                <a:gd name="T9" fmla="*/ 613 h 890"/>
                <a:gd name="T10" fmla="*/ 501 w 996"/>
                <a:gd name="T11" fmla="*/ 852 h 890"/>
                <a:gd name="T12" fmla="*/ 612 w 996"/>
                <a:gd name="T13" fmla="*/ 849 h 890"/>
                <a:gd name="T14" fmla="*/ 859 w 996"/>
                <a:gd name="T15" fmla="*/ 694 h 890"/>
                <a:gd name="T16" fmla="*/ 982 w 996"/>
                <a:gd name="T17" fmla="*/ 547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6" h="890">
                  <a:moveTo>
                    <a:pt x="982" y="547"/>
                  </a:moveTo>
                  <a:cubicBezTo>
                    <a:pt x="980" y="474"/>
                    <a:pt x="982" y="96"/>
                    <a:pt x="982" y="96"/>
                  </a:cubicBezTo>
                  <a:cubicBezTo>
                    <a:pt x="982" y="96"/>
                    <a:pt x="996" y="0"/>
                    <a:pt x="764" y="53"/>
                  </a:cubicBezTo>
                  <a:cubicBezTo>
                    <a:pt x="534" y="105"/>
                    <a:pt x="286" y="222"/>
                    <a:pt x="98" y="453"/>
                  </a:cubicBezTo>
                  <a:cubicBezTo>
                    <a:pt x="73" y="484"/>
                    <a:pt x="0" y="567"/>
                    <a:pt x="85" y="613"/>
                  </a:cubicBezTo>
                  <a:cubicBezTo>
                    <a:pt x="169" y="659"/>
                    <a:pt x="501" y="852"/>
                    <a:pt x="501" y="852"/>
                  </a:cubicBezTo>
                  <a:cubicBezTo>
                    <a:pt x="501" y="852"/>
                    <a:pt x="563" y="890"/>
                    <a:pt x="612" y="849"/>
                  </a:cubicBezTo>
                  <a:cubicBezTo>
                    <a:pt x="661" y="808"/>
                    <a:pt x="764" y="724"/>
                    <a:pt x="859" y="694"/>
                  </a:cubicBezTo>
                  <a:cubicBezTo>
                    <a:pt x="947" y="667"/>
                    <a:pt x="984" y="672"/>
                    <a:pt x="982" y="547"/>
                  </a:cubicBezTo>
                  <a:close/>
                </a:path>
              </a:pathLst>
            </a:custGeom>
            <a:solidFill>
              <a:srgbClr val="E8B9B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</p:grpSp>
      <p:grpSp>
        <p:nvGrpSpPr>
          <p:cNvPr id="16" name="组合 337"/>
          <p:cNvGrpSpPr/>
          <p:nvPr/>
        </p:nvGrpSpPr>
        <p:grpSpPr>
          <a:xfrm>
            <a:off x="4511321" y="2066772"/>
            <a:ext cx="2938500" cy="2674880"/>
            <a:chOff x="4309529" y="2263228"/>
            <a:chExt cx="3557641" cy="3238898"/>
          </a:xfrm>
        </p:grpSpPr>
        <p:sp>
          <p:nvSpPr>
            <p:cNvPr id="17" name="Freeform 41"/>
            <p:cNvSpPr/>
            <p:nvPr/>
          </p:nvSpPr>
          <p:spPr bwMode="auto">
            <a:xfrm>
              <a:off x="5089885" y="2269856"/>
              <a:ext cx="400768" cy="376634"/>
            </a:xfrm>
            <a:custGeom>
              <a:avLst/>
              <a:gdLst>
                <a:gd name="T0" fmla="*/ 107 w 400"/>
                <a:gd name="T1" fmla="*/ 376 h 376"/>
                <a:gd name="T2" fmla="*/ 147 w 400"/>
                <a:gd name="T3" fmla="*/ 376 h 376"/>
                <a:gd name="T4" fmla="*/ 237 w 400"/>
                <a:gd name="T5" fmla="*/ 216 h 376"/>
                <a:gd name="T6" fmla="*/ 340 w 400"/>
                <a:gd name="T7" fmla="*/ 216 h 376"/>
                <a:gd name="T8" fmla="*/ 400 w 400"/>
                <a:gd name="T9" fmla="*/ 188 h 376"/>
                <a:gd name="T10" fmla="*/ 340 w 400"/>
                <a:gd name="T11" fmla="*/ 160 h 376"/>
                <a:gd name="T12" fmla="*/ 237 w 400"/>
                <a:gd name="T13" fmla="*/ 160 h 376"/>
                <a:gd name="T14" fmla="*/ 147 w 400"/>
                <a:gd name="T15" fmla="*/ 0 h 376"/>
                <a:gd name="T16" fmla="*/ 107 w 400"/>
                <a:gd name="T17" fmla="*/ 0 h 376"/>
                <a:gd name="T18" fmla="*/ 157 w 400"/>
                <a:gd name="T19" fmla="*/ 160 h 376"/>
                <a:gd name="T20" fmla="*/ 85 w 400"/>
                <a:gd name="T21" fmla="*/ 160 h 376"/>
                <a:gd name="T22" fmla="*/ 40 w 400"/>
                <a:gd name="T23" fmla="*/ 120 h 376"/>
                <a:gd name="T24" fmla="*/ 0 w 400"/>
                <a:gd name="T25" fmla="*/ 120 h 376"/>
                <a:gd name="T26" fmla="*/ 32 w 400"/>
                <a:gd name="T27" fmla="*/ 188 h 376"/>
                <a:gd name="T28" fmla="*/ 0 w 400"/>
                <a:gd name="T29" fmla="*/ 256 h 376"/>
                <a:gd name="T30" fmla="*/ 40 w 400"/>
                <a:gd name="T31" fmla="*/ 256 h 376"/>
                <a:gd name="T32" fmla="*/ 85 w 400"/>
                <a:gd name="T33" fmla="*/ 216 h 376"/>
                <a:gd name="T34" fmla="*/ 157 w 400"/>
                <a:gd name="T35" fmla="*/ 216 h 376"/>
                <a:gd name="T36" fmla="*/ 107 w 400"/>
                <a:gd name="T37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0" h="376">
                  <a:moveTo>
                    <a:pt x="107" y="376"/>
                  </a:moveTo>
                  <a:cubicBezTo>
                    <a:pt x="147" y="376"/>
                    <a:pt x="147" y="376"/>
                    <a:pt x="147" y="376"/>
                  </a:cubicBezTo>
                  <a:cubicBezTo>
                    <a:pt x="237" y="216"/>
                    <a:pt x="237" y="216"/>
                    <a:pt x="237" y="216"/>
                  </a:cubicBezTo>
                  <a:cubicBezTo>
                    <a:pt x="340" y="216"/>
                    <a:pt x="340" y="216"/>
                    <a:pt x="340" y="216"/>
                  </a:cubicBezTo>
                  <a:cubicBezTo>
                    <a:pt x="340" y="216"/>
                    <a:pt x="400" y="216"/>
                    <a:pt x="400" y="188"/>
                  </a:cubicBezTo>
                  <a:cubicBezTo>
                    <a:pt x="400" y="160"/>
                    <a:pt x="340" y="160"/>
                    <a:pt x="340" y="160"/>
                  </a:cubicBezTo>
                  <a:cubicBezTo>
                    <a:pt x="237" y="160"/>
                    <a:pt x="237" y="160"/>
                    <a:pt x="237" y="16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7" y="160"/>
                    <a:pt x="157" y="160"/>
                    <a:pt x="157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40" y="256"/>
                    <a:pt x="40" y="256"/>
                    <a:pt x="40" y="256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157" y="216"/>
                    <a:pt x="157" y="216"/>
                    <a:pt x="157" y="216"/>
                  </a:cubicBezTo>
                  <a:lnTo>
                    <a:pt x="107" y="3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8" name="Freeform 73"/>
            <p:cNvSpPr>
              <a:spLocks noEditPoints="1"/>
            </p:cNvSpPr>
            <p:nvPr/>
          </p:nvSpPr>
          <p:spPr bwMode="auto">
            <a:xfrm>
              <a:off x="6705634" y="2263228"/>
              <a:ext cx="362443" cy="374309"/>
            </a:xfrm>
            <a:custGeom>
              <a:avLst/>
              <a:gdLst>
                <a:gd name="T0" fmla="*/ 117 w 320"/>
                <a:gd name="T1" fmla="*/ 262 h 328"/>
                <a:gd name="T2" fmla="*/ 101 w 320"/>
                <a:gd name="T3" fmla="*/ 278 h 328"/>
                <a:gd name="T4" fmla="*/ 50 w 320"/>
                <a:gd name="T5" fmla="*/ 278 h 328"/>
                <a:gd name="T6" fmla="*/ 39 w 320"/>
                <a:gd name="T7" fmla="*/ 253 h 328"/>
                <a:gd name="T8" fmla="*/ 50 w 320"/>
                <a:gd name="T9" fmla="*/ 228 h 328"/>
                <a:gd name="T10" fmla="*/ 109 w 320"/>
                <a:gd name="T11" fmla="*/ 169 h 328"/>
                <a:gd name="T12" fmla="*/ 162 w 320"/>
                <a:gd name="T13" fmla="*/ 155 h 328"/>
                <a:gd name="T14" fmla="*/ 190 w 320"/>
                <a:gd name="T15" fmla="*/ 155 h 328"/>
                <a:gd name="T16" fmla="*/ 190 w 320"/>
                <a:gd name="T17" fmla="*/ 127 h 328"/>
                <a:gd name="T18" fmla="*/ 82 w 320"/>
                <a:gd name="T19" fmla="*/ 141 h 328"/>
                <a:gd name="T20" fmla="*/ 22 w 320"/>
                <a:gd name="T21" fmla="*/ 200 h 328"/>
                <a:gd name="T22" fmla="*/ 0 w 320"/>
                <a:gd name="T23" fmla="*/ 253 h 328"/>
                <a:gd name="T24" fmla="*/ 22 w 320"/>
                <a:gd name="T25" fmla="*/ 306 h 328"/>
                <a:gd name="T26" fmla="*/ 75 w 320"/>
                <a:gd name="T27" fmla="*/ 328 h 328"/>
                <a:gd name="T28" fmla="*/ 129 w 320"/>
                <a:gd name="T29" fmla="*/ 306 h 328"/>
                <a:gd name="T30" fmla="*/ 145 w 320"/>
                <a:gd name="T31" fmla="*/ 290 h 328"/>
                <a:gd name="T32" fmla="*/ 145 w 320"/>
                <a:gd name="T33" fmla="*/ 262 h 328"/>
                <a:gd name="T34" fmla="*/ 117 w 320"/>
                <a:gd name="T35" fmla="*/ 262 h 328"/>
                <a:gd name="T36" fmla="*/ 298 w 320"/>
                <a:gd name="T37" fmla="*/ 32 h 328"/>
                <a:gd name="T38" fmla="*/ 195 w 320"/>
                <a:gd name="T39" fmla="*/ 28 h 328"/>
                <a:gd name="T40" fmla="*/ 175 w 320"/>
                <a:gd name="T41" fmla="*/ 48 h 328"/>
                <a:gd name="T42" fmla="*/ 175 w 320"/>
                <a:gd name="T43" fmla="*/ 76 h 328"/>
                <a:gd name="T44" fmla="*/ 203 w 320"/>
                <a:gd name="T45" fmla="*/ 76 h 328"/>
                <a:gd name="T46" fmla="*/ 223 w 320"/>
                <a:gd name="T47" fmla="*/ 56 h 328"/>
                <a:gd name="T48" fmla="*/ 270 w 320"/>
                <a:gd name="T49" fmla="*/ 60 h 328"/>
                <a:gd name="T50" fmla="*/ 280 w 320"/>
                <a:gd name="T51" fmla="*/ 85 h 328"/>
                <a:gd name="T52" fmla="*/ 270 w 320"/>
                <a:gd name="T53" fmla="*/ 110 h 328"/>
                <a:gd name="T54" fmla="*/ 206 w 320"/>
                <a:gd name="T55" fmla="*/ 173 h 328"/>
                <a:gd name="T56" fmla="*/ 158 w 320"/>
                <a:gd name="T57" fmla="*/ 183 h 328"/>
                <a:gd name="T58" fmla="*/ 129 w 320"/>
                <a:gd name="T59" fmla="*/ 183 h 328"/>
                <a:gd name="T60" fmla="*/ 130 w 320"/>
                <a:gd name="T61" fmla="*/ 211 h 328"/>
                <a:gd name="T62" fmla="*/ 174 w 320"/>
                <a:gd name="T63" fmla="*/ 231 h 328"/>
                <a:gd name="T64" fmla="*/ 234 w 320"/>
                <a:gd name="T65" fmla="*/ 202 h 328"/>
                <a:gd name="T66" fmla="*/ 298 w 320"/>
                <a:gd name="T67" fmla="*/ 138 h 328"/>
                <a:gd name="T68" fmla="*/ 320 w 320"/>
                <a:gd name="T69" fmla="*/ 85 h 328"/>
                <a:gd name="T70" fmla="*/ 298 w 320"/>
                <a:gd name="T71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0" h="328">
                  <a:moveTo>
                    <a:pt x="117" y="262"/>
                  </a:moveTo>
                  <a:cubicBezTo>
                    <a:pt x="101" y="278"/>
                    <a:pt x="101" y="278"/>
                    <a:pt x="101" y="278"/>
                  </a:cubicBezTo>
                  <a:cubicBezTo>
                    <a:pt x="87" y="292"/>
                    <a:pt x="64" y="292"/>
                    <a:pt x="50" y="278"/>
                  </a:cubicBezTo>
                  <a:cubicBezTo>
                    <a:pt x="43" y="271"/>
                    <a:pt x="39" y="262"/>
                    <a:pt x="39" y="253"/>
                  </a:cubicBezTo>
                  <a:cubicBezTo>
                    <a:pt x="39" y="243"/>
                    <a:pt x="43" y="234"/>
                    <a:pt x="50" y="228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22" y="156"/>
                    <a:pt x="145" y="138"/>
                    <a:pt x="162" y="155"/>
                  </a:cubicBezTo>
                  <a:cubicBezTo>
                    <a:pt x="170" y="163"/>
                    <a:pt x="182" y="163"/>
                    <a:pt x="190" y="155"/>
                  </a:cubicBezTo>
                  <a:cubicBezTo>
                    <a:pt x="198" y="147"/>
                    <a:pt x="198" y="135"/>
                    <a:pt x="190" y="127"/>
                  </a:cubicBezTo>
                  <a:cubicBezTo>
                    <a:pt x="161" y="98"/>
                    <a:pt x="119" y="104"/>
                    <a:pt x="82" y="141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8" y="214"/>
                    <a:pt x="0" y="233"/>
                    <a:pt x="0" y="253"/>
                  </a:cubicBezTo>
                  <a:cubicBezTo>
                    <a:pt x="0" y="273"/>
                    <a:pt x="8" y="292"/>
                    <a:pt x="22" y="306"/>
                  </a:cubicBezTo>
                  <a:cubicBezTo>
                    <a:pt x="37" y="321"/>
                    <a:pt x="56" y="328"/>
                    <a:pt x="75" y="328"/>
                  </a:cubicBezTo>
                  <a:cubicBezTo>
                    <a:pt x="95" y="328"/>
                    <a:pt x="114" y="321"/>
                    <a:pt x="129" y="306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53" y="282"/>
                    <a:pt x="153" y="270"/>
                    <a:pt x="145" y="262"/>
                  </a:cubicBezTo>
                  <a:cubicBezTo>
                    <a:pt x="137" y="254"/>
                    <a:pt x="125" y="254"/>
                    <a:pt x="117" y="262"/>
                  </a:cubicBezTo>
                  <a:close/>
                  <a:moveTo>
                    <a:pt x="298" y="32"/>
                  </a:moveTo>
                  <a:cubicBezTo>
                    <a:pt x="267" y="1"/>
                    <a:pt x="223" y="0"/>
                    <a:pt x="195" y="28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67" y="56"/>
                    <a:pt x="167" y="68"/>
                    <a:pt x="175" y="76"/>
                  </a:cubicBezTo>
                  <a:cubicBezTo>
                    <a:pt x="182" y="84"/>
                    <a:pt x="195" y="84"/>
                    <a:pt x="203" y="7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38" y="42"/>
                    <a:pt x="257" y="48"/>
                    <a:pt x="270" y="60"/>
                  </a:cubicBezTo>
                  <a:cubicBezTo>
                    <a:pt x="276" y="67"/>
                    <a:pt x="280" y="76"/>
                    <a:pt x="280" y="85"/>
                  </a:cubicBezTo>
                  <a:cubicBezTo>
                    <a:pt x="280" y="95"/>
                    <a:pt x="276" y="104"/>
                    <a:pt x="270" y="110"/>
                  </a:cubicBezTo>
                  <a:cubicBezTo>
                    <a:pt x="206" y="173"/>
                    <a:pt x="206" y="173"/>
                    <a:pt x="206" y="173"/>
                  </a:cubicBezTo>
                  <a:cubicBezTo>
                    <a:pt x="177" y="202"/>
                    <a:pt x="163" y="189"/>
                    <a:pt x="158" y="183"/>
                  </a:cubicBezTo>
                  <a:cubicBezTo>
                    <a:pt x="150" y="175"/>
                    <a:pt x="137" y="175"/>
                    <a:pt x="129" y="183"/>
                  </a:cubicBezTo>
                  <a:cubicBezTo>
                    <a:pt x="122" y="191"/>
                    <a:pt x="122" y="203"/>
                    <a:pt x="130" y="211"/>
                  </a:cubicBezTo>
                  <a:cubicBezTo>
                    <a:pt x="143" y="224"/>
                    <a:pt x="158" y="231"/>
                    <a:pt x="174" y="231"/>
                  </a:cubicBezTo>
                  <a:cubicBezTo>
                    <a:pt x="194" y="231"/>
                    <a:pt x="214" y="221"/>
                    <a:pt x="234" y="202"/>
                  </a:cubicBezTo>
                  <a:cubicBezTo>
                    <a:pt x="298" y="138"/>
                    <a:pt x="298" y="138"/>
                    <a:pt x="298" y="138"/>
                  </a:cubicBezTo>
                  <a:cubicBezTo>
                    <a:pt x="312" y="124"/>
                    <a:pt x="320" y="105"/>
                    <a:pt x="320" y="85"/>
                  </a:cubicBezTo>
                  <a:cubicBezTo>
                    <a:pt x="320" y="65"/>
                    <a:pt x="312" y="46"/>
                    <a:pt x="298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19" name="Freeform 146"/>
            <p:cNvSpPr>
              <a:spLocks noEditPoints="1"/>
            </p:cNvSpPr>
            <p:nvPr/>
          </p:nvSpPr>
          <p:spPr bwMode="auto">
            <a:xfrm>
              <a:off x="5081886" y="5069356"/>
              <a:ext cx="347865" cy="432770"/>
            </a:xfrm>
            <a:custGeom>
              <a:avLst/>
              <a:gdLst>
                <a:gd name="T0" fmla="*/ 274 w 280"/>
                <a:gd name="T1" fmla="*/ 233 h 352"/>
                <a:gd name="T2" fmla="*/ 140 w 280"/>
                <a:gd name="T3" fmla="*/ 280 h 352"/>
                <a:gd name="T4" fmla="*/ 5 w 280"/>
                <a:gd name="T5" fmla="*/ 233 h 352"/>
                <a:gd name="T6" fmla="*/ 0 w 280"/>
                <a:gd name="T7" fmla="*/ 233 h 352"/>
                <a:gd name="T8" fmla="*/ 0 w 280"/>
                <a:gd name="T9" fmla="*/ 273 h 352"/>
                <a:gd name="T10" fmla="*/ 140 w 280"/>
                <a:gd name="T11" fmla="*/ 352 h 352"/>
                <a:gd name="T12" fmla="*/ 280 w 280"/>
                <a:gd name="T13" fmla="*/ 273 h 352"/>
                <a:gd name="T14" fmla="*/ 280 w 280"/>
                <a:gd name="T15" fmla="*/ 233 h 352"/>
                <a:gd name="T16" fmla="*/ 274 w 280"/>
                <a:gd name="T17" fmla="*/ 233 h 352"/>
                <a:gd name="T18" fmla="*/ 275 w 280"/>
                <a:gd name="T19" fmla="*/ 130 h 352"/>
                <a:gd name="T20" fmla="*/ 140 w 280"/>
                <a:gd name="T21" fmla="*/ 172 h 352"/>
                <a:gd name="T22" fmla="*/ 5 w 280"/>
                <a:gd name="T23" fmla="*/ 130 h 352"/>
                <a:gd name="T24" fmla="*/ 0 w 280"/>
                <a:gd name="T25" fmla="*/ 130 h 352"/>
                <a:gd name="T26" fmla="*/ 0 w 280"/>
                <a:gd name="T27" fmla="*/ 177 h 352"/>
                <a:gd name="T28" fmla="*/ 140 w 280"/>
                <a:gd name="T29" fmla="*/ 241 h 352"/>
                <a:gd name="T30" fmla="*/ 280 w 280"/>
                <a:gd name="T31" fmla="*/ 177 h 352"/>
                <a:gd name="T32" fmla="*/ 280 w 280"/>
                <a:gd name="T33" fmla="*/ 130 h 352"/>
                <a:gd name="T34" fmla="*/ 275 w 280"/>
                <a:gd name="T35" fmla="*/ 130 h 352"/>
                <a:gd name="T36" fmla="*/ 140 w 280"/>
                <a:gd name="T37" fmla="*/ 0 h 352"/>
                <a:gd name="T38" fmla="*/ 0 w 280"/>
                <a:gd name="T39" fmla="*/ 53 h 352"/>
                <a:gd name="T40" fmla="*/ 0 w 280"/>
                <a:gd name="T41" fmla="*/ 78 h 352"/>
                <a:gd name="T42" fmla="*/ 140 w 280"/>
                <a:gd name="T43" fmla="*/ 134 h 352"/>
                <a:gd name="T44" fmla="*/ 280 w 280"/>
                <a:gd name="T45" fmla="*/ 78 h 352"/>
                <a:gd name="T46" fmla="*/ 280 w 280"/>
                <a:gd name="T47" fmla="*/ 53 h 352"/>
                <a:gd name="T48" fmla="*/ 140 w 280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0" h="352">
                  <a:moveTo>
                    <a:pt x="274" y="233"/>
                  </a:moveTo>
                  <a:cubicBezTo>
                    <a:pt x="257" y="260"/>
                    <a:pt x="204" y="280"/>
                    <a:pt x="140" y="280"/>
                  </a:cubicBezTo>
                  <a:cubicBezTo>
                    <a:pt x="76" y="280"/>
                    <a:pt x="22" y="260"/>
                    <a:pt x="5" y="233"/>
                  </a:cubicBezTo>
                  <a:cubicBezTo>
                    <a:pt x="2" y="227"/>
                    <a:pt x="0" y="230"/>
                    <a:pt x="0" y="233"/>
                  </a:cubicBezTo>
                  <a:cubicBezTo>
                    <a:pt x="0" y="236"/>
                    <a:pt x="0" y="273"/>
                    <a:pt x="0" y="273"/>
                  </a:cubicBezTo>
                  <a:cubicBezTo>
                    <a:pt x="0" y="312"/>
                    <a:pt x="62" y="352"/>
                    <a:pt x="140" y="352"/>
                  </a:cubicBezTo>
                  <a:cubicBezTo>
                    <a:pt x="217" y="352"/>
                    <a:pt x="280" y="312"/>
                    <a:pt x="280" y="273"/>
                  </a:cubicBezTo>
                  <a:cubicBezTo>
                    <a:pt x="280" y="273"/>
                    <a:pt x="280" y="236"/>
                    <a:pt x="280" y="233"/>
                  </a:cubicBezTo>
                  <a:cubicBezTo>
                    <a:pt x="280" y="230"/>
                    <a:pt x="278" y="227"/>
                    <a:pt x="274" y="233"/>
                  </a:cubicBezTo>
                  <a:close/>
                  <a:moveTo>
                    <a:pt x="275" y="130"/>
                  </a:moveTo>
                  <a:cubicBezTo>
                    <a:pt x="258" y="155"/>
                    <a:pt x="204" y="172"/>
                    <a:pt x="140" y="172"/>
                  </a:cubicBezTo>
                  <a:cubicBezTo>
                    <a:pt x="76" y="172"/>
                    <a:pt x="22" y="155"/>
                    <a:pt x="5" y="130"/>
                  </a:cubicBezTo>
                  <a:cubicBezTo>
                    <a:pt x="2" y="125"/>
                    <a:pt x="0" y="128"/>
                    <a:pt x="0" y="130"/>
                  </a:cubicBezTo>
                  <a:cubicBezTo>
                    <a:pt x="0" y="133"/>
                    <a:pt x="0" y="177"/>
                    <a:pt x="0" y="177"/>
                  </a:cubicBezTo>
                  <a:cubicBezTo>
                    <a:pt x="0" y="213"/>
                    <a:pt x="62" y="241"/>
                    <a:pt x="140" y="241"/>
                  </a:cubicBezTo>
                  <a:cubicBezTo>
                    <a:pt x="217" y="241"/>
                    <a:pt x="280" y="213"/>
                    <a:pt x="280" y="177"/>
                  </a:cubicBezTo>
                  <a:cubicBezTo>
                    <a:pt x="280" y="177"/>
                    <a:pt x="280" y="133"/>
                    <a:pt x="280" y="130"/>
                  </a:cubicBezTo>
                  <a:cubicBezTo>
                    <a:pt x="280" y="128"/>
                    <a:pt x="278" y="125"/>
                    <a:pt x="275" y="130"/>
                  </a:cubicBezTo>
                  <a:close/>
                  <a:moveTo>
                    <a:pt x="140" y="0"/>
                  </a:moveTo>
                  <a:cubicBezTo>
                    <a:pt x="62" y="0"/>
                    <a:pt x="0" y="23"/>
                    <a:pt x="0" y="53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09"/>
                    <a:pt x="62" y="134"/>
                    <a:pt x="140" y="134"/>
                  </a:cubicBezTo>
                  <a:cubicBezTo>
                    <a:pt x="217" y="134"/>
                    <a:pt x="280" y="109"/>
                    <a:pt x="280" y="78"/>
                  </a:cubicBezTo>
                  <a:cubicBezTo>
                    <a:pt x="280" y="53"/>
                    <a:pt x="280" y="53"/>
                    <a:pt x="280" y="53"/>
                  </a:cubicBezTo>
                  <a:cubicBezTo>
                    <a:pt x="280" y="23"/>
                    <a:pt x="217" y="0"/>
                    <a:pt x="1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20" name="Freeform 153"/>
            <p:cNvSpPr>
              <a:spLocks noEditPoints="1"/>
            </p:cNvSpPr>
            <p:nvPr/>
          </p:nvSpPr>
          <p:spPr bwMode="auto">
            <a:xfrm>
              <a:off x="4309529" y="3660098"/>
              <a:ext cx="334550" cy="359250"/>
            </a:xfrm>
            <a:custGeom>
              <a:avLst/>
              <a:gdLst>
                <a:gd name="T0" fmla="*/ 207 w 328"/>
                <a:gd name="T1" fmla="*/ 333 h 352"/>
                <a:gd name="T2" fmla="*/ 218 w 328"/>
                <a:gd name="T3" fmla="*/ 345 h 352"/>
                <a:gd name="T4" fmla="*/ 298 w 328"/>
                <a:gd name="T5" fmla="*/ 352 h 352"/>
                <a:gd name="T6" fmla="*/ 311 w 328"/>
                <a:gd name="T7" fmla="*/ 342 h 352"/>
                <a:gd name="T8" fmla="*/ 317 w 328"/>
                <a:gd name="T9" fmla="*/ 276 h 352"/>
                <a:gd name="T10" fmla="*/ 213 w 328"/>
                <a:gd name="T11" fmla="*/ 267 h 352"/>
                <a:gd name="T12" fmla="*/ 207 w 328"/>
                <a:gd name="T13" fmla="*/ 333 h 352"/>
                <a:gd name="T14" fmla="*/ 11 w 328"/>
                <a:gd name="T15" fmla="*/ 276 h 352"/>
                <a:gd name="T16" fmla="*/ 17 w 328"/>
                <a:gd name="T17" fmla="*/ 342 h 352"/>
                <a:gd name="T18" fmla="*/ 30 w 328"/>
                <a:gd name="T19" fmla="*/ 352 h 352"/>
                <a:gd name="T20" fmla="*/ 110 w 328"/>
                <a:gd name="T21" fmla="*/ 345 h 352"/>
                <a:gd name="T22" fmla="*/ 120 w 328"/>
                <a:gd name="T23" fmla="*/ 333 h 352"/>
                <a:gd name="T24" fmla="*/ 114 w 328"/>
                <a:gd name="T25" fmla="*/ 267 h 352"/>
                <a:gd name="T26" fmla="*/ 11 w 328"/>
                <a:gd name="T27" fmla="*/ 276 h 352"/>
                <a:gd name="T28" fmla="*/ 0 w 328"/>
                <a:gd name="T29" fmla="*/ 168 h 352"/>
                <a:gd name="T30" fmla="*/ 7 w 328"/>
                <a:gd name="T31" fmla="*/ 235 h 352"/>
                <a:gd name="T32" fmla="*/ 110 w 328"/>
                <a:gd name="T33" fmla="*/ 227 h 352"/>
                <a:gd name="T34" fmla="*/ 104 w 328"/>
                <a:gd name="T35" fmla="*/ 159 h 352"/>
                <a:gd name="T36" fmla="*/ 104 w 328"/>
                <a:gd name="T37" fmla="*/ 154 h 352"/>
                <a:gd name="T38" fmla="*/ 164 w 328"/>
                <a:gd name="T39" fmla="*/ 98 h 352"/>
                <a:gd name="T40" fmla="*/ 224 w 328"/>
                <a:gd name="T41" fmla="*/ 154 h 352"/>
                <a:gd name="T42" fmla="*/ 224 w 328"/>
                <a:gd name="T43" fmla="*/ 159 h 352"/>
                <a:gd name="T44" fmla="*/ 217 w 328"/>
                <a:gd name="T45" fmla="*/ 227 h 352"/>
                <a:gd name="T46" fmla="*/ 321 w 328"/>
                <a:gd name="T47" fmla="*/ 235 h 352"/>
                <a:gd name="T48" fmla="*/ 327 w 328"/>
                <a:gd name="T49" fmla="*/ 168 h 352"/>
                <a:gd name="T50" fmla="*/ 328 w 328"/>
                <a:gd name="T51" fmla="*/ 154 h 352"/>
                <a:gd name="T52" fmla="*/ 164 w 328"/>
                <a:gd name="T53" fmla="*/ 0 h 352"/>
                <a:gd name="T54" fmla="*/ 0 w 328"/>
                <a:gd name="T55" fmla="*/ 154 h 352"/>
                <a:gd name="T56" fmla="*/ 0 w 328"/>
                <a:gd name="T57" fmla="*/ 168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8" h="352">
                  <a:moveTo>
                    <a:pt x="207" y="333"/>
                  </a:moveTo>
                  <a:cubicBezTo>
                    <a:pt x="206" y="339"/>
                    <a:pt x="211" y="345"/>
                    <a:pt x="218" y="345"/>
                  </a:cubicBezTo>
                  <a:cubicBezTo>
                    <a:pt x="298" y="352"/>
                    <a:pt x="298" y="352"/>
                    <a:pt x="298" y="352"/>
                  </a:cubicBezTo>
                  <a:cubicBezTo>
                    <a:pt x="304" y="352"/>
                    <a:pt x="310" y="348"/>
                    <a:pt x="311" y="342"/>
                  </a:cubicBezTo>
                  <a:cubicBezTo>
                    <a:pt x="317" y="276"/>
                    <a:pt x="317" y="276"/>
                    <a:pt x="317" y="276"/>
                  </a:cubicBezTo>
                  <a:cubicBezTo>
                    <a:pt x="213" y="267"/>
                    <a:pt x="213" y="267"/>
                    <a:pt x="213" y="267"/>
                  </a:cubicBezTo>
                  <a:lnTo>
                    <a:pt x="207" y="333"/>
                  </a:lnTo>
                  <a:close/>
                  <a:moveTo>
                    <a:pt x="11" y="276"/>
                  </a:moveTo>
                  <a:cubicBezTo>
                    <a:pt x="17" y="342"/>
                    <a:pt x="17" y="342"/>
                    <a:pt x="17" y="342"/>
                  </a:cubicBezTo>
                  <a:cubicBezTo>
                    <a:pt x="17" y="348"/>
                    <a:pt x="23" y="352"/>
                    <a:pt x="30" y="352"/>
                  </a:cubicBezTo>
                  <a:cubicBezTo>
                    <a:pt x="110" y="345"/>
                    <a:pt x="110" y="345"/>
                    <a:pt x="110" y="345"/>
                  </a:cubicBezTo>
                  <a:cubicBezTo>
                    <a:pt x="116" y="345"/>
                    <a:pt x="121" y="339"/>
                    <a:pt x="120" y="333"/>
                  </a:cubicBezTo>
                  <a:cubicBezTo>
                    <a:pt x="114" y="267"/>
                    <a:pt x="114" y="267"/>
                    <a:pt x="114" y="267"/>
                  </a:cubicBezTo>
                  <a:lnTo>
                    <a:pt x="11" y="276"/>
                  </a:lnTo>
                  <a:close/>
                  <a:moveTo>
                    <a:pt x="0" y="168"/>
                  </a:moveTo>
                  <a:cubicBezTo>
                    <a:pt x="7" y="235"/>
                    <a:pt x="7" y="235"/>
                    <a:pt x="7" y="235"/>
                  </a:cubicBezTo>
                  <a:cubicBezTo>
                    <a:pt x="110" y="227"/>
                    <a:pt x="110" y="227"/>
                    <a:pt x="110" y="227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7"/>
                    <a:pt x="104" y="156"/>
                    <a:pt x="104" y="154"/>
                  </a:cubicBezTo>
                  <a:cubicBezTo>
                    <a:pt x="104" y="123"/>
                    <a:pt x="131" y="98"/>
                    <a:pt x="164" y="98"/>
                  </a:cubicBezTo>
                  <a:cubicBezTo>
                    <a:pt x="197" y="98"/>
                    <a:pt x="224" y="123"/>
                    <a:pt x="224" y="154"/>
                  </a:cubicBezTo>
                  <a:cubicBezTo>
                    <a:pt x="224" y="156"/>
                    <a:pt x="224" y="157"/>
                    <a:pt x="224" y="15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321" y="235"/>
                    <a:pt x="321" y="235"/>
                    <a:pt x="321" y="235"/>
                  </a:cubicBezTo>
                  <a:cubicBezTo>
                    <a:pt x="327" y="168"/>
                    <a:pt x="327" y="168"/>
                    <a:pt x="327" y="168"/>
                  </a:cubicBezTo>
                  <a:cubicBezTo>
                    <a:pt x="328" y="163"/>
                    <a:pt x="328" y="159"/>
                    <a:pt x="328" y="154"/>
                  </a:cubicBezTo>
                  <a:cubicBezTo>
                    <a:pt x="328" y="69"/>
                    <a:pt x="254" y="0"/>
                    <a:pt x="164" y="0"/>
                  </a:cubicBezTo>
                  <a:cubicBezTo>
                    <a:pt x="73" y="0"/>
                    <a:pt x="0" y="69"/>
                    <a:pt x="0" y="154"/>
                  </a:cubicBezTo>
                  <a:cubicBezTo>
                    <a:pt x="0" y="159"/>
                    <a:pt x="0" y="163"/>
                    <a:pt x="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21" name="Freeform 154"/>
            <p:cNvSpPr>
              <a:spLocks noEditPoints="1"/>
            </p:cNvSpPr>
            <p:nvPr/>
          </p:nvSpPr>
          <p:spPr bwMode="auto">
            <a:xfrm>
              <a:off x="7506059" y="3608784"/>
              <a:ext cx="361111" cy="361158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  <p:sp>
          <p:nvSpPr>
            <p:cNvPr id="22" name="Freeform 34"/>
            <p:cNvSpPr>
              <a:spLocks noEditPoints="1"/>
            </p:cNvSpPr>
            <p:nvPr/>
          </p:nvSpPr>
          <p:spPr bwMode="auto">
            <a:xfrm>
              <a:off x="6756876" y="5069356"/>
              <a:ext cx="351505" cy="351550"/>
            </a:xfrm>
            <a:custGeom>
              <a:avLst/>
              <a:gdLst>
                <a:gd name="T0" fmla="*/ 222 w 368"/>
                <a:gd name="T1" fmla="*/ 0 h 368"/>
                <a:gd name="T2" fmla="*/ 77 w 368"/>
                <a:gd name="T3" fmla="*/ 133 h 368"/>
                <a:gd name="T4" fmla="*/ 0 w 368"/>
                <a:gd name="T5" fmla="*/ 247 h 368"/>
                <a:gd name="T6" fmla="*/ 121 w 368"/>
                <a:gd name="T7" fmla="*/ 368 h 368"/>
                <a:gd name="T8" fmla="*/ 234 w 368"/>
                <a:gd name="T9" fmla="*/ 290 h 368"/>
                <a:gd name="T10" fmla="*/ 368 w 368"/>
                <a:gd name="T11" fmla="*/ 145 h 368"/>
                <a:gd name="T12" fmla="*/ 222 w 368"/>
                <a:gd name="T13" fmla="*/ 0 h 368"/>
                <a:gd name="T14" fmla="*/ 121 w 368"/>
                <a:gd name="T15" fmla="*/ 327 h 368"/>
                <a:gd name="T16" fmla="*/ 40 w 368"/>
                <a:gd name="T17" fmla="*/ 247 h 368"/>
                <a:gd name="T18" fmla="*/ 80 w 368"/>
                <a:gd name="T19" fmla="*/ 177 h 368"/>
                <a:gd name="T20" fmla="*/ 191 w 368"/>
                <a:gd name="T21" fmla="*/ 287 h 368"/>
                <a:gd name="T22" fmla="*/ 121 w 368"/>
                <a:gd name="T23" fmla="*/ 327 h 368"/>
                <a:gd name="T24" fmla="*/ 122 w 368"/>
                <a:gd name="T25" fmla="*/ 166 h 368"/>
                <a:gd name="T26" fmla="*/ 202 w 368"/>
                <a:gd name="T27" fmla="*/ 245 h 368"/>
                <a:gd name="T28" fmla="*/ 122 w 368"/>
                <a:gd name="T29" fmla="*/ 166 h 368"/>
                <a:gd name="T30" fmla="*/ 243 w 368"/>
                <a:gd name="T31" fmla="*/ 245 h 368"/>
                <a:gd name="T32" fmla="*/ 122 w 368"/>
                <a:gd name="T33" fmla="*/ 125 h 368"/>
                <a:gd name="T34" fmla="*/ 222 w 368"/>
                <a:gd name="T35" fmla="*/ 44 h 368"/>
                <a:gd name="T36" fmla="*/ 324 w 368"/>
                <a:gd name="T37" fmla="*/ 145 h 368"/>
                <a:gd name="T38" fmla="*/ 243 w 368"/>
                <a:gd name="T39" fmla="*/ 245 h 368"/>
                <a:gd name="T40" fmla="*/ 41 w 368"/>
                <a:gd name="T41" fmla="*/ 86 h 368"/>
                <a:gd name="T42" fmla="*/ 83 w 368"/>
                <a:gd name="T43" fmla="*/ 45 h 368"/>
                <a:gd name="T44" fmla="*/ 41 w 368"/>
                <a:gd name="T45" fmla="*/ 3 h 368"/>
                <a:gd name="T46" fmla="*/ 0 w 368"/>
                <a:gd name="T47" fmla="*/ 45 h 368"/>
                <a:gd name="T48" fmla="*/ 41 w 368"/>
                <a:gd name="T49" fmla="*/ 86 h 368"/>
                <a:gd name="T50" fmla="*/ 41 w 368"/>
                <a:gd name="T51" fmla="*/ 22 h 368"/>
                <a:gd name="T52" fmla="*/ 64 w 368"/>
                <a:gd name="T53" fmla="*/ 45 h 368"/>
                <a:gd name="T54" fmla="*/ 41 w 368"/>
                <a:gd name="T55" fmla="*/ 68 h 368"/>
                <a:gd name="T56" fmla="*/ 18 w 368"/>
                <a:gd name="T57" fmla="*/ 45 h 368"/>
                <a:gd name="T58" fmla="*/ 41 w 368"/>
                <a:gd name="T59" fmla="*/ 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68">
                  <a:moveTo>
                    <a:pt x="222" y="0"/>
                  </a:moveTo>
                  <a:cubicBezTo>
                    <a:pt x="146" y="0"/>
                    <a:pt x="83" y="59"/>
                    <a:pt x="77" y="133"/>
                  </a:cubicBezTo>
                  <a:cubicBezTo>
                    <a:pt x="32" y="151"/>
                    <a:pt x="0" y="195"/>
                    <a:pt x="0" y="247"/>
                  </a:cubicBezTo>
                  <a:cubicBezTo>
                    <a:pt x="0" y="313"/>
                    <a:pt x="54" y="368"/>
                    <a:pt x="121" y="368"/>
                  </a:cubicBezTo>
                  <a:cubicBezTo>
                    <a:pt x="173" y="368"/>
                    <a:pt x="217" y="336"/>
                    <a:pt x="234" y="290"/>
                  </a:cubicBezTo>
                  <a:cubicBezTo>
                    <a:pt x="309" y="284"/>
                    <a:pt x="368" y="221"/>
                    <a:pt x="368" y="145"/>
                  </a:cubicBezTo>
                  <a:cubicBezTo>
                    <a:pt x="368" y="65"/>
                    <a:pt x="302" y="0"/>
                    <a:pt x="222" y="0"/>
                  </a:cubicBezTo>
                  <a:close/>
                  <a:moveTo>
                    <a:pt x="121" y="327"/>
                  </a:moveTo>
                  <a:cubicBezTo>
                    <a:pt x="77" y="327"/>
                    <a:pt x="40" y="291"/>
                    <a:pt x="40" y="247"/>
                  </a:cubicBezTo>
                  <a:cubicBezTo>
                    <a:pt x="40" y="217"/>
                    <a:pt x="56" y="191"/>
                    <a:pt x="80" y="177"/>
                  </a:cubicBezTo>
                  <a:cubicBezTo>
                    <a:pt x="92" y="232"/>
                    <a:pt x="136" y="275"/>
                    <a:pt x="191" y="287"/>
                  </a:cubicBezTo>
                  <a:cubicBezTo>
                    <a:pt x="177" y="311"/>
                    <a:pt x="151" y="327"/>
                    <a:pt x="121" y="327"/>
                  </a:cubicBezTo>
                  <a:close/>
                  <a:moveTo>
                    <a:pt x="122" y="166"/>
                  </a:moveTo>
                  <a:cubicBezTo>
                    <a:pt x="166" y="166"/>
                    <a:pt x="201" y="202"/>
                    <a:pt x="202" y="245"/>
                  </a:cubicBezTo>
                  <a:cubicBezTo>
                    <a:pt x="162" y="237"/>
                    <a:pt x="131" y="206"/>
                    <a:pt x="122" y="166"/>
                  </a:cubicBezTo>
                  <a:close/>
                  <a:moveTo>
                    <a:pt x="243" y="245"/>
                  </a:moveTo>
                  <a:cubicBezTo>
                    <a:pt x="242" y="179"/>
                    <a:pt x="188" y="126"/>
                    <a:pt x="122" y="125"/>
                  </a:cubicBezTo>
                  <a:cubicBezTo>
                    <a:pt x="132" y="79"/>
                    <a:pt x="173" y="44"/>
                    <a:pt x="222" y="44"/>
                  </a:cubicBezTo>
                  <a:cubicBezTo>
                    <a:pt x="278" y="44"/>
                    <a:pt x="324" y="89"/>
                    <a:pt x="324" y="145"/>
                  </a:cubicBezTo>
                  <a:cubicBezTo>
                    <a:pt x="324" y="194"/>
                    <a:pt x="289" y="236"/>
                    <a:pt x="243" y="245"/>
                  </a:cubicBezTo>
                  <a:close/>
                  <a:moveTo>
                    <a:pt x="41" y="86"/>
                  </a:moveTo>
                  <a:cubicBezTo>
                    <a:pt x="64" y="86"/>
                    <a:pt x="83" y="68"/>
                    <a:pt x="83" y="45"/>
                  </a:cubicBezTo>
                  <a:cubicBezTo>
                    <a:pt x="83" y="22"/>
                    <a:pt x="64" y="3"/>
                    <a:pt x="41" y="3"/>
                  </a:cubicBezTo>
                  <a:cubicBezTo>
                    <a:pt x="18" y="3"/>
                    <a:pt x="0" y="22"/>
                    <a:pt x="0" y="45"/>
                  </a:cubicBezTo>
                  <a:cubicBezTo>
                    <a:pt x="0" y="68"/>
                    <a:pt x="18" y="86"/>
                    <a:pt x="41" y="86"/>
                  </a:cubicBezTo>
                  <a:close/>
                  <a:moveTo>
                    <a:pt x="41" y="22"/>
                  </a:moveTo>
                  <a:cubicBezTo>
                    <a:pt x="54" y="22"/>
                    <a:pt x="64" y="32"/>
                    <a:pt x="64" y="45"/>
                  </a:cubicBezTo>
                  <a:cubicBezTo>
                    <a:pt x="64" y="57"/>
                    <a:pt x="54" y="68"/>
                    <a:pt x="41" y="68"/>
                  </a:cubicBezTo>
                  <a:cubicBezTo>
                    <a:pt x="29" y="68"/>
                    <a:pt x="18" y="57"/>
                    <a:pt x="18" y="45"/>
                  </a:cubicBezTo>
                  <a:cubicBezTo>
                    <a:pt x="18" y="32"/>
                    <a:pt x="29" y="22"/>
                    <a:pt x="41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AU" sz="20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endParaRPr>
            </a:p>
          </p:txBody>
        </p:sp>
      </p:grpSp>
      <p:grpSp>
        <p:nvGrpSpPr>
          <p:cNvPr id="23" name="组合 344"/>
          <p:cNvGrpSpPr/>
          <p:nvPr/>
        </p:nvGrpSpPr>
        <p:grpSpPr>
          <a:xfrm>
            <a:off x="921372" y="1364548"/>
            <a:ext cx="10004630" cy="4286417"/>
            <a:chOff x="-164795" y="1347608"/>
            <a:chExt cx="12362185" cy="5297185"/>
          </a:xfrm>
        </p:grpSpPr>
        <p:grpSp>
          <p:nvGrpSpPr>
            <p:cNvPr id="24" name="组合 345"/>
            <p:cNvGrpSpPr/>
            <p:nvPr/>
          </p:nvGrpSpPr>
          <p:grpSpPr>
            <a:xfrm>
              <a:off x="296843" y="1351688"/>
              <a:ext cx="3902317" cy="1656153"/>
              <a:chOff x="296843" y="1351688"/>
              <a:chExt cx="3902317" cy="1656153"/>
            </a:xfrm>
          </p:grpSpPr>
          <p:sp>
            <p:nvSpPr>
              <p:cNvPr id="40" name="Rectangle 24"/>
              <p:cNvSpPr/>
              <p:nvPr/>
            </p:nvSpPr>
            <p:spPr>
              <a:xfrm>
                <a:off x="1507493" y="1351688"/>
                <a:ext cx="2527265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296843" y="1935246"/>
                <a:ext cx="3902317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  <p:grpSp>
          <p:nvGrpSpPr>
            <p:cNvPr id="25" name="组合 346"/>
            <p:cNvGrpSpPr/>
            <p:nvPr/>
          </p:nvGrpSpPr>
          <p:grpSpPr>
            <a:xfrm>
              <a:off x="-164795" y="3094244"/>
              <a:ext cx="3791131" cy="1656153"/>
              <a:chOff x="324056" y="1351688"/>
              <a:chExt cx="3791131" cy="1656153"/>
            </a:xfrm>
          </p:grpSpPr>
          <p:sp>
            <p:nvSpPr>
              <p:cNvPr id="38" name="Rectangle 24"/>
              <p:cNvSpPr/>
              <p:nvPr/>
            </p:nvSpPr>
            <p:spPr>
              <a:xfrm>
                <a:off x="1507496" y="1351688"/>
                <a:ext cx="2527267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324056" y="1935246"/>
                <a:ext cx="3791131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  <p:grpSp>
          <p:nvGrpSpPr>
            <p:cNvPr id="26" name="组合 347"/>
            <p:cNvGrpSpPr/>
            <p:nvPr/>
          </p:nvGrpSpPr>
          <p:grpSpPr>
            <a:xfrm>
              <a:off x="320143" y="4988639"/>
              <a:ext cx="3902317" cy="1656154"/>
              <a:chOff x="320143" y="1351687"/>
              <a:chExt cx="3902317" cy="1656154"/>
            </a:xfrm>
          </p:grpSpPr>
          <p:sp>
            <p:nvSpPr>
              <p:cNvPr id="36" name="Rectangle 24"/>
              <p:cNvSpPr/>
              <p:nvPr/>
            </p:nvSpPr>
            <p:spPr>
              <a:xfrm>
                <a:off x="1507497" y="1351687"/>
                <a:ext cx="2527267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320143" y="1935246"/>
                <a:ext cx="3902317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  <p:grpSp>
          <p:nvGrpSpPr>
            <p:cNvPr id="27" name="组合 348"/>
            <p:cNvGrpSpPr/>
            <p:nvPr/>
          </p:nvGrpSpPr>
          <p:grpSpPr>
            <a:xfrm>
              <a:off x="8204579" y="4988639"/>
              <a:ext cx="3992811" cy="1656154"/>
              <a:chOff x="1558459" y="1351687"/>
              <a:chExt cx="3992811" cy="1656154"/>
            </a:xfrm>
          </p:grpSpPr>
          <p:sp>
            <p:nvSpPr>
              <p:cNvPr id="34" name="Rectangle 24"/>
              <p:cNvSpPr/>
              <p:nvPr/>
            </p:nvSpPr>
            <p:spPr>
              <a:xfrm>
                <a:off x="1576317" y="1351687"/>
                <a:ext cx="2527266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558459" y="1935246"/>
                <a:ext cx="3992811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  <p:grpSp>
          <p:nvGrpSpPr>
            <p:cNvPr id="28" name="组合 349"/>
            <p:cNvGrpSpPr/>
            <p:nvPr/>
          </p:nvGrpSpPr>
          <p:grpSpPr>
            <a:xfrm>
              <a:off x="8660132" y="3095216"/>
              <a:ext cx="3418532" cy="1656154"/>
              <a:chOff x="1558459" y="1351687"/>
              <a:chExt cx="3418532" cy="1656154"/>
            </a:xfrm>
          </p:grpSpPr>
          <p:sp>
            <p:nvSpPr>
              <p:cNvPr id="32" name="Rectangle 24"/>
              <p:cNvSpPr/>
              <p:nvPr/>
            </p:nvSpPr>
            <p:spPr>
              <a:xfrm>
                <a:off x="1576317" y="1351687"/>
                <a:ext cx="2527268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1558459" y="1935246"/>
                <a:ext cx="3418532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  <p:grpSp>
          <p:nvGrpSpPr>
            <p:cNvPr id="29" name="组合 350"/>
            <p:cNvGrpSpPr/>
            <p:nvPr/>
          </p:nvGrpSpPr>
          <p:grpSpPr>
            <a:xfrm>
              <a:off x="8199311" y="1347608"/>
              <a:ext cx="3879353" cy="1656154"/>
              <a:chOff x="1558458" y="1351687"/>
              <a:chExt cx="3879353" cy="1656154"/>
            </a:xfrm>
          </p:grpSpPr>
          <p:sp>
            <p:nvSpPr>
              <p:cNvPr id="30" name="Rectangle 24"/>
              <p:cNvSpPr/>
              <p:nvPr/>
            </p:nvSpPr>
            <p:spPr>
              <a:xfrm>
                <a:off x="1576318" y="1351687"/>
                <a:ext cx="2527267" cy="456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点击输入标题</a:t>
                </a:r>
                <a:endParaRPr lang="en-US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558458" y="1935246"/>
                <a:ext cx="3879353" cy="1072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+mn-lt"/>
                  </a:rPr>
                  <a:t>点击输入详细的文本内容，点击输入详细的文本内容，点击输入详细的文本内容。</a:t>
                </a:r>
                <a:endParaRPr lang="en-US" altLang="zh-CN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+mn-lt"/>
                </a:endParaRPr>
              </a:p>
            </p:txBody>
          </p:sp>
        </p:grpSp>
      </p:grpSp>
      <p:sp>
        <p:nvSpPr>
          <p:cNvPr id="42" name="Rectangle 24"/>
          <p:cNvSpPr/>
          <p:nvPr/>
        </p:nvSpPr>
        <p:spPr>
          <a:xfrm>
            <a:off x="5313806" y="3052822"/>
            <a:ext cx="1302813" cy="52321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algn="ctr"/>
            <a:r>
              <a:rPr lang="zh-CN" altLang="en-US" sz="1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rPr>
              <a:t>点击</a:t>
            </a:r>
            <a:endParaRPr lang="en-US" altLang="zh-CN" sz="1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  <a:sym typeface="+mn-lt"/>
            </a:endParaRPr>
          </a:p>
          <a:p>
            <a:pPr algn="ctr"/>
            <a:r>
              <a:rPr lang="zh-CN" altLang="en-US" sz="1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  <a:sym typeface="+mn-lt"/>
              </a:rPr>
              <a:t>输入标题</a:t>
            </a:r>
            <a:endParaRPr lang="en-US" sz="1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672407"/>
            <a:ext cx="2580968" cy="2166879"/>
          </a:xfrm>
          <a:prstGeom prst="rect">
            <a:avLst/>
          </a:prstGeom>
          <a:solidFill>
            <a:srgbClr val="EE7C7C"/>
          </a:solidFill>
          <a:ln>
            <a:noFill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26694" y="2672408"/>
            <a:ext cx="5068571" cy="58477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ADD YOUR TITTLE HERE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22"/>
          <p:cNvSpPr txBox="1"/>
          <p:nvPr/>
        </p:nvSpPr>
        <p:spPr>
          <a:xfrm flipH="1">
            <a:off x="3026694" y="3320131"/>
            <a:ext cx="8565534" cy="1503297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 I will try to live. through this day only and not tackle my whole life problem at once Just for today I will try to live. through this day only and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57213" y="2764967"/>
            <a:ext cx="342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第四 部分</a:t>
            </a:r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2557213" y="3631368"/>
            <a:ext cx="5900027" cy="774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62110"/>
          <a:stretch>
            <a:fillRect/>
          </a:stretch>
        </p:blipFill>
        <p:spPr>
          <a:xfrm>
            <a:off x="5507226" y="2183394"/>
            <a:ext cx="3821406" cy="144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49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2043918" y="1895244"/>
            <a:ext cx="1482165" cy="1482165"/>
            <a:chOff x="1759188" y="1820166"/>
            <a:chExt cx="1368152" cy="1368152"/>
          </a:xfrm>
        </p:grpSpPr>
        <p:sp>
          <p:nvSpPr>
            <p:cNvPr id="3" name="Oval 8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Pie 7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3137019"/>
              </a:avLst>
            </a:prstGeom>
            <a:solidFill>
              <a:srgbClr val="EE7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" name="Oval 13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2163427" y="2150977"/>
              <a:ext cx="581817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 dirty="0">
                  <a:solidFill>
                    <a:srgbClr val="3D374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61</a:t>
              </a:r>
              <a:endParaRPr lang="bg-BG" sz="3465" dirty="0">
                <a:solidFill>
                  <a:srgbClr val="3D374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TextBox 26"/>
            <p:cNvSpPr txBox="1"/>
            <p:nvPr/>
          </p:nvSpPr>
          <p:spPr>
            <a:xfrm>
              <a:off x="2105394" y="2514763"/>
              <a:ext cx="802291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4153505" y="1895244"/>
            <a:ext cx="1482165" cy="1482165"/>
            <a:chOff x="1759188" y="1820166"/>
            <a:chExt cx="1368152" cy="1368152"/>
          </a:xfrm>
        </p:grpSpPr>
        <p:sp>
          <p:nvSpPr>
            <p:cNvPr id="9" name="Oval 29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Pie 30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8189250"/>
              </a:avLst>
            </a:prstGeom>
            <a:solidFill>
              <a:srgbClr val="EE7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Oval 31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Rectangle 32"/>
            <p:cNvSpPr/>
            <p:nvPr/>
          </p:nvSpPr>
          <p:spPr>
            <a:xfrm>
              <a:off x="2163426" y="2150977"/>
              <a:ext cx="581816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 dirty="0">
                  <a:solidFill>
                    <a:srgbClr val="3D374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  <a:endParaRPr lang="bg-BG" sz="3465" dirty="0">
                <a:solidFill>
                  <a:srgbClr val="3D374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TextBox 33"/>
            <p:cNvSpPr txBox="1"/>
            <p:nvPr/>
          </p:nvSpPr>
          <p:spPr>
            <a:xfrm>
              <a:off x="2053190" y="2514763"/>
              <a:ext cx="802291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4" name="Group 34"/>
          <p:cNvGrpSpPr/>
          <p:nvPr/>
        </p:nvGrpSpPr>
        <p:grpSpPr>
          <a:xfrm>
            <a:off x="6263092" y="1895244"/>
            <a:ext cx="1482165" cy="1482165"/>
            <a:chOff x="1759188" y="1820166"/>
            <a:chExt cx="1368152" cy="1368152"/>
          </a:xfrm>
        </p:grpSpPr>
        <p:sp>
          <p:nvSpPr>
            <p:cNvPr id="15" name="Oval 35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Pie 36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9667803"/>
              </a:avLst>
            </a:prstGeom>
            <a:solidFill>
              <a:srgbClr val="EE7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Oval 37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Rectangle 38"/>
            <p:cNvSpPr/>
            <p:nvPr/>
          </p:nvSpPr>
          <p:spPr>
            <a:xfrm>
              <a:off x="2163426" y="2150977"/>
              <a:ext cx="581816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 dirty="0">
                  <a:solidFill>
                    <a:srgbClr val="3D374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54</a:t>
              </a:r>
              <a:endParaRPr lang="bg-BG" sz="3465" dirty="0">
                <a:solidFill>
                  <a:srgbClr val="3D374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Box 39"/>
            <p:cNvSpPr txBox="1"/>
            <p:nvPr/>
          </p:nvSpPr>
          <p:spPr>
            <a:xfrm>
              <a:off x="2053190" y="2514763"/>
              <a:ext cx="802291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0" name="Group 40"/>
          <p:cNvGrpSpPr/>
          <p:nvPr/>
        </p:nvGrpSpPr>
        <p:grpSpPr>
          <a:xfrm>
            <a:off x="8428950" y="1895244"/>
            <a:ext cx="1482165" cy="1482165"/>
            <a:chOff x="1759188" y="1820166"/>
            <a:chExt cx="1368152" cy="1368152"/>
          </a:xfrm>
        </p:grpSpPr>
        <p:sp>
          <p:nvSpPr>
            <p:cNvPr id="21" name="Oval 41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Pie 42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4766185"/>
              </a:avLst>
            </a:prstGeom>
            <a:solidFill>
              <a:srgbClr val="EE7C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Oval 43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Rectangle 44"/>
            <p:cNvSpPr/>
            <p:nvPr/>
          </p:nvSpPr>
          <p:spPr>
            <a:xfrm>
              <a:off x="2163427" y="2150977"/>
              <a:ext cx="581816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 dirty="0">
                  <a:solidFill>
                    <a:srgbClr val="3D374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76</a:t>
              </a:r>
              <a:endParaRPr lang="bg-BG" sz="3465" dirty="0">
                <a:solidFill>
                  <a:srgbClr val="3D374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TextBox 45"/>
            <p:cNvSpPr txBox="1"/>
            <p:nvPr/>
          </p:nvSpPr>
          <p:spPr>
            <a:xfrm>
              <a:off x="2053190" y="2514763"/>
              <a:ext cx="802291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6" name="Rectangle 47"/>
          <p:cNvSpPr/>
          <p:nvPr/>
        </p:nvSpPr>
        <p:spPr>
          <a:xfrm>
            <a:off x="2194936" y="3446886"/>
            <a:ext cx="118013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Designers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Rectangle 48"/>
          <p:cNvSpPr/>
          <p:nvPr/>
        </p:nvSpPr>
        <p:spPr>
          <a:xfrm>
            <a:off x="4261213" y="3446886"/>
            <a:ext cx="1290738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Developers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Rectangle 49"/>
          <p:cNvSpPr/>
          <p:nvPr/>
        </p:nvSpPr>
        <p:spPr>
          <a:xfrm>
            <a:off x="6481409" y="3446886"/>
            <a:ext cx="1069524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Managers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Rectangle 50"/>
          <p:cNvSpPr/>
          <p:nvPr/>
        </p:nvSpPr>
        <p:spPr>
          <a:xfrm>
            <a:off x="8923781" y="3446886"/>
            <a:ext cx="516487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SEO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22"/>
          <p:cNvSpPr txBox="1"/>
          <p:nvPr/>
        </p:nvSpPr>
        <p:spPr>
          <a:xfrm flipH="1">
            <a:off x="1269264" y="4590654"/>
            <a:ext cx="9653471" cy="8540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 I will try to live. through this day only and not tackle my whole life problem at once Just for today I will try to live. through this day only and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29188" y="1283367"/>
            <a:ext cx="42644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ADD YOUR TITLE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3729188" y="1745032"/>
            <a:ext cx="6672037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62284" y="1063998"/>
            <a:ext cx="2273801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rgbClr val="E8B9B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8800" dirty="0">
              <a:solidFill>
                <a:srgbClr val="E8B9B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729188" y="2927579"/>
            <a:ext cx="42644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ADD YOUR TITLE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3729188" y="3389244"/>
            <a:ext cx="6672037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09276" y="2708210"/>
            <a:ext cx="2426091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rgbClr val="E8B9B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8800" dirty="0">
              <a:solidFill>
                <a:srgbClr val="E8B9B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729188" y="4589044"/>
            <a:ext cx="42644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ADD YOUR TITLE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729188" y="5050709"/>
            <a:ext cx="6672037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09276" y="4369675"/>
            <a:ext cx="2426091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rgbClr val="E8B9B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8800" dirty="0">
              <a:solidFill>
                <a:srgbClr val="E8B9B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09080" y="2587654"/>
            <a:ext cx="136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5400">
                <a:latin typeface="文悦古典明朝体 (非商业使用) W5" pitchFamily="50" charset="-122"/>
                <a:ea typeface="文悦古典明朝体 (非商业使用) W5" pitchFamily="50" charset="-122"/>
              </a:defRPr>
            </a:lvl1pPr>
          </a:lstStyle>
          <a:p>
            <a:pPr algn="ctr"/>
            <a:r>
              <a:rPr lang="zh-CN" altLang="en-US" dirty="0"/>
              <a:t>目 录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891225" y="1482174"/>
            <a:ext cx="195270" cy="4024322"/>
            <a:chOff x="6298398" y="1485894"/>
            <a:chExt cx="195270" cy="4024322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6400800" y="1671638"/>
              <a:ext cx="0" cy="3829050"/>
            </a:xfrm>
            <a:prstGeom prst="line">
              <a:avLst/>
            </a:prstGeom>
            <a:ln w="28575">
              <a:solidFill>
                <a:srgbClr val="A1BA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6307931" y="1485894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6303165" y="2438400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6303164" y="3395672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6298398" y="4362466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6303165" y="5324479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07968" y="1791344"/>
            <a:ext cx="4143382" cy="577081"/>
            <a:chOff x="6657974" y="1293620"/>
            <a:chExt cx="4143382" cy="577081"/>
          </a:xfrm>
        </p:grpSpPr>
        <p:sp>
          <p:nvSpPr>
            <p:cNvPr id="13" name="矩形 23"/>
            <p:cNvSpPr>
              <a:spLocks noChangeArrowheads="1"/>
            </p:cNvSpPr>
            <p:nvPr/>
          </p:nvSpPr>
          <p:spPr bwMode="auto">
            <a:xfrm>
              <a:off x="7295026" y="1293620"/>
              <a:ext cx="3506330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657974" y="1393647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407968" y="2743850"/>
            <a:ext cx="4143382" cy="577081"/>
            <a:chOff x="6657974" y="2246126"/>
            <a:chExt cx="4143382" cy="577081"/>
          </a:xfrm>
        </p:grpSpPr>
        <p:sp>
          <p:nvSpPr>
            <p:cNvPr id="16" name="矩形 23"/>
            <p:cNvSpPr>
              <a:spLocks noChangeArrowheads="1"/>
            </p:cNvSpPr>
            <p:nvPr/>
          </p:nvSpPr>
          <p:spPr bwMode="auto">
            <a:xfrm>
              <a:off x="7295026" y="2246126"/>
              <a:ext cx="3506330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657974" y="2346153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391307" y="3720168"/>
            <a:ext cx="4160043" cy="577081"/>
            <a:chOff x="6641313" y="3222444"/>
            <a:chExt cx="4160043" cy="577081"/>
          </a:xfrm>
        </p:grpSpPr>
        <p:sp>
          <p:nvSpPr>
            <p:cNvPr id="19" name="矩形 23"/>
            <p:cNvSpPr>
              <a:spLocks noChangeArrowheads="1"/>
            </p:cNvSpPr>
            <p:nvPr/>
          </p:nvSpPr>
          <p:spPr bwMode="auto">
            <a:xfrm>
              <a:off x="7295026" y="3222444"/>
              <a:ext cx="3506330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641313" y="3301039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391307" y="4672674"/>
            <a:ext cx="4160043" cy="577081"/>
            <a:chOff x="6641313" y="4174950"/>
            <a:chExt cx="4160043" cy="577081"/>
          </a:xfrm>
        </p:grpSpPr>
        <p:sp>
          <p:nvSpPr>
            <p:cNvPr id="22" name="矩形 23"/>
            <p:cNvSpPr>
              <a:spLocks noChangeArrowheads="1"/>
            </p:cNvSpPr>
            <p:nvPr/>
          </p:nvSpPr>
          <p:spPr bwMode="auto">
            <a:xfrm>
              <a:off x="7295026" y="4174950"/>
              <a:ext cx="3506330" cy="577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41313" y="4253545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2768284" y="2695074"/>
            <a:ext cx="1449428" cy="1467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41195" y="2967355"/>
            <a:ext cx="46310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极简 </a:t>
            </a:r>
            <a:r>
              <a:rPr lang="en-US" altLang="zh-CN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· </a:t>
            </a:r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谢谢</a:t>
            </a: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672057" y="3860240"/>
            <a:ext cx="5900027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6919383" y="1494009"/>
            <a:ext cx="3821406" cy="3869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57213" y="2764967"/>
            <a:ext cx="342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第一 部分</a:t>
            </a:r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2557213" y="3631368"/>
            <a:ext cx="5900027" cy="774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62110"/>
          <a:stretch>
            <a:fillRect/>
          </a:stretch>
        </p:blipFill>
        <p:spPr>
          <a:xfrm>
            <a:off x="5507226" y="2183394"/>
            <a:ext cx="3821406" cy="144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49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53115" y="1680674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62968" y="1680674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95598" y="1680674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05451" y="1680674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8289431" y="1680674"/>
            <a:ext cx="1707782" cy="1729491"/>
          </a:xfrm>
          <a:prstGeom prst="rect">
            <a:avLst/>
          </a:prstGeom>
        </p:spPr>
      </p:pic>
      <p:sp>
        <p:nvSpPr>
          <p:cNvPr id="7" name="Shape 103"/>
          <p:cNvSpPr txBox="1"/>
          <p:nvPr/>
        </p:nvSpPr>
        <p:spPr>
          <a:xfrm>
            <a:off x="7847934" y="4012862"/>
            <a:ext cx="2600701" cy="1037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8" name="Shape 104"/>
          <p:cNvSpPr txBox="1"/>
          <p:nvPr/>
        </p:nvSpPr>
        <p:spPr>
          <a:xfrm>
            <a:off x="8046421" y="3695044"/>
            <a:ext cx="2193801" cy="2538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2"/>
                </a:solidFill>
                <a:latin typeface="楷体" panose="02010609060101010101" pitchFamily="49" charset="-122"/>
                <a:ea typeface="楷体" panose="02010609060101010101" pitchFamily="49" charset="-122"/>
                <a:cs typeface="Montserrat" panose="02000505000000020004"/>
                <a:sym typeface="Montserrat" panose="02000505000000020004"/>
              </a:rPr>
              <a:t>YOUR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62110"/>
          <a:stretch>
            <a:fillRect/>
          </a:stretch>
        </p:blipFill>
        <p:spPr>
          <a:xfrm>
            <a:off x="-111696" y="871428"/>
            <a:ext cx="3821406" cy="144797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50574" y="2319402"/>
            <a:ext cx="11290852" cy="3094110"/>
          </a:xfrm>
          <a:prstGeom prst="rect">
            <a:avLst/>
          </a:prstGeom>
          <a:solidFill>
            <a:srgbClr val="EE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91807" y="2685660"/>
            <a:ext cx="5068571" cy="58477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ADD YOUR TITTLE HERE</a:t>
            </a:r>
            <a:endParaRPr lang="zh-CN" altLang="en-US" sz="3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22"/>
          <p:cNvSpPr txBox="1"/>
          <p:nvPr/>
        </p:nvSpPr>
        <p:spPr>
          <a:xfrm flipH="1">
            <a:off x="2191807" y="3333383"/>
            <a:ext cx="8565534" cy="1503297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 I will try to live. through this day only and not tackle my whole life problem at once Just for today I will try to live. through this day only and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716491" y="1222431"/>
            <a:ext cx="1707782" cy="172949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562868" y="1426704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ADD YOUR TITTLE HERE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22"/>
          <p:cNvSpPr txBox="1"/>
          <p:nvPr/>
        </p:nvSpPr>
        <p:spPr>
          <a:xfrm flipH="1">
            <a:off x="2562868" y="1888369"/>
            <a:ext cx="7217236" cy="1107996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2562868" y="3413587"/>
            <a:ext cx="1707782" cy="172949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409245" y="3617860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ADD YOUR TITTLE HERE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22"/>
          <p:cNvSpPr txBox="1"/>
          <p:nvPr/>
        </p:nvSpPr>
        <p:spPr>
          <a:xfrm flipH="1">
            <a:off x="4409245" y="4079525"/>
            <a:ext cx="7217236" cy="1107996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518492" y="1004796"/>
          <a:ext cx="9155016" cy="306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本框 31"/>
          <p:cNvSpPr txBox="1">
            <a:spLocks noChangeArrowheads="1"/>
          </p:cNvSpPr>
          <p:nvPr/>
        </p:nvSpPr>
        <p:spPr bwMode="auto">
          <a:xfrm>
            <a:off x="1044028" y="3944989"/>
            <a:ext cx="3207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此处</a:t>
            </a:r>
            <a:r>
              <a:rPr lang="zh-CN" altLang="zh-CN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4" name="文本框 26"/>
          <p:cNvSpPr txBox="1">
            <a:spLocks noChangeArrowheads="1"/>
          </p:cNvSpPr>
          <p:nvPr/>
        </p:nvSpPr>
        <p:spPr bwMode="auto">
          <a:xfrm>
            <a:off x="1190821" y="4468209"/>
            <a:ext cx="2831799" cy="144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文本框 31"/>
          <p:cNvSpPr txBox="1">
            <a:spLocks noChangeArrowheads="1"/>
          </p:cNvSpPr>
          <p:nvPr/>
        </p:nvSpPr>
        <p:spPr bwMode="auto">
          <a:xfrm>
            <a:off x="4432099" y="3944989"/>
            <a:ext cx="3207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此处</a:t>
            </a:r>
            <a:r>
              <a:rPr lang="zh-CN" altLang="zh-CN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6" name="文本框 26"/>
          <p:cNvSpPr txBox="1">
            <a:spLocks noChangeArrowheads="1"/>
          </p:cNvSpPr>
          <p:nvPr/>
        </p:nvSpPr>
        <p:spPr bwMode="auto">
          <a:xfrm>
            <a:off x="4578892" y="4468209"/>
            <a:ext cx="2831799" cy="144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文本框 31"/>
          <p:cNvSpPr txBox="1">
            <a:spLocks noChangeArrowheads="1"/>
          </p:cNvSpPr>
          <p:nvPr/>
        </p:nvSpPr>
        <p:spPr bwMode="auto">
          <a:xfrm>
            <a:off x="7793987" y="3944989"/>
            <a:ext cx="3207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此处</a:t>
            </a:r>
            <a:r>
              <a:rPr lang="zh-CN" altLang="zh-CN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8" name="文本框 26"/>
          <p:cNvSpPr txBox="1">
            <a:spLocks noChangeArrowheads="1"/>
          </p:cNvSpPr>
          <p:nvPr/>
        </p:nvSpPr>
        <p:spPr bwMode="auto">
          <a:xfrm>
            <a:off x="7940780" y="4468209"/>
            <a:ext cx="2831799" cy="144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1785432" y="411927"/>
            <a:ext cx="2048729" cy="20747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414576" y="2799743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24429" y="2799743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4984236" y="411927"/>
            <a:ext cx="2048729" cy="207477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613380" y="2799743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123233" y="2799743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271"/>
          <a:stretch>
            <a:fillRect/>
          </a:stretch>
        </p:blipFill>
        <p:spPr>
          <a:xfrm>
            <a:off x="8322037" y="411927"/>
            <a:ext cx="2048729" cy="207477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951181" y="2799743"/>
            <a:ext cx="553998" cy="2933826"/>
          </a:xfrm>
          <a:prstGeom prst="rect">
            <a:avLst/>
          </a:prstGeom>
          <a:noFill/>
          <a:effectLst>
            <a:outerShdw dir="5400000" algn="ctr" rotWithShape="0">
              <a:srgbClr val="000000">
                <a:alpha val="43137"/>
              </a:srgbClr>
            </a:outerShdw>
          </a:effectLst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添 加 标 题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8461034" y="2799743"/>
            <a:ext cx="15696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597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 Just for today I will try to live. through this day only and not tackle my whole life problem at once Just for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57213" y="2764967"/>
            <a:ext cx="342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第二 部分</a:t>
            </a:r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2557213" y="3631368"/>
            <a:ext cx="5900027" cy="774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THIS IS A ART TEMPLATE , THANK YOU WATCHING THIS ONE. THANK YOU WATCHING THIS ONE.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62110"/>
          <a:stretch>
            <a:fillRect/>
          </a:stretch>
        </p:blipFill>
        <p:spPr>
          <a:xfrm>
            <a:off x="5507226" y="2183394"/>
            <a:ext cx="3821406" cy="144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49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1561</Words>
  <Application>Microsoft Office PowerPoint</Application>
  <PresentationFormat>宽屏</PresentationFormat>
  <Paragraphs>103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楷体</vt:lpstr>
      <vt:lpstr>全字库正楷体</vt:lpstr>
      <vt:lpstr>文悦古典明朝体 (非商业使用) W5</vt:lpstr>
      <vt:lpstr>Arial</vt:lpstr>
      <vt:lpstr>Calibri</vt:lpstr>
      <vt:lpstr>Calibri Light</vt:lpstr>
      <vt:lpstr>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2015-05-05T08:02:00Z</dcterms:created>
  <dcterms:modified xsi:type="dcterms:W3CDTF">2021-01-05T00:06:22Z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