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62" r:id="rId6"/>
    <p:sldId id="263" r:id="rId7"/>
    <p:sldId id="261" r:id="rId8"/>
    <p:sldId id="281" r:id="rId9"/>
    <p:sldId id="264" r:id="rId10"/>
    <p:sldId id="269" r:id="rId11"/>
    <p:sldId id="266" r:id="rId12"/>
    <p:sldId id="276" r:id="rId13"/>
    <p:sldId id="265" r:id="rId14"/>
    <p:sldId id="282" r:id="rId15"/>
    <p:sldId id="267" r:id="rId16"/>
    <p:sldId id="268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CFCFC"/>
    <a:srgbClr val="FAFAF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9BF0E-56E5-4587-B18B-BAE1660283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DA73-4452-47AE-851B-1001E7BFD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DA73-4452-47AE-851B-1001E7BFDF9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FA003C-ACE2-4EF7-AF62-71758D32E637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38955" y="6255834"/>
            <a:ext cx="3613936" cy="468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5702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88325" y="2134220"/>
            <a:ext cx="2203675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134220"/>
            <a:ext cx="5589456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92981" y="2134220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790653" y="2134220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911227" y="6311590"/>
            <a:ext cx="6346697" cy="345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27808" y="3115099"/>
            <a:ext cx="2878918" cy="51033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0261"/>
            <a:ext cx="12192000" cy="334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77208 w 12192000"/>
              <a:gd name="connsiteY0" fmla="*/ 1643512 h 6858000"/>
              <a:gd name="connsiteX1" fmla="*/ 3177208 w 12192000"/>
              <a:gd name="connsiteY1" fmla="*/ 5214488 h 6858000"/>
              <a:gd name="connsiteX2" fmla="*/ 9014792 w 12192000"/>
              <a:gd name="connsiteY2" fmla="*/ 5214488 h 6858000"/>
              <a:gd name="connsiteX3" fmla="*/ 9014792 w 12192000"/>
              <a:gd name="connsiteY3" fmla="*/ 164351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77208" y="1643512"/>
                </a:moveTo>
                <a:lnTo>
                  <a:pt x="3177208" y="5214488"/>
                </a:lnTo>
                <a:lnTo>
                  <a:pt x="9014792" y="5214488"/>
                </a:lnTo>
                <a:lnTo>
                  <a:pt x="9014792" y="16435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804567" y="1796262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429036" y="1796262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804567" y="3915547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29036" y="3915547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15981" y="1187117"/>
            <a:ext cx="9160038" cy="4483768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290010"/>
            <a:ext cx="12192000" cy="2277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2380" y="2787604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2"/>
                </a:solidFill>
                <a:cs typeface="+mn-ea"/>
                <a:sym typeface="+mn-lt"/>
              </a:rPr>
              <a:t>多彩清新通用商务模板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163097" y="3615877"/>
            <a:ext cx="7865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Lorem ipsum dolor sit amet, consectetur adipiscing elit. Ut efficitur ipsum vitae tortor accumsan, a</a:t>
            </a:r>
            <a:endParaRPr lang="zh-CN" altLang="en-US" sz="1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18484" y="4086725"/>
            <a:ext cx="128336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197642" y="946484"/>
            <a:ext cx="1780674" cy="513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2105" y="5380508"/>
            <a:ext cx="3096126" cy="513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  <a:cs typeface="+mn-ea"/>
              <a:sym typeface="+mn-lt"/>
            </a:endParaRPr>
          </a:p>
        </p:txBody>
      </p:sp>
      <p:sp useBgFill="1">
        <p:nvSpPr>
          <p:cNvPr id="10" name="文本框 9"/>
          <p:cNvSpPr txBox="1"/>
          <p:nvPr/>
        </p:nvSpPr>
        <p:spPr>
          <a:xfrm>
            <a:off x="4791183" y="5487561"/>
            <a:ext cx="259359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COMPANY NAME</a:t>
            </a:r>
            <a:endParaRPr lang="zh-CN" altLang="en-US"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 useBgFill="1">
        <p:nvSpPr>
          <p:cNvPr id="11" name="文本框 10"/>
          <p:cNvSpPr txBox="1"/>
          <p:nvPr/>
        </p:nvSpPr>
        <p:spPr>
          <a:xfrm>
            <a:off x="5289477" y="821922"/>
            <a:ext cx="1597004" cy="7067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202X</a:t>
            </a:r>
            <a:endParaRPr lang="zh-CN" altLang="en-US" sz="4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74228" y="4449336"/>
            <a:ext cx="1970532" cy="1438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40669" y="4449336"/>
            <a:ext cx="1970532" cy="1438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7109" y="4449336"/>
            <a:ext cx="1970532" cy="1438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3550" y="4449336"/>
            <a:ext cx="1970532" cy="1438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91556" y="4639719"/>
            <a:ext cx="11015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cs typeface="+mn-ea"/>
                <a:sym typeface="+mn-lt"/>
              </a:rPr>
              <a:t>PUBLISHING</a:t>
            </a:r>
          </a:p>
        </p:txBody>
      </p:sp>
      <p:sp>
        <p:nvSpPr>
          <p:cNvPr id="33" name="Subtitle 2"/>
          <p:cNvSpPr txBox="1"/>
          <p:nvPr/>
        </p:nvSpPr>
        <p:spPr>
          <a:xfrm>
            <a:off x="8778866" y="4906644"/>
            <a:ext cx="1922618" cy="5959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1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When selecting a typeface for body text, your primary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66744" y="4639719"/>
            <a:ext cx="110639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cs typeface="+mn-ea"/>
                <a:sym typeface="+mn-lt"/>
              </a:rPr>
              <a:t>MARKETING</a:t>
            </a:r>
          </a:p>
        </p:txBody>
      </p:sp>
      <p:sp>
        <p:nvSpPr>
          <p:cNvPr id="35" name="Subtitle 2"/>
          <p:cNvSpPr txBox="1"/>
          <p:nvPr/>
        </p:nvSpPr>
        <p:spPr>
          <a:xfrm>
            <a:off x="6356458" y="4906644"/>
            <a:ext cx="1922618" cy="5959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1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When selecting a typeface for body text, your primary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8831" y="4639719"/>
            <a:ext cx="49244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cs typeface="+mn-ea"/>
                <a:sym typeface="+mn-lt"/>
              </a:rPr>
              <a:t>ADS</a:t>
            </a:r>
          </a:p>
        </p:txBody>
      </p:sp>
      <p:sp>
        <p:nvSpPr>
          <p:cNvPr id="37" name="Subtitle 2"/>
          <p:cNvSpPr txBox="1"/>
          <p:nvPr/>
        </p:nvSpPr>
        <p:spPr>
          <a:xfrm>
            <a:off x="3921570" y="4906644"/>
            <a:ext cx="1922618" cy="5959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1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When selecting a typeface for body text, your primary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003" y="4639719"/>
            <a:ext cx="65928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cs typeface="+mn-ea"/>
                <a:sym typeface="+mn-lt"/>
              </a:rPr>
              <a:t>VIDEO</a:t>
            </a:r>
          </a:p>
        </p:txBody>
      </p:sp>
      <p:sp>
        <p:nvSpPr>
          <p:cNvPr id="39" name="Subtitle 2"/>
          <p:cNvSpPr txBox="1"/>
          <p:nvPr/>
        </p:nvSpPr>
        <p:spPr>
          <a:xfrm>
            <a:off x="1499162" y="4906644"/>
            <a:ext cx="1922618" cy="5959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1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When selecting a typeface for body text, your primary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2324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r="24574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r="30338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5" r="29295"/>
          <a:stretch>
            <a:fillRect/>
          </a:stretch>
        </p:blipFill>
        <p:spPr/>
      </p:pic>
      <p:grpSp>
        <p:nvGrpSpPr>
          <p:cNvPr id="21" name="组合 20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2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ubtitle 2"/>
          <p:cNvSpPr txBox="1"/>
          <p:nvPr/>
        </p:nvSpPr>
        <p:spPr>
          <a:xfrm>
            <a:off x="3870544" y="3964703"/>
            <a:ext cx="1896814" cy="8557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61121" y="3617288"/>
            <a:ext cx="88825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SUPPORT</a:t>
            </a:r>
          </a:p>
        </p:txBody>
      </p:sp>
      <p:sp>
        <p:nvSpPr>
          <p:cNvPr id="77" name="Subtitle 2"/>
          <p:cNvSpPr txBox="1"/>
          <p:nvPr/>
        </p:nvSpPr>
        <p:spPr>
          <a:xfrm>
            <a:off x="6432552" y="3948268"/>
            <a:ext cx="1896814" cy="8557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54130" y="3600853"/>
            <a:ext cx="96731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CHAT 24/7</a:t>
            </a:r>
          </a:p>
        </p:txBody>
      </p:sp>
      <p:sp>
        <p:nvSpPr>
          <p:cNvPr id="79" name="Subtitle 2"/>
          <p:cNvSpPr txBox="1"/>
          <p:nvPr/>
        </p:nvSpPr>
        <p:spPr>
          <a:xfrm>
            <a:off x="1188804" y="3948268"/>
            <a:ext cx="1896814" cy="8557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06475" y="3600853"/>
            <a:ext cx="66556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HOME</a:t>
            </a:r>
          </a:p>
        </p:txBody>
      </p:sp>
      <p:sp>
        <p:nvSpPr>
          <p:cNvPr id="81" name="Shape 2525"/>
          <p:cNvSpPr/>
          <p:nvPr/>
        </p:nvSpPr>
        <p:spPr>
          <a:xfrm>
            <a:off x="1889520" y="2585212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2" name="Shape 2547"/>
          <p:cNvSpPr/>
          <p:nvPr/>
        </p:nvSpPr>
        <p:spPr>
          <a:xfrm>
            <a:off x="4547571" y="2600707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3" name="Shape 2554"/>
          <p:cNvSpPr/>
          <p:nvPr/>
        </p:nvSpPr>
        <p:spPr>
          <a:xfrm>
            <a:off x="7133131" y="2610441"/>
            <a:ext cx="495655" cy="45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4" name="Shape 2587"/>
          <p:cNvSpPr/>
          <p:nvPr/>
        </p:nvSpPr>
        <p:spPr>
          <a:xfrm>
            <a:off x="9821266" y="2643492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Subtitle 2"/>
          <p:cNvSpPr txBox="1"/>
          <p:nvPr/>
        </p:nvSpPr>
        <p:spPr>
          <a:xfrm>
            <a:off x="9122179" y="3948268"/>
            <a:ext cx="1896814" cy="85578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592654" y="3600853"/>
            <a:ext cx="85472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MAILING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113759" y="2600707"/>
            <a:ext cx="0" cy="20955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749042" y="2600707"/>
            <a:ext cx="0" cy="20955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476664" y="2600707"/>
            <a:ext cx="0" cy="20955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51940" y="2306169"/>
            <a:ext cx="1084731" cy="10847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38593" y="2306169"/>
            <a:ext cx="1084731" cy="108473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313" y="2306169"/>
            <a:ext cx="1084731" cy="10847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94845" y="2306169"/>
            <a:ext cx="1084731" cy="10847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30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33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Phone6_mockup_front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91" y="1964195"/>
            <a:ext cx="4761123" cy="7447270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1395190" y="4846550"/>
            <a:ext cx="2531870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3975" y="4544294"/>
            <a:ext cx="1083951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TAKE PICTURES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8178048" y="4846550"/>
            <a:ext cx="256392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8856" y="4544294"/>
            <a:ext cx="103425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LIVE CHAT 365</a:t>
            </a:r>
          </a:p>
        </p:txBody>
      </p:sp>
      <p:sp>
        <p:nvSpPr>
          <p:cNvPr id="16" name="Subtitle 2"/>
          <p:cNvSpPr txBox="1"/>
          <p:nvPr/>
        </p:nvSpPr>
        <p:spPr>
          <a:xfrm>
            <a:off x="1424200" y="2336728"/>
            <a:ext cx="2531870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2985" y="2034472"/>
            <a:ext cx="139172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COMPUTER REPAIRS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8207058" y="2341059"/>
            <a:ext cx="256392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7592" y="2038803"/>
            <a:ext cx="118654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PRODUCE MUSIC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424200" y="3572317"/>
            <a:ext cx="2531870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2985" y="3270061"/>
            <a:ext cx="152798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CUSTOMIZE YOUR ADS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8207058" y="3572317"/>
            <a:ext cx="256392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4932" y="3270061"/>
            <a:ext cx="145584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OFFER 24/7 SUPPORT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0826885" y="4610100"/>
            <a:ext cx="513547" cy="513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0826885" y="2104743"/>
            <a:ext cx="513547" cy="513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26885" y="3348930"/>
            <a:ext cx="513547" cy="513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57250" y="4610100"/>
            <a:ext cx="513547" cy="5136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57250" y="2104743"/>
            <a:ext cx="513547" cy="513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Shape 2645"/>
          <p:cNvSpPr/>
          <p:nvPr/>
        </p:nvSpPr>
        <p:spPr>
          <a:xfrm>
            <a:off x="982616" y="225815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57250" y="3348930"/>
            <a:ext cx="513547" cy="51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Shape 2550"/>
          <p:cNvSpPr/>
          <p:nvPr/>
        </p:nvSpPr>
        <p:spPr>
          <a:xfrm>
            <a:off x="980998" y="3466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Shape 2554"/>
          <p:cNvSpPr/>
          <p:nvPr/>
        </p:nvSpPr>
        <p:spPr>
          <a:xfrm>
            <a:off x="10956945" y="4729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Shape 2562"/>
          <p:cNvSpPr/>
          <p:nvPr/>
        </p:nvSpPr>
        <p:spPr>
          <a:xfrm>
            <a:off x="985299" y="472918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10934389" y="223121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10941940" y="3479524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r="44694"/>
          <a:stretch>
            <a:fillRect/>
          </a:stretch>
        </p:blipFill>
        <p:spPr/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88" y="2270853"/>
            <a:ext cx="4062942" cy="1805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4529" y="2270853"/>
            <a:ext cx="4062942" cy="1805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27471" y="2270853"/>
            <a:ext cx="4062942" cy="1805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7884" y="2954142"/>
            <a:ext cx="16307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700" b="1">
                <a:solidFill>
                  <a:srgbClr val="FFFFFF"/>
                </a:solidFill>
                <a:cs typeface="+mn-ea"/>
                <a:sym typeface="+mn-lt"/>
              </a:rPr>
              <a:t>LIVE CHAT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2688" y="4357945"/>
            <a:ext cx="3187214" cy="88022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 defTabSz="91440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cs typeface="+mn-ea"/>
                <a:sym typeface="+mn-lt"/>
              </a:rPr>
              <a:t>Over the course of the last decade, however, we seem to have reached a general agreement that creativity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6900" y="4357945"/>
            <a:ext cx="3187214" cy="88022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 defTabSz="91440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cs typeface="+mn-ea"/>
                <a:sym typeface="+mn-lt"/>
              </a:rPr>
              <a:t>Over the course of the last decade, however, we seem to have reached a general agreement that creativity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5166" y="4357945"/>
            <a:ext cx="3187214" cy="88022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 defTabSz="91440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cs typeface="+mn-ea"/>
                <a:sym typeface="+mn-lt"/>
              </a:rPr>
              <a:t>Over the course of the last decade, however, we seem to have reached a general agreement that creativity</a:t>
            </a:r>
          </a:p>
        </p:txBody>
      </p:sp>
      <p:sp>
        <p:nvSpPr>
          <p:cNvPr id="49" name="Shape 2554"/>
          <p:cNvSpPr/>
          <p:nvPr/>
        </p:nvSpPr>
        <p:spPr>
          <a:xfrm>
            <a:off x="8470520" y="2919235"/>
            <a:ext cx="594316" cy="540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1" name="Shape 2577"/>
          <p:cNvSpPr/>
          <p:nvPr/>
        </p:nvSpPr>
        <p:spPr>
          <a:xfrm>
            <a:off x="4694215" y="2937761"/>
            <a:ext cx="540288" cy="59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Shape 2550"/>
          <p:cNvSpPr/>
          <p:nvPr/>
        </p:nvSpPr>
        <p:spPr>
          <a:xfrm>
            <a:off x="584607" y="2887816"/>
            <a:ext cx="594316" cy="59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0618" y="2954142"/>
            <a:ext cx="15007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700" b="1">
                <a:solidFill>
                  <a:srgbClr val="FFFFFF"/>
                </a:solidFill>
                <a:cs typeface="+mn-ea"/>
                <a:sym typeface="+mn-lt"/>
              </a:rPr>
              <a:t>WRITING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77040" y="2954142"/>
            <a:ext cx="11528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700" b="1">
                <a:solidFill>
                  <a:srgbClr val="FFFFFF"/>
                </a:solidFill>
                <a:cs typeface="+mn-ea"/>
                <a:sym typeface="+mn-lt"/>
              </a:rPr>
              <a:t>MUSIC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4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6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180" y="2239297"/>
            <a:ext cx="7875639" cy="2379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2561" y="31532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103084" y="3710469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tortor accumsan, a pulvinar lorem lacinia. </a:t>
            </a:r>
          </a:p>
        </p:txBody>
      </p:sp>
      <p:sp>
        <p:nvSpPr>
          <p:cNvPr id="2" name="矩形 1"/>
          <p:cNvSpPr/>
          <p:nvPr/>
        </p:nvSpPr>
        <p:spPr>
          <a:xfrm>
            <a:off x="5488236" y="2587457"/>
            <a:ext cx="1215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PART 03</a:t>
            </a:r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42552" y="3088878"/>
            <a:ext cx="50689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btitle 2"/>
          <p:cNvSpPr txBox="1"/>
          <p:nvPr/>
        </p:nvSpPr>
        <p:spPr>
          <a:xfrm>
            <a:off x="4968210" y="5249961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72680" y="395043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2110" y="4757016"/>
            <a:ext cx="1016625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SEO ANALYSIS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023517" y="5112933"/>
            <a:ext cx="18957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/>
          <p:cNvSpPr txBox="1"/>
          <p:nvPr/>
        </p:nvSpPr>
        <p:spPr>
          <a:xfrm>
            <a:off x="1379168" y="5249961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83639" y="395043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4906" y="4757016"/>
            <a:ext cx="1192954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GRAPHIC DESIGN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434475" y="5112933"/>
            <a:ext cx="1895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btitle 2"/>
          <p:cNvSpPr txBox="1"/>
          <p:nvPr/>
        </p:nvSpPr>
        <p:spPr>
          <a:xfrm>
            <a:off x="8557251" y="5249961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61722" y="395043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2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90577" y="4757016"/>
            <a:ext cx="777777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EMAILING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612558" y="5112933"/>
            <a:ext cx="1895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/>
          <p:nvPr/>
        </p:nvSpPr>
        <p:spPr>
          <a:xfrm>
            <a:off x="4968210" y="3088893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2680" y="1789365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35811" y="2595948"/>
            <a:ext cx="909223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MARKETING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23517" y="2951865"/>
            <a:ext cx="18957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btitle 2"/>
          <p:cNvSpPr txBox="1"/>
          <p:nvPr/>
        </p:nvSpPr>
        <p:spPr>
          <a:xfrm>
            <a:off x="1379168" y="3088893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83639" y="1789365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01272" y="2595948"/>
            <a:ext cx="800219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RESEARCH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434475" y="2951865"/>
            <a:ext cx="1895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ubtitle 2"/>
          <p:cNvSpPr txBox="1"/>
          <p:nvPr/>
        </p:nvSpPr>
        <p:spPr>
          <a:xfrm>
            <a:off x="8557251" y="3088893"/>
            <a:ext cx="2300185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261722" y="1789365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5000" b="1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264928" y="2595948"/>
            <a:ext cx="829073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999999"/>
                </a:solidFill>
                <a:cs typeface="+mn-ea"/>
                <a:sym typeface="+mn-lt"/>
              </a:rPr>
              <a:t>BRANDING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9612558" y="2951865"/>
            <a:ext cx="18957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35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54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 advTm="1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Hexagon 59"/>
          <p:cNvSpPr/>
          <p:nvPr/>
        </p:nvSpPr>
        <p:spPr>
          <a:xfrm rot="5400000">
            <a:off x="8626692" y="2169181"/>
            <a:ext cx="2109160" cy="181824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Hexagon 60"/>
          <p:cNvSpPr/>
          <p:nvPr/>
        </p:nvSpPr>
        <p:spPr>
          <a:xfrm rot="5400000">
            <a:off x="6245778" y="2169181"/>
            <a:ext cx="2109160" cy="1818242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Hexagon 61"/>
          <p:cNvSpPr/>
          <p:nvPr/>
        </p:nvSpPr>
        <p:spPr>
          <a:xfrm rot="5400000">
            <a:off x="3864864" y="2169181"/>
            <a:ext cx="2109160" cy="181824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1483950" y="2169181"/>
            <a:ext cx="2109160" cy="181824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Shape 2641"/>
          <p:cNvSpPr/>
          <p:nvPr/>
        </p:nvSpPr>
        <p:spPr>
          <a:xfrm>
            <a:off x="2213497" y="2871464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5" name="Shape 2688"/>
          <p:cNvSpPr/>
          <p:nvPr/>
        </p:nvSpPr>
        <p:spPr>
          <a:xfrm>
            <a:off x="4594412" y="2753270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Shape 2783"/>
          <p:cNvSpPr/>
          <p:nvPr/>
        </p:nvSpPr>
        <p:spPr>
          <a:xfrm>
            <a:off x="6975326" y="2797593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Shape 2787"/>
          <p:cNvSpPr/>
          <p:nvPr/>
        </p:nvSpPr>
        <p:spPr>
          <a:xfrm>
            <a:off x="9356441" y="2753240"/>
            <a:ext cx="649661" cy="650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20903" y="4340694"/>
            <a:ext cx="119981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ADVERTISING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74505" y="4324258"/>
            <a:ext cx="85170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LAYOUTS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11061" y="4324258"/>
            <a:ext cx="65928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VIDEO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92908" y="4324258"/>
            <a:ext cx="80996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LAUNCH</a:t>
            </a:r>
          </a:p>
        </p:txBody>
      </p:sp>
      <p:sp>
        <p:nvSpPr>
          <p:cNvPr id="72" name="Subtitle 2"/>
          <p:cNvSpPr txBox="1"/>
          <p:nvPr/>
        </p:nvSpPr>
        <p:spPr>
          <a:xfrm>
            <a:off x="8591321" y="4669240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73" name="Subtitle 2"/>
          <p:cNvSpPr txBox="1"/>
          <p:nvPr/>
        </p:nvSpPr>
        <p:spPr>
          <a:xfrm>
            <a:off x="6210498" y="4669240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74" name="Subtitle 2"/>
          <p:cNvSpPr txBox="1"/>
          <p:nvPr/>
        </p:nvSpPr>
        <p:spPr>
          <a:xfrm>
            <a:off x="3829675" y="4669240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75" name="Subtitle 2"/>
          <p:cNvSpPr txBox="1"/>
          <p:nvPr/>
        </p:nvSpPr>
        <p:spPr>
          <a:xfrm>
            <a:off x="1448852" y="4669240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2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>
            <a:spLocks noChangeAspect="1"/>
          </p:cNvSpPr>
          <p:nvPr/>
        </p:nvSpPr>
        <p:spPr>
          <a:xfrm rot="5400000">
            <a:off x="8019349" y="2003321"/>
            <a:ext cx="2267597" cy="22675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5400000">
            <a:off x="4959148" y="2003321"/>
            <a:ext cx="2267597" cy="22675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rot="5400000">
            <a:off x="1898946" y="2003321"/>
            <a:ext cx="2267597" cy="22675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5400000">
            <a:off x="8147308" y="2132037"/>
            <a:ext cx="2011680" cy="2011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5400000">
            <a:off x="5087106" y="2132037"/>
            <a:ext cx="2011680" cy="2011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5400000">
            <a:off x="2026904" y="2132037"/>
            <a:ext cx="2011680" cy="2011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Shape 2641"/>
          <p:cNvSpPr/>
          <p:nvPr/>
        </p:nvSpPr>
        <p:spPr>
          <a:xfrm>
            <a:off x="2710766" y="2938371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5" name="Shape 2688"/>
          <p:cNvSpPr/>
          <p:nvPr/>
        </p:nvSpPr>
        <p:spPr>
          <a:xfrm>
            <a:off x="5770968" y="2820178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Shape 2783"/>
          <p:cNvSpPr/>
          <p:nvPr/>
        </p:nvSpPr>
        <p:spPr>
          <a:xfrm>
            <a:off x="8831170" y="2864500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64311" y="4527501"/>
            <a:ext cx="126611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ENGAGEMENT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12743" y="4511065"/>
            <a:ext cx="68691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REACH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46432" y="4511065"/>
            <a:ext cx="118308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>
                <a:solidFill>
                  <a:srgbClr val="494949"/>
                </a:solidFill>
                <a:cs typeface="+mn-ea"/>
                <a:sym typeface="+mn-lt"/>
              </a:rPr>
              <a:t>ACQUISITION</a:t>
            </a:r>
          </a:p>
        </p:txBody>
      </p:sp>
      <p:sp>
        <p:nvSpPr>
          <p:cNvPr id="73" name="Subtitle 2"/>
          <p:cNvSpPr txBox="1"/>
          <p:nvPr/>
        </p:nvSpPr>
        <p:spPr>
          <a:xfrm>
            <a:off x="8066342" y="4856047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74" name="Subtitle 2"/>
          <p:cNvSpPr txBox="1"/>
          <p:nvPr/>
        </p:nvSpPr>
        <p:spPr>
          <a:xfrm>
            <a:off x="5006231" y="4856047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75" name="Subtitle 2"/>
          <p:cNvSpPr txBox="1"/>
          <p:nvPr/>
        </p:nvSpPr>
        <p:spPr>
          <a:xfrm>
            <a:off x="1946120" y="4856047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</p:spTree>
  </p:cSld>
  <p:clrMapOvr>
    <a:masterClrMapping/>
  </p:clrMapOvr>
  <p:transition spd="slow"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582110" y="4929966"/>
            <a:ext cx="1016625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SEO ANALYSIS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023517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4906" y="4929966"/>
            <a:ext cx="1192954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GRAPHIC DESIGN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434475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400382" y="4929966"/>
            <a:ext cx="558165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VIDEO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612558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98142" y="2679690"/>
            <a:ext cx="984565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ADVERTISING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23517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01272" y="2679690"/>
            <a:ext cx="800219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RESEARCH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434475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264928" y="2679690"/>
            <a:ext cx="829073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914400">
              <a:lnSpc>
                <a:spcPts val="1340"/>
              </a:lnSpc>
            </a:pPr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BRANDING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9612558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/>
          <p:cNvSpPr txBox="1"/>
          <p:nvPr/>
        </p:nvSpPr>
        <p:spPr>
          <a:xfrm>
            <a:off x="8617666" y="312790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59" name="Subtitle 2"/>
          <p:cNvSpPr txBox="1"/>
          <p:nvPr/>
        </p:nvSpPr>
        <p:spPr>
          <a:xfrm>
            <a:off x="1446074" y="312790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5023050" y="312790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63" name="Subtitle 2"/>
          <p:cNvSpPr txBox="1"/>
          <p:nvPr/>
        </p:nvSpPr>
        <p:spPr>
          <a:xfrm>
            <a:off x="1446074" y="541135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64" name="Subtitle 2"/>
          <p:cNvSpPr txBox="1"/>
          <p:nvPr/>
        </p:nvSpPr>
        <p:spPr>
          <a:xfrm>
            <a:off x="5023050" y="541135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sp>
        <p:nvSpPr>
          <p:cNvPr id="85" name="Oval 84"/>
          <p:cNvSpPr/>
          <p:nvPr/>
        </p:nvSpPr>
        <p:spPr>
          <a:xfrm>
            <a:off x="9300675" y="1778349"/>
            <a:ext cx="741178" cy="7411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129656" y="1778349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742648" y="1778349"/>
            <a:ext cx="741178" cy="741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300675" y="4052163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129656" y="4052163"/>
            <a:ext cx="741178" cy="7411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742648" y="4052163"/>
            <a:ext cx="741178" cy="7411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8" name="Shape 2588"/>
          <p:cNvSpPr/>
          <p:nvPr/>
        </p:nvSpPr>
        <p:spPr>
          <a:xfrm>
            <a:off x="2335494" y="4262004"/>
            <a:ext cx="351804" cy="31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9" name="Shape 2641"/>
          <p:cNvSpPr/>
          <p:nvPr/>
        </p:nvSpPr>
        <p:spPr>
          <a:xfrm>
            <a:off x="9503159" y="4301609"/>
            <a:ext cx="354725" cy="225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0" name="Shape 2688"/>
          <p:cNvSpPr/>
          <p:nvPr/>
        </p:nvSpPr>
        <p:spPr>
          <a:xfrm>
            <a:off x="5967487" y="20022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1" name="Shape 2571"/>
          <p:cNvSpPr/>
          <p:nvPr/>
        </p:nvSpPr>
        <p:spPr>
          <a:xfrm>
            <a:off x="2345172" y="2000819"/>
            <a:ext cx="345875" cy="34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2" name="Shape 2633"/>
          <p:cNvSpPr/>
          <p:nvPr/>
        </p:nvSpPr>
        <p:spPr>
          <a:xfrm>
            <a:off x="9539800" y="203214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3" name="Shape 2785"/>
          <p:cNvSpPr/>
          <p:nvPr/>
        </p:nvSpPr>
        <p:spPr>
          <a:xfrm>
            <a:off x="5990064" y="4307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4" name="Subtitle 2"/>
          <p:cNvSpPr txBox="1"/>
          <p:nvPr/>
        </p:nvSpPr>
        <p:spPr>
          <a:xfrm>
            <a:off x="8617666" y="5411358"/>
            <a:ext cx="2179356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38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47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 advTm="1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180" y="2239297"/>
            <a:ext cx="7875639" cy="2379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2561" y="31532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103084" y="3710469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tortor accumsan, a pulvinar lorem lacinia. </a:t>
            </a:r>
          </a:p>
        </p:txBody>
      </p:sp>
      <p:sp>
        <p:nvSpPr>
          <p:cNvPr id="2" name="矩形 1"/>
          <p:cNvSpPr/>
          <p:nvPr/>
        </p:nvSpPr>
        <p:spPr>
          <a:xfrm>
            <a:off x="5488236" y="2587457"/>
            <a:ext cx="1215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PART 04</a:t>
            </a:r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42552" y="3088878"/>
            <a:ext cx="50689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42591" y="-249444"/>
            <a:ext cx="6506818" cy="3140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78170" y="3737434"/>
            <a:ext cx="696035" cy="6960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1593" y="37121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891593" y="4058690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</a:t>
            </a:r>
            <a:r>
              <a:rPr kumimoji="0" lang="en-US" altLang="zh-CN" sz="10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80438" y="966996"/>
            <a:ext cx="2231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91033" y="844166"/>
            <a:ext cx="100993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1564537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78170" y="5002141"/>
            <a:ext cx="696035" cy="6960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1593" y="497680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891593" y="5323397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</a:t>
            </a:r>
            <a:r>
              <a:rPr kumimoji="0" lang="en-US" altLang="zh-CN" sz="10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65192" y="3737434"/>
            <a:ext cx="696035" cy="6960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78615" y="37121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1" name="矩形 2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778615" y="4058690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</a:t>
            </a:r>
            <a:r>
              <a:rPr kumimoji="0" lang="en-US" altLang="zh-CN" sz="10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965192" y="5002141"/>
            <a:ext cx="696035" cy="6960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78615" y="497680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6" name="矩形 2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778615" y="5323397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</a:t>
            </a:r>
            <a:r>
              <a:rPr kumimoji="0" lang="en-US" altLang="zh-CN" sz="10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/>
          <p:nvPr/>
        </p:nvSpPr>
        <p:spPr>
          <a:xfrm>
            <a:off x="4573455" y="4005333"/>
            <a:ext cx="304509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8688" y="3739987"/>
            <a:ext cx="60317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200" b="1">
                <a:solidFill>
                  <a:srgbClr val="494949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8186080" y="4005333"/>
            <a:ext cx="304509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14537" y="3739987"/>
            <a:ext cx="60317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200" b="1">
                <a:solidFill>
                  <a:srgbClr val="494949"/>
                </a:solidFill>
                <a:cs typeface="+mn-ea"/>
                <a:sym typeface="+mn-lt"/>
              </a:rPr>
              <a:t>STEP 3</a:t>
            </a:r>
          </a:p>
        </p:txBody>
      </p:sp>
      <p:sp>
        <p:nvSpPr>
          <p:cNvPr id="33" name="Subtitle 2"/>
          <p:cNvSpPr txBox="1"/>
          <p:nvPr/>
        </p:nvSpPr>
        <p:spPr>
          <a:xfrm>
            <a:off x="1058651" y="4005333"/>
            <a:ext cx="304509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4417" y="3739987"/>
            <a:ext cx="60317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200" b="1">
                <a:solidFill>
                  <a:srgbClr val="494949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35" name="Shape 2525"/>
          <p:cNvSpPr/>
          <p:nvPr/>
        </p:nvSpPr>
        <p:spPr>
          <a:xfrm>
            <a:off x="2161447" y="2433956"/>
            <a:ext cx="881952" cy="8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Shape 2547"/>
          <p:cNvSpPr/>
          <p:nvPr/>
        </p:nvSpPr>
        <p:spPr>
          <a:xfrm>
            <a:off x="5661959" y="2433016"/>
            <a:ext cx="881952" cy="8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Shape 2554"/>
          <p:cNvSpPr/>
          <p:nvPr/>
        </p:nvSpPr>
        <p:spPr>
          <a:xfrm>
            <a:off x="9278686" y="2476743"/>
            <a:ext cx="881952" cy="8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23861" y="2709747"/>
            <a:ext cx="774875" cy="38381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832033" y="2709747"/>
            <a:ext cx="774875" cy="38381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19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2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05274" y="2026043"/>
            <a:ext cx="3367437" cy="336831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68755" y="2781409"/>
            <a:ext cx="2014816" cy="2014816"/>
          </a:xfrm>
          <a:custGeom>
            <a:avLst/>
            <a:gdLst>
              <a:gd name="connsiteX0" fmla="*/ 0 w 3208463"/>
              <a:gd name="connsiteY0" fmla="*/ 1604232 h 3208463"/>
              <a:gd name="connsiteX1" fmla="*/ 1604232 w 3208463"/>
              <a:gd name="connsiteY1" fmla="*/ 0 h 3208463"/>
              <a:gd name="connsiteX2" fmla="*/ 3208464 w 3208463"/>
              <a:gd name="connsiteY2" fmla="*/ 1604232 h 3208463"/>
              <a:gd name="connsiteX3" fmla="*/ 1604232 w 3208463"/>
              <a:gd name="connsiteY3" fmla="*/ 3208464 h 3208463"/>
              <a:gd name="connsiteX4" fmla="*/ 0 w 3208463"/>
              <a:gd name="connsiteY4" fmla="*/ 1604232 h 3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463" h="3208463">
                <a:moveTo>
                  <a:pt x="0" y="1604232"/>
                </a:moveTo>
                <a:cubicBezTo>
                  <a:pt x="0" y="718239"/>
                  <a:pt x="718239" y="0"/>
                  <a:pt x="1604232" y="0"/>
                </a:cubicBezTo>
                <a:cubicBezTo>
                  <a:pt x="2490225" y="0"/>
                  <a:pt x="3208464" y="718239"/>
                  <a:pt x="3208464" y="1604232"/>
                </a:cubicBezTo>
                <a:cubicBezTo>
                  <a:pt x="3208464" y="2490225"/>
                  <a:pt x="2490225" y="3208464"/>
                  <a:pt x="1604232" y="3208464"/>
                </a:cubicBezTo>
                <a:cubicBezTo>
                  <a:pt x="718239" y="3208464"/>
                  <a:pt x="0" y="2490225"/>
                  <a:pt x="0" y="16042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255" tIns="255255" rIns="255255" bIns="25525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114682" y="1597698"/>
            <a:ext cx="1122962" cy="1122962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FFFFFF"/>
                </a:solidFill>
                <a:cs typeface="+mn-ea"/>
                <a:sym typeface="+mn-lt"/>
              </a:rPr>
              <a:t>SUPPLIER</a:t>
            </a:r>
          </a:p>
        </p:txBody>
      </p:sp>
      <p:sp>
        <p:nvSpPr>
          <p:cNvPr id="8" name="Freeform 7"/>
          <p:cNvSpPr/>
          <p:nvPr/>
        </p:nvSpPr>
        <p:spPr>
          <a:xfrm>
            <a:off x="9734807" y="2774788"/>
            <a:ext cx="1122962" cy="1122962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FFFFFF"/>
                </a:solidFill>
                <a:cs typeface="+mn-ea"/>
                <a:sym typeface="+mn-lt"/>
              </a:rPr>
              <a:t>FACTORY</a:t>
            </a:r>
          </a:p>
        </p:txBody>
      </p:sp>
      <p:sp>
        <p:nvSpPr>
          <p:cNvPr id="9" name="Freeform 8"/>
          <p:cNvSpPr/>
          <p:nvPr/>
        </p:nvSpPr>
        <p:spPr>
          <a:xfrm>
            <a:off x="9115974" y="4679361"/>
            <a:ext cx="1122962" cy="1122962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FFFFFF"/>
                </a:solidFill>
                <a:cs typeface="+mn-ea"/>
                <a:sym typeface="+mn-lt"/>
              </a:rPr>
              <a:t>REVISED</a:t>
            </a:r>
          </a:p>
        </p:txBody>
      </p:sp>
      <p:sp>
        <p:nvSpPr>
          <p:cNvPr id="10" name="Freeform 9"/>
          <p:cNvSpPr/>
          <p:nvPr/>
        </p:nvSpPr>
        <p:spPr>
          <a:xfrm>
            <a:off x="7113389" y="4679361"/>
            <a:ext cx="1122962" cy="1122962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FFFFFF"/>
                </a:solidFill>
                <a:cs typeface="+mn-ea"/>
                <a:sym typeface="+mn-lt"/>
              </a:rPr>
              <a:t>EVALUATE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6494556" y="2774788"/>
            <a:ext cx="1122962" cy="1122962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FFFFFF"/>
                </a:solidFill>
                <a:cs typeface="+mn-ea"/>
                <a:sym typeface="+mn-lt"/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8394" y="3317114"/>
            <a:ext cx="1237838" cy="1117294"/>
          </a:xfrm>
          <a:prstGeom prst="rect">
            <a:avLst/>
          </a:prstGeom>
          <a:noFill/>
        </p:spPr>
        <p:txBody>
          <a:bodyPr wrap="none" lIns="91440" tIns="274320" rIns="91440" bIns="182880" rtlCol="0">
            <a:spAutoFit/>
          </a:bodyPr>
          <a:lstStyle/>
          <a:p>
            <a:pPr algn="ctr" defTabSz="914400">
              <a:lnSpc>
                <a:spcPts val="1615"/>
              </a:lnSpc>
              <a:spcAft>
                <a:spcPts val="1600"/>
              </a:spcAft>
            </a:pPr>
            <a:r>
              <a:rPr lang="en-US" sz="2700" b="1">
                <a:solidFill>
                  <a:srgbClr val="FFFFFF"/>
                </a:solidFill>
                <a:cs typeface="+mn-ea"/>
                <a:sym typeface="+mn-lt"/>
              </a:rPr>
              <a:t>SUPPLY</a:t>
            </a:r>
          </a:p>
          <a:p>
            <a:pPr algn="ctr" defTabSz="914400">
              <a:lnSpc>
                <a:spcPts val="1615"/>
              </a:lnSpc>
              <a:spcAft>
                <a:spcPts val="1600"/>
              </a:spcAft>
            </a:pPr>
            <a:r>
              <a:rPr lang="en-US" sz="2700" b="1">
                <a:solidFill>
                  <a:srgbClr val="FFFFFF"/>
                </a:solidFill>
                <a:cs typeface="+mn-ea"/>
                <a:sym typeface="+mn-lt"/>
              </a:rPr>
              <a:t>CHAIN</a:t>
            </a:r>
          </a:p>
        </p:txBody>
      </p:sp>
      <p:sp>
        <p:nvSpPr>
          <p:cNvPr id="13" name="Subtitle 2"/>
          <p:cNvSpPr txBox="1"/>
          <p:nvPr/>
        </p:nvSpPr>
        <p:spPr>
          <a:xfrm>
            <a:off x="1614215" y="3833420"/>
            <a:ext cx="4214068" cy="3461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5302" y="3631524"/>
            <a:ext cx="120417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1620922" y="2159956"/>
            <a:ext cx="4214068" cy="3461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9708" y="1958059"/>
            <a:ext cx="120417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7" name="Subtitle 2"/>
          <p:cNvSpPr txBox="1"/>
          <p:nvPr/>
        </p:nvSpPr>
        <p:spPr>
          <a:xfrm>
            <a:off x="1611783" y="4669229"/>
            <a:ext cx="4214068" cy="3461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2870" y="4467333"/>
            <a:ext cx="120417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1620922" y="2995765"/>
            <a:ext cx="4214068" cy="3461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9708" y="2793868"/>
            <a:ext cx="120417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1611783" y="5505038"/>
            <a:ext cx="4214068" cy="3461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4021" y="5303142"/>
            <a:ext cx="1204176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053973" y="4455216"/>
            <a:ext cx="513547" cy="513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053973" y="5303954"/>
            <a:ext cx="513547" cy="513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053973" y="3619273"/>
            <a:ext cx="513547" cy="5136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053973" y="1950274"/>
            <a:ext cx="513547" cy="513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1179339" y="2103689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053973" y="2794680"/>
            <a:ext cx="513547" cy="51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Shape 2550"/>
          <p:cNvSpPr/>
          <p:nvPr/>
        </p:nvSpPr>
        <p:spPr>
          <a:xfrm>
            <a:off x="1177721" y="29118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Shape 2562"/>
          <p:cNvSpPr/>
          <p:nvPr/>
        </p:nvSpPr>
        <p:spPr>
          <a:xfrm>
            <a:off x="1182022" y="3738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1161477" y="458169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1169029" y="543454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40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42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8715062" y="1930798"/>
            <a:ext cx="1793184" cy="2143678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914400"/>
            <a:endParaRPr lang="en-US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8355669" y="3737694"/>
            <a:ext cx="2158253" cy="1784191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914400"/>
            <a:endParaRPr lang="en-US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931338" y="1934582"/>
            <a:ext cx="2133662" cy="1803112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914400"/>
            <a:endParaRPr lang="en-US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6931338" y="3372530"/>
            <a:ext cx="1783726" cy="2143678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914400"/>
            <a:endParaRPr lang="en-US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67" y="2059235"/>
            <a:ext cx="437874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7550" y="1789365"/>
            <a:ext cx="8918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350" b="1">
                <a:solidFill>
                  <a:srgbClr val="494949"/>
                </a:solidFill>
                <a:cs typeface="+mn-ea"/>
                <a:sym typeface="+mn-lt"/>
              </a:rPr>
              <a:t>Awesome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7550" y="5175778"/>
            <a:ext cx="438647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831" y="4905908"/>
            <a:ext cx="7633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350" b="1">
                <a:solidFill>
                  <a:srgbClr val="494949"/>
                </a:solidFill>
                <a:cs typeface="+mn-ea"/>
                <a:sym typeface="+mn-lt"/>
              </a:rPr>
              <a:t>Animals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3267" y="3106009"/>
            <a:ext cx="437874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7550" y="2836138"/>
            <a:ext cx="11955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350" b="1">
                <a:solidFill>
                  <a:srgbClr val="494949"/>
                </a:solidFill>
                <a:cs typeface="+mn-ea"/>
                <a:sym typeface="+mn-lt"/>
              </a:rPr>
              <a:t>Great Pictures</a:t>
            </a:r>
          </a:p>
        </p:txBody>
      </p:sp>
      <p:sp>
        <p:nvSpPr>
          <p:cNvPr id="15" name="Shape 2547"/>
          <p:cNvSpPr/>
          <p:nvPr/>
        </p:nvSpPr>
        <p:spPr>
          <a:xfrm>
            <a:off x="1162397" y="18765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Shape 2588"/>
          <p:cNvSpPr/>
          <p:nvPr/>
        </p:nvSpPr>
        <p:spPr>
          <a:xfrm>
            <a:off x="1147316" y="292962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7550" y="4154577"/>
            <a:ext cx="438647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1831" y="3884707"/>
            <a:ext cx="6755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350" b="1">
                <a:solidFill>
                  <a:srgbClr val="494949"/>
                </a:solidFill>
                <a:cs typeface="+mn-ea"/>
                <a:sym typeface="+mn-lt"/>
              </a:rPr>
              <a:t>People</a:t>
            </a:r>
          </a:p>
        </p:txBody>
      </p:sp>
      <p:sp>
        <p:nvSpPr>
          <p:cNvPr id="19" name="Shape 2633"/>
          <p:cNvSpPr/>
          <p:nvPr/>
        </p:nvSpPr>
        <p:spPr>
          <a:xfrm>
            <a:off x="1162397" y="39642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Shape 2690"/>
          <p:cNvSpPr>
            <a:spLocks noChangeAspect="1"/>
          </p:cNvSpPr>
          <p:nvPr/>
        </p:nvSpPr>
        <p:spPr>
          <a:xfrm>
            <a:off x="1151246" y="4980267"/>
            <a:ext cx="286664" cy="260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hape 2547"/>
          <p:cNvSpPr/>
          <p:nvPr/>
        </p:nvSpPr>
        <p:spPr>
          <a:xfrm>
            <a:off x="7777228" y="2707818"/>
            <a:ext cx="441880" cy="44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Shape 2588"/>
          <p:cNvSpPr/>
          <p:nvPr/>
        </p:nvSpPr>
        <p:spPr>
          <a:xfrm>
            <a:off x="7777228" y="4298360"/>
            <a:ext cx="441880" cy="40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Shape 2633"/>
          <p:cNvSpPr/>
          <p:nvPr/>
        </p:nvSpPr>
        <p:spPr>
          <a:xfrm>
            <a:off x="9213855" y="2705490"/>
            <a:ext cx="441880" cy="44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Shape 2690"/>
          <p:cNvSpPr>
            <a:spLocks noChangeAspect="1"/>
          </p:cNvSpPr>
          <p:nvPr/>
        </p:nvSpPr>
        <p:spPr>
          <a:xfrm>
            <a:off x="9208052" y="4298360"/>
            <a:ext cx="453486" cy="41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6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31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/>
          <p:cNvSpPr/>
          <p:nvPr/>
        </p:nvSpPr>
        <p:spPr>
          <a:xfrm>
            <a:off x="3923565" y="1789365"/>
            <a:ext cx="4344871" cy="3745578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56432" y="3327838"/>
            <a:ext cx="1700673" cy="17011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400"/>
            <a:endParaRPr lang="en-US" sz="3200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60647" y="3327838"/>
            <a:ext cx="1700673" cy="17011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400"/>
            <a:endParaRPr lang="en-US" sz="3200">
              <a:solidFill>
                <a:srgbClr val="999999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7759" y="3505535"/>
            <a:ext cx="151996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700" b="1">
                <a:solidFill>
                  <a:srgbClr val="999999"/>
                </a:solidFill>
                <a:cs typeface="+mn-ea"/>
                <a:sym typeface="+mn-lt"/>
              </a:rPr>
              <a:t>Only</a:t>
            </a:r>
          </a:p>
          <a:p>
            <a:pPr algn="ctr" defTabSz="914400"/>
            <a:r>
              <a:rPr lang="en-US" sz="2700" b="1">
                <a:solidFill>
                  <a:srgbClr val="999999"/>
                </a:solidFill>
                <a:cs typeface="+mn-ea"/>
                <a:sym typeface="+mn-lt"/>
              </a:rPr>
              <a:t>Great</a:t>
            </a:r>
          </a:p>
          <a:p>
            <a:pPr algn="ctr" defTabSz="914400"/>
            <a:r>
              <a:rPr lang="en-US" sz="2700" b="1">
                <a:solidFill>
                  <a:srgbClr val="999999"/>
                </a:solidFill>
                <a:cs typeface="+mn-ea"/>
                <a:sym typeface="+mn-lt"/>
              </a:rPr>
              <a:t>Solutions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89608" y="3717287"/>
            <a:ext cx="2090840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608" y="333898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494949"/>
                </a:solidFill>
                <a:cs typeface="+mn-ea"/>
                <a:sym typeface="+mn-lt"/>
              </a:rPr>
              <a:t>Solution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3002" y="3717287"/>
            <a:ext cx="2090840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85441" y="333898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en-US" b="1">
                <a:solidFill>
                  <a:srgbClr val="494949"/>
                </a:solidFill>
                <a:cs typeface="+mn-ea"/>
                <a:sym typeface="+mn-lt"/>
              </a:rPr>
              <a:t>Solution 1</a:t>
            </a:r>
          </a:p>
        </p:txBody>
      </p:sp>
      <p:sp>
        <p:nvSpPr>
          <p:cNvPr id="42" name="Shape 2616"/>
          <p:cNvSpPr/>
          <p:nvPr/>
        </p:nvSpPr>
        <p:spPr>
          <a:xfrm>
            <a:off x="3949280" y="3840968"/>
            <a:ext cx="714976" cy="650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Shape 2618"/>
          <p:cNvSpPr/>
          <p:nvPr/>
        </p:nvSpPr>
        <p:spPr>
          <a:xfrm>
            <a:off x="7553530" y="3767587"/>
            <a:ext cx="714906" cy="715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5090" y="5382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>
              <a:solidFill>
                <a:srgbClr val="999999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1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4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15981" y="1187117"/>
            <a:ext cx="9160038" cy="4483768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290010"/>
            <a:ext cx="12192000" cy="2277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63097" y="2787604"/>
            <a:ext cx="7865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2"/>
                </a:solidFill>
                <a:cs typeface="+mn-ea"/>
                <a:sym typeface="+mn-lt"/>
              </a:rPr>
              <a:t>THANK YOU VERY MUCH</a:t>
            </a:r>
            <a:endParaRPr lang="zh-CN" altLang="en-US" sz="4400" b="1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163097" y="3615877"/>
            <a:ext cx="7865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Lorem ipsum dolor sit amet, consectetur adipiscing elit. Ut efficitur ipsum vitae tortor accumsan, a</a:t>
            </a:r>
            <a:endParaRPr lang="zh-CN" altLang="en-US" sz="1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18484" y="4086725"/>
            <a:ext cx="128336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197642" y="946484"/>
            <a:ext cx="1780674" cy="513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2105" y="5380508"/>
            <a:ext cx="3096126" cy="513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  <a:cs typeface="+mn-ea"/>
              <a:sym typeface="+mn-lt"/>
            </a:endParaRPr>
          </a:p>
        </p:txBody>
      </p:sp>
      <p:sp useBgFill="1">
        <p:nvSpPr>
          <p:cNvPr id="10" name="文本框 9"/>
          <p:cNvSpPr txBox="1"/>
          <p:nvPr/>
        </p:nvSpPr>
        <p:spPr>
          <a:xfrm>
            <a:off x="4791183" y="5487561"/>
            <a:ext cx="259359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COMPANY NAME</a:t>
            </a:r>
            <a:endParaRPr lang="zh-CN" altLang="en-US"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 useBgFill="1">
        <p:nvSpPr>
          <p:cNvPr id="11" name="文本框 10"/>
          <p:cNvSpPr txBox="1"/>
          <p:nvPr/>
        </p:nvSpPr>
        <p:spPr>
          <a:xfrm>
            <a:off x="5289477" y="821922"/>
            <a:ext cx="1597004" cy="7067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202X</a:t>
            </a:r>
            <a:endParaRPr lang="zh-CN" altLang="en-US" sz="4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180" y="2239297"/>
            <a:ext cx="7875639" cy="2379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2561" y="31532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103084" y="3710469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tortor accumsan, a pulvinar lorem lacinia. </a:t>
            </a:r>
          </a:p>
        </p:txBody>
      </p:sp>
      <p:sp>
        <p:nvSpPr>
          <p:cNvPr id="2" name="矩形 1"/>
          <p:cNvSpPr/>
          <p:nvPr/>
        </p:nvSpPr>
        <p:spPr>
          <a:xfrm>
            <a:off x="5488236" y="2587457"/>
            <a:ext cx="1215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PART 01</a:t>
            </a:r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42552" y="3088878"/>
            <a:ext cx="50689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8624025" y="4306897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JAMES BOND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23130" y="4471292"/>
            <a:ext cx="12602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1000" b="1">
                <a:solidFill>
                  <a:schemeClr val="accent4"/>
                </a:solidFill>
                <a:latin typeface="Lato Light" charset="0"/>
                <a:ea typeface="Lato Light" charset="0"/>
                <a:cs typeface="Lato Light" charset="0"/>
              </a:rPr>
              <a:t>CEO &amp; FOUNDER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11980" y="4780351"/>
            <a:ext cx="18717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US" sz="1200">
                <a:latin typeface="Lato Light" charset="0"/>
                <a:ea typeface="Lato Light" charset="0"/>
                <a:cs typeface="Lato Light" charset="0"/>
              </a:rPr>
              <a:t>Mobile social media refers to the combination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40151" y="4306897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JAMES BOND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39257" y="4471292"/>
            <a:ext cx="12602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1000" b="1">
                <a:solidFill>
                  <a:schemeClr val="accent3"/>
                </a:solidFill>
                <a:latin typeface="Lato Light" charset="0"/>
                <a:ea typeface="Lato Light" charset="0"/>
                <a:cs typeface="Lato Light" charset="0"/>
              </a:rPr>
              <a:t>CEO &amp; FOUNDER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8106" y="4780351"/>
            <a:ext cx="18717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US" sz="1200">
                <a:latin typeface="Lato Light" charset="0"/>
                <a:ea typeface="Lato Light" charset="0"/>
                <a:cs typeface="Lato Light" charset="0"/>
              </a:rPr>
              <a:t>Mobile social media refers to the combination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24025" y="2173698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JAMES BOND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23130" y="2338094"/>
            <a:ext cx="12602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1000" b="1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CEO &amp; FOUNDER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11980" y="2647153"/>
            <a:ext cx="18717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US" sz="1200">
                <a:latin typeface="Lato Light" charset="0"/>
                <a:ea typeface="Lato Light" charset="0"/>
                <a:cs typeface="Lato Light" charset="0"/>
              </a:rPr>
              <a:t>Mobile social media refers to the combination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40151" y="2173698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JAMES BOND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39257" y="2338094"/>
            <a:ext cx="12602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1000" b="1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CEO &amp; FOUNDER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28106" y="2647153"/>
            <a:ext cx="18717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US" sz="1200">
                <a:latin typeface="Lato Light" charset="0"/>
                <a:ea typeface="Lato Light" charset="0"/>
                <a:cs typeface="Lato Light" charset="0"/>
              </a:rPr>
              <a:t>Mobile social media refers to the combination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6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8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6471123" y="2078859"/>
            <a:ext cx="1846261" cy="1846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55632" y="2078859"/>
            <a:ext cx="1846261" cy="18467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02326" y="2078859"/>
            <a:ext cx="1846261" cy="1846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039078" y="2078859"/>
            <a:ext cx="1846261" cy="1846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5" name="Shape 2525"/>
          <p:cNvSpPr/>
          <p:nvPr/>
        </p:nvSpPr>
        <p:spPr>
          <a:xfrm>
            <a:off x="1894028" y="2671779"/>
            <a:ext cx="669038" cy="66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Shape 2547"/>
          <p:cNvSpPr/>
          <p:nvPr/>
        </p:nvSpPr>
        <p:spPr>
          <a:xfrm>
            <a:off x="7068014" y="2684653"/>
            <a:ext cx="669038" cy="66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Shape 2550"/>
          <p:cNvSpPr/>
          <p:nvPr/>
        </p:nvSpPr>
        <p:spPr>
          <a:xfrm>
            <a:off x="4462613" y="2673970"/>
            <a:ext cx="669038" cy="66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9" name="Shape 2622"/>
          <p:cNvSpPr/>
          <p:nvPr/>
        </p:nvSpPr>
        <p:spPr>
          <a:xfrm>
            <a:off x="9624969" y="2671428"/>
            <a:ext cx="669038" cy="66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0" name="Subtitle 2"/>
          <p:cNvSpPr txBox="1"/>
          <p:nvPr/>
        </p:nvSpPr>
        <p:spPr>
          <a:xfrm>
            <a:off x="6428752" y="451852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80044" y="4112221"/>
            <a:ext cx="84811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494949"/>
                </a:solidFill>
                <a:cs typeface="+mn-ea"/>
                <a:sym typeface="+mn-lt"/>
              </a:rPr>
              <a:t>Analyze</a:t>
            </a:r>
          </a:p>
        </p:txBody>
      </p:sp>
      <p:sp>
        <p:nvSpPr>
          <p:cNvPr id="72" name="Subtitle 2"/>
          <p:cNvSpPr txBox="1"/>
          <p:nvPr/>
        </p:nvSpPr>
        <p:spPr>
          <a:xfrm>
            <a:off x="3844481" y="451852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0981" y="4112221"/>
            <a:ext cx="73770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494949"/>
                </a:solidFill>
                <a:cs typeface="+mn-ea"/>
                <a:sym typeface="+mn-lt"/>
              </a:rPr>
              <a:t>Model</a:t>
            </a:r>
          </a:p>
        </p:txBody>
      </p:sp>
      <p:sp>
        <p:nvSpPr>
          <p:cNvPr id="74" name="Subtitle 2"/>
          <p:cNvSpPr txBox="1"/>
          <p:nvPr/>
        </p:nvSpPr>
        <p:spPr>
          <a:xfrm>
            <a:off x="1260209" y="451852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13521" y="4112221"/>
            <a:ext cx="8440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494949"/>
                </a:solidFill>
                <a:cs typeface="+mn-ea"/>
                <a:sym typeface="+mn-lt"/>
              </a:rPr>
              <a:t>Execute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9013024" y="451852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40271" y="4112221"/>
            <a:ext cx="89620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494949"/>
                </a:solidFill>
                <a:cs typeface="+mn-ea"/>
                <a:sym typeface="+mn-lt"/>
              </a:rPr>
              <a:t>Improve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5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>
            <a:spLocks noChangeAspect="1"/>
          </p:cNvSpPr>
          <p:nvPr/>
        </p:nvSpPr>
        <p:spPr>
          <a:xfrm>
            <a:off x="6586654" y="4971608"/>
            <a:ext cx="513547" cy="513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Subtitle 2"/>
          <p:cNvSpPr txBox="1"/>
          <p:nvPr/>
        </p:nvSpPr>
        <p:spPr>
          <a:xfrm>
            <a:off x="7198189" y="2720693"/>
            <a:ext cx="401865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56975" y="2418437"/>
            <a:ext cx="180850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OFFER AWESOME SERVICES</a:t>
            </a:r>
          </a:p>
        </p:txBody>
      </p:sp>
      <p:sp>
        <p:nvSpPr>
          <p:cNvPr id="41" name="Subtitle 2"/>
          <p:cNvSpPr txBox="1"/>
          <p:nvPr/>
        </p:nvSpPr>
        <p:spPr>
          <a:xfrm>
            <a:off x="7198189" y="5187540"/>
            <a:ext cx="401865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56975" y="4885284"/>
            <a:ext cx="145584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OFFER 24/7 SUPPORT</a:t>
            </a:r>
          </a:p>
        </p:txBody>
      </p:sp>
      <p:sp>
        <p:nvSpPr>
          <p:cNvPr id="43" name="Subtitle 2"/>
          <p:cNvSpPr txBox="1"/>
          <p:nvPr/>
        </p:nvSpPr>
        <p:spPr>
          <a:xfrm>
            <a:off x="7198189" y="1485104"/>
            <a:ext cx="401865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56975" y="1182848"/>
            <a:ext cx="156485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BE THE BEST COMPANY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7198189" y="3956282"/>
            <a:ext cx="4018652" cy="59827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560">
              <a:lnSpc>
                <a:spcPts val="2020"/>
              </a:lnSpc>
            </a:pPr>
            <a:r>
              <a:rPr lang="en-US" sz="1300">
                <a:solidFill>
                  <a:srgbClr val="999999"/>
                </a:solidFill>
                <a:latin typeface="+mn-lt"/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56975" y="3654026"/>
            <a:ext cx="1859805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400"/>
            <a:r>
              <a:rPr lang="en-US" sz="1100" b="1">
                <a:solidFill>
                  <a:srgbClr val="494949"/>
                </a:solidFill>
                <a:cs typeface="+mn-ea"/>
                <a:sym typeface="+mn-lt"/>
              </a:rPr>
              <a:t>RELEASE CREATIVE LAYOUTS</a:t>
            </a: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586654" y="3710562"/>
            <a:ext cx="513547" cy="51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586654" y="2489310"/>
            <a:ext cx="513547" cy="513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586654" y="1261717"/>
            <a:ext cx="513547" cy="513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400"/>
            <a:endParaRPr lang="bg-BG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Shape 2645"/>
          <p:cNvSpPr/>
          <p:nvPr/>
        </p:nvSpPr>
        <p:spPr>
          <a:xfrm>
            <a:off x="6712020" y="141513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4" name="Shape 2687"/>
          <p:cNvSpPr/>
          <p:nvPr/>
        </p:nvSpPr>
        <p:spPr>
          <a:xfrm>
            <a:off x="6709417" y="260499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5" name="Shape 2783"/>
          <p:cNvSpPr/>
          <p:nvPr/>
        </p:nvSpPr>
        <p:spPr>
          <a:xfrm>
            <a:off x="6709416" y="3850495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Shape 2547"/>
          <p:cNvSpPr/>
          <p:nvPr/>
        </p:nvSpPr>
        <p:spPr>
          <a:xfrm>
            <a:off x="6709416" y="509178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0454"/>
          <a:stretch>
            <a:fillRect/>
          </a:stretch>
        </p:blipFill>
        <p:spPr/>
      </p:pic>
    </p:spTree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193596" y="2664386"/>
            <a:ext cx="2002221" cy="12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3376" y="3573665"/>
            <a:ext cx="2002221" cy="126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33155" y="2663109"/>
            <a:ext cx="2002221" cy="126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02935" y="3561798"/>
            <a:ext cx="2002221" cy="126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93596" y="28653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>
                <a:solidFill>
                  <a:srgbClr val="494949"/>
                </a:solidFill>
                <a:cs typeface="+mn-ea"/>
                <a:sym typeface="+mn-lt"/>
              </a:rPr>
              <a:t>1990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48992" y="2250740"/>
            <a:ext cx="106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>
                <a:solidFill>
                  <a:srgbClr val="494949"/>
                </a:solidFill>
                <a:cs typeface="+mn-ea"/>
                <a:sym typeface="+mn-lt"/>
              </a:rPr>
              <a:t>LAUNCH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63376" y="375624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>
                <a:solidFill>
                  <a:srgbClr val="494949"/>
                </a:solidFill>
                <a:cs typeface="+mn-ea"/>
                <a:sym typeface="+mn-lt"/>
              </a:rPr>
              <a:t>1998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18772" y="3130528"/>
            <a:ext cx="1821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>
                <a:solidFill>
                  <a:srgbClr val="494949"/>
                </a:solidFill>
                <a:cs typeface="+mn-ea"/>
                <a:sym typeface="+mn-lt"/>
              </a:rPr>
              <a:t>NEW LOCATION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3155" y="28653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>
                <a:solidFill>
                  <a:srgbClr val="494949"/>
                </a:solidFill>
                <a:cs typeface="+mn-ea"/>
                <a:sym typeface="+mn-lt"/>
              </a:rPr>
              <a:t>2005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88551" y="2239589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>
                <a:solidFill>
                  <a:srgbClr val="494949"/>
                </a:solidFill>
                <a:cs typeface="+mn-ea"/>
                <a:sym typeface="+mn-lt"/>
              </a:rPr>
              <a:t>NEW BRAND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02935" y="3756240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>
                <a:solidFill>
                  <a:srgbClr val="494949"/>
                </a:solidFill>
                <a:cs typeface="+mn-ea"/>
                <a:sym typeface="+mn-lt"/>
              </a:rPr>
              <a:t>201X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58331" y="3130528"/>
            <a:ext cx="744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>
                <a:solidFill>
                  <a:srgbClr val="494949"/>
                </a:solidFill>
                <a:cs typeface="+mn-ea"/>
                <a:sym typeface="+mn-lt"/>
              </a:rPr>
              <a:t>NOW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3155" y="3291985"/>
            <a:ext cx="216450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938412" y="4179953"/>
            <a:ext cx="216450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60143" y="3291985"/>
            <a:ext cx="216450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65400" y="4179953"/>
            <a:ext cx="216450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020"/>
              </a:lnSpc>
            </a:pPr>
            <a:r>
              <a:rPr lang="en-US" sz="1200">
                <a:solidFill>
                  <a:srgbClr val="999999"/>
                </a:solidFill>
                <a:cs typeface="+mn-ea"/>
                <a:sym typeface="+mn-lt"/>
              </a:rPr>
              <a:t>Phenomenon whereby something new and somehow valuable is formed the created item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21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23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180" y="2239297"/>
            <a:ext cx="7875639" cy="2379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2561" y="31532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103084" y="3710469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Ut efficitur ipsum vitae tortor accumsan, a pulvinar lorem lacinia. </a:t>
            </a:r>
          </a:p>
        </p:txBody>
      </p:sp>
      <p:sp>
        <p:nvSpPr>
          <p:cNvPr id="2" name="矩形 1"/>
          <p:cNvSpPr/>
          <p:nvPr/>
        </p:nvSpPr>
        <p:spPr>
          <a:xfrm>
            <a:off x="5488236" y="2587457"/>
            <a:ext cx="1215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PART 02</a:t>
            </a:r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42552" y="3088878"/>
            <a:ext cx="50689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9588" y="2134220"/>
            <a:ext cx="2200624" cy="32131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70390" y="2134220"/>
            <a:ext cx="2220023" cy="321310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86688" y="2134220"/>
            <a:ext cx="2180179" cy="32131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88" y="2134220"/>
            <a:ext cx="5588000" cy="32131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03865" y="2549601"/>
            <a:ext cx="1341906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4250"/>
              </a:lnSpc>
            </a:pPr>
            <a:r>
              <a:rPr lang="en-US" sz="2200" b="1" spc="250">
                <a:solidFill>
                  <a:srgbClr val="FFFFFF"/>
                </a:solidFill>
                <a:cs typeface="+mn-ea"/>
                <a:sym typeface="+mn-lt"/>
              </a:rPr>
              <a:t>SERVICES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790344" y="3278068"/>
            <a:ext cx="3787775" cy="11357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 often specify a typeface, or even a set of fonts,  part of their brand guides However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2314" y="4644125"/>
            <a:ext cx="177535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400" b="1" spc="150">
                <a:solidFill>
                  <a:srgbClr val="FFFFFF"/>
                </a:solidFill>
                <a:cs typeface="+mn-ea"/>
                <a:sym typeface="+mn-lt"/>
              </a:rPr>
              <a:t>MARCO MICHELLI</a:t>
            </a:r>
          </a:p>
        </p:txBody>
      </p:sp>
      <p:sp>
        <p:nvSpPr>
          <p:cNvPr id="16" name="Shape 2525"/>
          <p:cNvSpPr/>
          <p:nvPr/>
        </p:nvSpPr>
        <p:spPr>
          <a:xfrm>
            <a:off x="6474804" y="2995434"/>
            <a:ext cx="411156" cy="411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hape 2547"/>
          <p:cNvSpPr/>
          <p:nvPr/>
        </p:nvSpPr>
        <p:spPr>
          <a:xfrm>
            <a:off x="10865204" y="3008308"/>
            <a:ext cx="411156" cy="411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Shape 2550"/>
          <p:cNvSpPr/>
          <p:nvPr/>
        </p:nvSpPr>
        <p:spPr>
          <a:xfrm>
            <a:off x="8685689" y="2997625"/>
            <a:ext cx="411156" cy="411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10075583" y="4020052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26875" y="3591450"/>
            <a:ext cx="84811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FFFFFF"/>
                </a:solidFill>
                <a:cs typeface="+mn-ea"/>
                <a:sym typeface="+mn-lt"/>
              </a:rPr>
              <a:t>Analyze</a:t>
            </a:r>
          </a:p>
        </p:txBody>
      </p:sp>
      <p:sp>
        <p:nvSpPr>
          <p:cNvPr id="32" name="Subtitle 2"/>
          <p:cNvSpPr txBox="1"/>
          <p:nvPr/>
        </p:nvSpPr>
        <p:spPr>
          <a:xfrm>
            <a:off x="7918028" y="399775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24528" y="3591450"/>
            <a:ext cx="73770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FFFFFF"/>
                </a:solidFill>
                <a:cs typeface="+mn-ea"/>
                <a:sym typeface="+mn-lt"/>
              </a:rPr>
              <a:t>Model</a:t>
            </a:r>
          </a:p>
        </p:txBody>
      </p:sp>
      <p:sp>
        <p:nvSpPr>
          <p:cNvPr id="34" name="Subtitle 2"/>
          <p:cNvSpPr txBox="1"/>
          <p:nvPr/>
        </p:nvSpPr>
        <p:spPr>
          <a:xfrm>
            <a:off x="5719658" y="3997750"/>
            <a:ext cx="1950372" cy="59526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ts val="2020"/>
              </a:lnSpc>
            </a:pPr>
            <a:r>
              <a:rPr lang="en-US" sz="120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Frequently your initial font choice is taken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72969" y="3591450"/>
            <a:ext cx="8440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/>
            <a:r>
              <a:rPr lang="en-US" sz="1600" b="1">
                <a:solidFill>
                  <a:srgbClr val="FFFFFF"/>
                </a:solidFill>
                <a:cs typeface="+mn-ea"/>
                <a:sym typeface="+mn-lt"/>
              </a:rPr>
              <a:t>Execute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39" name="组合 38"/>
          <p:cNvGrpSpPr/>
          <p:nvPr/>
        </p:nvGrpSpPr>
        <p:grpSpPr>
          <a:xfrm>
            <a:off x="2956267" y="320800"/>
            <a:ext cx="6300060" cy="1036451"/>
            <a:chOff x="2956267" y="320800"/>
            <a:chExt cx="6300060" cy="1036451"/>
          </a:xfrm>
        </p:grpSpPr>
        <p:sp>
          <p:nvSpPr>
            <p:cNvPr id="40" name="TextBox 20"/>
            <p:cNvSpPr txBox="1"/>
            <p:nvPr/>
          </p:nvSpPr>
          <p:spPr>
            <a:xfrm>
              <a:off x="4664856" y="320800"/>
              <a:ext cx="2862304" cy="600156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400"/>
              <a:r>
                <a:rPr lang="zh-CN" altLang="en-US" sz="3600" b="1">
                  <a:solidFill>
                    <a:srgbClr val="494949"/>
                  </a:solidFill>
                  <a:cs typeface="+mn-ea"/>
                  <a:sym typeface="+mn-lt"/>
                </a:rPr>
                <a:t>输入标题内容</a:t>
              </a:r>
              <a:endParaRPr lang="id-ID" sz="3600" b="1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21"/>
            <p:cNvSpPr/>
            <p:nvPr/>
          </p:nvSpPr>
          <p:spPr>
            <a:xfrm>
              <a:off x="5718037" y="1311532"/>
              <a:ext cx="7765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400"/>
              <a:endParaRPr lang="en-US">
                <a:solidFill>
                  <a:srgbClr val="03D1AF"/>
                </a:solidFill>
                <a:cs typeface="+mn-ea"/>
                <a:sym typeface="+mn-lt"/>
              </a:endParaRPr>
            </a:p>
          </p:txBody>
        </p:sp>
        <p:sp>
          <p:nvSpPr>
            <p:cNvPr id="42" name="Subtitle 2"/>
            <p:cNvSpPr txBox="1"/>
            <p:nvPr/>
          </p:nvSpPr>
          <p:spPr>
            <a:xfrm>
              <a:off x="2956267" y="860959"/>
              <a:ext cx="6300060" cy="376997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560"/>
              <a:r>
                <a:rPr lang="en-US" sz="1550">
                  <a:solidFill>
                    <a:srgbClr val="494949"/>
                  </a:solidFill>
                  <a:latin typeface="+mn-lt"/>
                  <a:cs typeface="+mn-ea"/>
                  <a:sym typeface="+mn-lt"/>
                </a:rPr>
                <a:t>whereby something new and somehow valuable is formed the created item</a:t>
              </a:r>
            </a:p>
          </p:txBody>
        </p:sp>
      </p:grpSp>
    </p:spTree>
  </p:cSld>
  <p:clrMapOvr>
    <a:masterClrMapping/>
  </p:clrMapOvr>
  <p:transition spd="slow" advClick="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Theme">
  <a:themeElements>
    <a:clrScheme name="自定义 948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38B7FE"/>
      </a:accent1>
      <a:accent2>
        <a:srgbClr val="9735FA"/>
      </a:accent2>
      <a:accent3>
        <a:srgbClr val="38B7FE"/>
      </a:accent3>
      <a:accent4>
        <a:srgbClr val="9735FA"/>
      </a:accent4>
      <a:accent5>
        <a:srgbClr val="2E2E35"/>
      </a:accent5>
      <a:accent6>
        <a:srgbClr val="999AA0"/>
      </a:accent6>
      <a:hlink>
        <a:srgbClr val="F33B48"/>
      </a:hlink>
      <a:folHlink>
        <a:srgbClr val="FFC000"/>
      </a:folHlink>
    </a:clrScheme>
    <a:fontScheme name="Temp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宽屏</PresentationFormat>
  <Paragraphs>235</Paragraphs>
  <Slides>24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Gill Sans</vt:lpstr>
      <vt:lpstr>Lato Black</vt:lpstr>
      <vt:lpstr>Lato Light</vt:lpstr>
      <vt:lpstr>等线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22</cp:revision>
  <dcterms:created xsi:type="dcterms:W3CDTF">2016-12-13T08:41:00Z</dcterms:created>
  <dcterms:modified xsi:type="dcterms:W3CDTF">2021-01-05T00:06:25Z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