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72" r:id="rId2"/>
    <p:sldId id="273" r:id="rId3"/>
    <p:sldId id="274" r:id="rId4"/>
    <p:sldId id="278" r:id="rId5"/>
    <p:sldId id="260" r:id="rId6"/>
    <p:sldId id="276" r:id="rId7"/>
    <p:sldId id="261" r:id="rId8"/>
    <p:sldId id="284" r:id="rId9"/>
    <p:sldId id="277" r:id="rId10"/>
    <p:sldId id="262" r:id="rId11"/>
    <p:sldId id="263" r:id="rId12"/>
    <p:sldId id="264" r:id="rId13"/>
    <p:sldId id="285" r:id="rId14"/>
    <p:sldId id="275" r:id="rId15"/>
    <p:sldId id="265" r:id="rId16"/>
    <p:sldId id="266" r:id="rId17"/>
    <p:sldId id="267" r:id="rId18"/>
    <p:sldId id="286" r:id="rId19"/>
    <p:sldId id="268" r:id="rId20"/>
    <p:sldId id="269" r:id="rId21"/>
    <p:sldId id="270" r:id="rId22"/>
    <p:sldId id="271" r:id="rId23"/>
    <p:sldId id="287"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40" d="100"/>
          <a:sy n="40" d="100"/>
        </p:scale>
        <p:origin x="3024" y="1470"/>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Sheet1!$A$2</c:f>
              <c:strCache>
                <c:ptCount val="1"/>
                <c:pt idx="0">
                  <c:v>Category 1</c:v>
                </c:pt>
              </c:strCache>
            </c:strRef>
          </c:tx>
          <c:spPr>
            <a:solidFill>
              <a:schemeClr val="accent1"/>
            </a:solidFill>
          </c:spPr>
          <c:invertIfNegative val="0"/>
          <c:dLbls>
            <c:spPr>
              <a:no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tx1"/>
                    </a:solidFill>
                    <a:latin typeface="+mn-lt"/>
                    <a:ea typeface="+mn-ea"/>
                    <a:cs typeface="+mn-ea"/>
                    <a:sym typeface="+mn-lt"/>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Sheet1!$B$1:$E$1</c:f>
              <c:numCache>
                <c:formatCode>General</c:formatCode>
                <c:ptCount val="4"/>
                <c:pt idx="0">
                  <c:v>2015</c:v>
                </c:pt>
                <c:pt idx="1">
                  <c:v>2016</c:v>
                </c:pt>
                <c:pt idx="2">
                  <c:v>2017</c:v>
                </c:pt>
                <c:pt idx="3">
                  <c:v>2018</c:v>
                </c:pt>
              </c:numCache>
            </c:numRef>
          </c:cat>
          <c:val>
            <c:numRef>
              <c:f>Sheet1!$B$2:$E$2</c:f>
              <c:numCache>
                <c:formatCode>General</c:formatCode>
                <c:ptCount val="4"/>
                <c:pt idx="0">
                  <c:v>1.6</c:v>
                </c:pt>
                <c:pt idx="1">
                  <c:v>1.9</c:v>
                </c:pt>
                <c:pt idx="2">
                  <c:v>2.4</c:v>
                </c:pt>
                <c:pt idx="3">
                  <c:v>2.6</c:v>
                </c:pt>
              </c:numCache>
            </c:numRef>
          </c:val>
          <c:extLst>
            <c:ext xmlns:c16="http://schemas.microsoft.com/office/drawing/2014/chart" uri="{C3380CC4-5D6E-409C-BE32-E72D297353CC}">
              <c16:uniqueId val="{00000000-1787-417C-BAA4-F5910EC1F7EE}"/>
            </c:ext>
          </c:extLst>
        </c:ser>
        <c:ser>
          <c:idx val="1"/>
          <c:order val="1"/>
          <c:tx>
            <c:strRef>
              <c:f>Sheet1!$A$3</c:f>
              <c:strCache>
                <c:ptCount val="1"/>
                <c:pt idx="0">
                  <c:v>Category 2</c:v>
                </c:pt>
              </c:strCache>
            </c:strRef>
          </c:tx>
          <c:invertIfNegative val="0"/>
          <c:dLbls>
            <c:spPr>
              <a:no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tx1"/>
                    </a:solidFill>
                    <a:latin typeface="+mn-lt"/>
                    <a:ea typeface="+mn-ea"/>
                    <a:cs typeface="+mn-ea"/>
                    <a:sym typeface="+mn-lt"/>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Sheet1!$B$1:$E$1</c:f>
              <c:numCache>
                <c:formatCode>General</c:formatCode>
                <c:ptCount val="4"/>
                <c:pt idx="0">
                  <c:v>2015</c:v>
                </c:pt>
                <c:pt idx="1">
                  <c:v>2016</c:v>
                </c:pt>
                <c:pt idx="2">
                  <c:v>2017</c:v>
                </c:pt>
                <c:pt idx="3">
                  <c:v>2018</c:v>
                </c:pt>
              </c:numCache>
            </c:numRef>
          </c:cat>
          <c:val>
            <c:numRef>
              <c:f>Sheet1!$B$3:$E$3</c:f>
              <c:numCache>
                <c:formatCode>General</c:formatCode>
                <c:ptCount val="4"/>
                <c:pt idx="0">
                  <c:v>1.5</c:v>
                </c:pt>
                <c:pt idx="1">
                  <c:v>2.4</c:v>
                </c:pt>
                <c:pt idx="2">
                  <c:v>2.2999999999999998</c:v>
                </c:pt>
                <c:pt idx="3">
                  <c:v>1.7</c:v>
                </c:pt>
              </c:numCache>
            </c:numRef>
          </c:val>
          <c:extLst>
            <c:ext xmlns:c16="http://schemas.microsoft.com/office/drawing/2014/chart" uri="{C3380CC4-5D6E-409C-BE32-E72D297353CC}">
              <c16:uniqueId val="{00000001-1787-417C-BAA4-F5910EC1F7EE}"/>
            </c:ext>
          </c:extLst>
        </c:ser>
        <c:ser>
          <c:idx val="2"/>
          <c:order val="2"/>
          <c:tx>
            <c:strRef>
              <c:f>Sheet1!$A$4</c:f>
              <c:strCache>
                <c:ptCount val="1"/>
                <c:pt idx="0">
                  <c:v>Category 3</c:v>
                </c:pt>
              </c:strCache>
            </c:strRef>
          </c:tx>
          <c:spPr>
            <a:solidFill>
              <a:schemeClr val="accent3"/>
            </a:solidFill>
          </c:spPr>
          <c:invertIfNegative val="0"/>
          <c:dLbls>
            <c:spPr>
              <a:no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tx1"/>
                    </a:solidFill>
                    <a:latin typeface="+mn-lt"/>
                    <a:ea typeface="+mn-ea"/>
                    <a:cs typeface="+mn-ea"/>
                    <a:sym typeface="+mn-lt"/>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Sheet1!$B$1:$E$1</c:f>
              <c:numCache>
                <c:formatCode>General</c:formatCode>
                <c:ptCount val="4"/>
                <c:pt idx="0">
                  <c:v>2015</c:v>
                </c:pt>
                <c:pt idx="1">
                  <c:v>2016</c:v>
                </c:pt>
                <c:pt idx="2">
                  <c:v>2017</c:v>
                </c:pt>
                <c:pt idx="3">
                  <c:v>2018</c:v>
                </c:pt>
              </c:numCache>
            </c:numRef>
          </c:cat>
          <c:val>
            <c:numRef>
              <c:f>Sheet1!$B$4:$E$4</c:f>
              <c:numCache>
                <c:formatCode>General</c:formatCode>
                <c:ptCount val="4"/>
                <c:pt idx="0">
                  <c:v>2</c:v>
                </c:pt>
                <c:pt idx="1">
                  <c:v>1.5</c:v>
                </c:pt>
                <c:pt idx="2">
                  <c:v>2.2000000000000002</c:v>
                </c:pt>
                <c:pt idx="3">
                  <c:v>3.3</c:v>
                </c:pt>
              </c:numCache>
            </c:numRef>
          </c:val>
          <c:extLst>
            <c:ext xmlns:c16="http://schemas.microsoft.com/office/drawing/2014/chart" uri="{C3380CC4-5D6E-409C-BE32-E72D297353CC}">
              <c16:uniqueId val="{00000002-1787-417C-BAA4-F5910EC1F7EE}"/>
            </c:ext>
          </c:extLst>
        </c:ser>
        <c:dLbls>
          <c:showLegendKey val="0"/>
          <c:showVal val="0"/>
          <c:showCatName val="0"/>
          <c:showSerName val="0"/>
          <c:showPercent val="0"/>
          <c:showBubbleSize val="0"/>
        </c:dLbls>
        <c:gapWidth val="55"/>
        <c:overlap val="100"/>
        <c:axId val="361431040"/>
        <c:axId val="185702592"/>
      </c:barChart>
      <c:catAx>
        <c:axId val="361431040"/>
        <c:scaling>
          <c:orientation val="minMax"/>
        </c:scaling>
        <c:delete val="0"/>
        <c:axPos val="b"/>
        <c:numFmt formatCode="General" sourceLinked="0"/>
        <c:majorTickMark val="none"/>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ea"/>
                <a:sym typeface="+mn-lt"/>
              </a:defRPr>
            </a:pPr>
            <a:endParaRPr lang="zh-CN"/>
          </a:p>
        </c:txPr>
        <c:crossAx val="185702592"/>
        <c:crosses val="autoZero"/>
        <c:auto val="1"/>
        <c:lblAlgn val="ctr"/>
        <c:lblOffset val="100"/>
        <c:noMultiLvlLbl val="0"/>
      </c:catAx>
      <c:valAx>
        <c:axId val="185702592"/>
        <c:scaling>
          <c:orientation val="minMax"/>
        </c:scaling>
        <c:delete val="0"/>
        <c:axPos val="l"/>
        <c:majorGridlines/>
        <c:numFmt formatCode="General" sourceLinked="1"/>
        <c:majorTickMark val="none"/>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ea"/>
                <a:sym typeface="+mn-lt"/>
              </a:defRPr>
            </a:pPr>
            <a:endParaRPr lang="zh-CN"/>
          </a:p>
        </c:txPr>
        <c:crossAx val="361431040"/>
        <c:crosses val="autoZero"/>
        <c:crossBetween val="between"/>
      </c:valAx>
    </c:plotArea>
    <c:plotVisOnly val="1"/>
    <c:dispBlanksAs val="gap"/>
    <c:showDLblsOverMax val="0"/>
  </c:chart>
  <c:txPr>
    <a:bodyPr/>
    <a:lstStyle/>
    <a:p>
      <a:pPr>
        <a:defRPr lang="zh-CN" sz="1800">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Sheet1!$A$2</c:f>
              <c:strCache>
                <c:ptCount val="1"/>
                <c:pt idx="0">
                  <c:v>Category 1</c:v>
                </c:pt>
              </c:strCache>
            </c:strRef>
          </c:tx>
          <c:invertIfNegative val="0"/>
          <c:dLbls>
            <c:spPr>
              <a:no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tx1"/>
                    </a:solidFill>
                    <a:latin typeface="+mn-lt"/>
                    <a:ea typeface="+mn-ea"/>
                    <a:cs typeface="+mn-ea"/>
                    <a:sym typeface="+mn-lt"/>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Sheet1!$B$1:$E$1</c:f>
              <c:numCache>
                <c:formatCode>General</c:formatCode>
                <c:ptCount val="4"/>
                <c:pt idx="0">
                  <c:v>2015</c:v>
                </c:pt>
                <c:pt idx="1">
                  <c:v>2016</c:v>
                </c:pt>
                <c:pt idx="2">
                  <c:v>2017</c:v>
                </c:pt>
                <c:pt idx="3">
                  <c:v>2018</c:v>
                </c:pt>
              </c:numCache>
            </c:numRef>
          </c:cat>
          <c:val>
            <c:numRef>
              <c:f>Sheet1!$B$2:$E$2</c:f>
              <c:numCache>
                <c:formatCode>General</c:formatCode>
                <c:ptCount val="4"/>
                <c:pt idx="0">
                  <c:v>1.6</c:v>
                </c:pt>
                <c:pt idx="1">
                  <c:v>1.9</c:v>
                </c:pt>
                <c:pt idx="2">
                  <c:v>2.4</c:v>
                </c:pt>
                <c:pt idx="3">
                  <c:v>2.6</c:v>
                </c:pt>
              </c:numCache>
            </c:numRef>
          </c:val>
          <c:extLst>
            <c:ext xmlns:c16="http://schemas.microsoft.com/office/drawing/2014/chart" uri="{C3380CC4-5D6E-409C-BE32-E72D297353CC}">
              <c16:uniqueId val="{00000000-1550-40CC-892F-BAF3C36D69AB}"/>
            </c:ext>
          </c:extLst>
        </c:ser>
        <c:ser>
          <c:idx val="1"/>
          <c:order val="1"/>
          <c:tx>
            <c:strRef>
              <c:f>Sheet1!$A$3</c:f>
              <c:strCache>
                <c:ptCount val="1"/>
                <c:pt idx="0">
                  <c:v>Category 2</c:v>
                </c:pt>
              </c:strCache>
            </c:strRef>
          </c:tx>
          <c:invertIfNegative val="0"/>
          <c:dLbls>
            <c:spPr>
              <a:no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tx1"/>
                    </a:solidFill>
                    <a:latin typeface="+mn-lt"/>
                    <a:ea typeface="+mn-ea"/>
                    <a:cs typeface="+mn-ea"/>
                    <a:sym typeface="+mn-lt"/>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Sheet1!$B$1:$E$1</c:f>
              <c:numCache>
                <c:formatCode>General</c:formatCode>
                <c:ptCount val="4"/>
                <c:pt idx="0">
                  <c:v>2015</c:v>
                </c:pt>
                <c:pt idx="1">
                  <c:v>2016</c:v>
                </c:pt>
                <c:pt idx="2">
                  <c:v>2017</c:v>
                </c:pt>
                <c:pt idx="3">
                  <c:v>2018</c:v>
                </c:pt>
              </c:numCache>
            </c:numRef>
          </c:cat>
          <c:val>
            <c:numRef>
              <c:f>Sheet1!$B$3:$E$3</c:f>
              <c:numCache>
                <c:formatCode>General</c:formatCode>
                <c:ptCount val="4"/>
                <c:pt idx="0">
                  <c:v>1.5</c:v>
                </c:pt>
                <c:pt idx="1">
                  <c:v>2.4</c:v>
                </c:pt>
                <c:pt idx="2">
                  <c:v>2.2999999999999998</c:v>
                </c:pt>
                <c:pt idx="3">
                  <c:v>1.7</c:v>
                </c:pt>
              </c:numCache>
            </c:numRef>
          </c:val>
          <c:extLst>
            <c:ext xmlns:c16="http://schemas.microsoft.com/office/drawing/2014/chart" uri="{C3380CC4-5D6E-409C-BE32-E72D297353CC}">
              <c16:uniqueId val="{00000001-1550-40CC-892F-BAF3C36D69AB}"/>
            </c:ext>
          </c:extLst>
        </c:ser>
        <c:ser>
          <c:idx val="2"/>
          <c:order val="2"/>
          <c:tx>
            <c:strRef>
              <c:f>Sheet1!$A$4</c:f>
              <c:strCache>
                <c:ptCount val="1"/>
                <c:pt idx="0">
                  <c:v>Category 3</c:v>
                </c:pt>
              </c:strCache>
            </c:strRef>
          </c:tx>
          <c:invertIfNegative val="0"/>
          <c:dLbls>
            <c:spPr>
              <a:no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tx1"/>
                    </a:solidFill>
                    <a:latin typeface="+mn-lt"/>
                    <a:ea typeface="+mn-ea"/>
                    <a:cs typeface="+mn-ea"/>
                    <a:sym typeface="+mn-lt"/>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Sheet1!$B$1:$E$1</c:f>
              <c:numCache>
                <c:formatCode>General</c:formatCode>
                <c:ptCount val="4"/>
                <c:pt idx="0">
                  <c:v>2015</c:v>
                </c:pt>
                <c:pt idx="1">
                  <c:v>2016</c:v>
                </c:pt>
                <c:pt idx="2">
                  <c:v>2017</c:v>
                </c:pt>
                <c:pt idx="3">
                  <c:v>2018</c:v>
                </c:pt>
              </c:numCache>
            </c:numRef>
          </c:cat>
          <c:val>
            <c:numRef>
              <c:f>Sheet1!$B$4:$E$4</c:f>
              <c:numCache>
                <c:formatCode>General</c:formatCode>
                <c:ptCount val="4"/>
                <c:pt idx="0">
                  <c:v>2</c:v>
                </c:pt>
                <c:pt idx="1">
                  <c:v>1.5</c:v>
                </c:pt>
                <c:pt idx="2">
                  <c:v>2.2000000000000002</c:v>
                </c:pt>
                <c:pt idx="3">
                  <c:v>3.3</c:v>
                </c:pt>
              </c:numCache>
            </c:numRef>
          </c:val>
          <c:extLst>
            <c:ext xmlns:c16="http://schemas.microsoft.com/office/drawing/2014/chart" uri="{C3380CC4-5D6E-409C-BE32-E72D297353CC}">
              <c16:uniqueId val="{00000002-1550-40CC-892F-BAF3C36D69AB}"/>
            </c:ext>
          </c:extLst>
        </c:ser>
        <c:dLbls>
          <c:showLegendKey val="0"/>
          <c:showVal val="0"/>
          <c:showCatName val="0"/>
          <c:showSerName val="0"/>
          <c:showPercent val="0"/>
          <c:showBubbleSize val="0"/>
        </c:dLbls>
        <c:gapWidth val="55"/>
        <c:overlap val="100"/>
        <c:axId val="362201600"/>
        <c:axId val="185713216"/>
      </c:barChart>
      <c:catAx>
        <c:axId val="362201600"/>
        <c:scaling>
          <c:orientation val="minMax"/>
        </c:scaling>
        <c:delete val="0"/>
        <c:axPos val="b"/>
        <c:numFmt formatCode="General" sourceLinked="0"/>
        <c:majorTickMark val="none"/>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ea"/>
                <a:sym typeface="+mn-lt"/>
              </a:defRPr>
            </a:pPr>
            <a:endParaRPr lang="zh-CN"/>
          </a:p>
        </c:txPr>
        <c:crossAx val="185713216"/>
        <c:crosses val="autoZero"/>
        <c:auto val="1"/>
        <c:lblAlgn val="ctr"/>
        <c:lblOffset val="100"/>
        <c:noMultiLvlLbl val="0"/>
      </c:catAx>
      <c:valAx>
        <c:axId val="185713216"/>
        <c:scaling>
          <c:orientation val="minMax"/>
        </c:scaling>
        <c:delete val="0"/>
        <c:axPos val="l"/>
        <c:majorGridlines/>
        <c:numFmt formatCode="General" sourceLinked="1"/>
        <c:majorTickMark val="none"/>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ea"/>
                <a:sym typeface="+mn-lt"/>
              </a:defRPr>
            </a:pPr>
            <a:endParaRPr lang="zh-CN"/>
          </a:p>
        </c:txPr>
        <c:crossAx val="362201600"/>
        <c:crosses val="autoZero"/>
        <c:crossBetween val="between"/>
      </c:valAx>
    </c:plotArea>
    <c:plotVisOnly val="1"/>
    <c:dispBlanksAs val="gap"/>
    <c:showDLblsOverMax val="0"/>
  </c:chart>
  <c:txPr>
    <a:bodyPr/>
    <a:lstStyle/>
    <a:p>
      <a:pPr>
        <a:defRPr lang="zh-CN" sz="1800">
          <a:latin typeface="+mn-lt"/>
          <a:ea typeface="+mn-ea"/>
          <a:cs typeface="+mn-ea"/>
          <a:sym typeface="+mn-lt"/>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Sheet1!$A$2</c:f>
              <c:strCache>
                <c:ptCount val="1"/>
                <c:pt idx="0">
                  <c:v>Category 1</c:v>
                </c:pt>
              </c:strCache>
            </c:strRef>
          </c:tx>
          <c:invertIfNegative val="0"/>
          <c:dLbls>
            <c:spPr>
              <a:no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tx1"/>
                    </a:solidFill>
                    <a:latin typeface="+mn-lt"/>
                    <a:ea typeface="+mn-ea"/>
                    <a:cs typeface="+mn-ea"/>
                    <a:sym typeface="+mn-lt"/>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Sheet1!$B$1:$E$1</c:f>
              <c:numCache>
                <c:formatCode>General</c:formatCode>
                <c:ptCount val="4"/>
                <c:pt idx="0">
                  <c:v>2015</c:v>
                </c:pt>
                <c:pt idx="1">
                  <c:v>2016</c:v>
                </c:pt>
                <c:pt idx="2">
                  <c:v>2017</c:v>
                </c:pt>
                <c:pt idx="3">
                  <c:v>2018</c:v>
                </c:pt>
              </c:numCache>
            </c:numRef>
          </c:cat>
          <c:val>
            <c:numRef>
              <c:f>Sheet1!$B$2:$E$2</c:f>
              <c:numCache>
                <c:formatCode>General</c:formatCode>
                <c:ptCount val="4"/>
                <c:pt idx="0">
                  <c:v>1.6</c:v>
                </c:pt>
                <c:pt idx="1">
                  <c:v>1.9</c:v>
                </c:pt>
                <c:pt idx="2">
                  <c:v>2.4</c:v>
                </c:pt>
                <c:pt idx="3">
                  <c:v>2.6</c:v>
                </c:pt>
              </c:numCache>
            </c:numRef>
          </c:val>
          <c:extLst>
            <c:ext xmlns:c16="http://schemas.microsoft.com/office/drawing/2014/chart" uri="{C3380CC4-5D6E-409C-BE32-E72D297353CC}">
              <c16:uniqueId val="{00000000-95BB-4175-8E20-69AF83256441}"/>
            </c:ext>
          </c:extLst>
        </c:ser>
        <c:ser>
          <c:idx val="1"/>
          <c:order val="1"/>
          <c:tx>
            <c:strRef>
              <c:f>Sheet1!$A$3</c:f>
              <c:strCache>
                <c:ptCount val="1"/>
                <c:pt idx="0">
                  <c:v>Category 2</c:v>
                </c:pt>
              </c:strCache>
            </c:strRef>
          </c:tx>
          <c:invertIfNegative val="0"/>
          <c:dLbls>
            <c:spPr>
              <a:no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tx1"/>
                    </a:solidFill>
                    <a:latin typeface="+mn-lt"/>
                    <a:ea typeface="+mn-ea"/>
                    <a:cs typeface="+mn-ea"/>
                    <a:sym typeface="+mn-lt"/>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Sheet1!$B$1:$E$1</c:f>
              <c:numCache>
                <c:formatCode>General</c:formatCode>
                <c:ptCount val="4"/>
                <c:pt idx="0">
                  <c:v>2015</c:v>
                </c:pt>
                <c:pt idx="1">
                  <c:v>2016</c:v>
                </c:pt>
                <c:pt idx="2">
                  <c:v>2017</c:v>
                </c:pt>
                <c:pt idx="3">
                  <c:v>2018</c:v>
                </c:pt>
              </c:numCache>
            </c:numRef>
          </c:cat>
          <c:val>
            <c:numRef>
              <c:f>Sheet1!$B$3:$E$3</c:f>
              <c:numCache>
                <c:formatCode>General</c:formatCode>
                <c:ptCount val="4"/>
                <c:pt idx="0">
                  <c:v>1.5</c:v>
                </c:pt>
                <c:pt idx="1">
                  <c:v>2.4</c:v>
                </c:pt>
                <c:pt idx="2">
                  <c:v>2.2999999999999998</c:v>
                </c:pt>
                <c:pt idx="3">
                  <c:v>1.7</c:v>
                </c:pt>
              </c:numCache>
            </c:numRef>
          </c:val>
          <c:extLst>
            <c:ext xmlns:c16="http://schemas.microsoft.com/office/drawing/2014/chart" uri="{C3380CC4-5D6E-409C-BE32-E72D297353CC}">
              <c16:uniqueId val="{00000001-95BB-4175-8E20-69AF83256441}"/>
            </c:ext>
          </c:extLst>
        </c:ser>
        <c:ser>
          <c:idx val="2"/>
          <c:order val="2"/>
          <c:tx>
            <c:strRef>
              <c:f>Sheet1!$A$4</c:f>
              <c:strCache>
                <c:ptCount val="1"/>
                <c:pt idx="0">
                  <c:v>Category 3</c:v>
                </c:pt>
              </c:strCache>
            </c:strRef>
          </c:tx>
          <c:invertIfNegative val="0"/>
          <c:dLbls>
            <c:spPr>
              <a:no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tx1"/>
                    </a:solidFill>
                    <a:latin typeface="+mn-lt"/>
                    <a:ea typeface="+mn-ea"/>
                    <a:cs typeface="+mn-ea"/>
                    <a:sym typeface="+mn-lt"/>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Sheet1!$B$1:$E$1</c:f>
              <c:numCache>
                <c:formatCode>General</c:formatCode>
                <c:ptCount val="4"/>
                <c:pt idx="0">
                  <c:v>2015</c:v>
                </c:pt>
                <c:pt idx="1">
                  <c:v>2016</c:v>
                </c:pt>
                <c:pt idx="2">
                  <c:v>2017</c:v>
                </c:pt>
                <c:pt idx="3">
                  <c:v>2018</c:v>
                </c:pt>
              </c:numCache>
            </c:numRef>
          </c:cat>
          <c:val>
            <c:numRef>
              <c:f>Sheet1!$B$4:$E$4</c:f>
              <c:numCache>
                <c:formatCode>General</c:formatCode>
                <c:ptCount val="4"/>
                <c:pt idx="0">
                  <c:v>2</c:v>
                </c:pt>
                <c:pt idx="1">
                  <c:v>1.5</c:v>
                </c:pt>
                <c:pt idx="2">
                  <c:v>2.2000000000000002</c:v>
                </c:pt>
                <c:pt idx="3">
                  <c:v>3.3</c:v>
                </c:pt>
              </c:numCache>
            </c:numRef>
          </c:val>
          <c:extLst>
            <c:ext xmlns:c16="http://schemas.microsoft.com/office/drawing/2014/chart" uri="{C3380CC4-5D6E-409C-BE32-E72D297353CC}">
              <c16:uniqueId val="{00000002-95BB-4175-8E20-69AF83256441}"/>
            </c:ext>
          </c:extLst>
        </c:ser>
        <c:dLbls>
          <c:showLegendKey val="0"/>
          <c:showVal val="0"/>
          <c:showCatName val="0"/>
          <c:showSerName val="0"/>
          <c:showPercent val="0"/>
          <c:showBubbleSize val="0"/>
        </c:dLbls>
        <c:gapWidth val="55"/>
        <c:overlap val="100"/>
        <c:axId val="361434624"/>
        <c:axId val="185716672"/>
      </c:barChart>
      <c:catAx>
        <c:axId val="361434624"/>
        <c:scaling>
          <c:orientation val="minMax"/>
        </c:scaling>
        <c:delete val="0"/>
        <c:axPos val="b"/>
        <c:numFmt formatCode="General" sourceLinked="0"/>
        <c:majorTickMark val="none"/>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ea"/>
                <a:sym typeface="+mn-lt"/>
              </a:defRPr>
            </a:pPr>
            <a:endParaRPr lang="zh-CN"/>
          </a:p>
        </c:txPr>
        <c:crossAx val="185716672"/>
        <c:crosses val="autoZero"/>
        <c:auto val="1"/>
        <c:lblAlgn val="ctr"/>
        <c:lblOffset val="100"/>
        <c:noMultiLvlLbl val="0"/>
      </c:catAx>
      <c:valAx>
        <c:axId val="185716672"/>
        <c:scaling>
          <c:orientation val="minMax"/>
        </c:scaling>
        <c:delete val="0"/>
        <c:axPos val="l"/>
        <c:majorGridlines/>
        <c:numFmt formatCode="General" sourceLinked="1"/>
        <c:majorTickMark val="none"/>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ea"/>
                <a:sym typeface="+mn-lt"/>
              </a:defRPr>
            </a:pPr>
            <a:endParaRPr lang="zh-CN"/>
          </a:p>
        </c:txPr>
        <c:crossAx val="361434624"/>
        <c:crosses val="autoZero"/>
        <c:crossBetween val="between"/>
      </c:valAx>
    </c:plotArea>
    <c:plotVisOnly val="1"/>
    <c:dispBlanksAs val="gap"/>
    <c:showDLblsOverMax val="0"/>
  </c:chart>
  <c:txPr>
    <a:bodyPr/>
    <a:lstStyle/>
    <a:p>
      <a:pPr>
        <a:defRPr lang="zh-CN" sz="1800">
          <a:latin typeface="+mn-lt"/>
          <a:ea typeface="+mn-ea"/>
          <a:cs typeface="+mn-ea"/>
          <a:sym typeface="+mn-lt"/>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Series 1</c:v>
                </c:pt>
              </c:strCache>
            </c:strRef>
          </c:tx>
          <c:spPr>
            <a:solidFill>
              <a:schemeClr val="accent1"/>
            </a:solidFill>
            <a:ln w="25304">
              <a:noFill/>
            </a:ln>
          </c:spPr>
          <c:cat>
            <c:strRef>
              <c:f>Sheet1!$A$2:$A$6</c:f>
              <c:strCache>
                <c:ptCount val="5"/>
                <c:pt idx="0">
                  <c:v>LEVEL 1</c:v>
                </c:pt>
                <c:pt idx="1">
                  <c:v>LEVEL 2</c:v>
                </c:pt>
                <c:pt idx="2">
                  <c:v>LEVEL 3</c:v>
                </c:pt>
                <c:pt idx="3">
                  <c:v>LEVEL 4</c:v>
                </c:pt>
                <c:pt idx="4">
                  <c:v>LEVEL 5</c:v>
                </c:pt>
              </c:strCache>
            </c:strRef>
          </c:cat>
          <c:val>
            <c:numRef>
              <c:f>Sheet1!$B$2:$B$6</c:f>
              <c:numCache>
                <c:formatCode>General</c:formatCode>
                <c:ptCount val="5"/>
                <c:pt idx="0">
                  <c:v>32</c:v>
                </c:pt>
                <c:pt idx="1">
                  <c:v>32</c:v>
                </c:pt>
                <c:pt idx="2">
                  <c:v>28</c:v>
                </c:pt>
                <c:pt idx="3">
                  <c:v>27</c:v>
                </c:pt>
                <c:pt idx="4">
                  <c:v>32</c:v>
                </c:pt>
              </c:numCache>
            </c:numRef>
          </c:val>
          <c:extLst>
            <c:ext xmlns:c16="http://schemas.microsoft.com/office/drawing/2014/chart" uri="{C3380CC4-5D6E-409C-BE32-E72D297353CC}">
              <c16:uniqueId val="{00000000-4A50-49D8-A016-AC827FC734CF}"/>
            </c:ext>
          </c:extLst>
        </c:ser>
        <c:ser>
          <c:idx val="1"/>
          <c:order val="1"/>
          <c:tx>
            <c:strRef>
              <c:f>Sheet1!$C$1</c:f>
              <c:strCache>
                <c:ptCount val="1"/>
                <c:pt idx="0">
                  <c:v>Series 3</c:v>
                </c:pt>
              </c:strCache>
            </c:strRef>
          </c:tx>
          <c:spPr>
            <a:solidFill>
              <a:schemeClr val="accent3"/>
            </a:solidFill>
            <a:ln w="25304">
              <a:noFill/>
            </a:ln>
          </c:spPr>
          <c:cat>
            <c:strRef>
              <c:f>Sheet1!$A$2:$A$6</c:f>
              <c:strCache>
                <c:ptCount val="5"/>
                <c:pt idx="0">
                  <c:v>LEVEL 1</c:v>
                </c:pt>
                <c:pt idx="1">
                  <c:v>LEVEL 2</c:v>
                </c:pt>
                <c:pt idx="2">
                  <c:v>LEVEL 3</c:v>
                </c:pt>
                <c:pt idx="3">
                  <c:v>LEVEL 4</c:v>
                </c:pt>
                <c:pt idx="4">
                  <c:v>LEVEL 5</c:v>
                </c:pt>
              </c:strCache>
            </c:strRef>
          </c:cat>
          <c:val>
            <c:numRef>
              <c:f>Sheet1!$C$2:$C$6</c:f>
              <c:numCache>
                <c:formatCode>General</c:formatCode>
                <c:ptCount val="5"/>
                <c:pt idx="0">
                  <c:v>25</c:v>
                </c:pt>
                <c:pt idx="1">
                  <c:v>45</c:v>
                </c:pt>
                <c:pt idx="2">
                  <c:v>20</c:v>
                </c:pt>
                <c:pt idx="3">
                  <c:v>24</c:v>
                </c:pt>
                <c:pt idx="4">
                  <c:v>26</c:v>
                </c:pt>
              </c:numCache>
            </c:numRef>
          </c:val>
          <c:extLst>
            <c:ext xmlns:c16="http://schemas.microsoft.com/office/drawing/2014/chart" uri="{C3380CC4-5D6E-409C-BE32-E72D297353CC}">
              <c16:uniqueId val="{00000001-4A50-49D8-A016-AC827FC734CF}"/>
            </c:ext>
          </c:extLst>
        </c:ser>
        <c:ser>
          <c:idx val="2"/>
          <c:order val="2"/>
          <c:tx>
            <c:strRef>
              <c:f>Sheet1!$D$1</c:f>
              <c:strCache>
                <c:ptCount val="1"/>
                <c:pt idx="0">
                  <c:v>Series 2</c:v>
                </c:pt>
              </c:strCache>
            </c:strRef>
          </c:tx>
          <c:spPr>
            <a:solidFill>
              <a:schemeClr val="accent2"/>
            </a:solidFill>
            <a:ln w="25304">
              <a:noFill/>
            </a:ln>
          </c:spPr>
          <c:cat>
            <c:strRef>
              <c:f>Sheet1!$A$2:$A$6</c:f>
              <c:strCache>
                <c:ptCount val="5"/>
                <c:pt idx="0">
                  <c:v>LEVEL 1</c:v>
                </c:pt>
                <c:pt idx="1">
                  <c:v>LEVEL 2</c:v>
                </c:pt>
                <c:pt idx="2">
                  <c:v>LEVEL 3</c:v>
                </c:pt>
                <c:pt idx="3">
                  <c:v>LEVEL 4</c:v>
                </c:pt>
                <c:pt idx="4">
                  <c:v>LEVEL 5</c:v>
                </c:pt>
              </c:strCache>
            </c:strRef>
          </c:cat>
          <c:val>
            <c:numRef>
              <c:f>Sheet1!$D$2:$D$6</c:f>
              <c:numCache>
                <c:formatCode>General</c:formatCode>
                <c:ptCount val="5"/>
                <c:pt idx="0">
                  <c:v>22</c:v>
                </c:pt>
                <c:pt idx="1">
                  <c:v>12</c:v>
                </c:pt>
                <c:pt idx="2">
                  <c:v>12</c:v>
                </c:pt>
                <c:pt idx="3">
                  <c:v>21</c:v>
                </c:pt>
                <c:pt idx="4">
                  <c:v>28</c:v>
                </c:pt>
              </c:numCache>
            </c:numRef>
          </c:val>
          <c:extLst>
            <c:ext xmlns:c16="http://schemas.microsoft.com/office/drawing/2014/chart" uri="{C3380CC4-5D6E-409C-BE32-E72D297353CC}">
              <c16:uniqueId val="{00000002-4A50-49D8-A016-AC827FC734CF}"/>
            </c:ext>
          </c:extLst>
        </c:ser>
        <c:ser>
          <c:idx val="3"/>
          <c:order val="3"/>
          <c:tx>
            <c:strRef>
              <c:f>Sheet1!$E$1</c:f>
              <c:strCache>
                <c:ptCount val="1"/>
                <c:pt idx="0">
                  <c:v>Series 4</c:v>
                </c:pt>
              </c:strCache>
            </c:strRef>
          </c:tx>
          <c:spPr>
            <a:solidFill>
              <a:schemeClr val="accent4"/>
            </a:solidFill>
            <a:ln w="25400">
              <a:noFill/>
            </a:ln>
          </c:spPr>
          <c:cat>
            <c:strRef>
              <c:f>Sheet1!$A$2:$A$6</c:f>
              <c:strCache>
                <c:ptCount val="5"/>
                <c:pt idx="0">
                  <c:v>LEVEL 1</c:v>
                </c:pt>
                <c:pt idx="1">
                  <c:v>LEVEL 2</c:v>
                </c:pt>
                <c:pt idx="2">
                  <c:v>LEVEL 3</c:v>
                </c:pt>
                <c:pt idx="3">
                  <c:v>LEVEL 4</c:v>
                </c:pt>
                <c:pt idx="4">
                  <c:v>LEVEL 5</c:v>
                </c:pt>
              </c:strCache>
            </c:strRef>
          </c:cat>
          <c:val>
            <c:numRef>
              <c:f>Sheet1!$E$2:$E$6</c:f>
              <c:numCache>
                <c:formatCode>General</c:formatCode>
                <c:ptCount val="5"/>
                <c:pt idx="0">
                  <c:v>18</c:v>
                </c:pt>
                <c:pt idx="1">
                  <c:v>12</c:v>
                </c:pt>
                <c:pt idx="2">
                  <c:v>11</c:v>
                </c:pt>
                <c:pt idx="3">
                  <c:v>13</c:v>
                </c:pt>
                <c:pt idx="4">
                  <c:v>12</c:v>
                </c:pt>
              </c:numCache>
            </c:numRef>
          </c:val>
          <c:extLst>
            <c:ext xmlns:c16="http://schemas.microsoft.com/office/drawing/2014/chart" uri="{C3380CC4-5D6E-409C-BE32-E72D297353CC}">
              <c16:uniqueId val="{00000003-4A50-49D8-A016-AC827FC734CF}"/>
            </c:ext>
          </c:extLst>
        </c:ser>
        <c:dLbls>
          <c:showLegendKey val="0"/>
          <c:showVal val="0"/>
          <c:showCatName val="0"/>
          <c:showSerName val="0"/>
          <c:showPercent val="0"/>
          <c:showBubbleSize val="0"/>
        </c:dLbls>
        <c:axId val="371066880"/>
        <c:axId val="200852608"/>
      </c:areaChart>
      <c:catAx>
        <c:axId val="371066880"/>
        <c:scaling>
          <c:orientation val="minMax"/>
        </c:scaling>
        <c:delete val="0"/>
        <c:axPos val="b"/>
        <c:numFmt formatCode="m/d/yyyy" sourceLinked="0"/>
        <c:majorTickMark val="out"/>
        <c:minorTickMark val="none"/>
        <c:tickLblPos val="nextTo"/>
        <c:spPr>
          <a:ln w="3163" cap="flat" cmpd="sng" algn="ctr">
            <a:solidFill>
              <a:schemeClr val="bg1">
                <a:lumMod val="85000"/>
              </a:schemeClr>
            </a:solidFill>
            <a:prstDash val="solid"/>
            <a:round/>
          </a:ln>
        </c:spPr>
        <c:txPr>
          <a:bodyPr rot="0" spcFirstLastPara="0" vertOverflow="ellipsis" vert="horz" wrap="square" anchor="ctr" anchorCtr="1"/>
          <a:lstStyle/>
          <a:p>
            <a:pPr>
              <a:defRPr lang="zh-CN" sz="1200" b="0" i="0" u="none" strike="noStrike" kern="1200" baseline="0">
                <a:solidFill>
                  <a:schemeClr val="tx1"/>
                </a:solidFill>
                <a:latin typeface="+mn-lt"/>
                <a:ea typeface="+mn-ea"/>
                <a:cs typeface="+mn-ea"/>
                <a:sym typeface="+mn-lt"/>
              </a:defRPr>
            </a:pPr>
            <a:endParaRPr lang="zh-CN"/>
          </a:p>
        </c:txPr>
        <c:crossAx val="200852608"/>
        <c:crosses val="autoZero"/>
        <c:auto val="1"/>
        <c:lblAlgn val="ctr"/>
        <c:lblOffset val="100"/>
        <c:noMultiLvlLbl val="0"/>
      </c:catAx>
      <c:valAx>
        <c:axId val="200852608"/>
        <c:scaling>
          <c:orientation val="minMax"/>
          <c:max val="50"/>
        </c:scaling>
        <c:delete val="0"/>
        <c:axPos val="l"/>
        <c:majorGridlines>
          <c:spPr>
            <a:ln w="3163" cap="flat" cmpd="sng" algn="ctr">
              <a:solidFill>
                <a:schemeClr val="bg1">
                  <a:lumMod val="85000"/>
                </a:schemeClr>
              </a:solidFill>
              <a:prstDash val="solid"/>
              <a:round/>
            </a:ln>
          </c:spPr>
        </c:majorGridlines>
        <c:numFmt formatCode="General" sourceLinked="1"/>
        <c:majorTickMark val="out"/>
        <c:minorTickMark val="none"/>
        <c:tickLblPos val="nextTo"/>
        <c:spPr>
          <a:ln w="3163" cap="flat" cmpd="sng" algn="ctr">
            <a:solidFill>
              <a:schemeClr val="bg1">
                <a:lumMod val="85000"/>
              </a:schemeClr>
            </a:solidFill>
            <a:prstDash val="solid"/>
            <a:round/>
          </a:ln>
        </c:spPr>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mn-ea"/>
                <a:sym typeface="+mn-lt"/>
              </a:defRPr>
            </a:pPr>
            <a:endParaRPr lang="zh-CN"/>
          </a:p>
        </c:txPr>
        <c:crossAx val="371066880"/>
        <c:crosses val="autoZero"/>
        <c:crossBetween val="midCat"/>
      </c:valAx>
      <c:spPr>
        <a:noFill/>
        <a:ln w="25380">
          <a:noFill/>
        </a:ln>
      </c:spPr>
    </c:plotArea>
    <c:plotVisOnly val="1"/>
    <c:dispBlanksAs val="zero"/>
    <c:showDLblsOverMax val="0"/>
  </c:chart>
  <c:spPr>
    <a:noFill/>
    <a:ln>
      <a:noFill/>
    </a:ln>
  </c:spPr>
  <c:txPr>
    <a:bodyPr/>
    <a:lstStyle/>
    <a:p>
      <a:pPr>
        <a:defRPr lang="zh-CN" sz="1200">
          <a:solidFill>
            <a:schemeClr val="tx1"/>
          </a:solidFill>
          <a:latin typeface="+mn-lt"/>
          <a:ea typeface="+mn-ea"/>
          <a:cs typeface="+mn-ea"/>
          <a:sym typeface="+mn-lt"/>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c:spPr>
          <c:invertIfNegative val="0"/>
          <c:cat>
            <c:strRef>
              <c:f>Sheet1!$A$2:$A$6</c:f>
              <c:strCache>
                <c:ptCount val="5"/>
                <c:pt idx="0">
                  <c:v>January</c:v>
                </c:pt>
                <c:pt idx="1">
                  <c:v>February</c:v>
                </c:pt>
                <c:pt idx="2">
                  <c:v>March</c:v>
                </c:pt>
                <c:pt idx="3">
                  <c:v>April</c:v>
                </c:pt>
                <c:pt idx="4">
                  <c:v>May</c:v>
                </c:pt>
              </c:strCache>
            </c:strRef>
          </c:cat>
          <c:val>
            <c:numRef>
              <c:f>Sheet1!$B$2:$B$6</c:f>
              <c:numCache>
                <c:formatCode>General</c:formatCode>
                <c:ptCount val="5"/>
                <c:pt idx="0">
                  <c:v>32</c:v>
                </c:pt>
                <c:pt idx="1">
                  <c:v>32</c:v>
                </c:pt>
                <c:pt idx="2">
                  <c:v>38</c:v>
                </c:pt>
                <c:pt idx="3">
                  <c:v>27</c:v>
                </c:pt>
                <c:pt idx="4">
                  <c:v>32</c:v>
                </c:pt>
              </c:numCache>
            </c:numRef>
          </c:val>
          <c:extLst>
            <c:ext xmlns:c16="http://schemas.microsoft.com/office/drawing/2014/chart" uri="{C3380CC4-5D6E-409C-BE32-E72D297353CC}">
              <c16:uniqueId val="{00000000-6A2F-4C97-8878-B15EDDD0586F}"/>
            </c:ext>
          </c:extLst>
        </c:ser>
        <c:ser>
          <c:idx val="1"/>
          <c:order val="1"/>
          <c:tx>
            <c:strRef>
              <c:f>Sheet1!$C$1</c:f>
              <c:strCache>
                <c:ptCount val="1"/>
                <c:pt idx="0">
                  <c:v>Series 3</c:v>
                </c:pt>
              </c:strCache>
            </c:strRef>
          </c:tx>
          <c:spPr>
            <a:solidFill>
              <a:schemeClr val="accent2"/>
            </a:solidFill>
          </c:spPr>
          <c:invertIfNegative val="0"/>
          <c:cat>
            <c:strRef>
              <c:f>Sheet1!$A$2:$A$6</c:f>
              <c:strCache>
                <c:ptCount val="5"/>
                <c:pt idx="0">
                  <c:v>January</c:v>
                </c:pt>
                <c:pt idx="1">
                  <c:v>February</c:v>
                </c:pt>
                <c:pt idx="2">
                  <c:v>March</c:v>
                </c:pt>
                <c:pt idx="3">
                  <c:v>April</c:v>
                </c:pt>
                <c:pt idx="4">
                  <c:v>May</c:v>
                </c:pt>
              </c:strCache>
            </c:strRef>
          </c:cat>
          <c:val>
            <c:numRef>
              <c:f>Sheet1!$C$2:$C$6</c:f>
              <c:numCache>
                <c:formatCode>General</c:formatCode>
                <c:ptCount val="5"/>
                <c:pt idx="0">
                  <c:v>35</c:v>
                </c:pt>
                <c:pt idx="1">
                  <c:v>25</c:v>
                </c:pt>
                <c:pt idx="2">
                  <c:v>20</c:v>
                </c:pt>
                <c:pt idx="3">
                  <c:v>24</c:v>
                </c:pt>
                <c:pt idx="4">
                  <c:v>26</c:v>
                </c:pt>
              </c:numCache>
            </c:numRef>
          </c:val>
          <c:extLst>
            <c:ext xmlns:c16="http://schemas.microsoft.com/office/drawing/2014/chart" uri="{C3380CC4-5D6E-409C-BE32-E72D297353CC}">
              <c16:uniqueId val="{00000001-6A2F-4C97-8878-B15EDDD0586F}"/>
            </c:ext>
          </c:extLst>
        </c:ser>
        <c:ser>
          <c:idx val="2"/>
          <c:order val="2"/>
          <c:tx>
            <c:strRef>
              <c:f>Sheet1!$D$1</c:f>
              <c:strCache>
                <c:ptCount val="1"/>
                <c:pt idx="0">
                  <c:v>Series 2</c:v>
                </c:pt>
              </c:strCache>
            </c:strRef>
          </c:tx>
          <c:spPr>
            <a:solidFill>
              <a:schemeClr val="accent3"/>
            </a:solidFill>
          </c:spPr>
          <c:invertIfNegative val="0"/>
          <c:cat>
            <c:strRef>
              <c:f>Sheet1!$A$2:$A$6</c:f>
              <c:strCache>
                <c:ptCount val="5"/>
                <c:pt idx="0">
                  <c:v>January</c:v>
                </c:pt>
                <c:pt idx="1">
                  <c:v>February</c:v>
                </c:pt>
                <c:pt idx="2">
                  <c:v>March</c:v>
                </c:pt>
                <c:pt idx="3">
                  <c:v>April</c:v>
                </c:pt>
                <c:pt idx="4">
                  <c:v>May</c:v>
                </c:pt>
              </c:strCache>
            </c:strRef>
          </c:cat>
          <c:val>
            <c:numRef>
              <c:f>Sheet1!$D$2:$D$6</c:f>
              <c:numCache>
                <c:formatCode>General</c:formatCode>
                <c:ptCount val="5"/>
                <c:pt idx="0">
                  <c:v>22</c:v>
                </c:pt>
                <c:pt idx="1">
                  <c:v>12</c:v>
                </c:pt>
                <c:pt idx="2">
                  <c:v>12</c:v>
                </c:pt>
                <c:pt idx="3">
                  <c:v>21</c:v>
                </c:pt>
                <c:pt idx="4">
                  <c:v>28</c:v>
                </c:pt>
              </c:numCache>
            </c:numRef>
          </c:val>
          <c:extLst>
            <c:ext xmlns:c16="http://schemas.microsoft.com/office/drawing/2014/chart" uri="{C3380CC4-5D6E-409C-BE32-E72D297353CC}">
              <c16:uniqueId val="{00000002-6A2F-4C97-8878-B15EDDD0586F}"/>
            </c:ext>
          </c:extLst>
        </c:ser>
        <c:ser>
          <c:idx val="3"/>
          <c:order val="3"/>
          <c:tx>
            <c:strRef>
              <c:f>Sheet1!$E$1</c:f>
              <c:strCache>
                <c:ptCount val="1"/>
                <c:pt idx="0">
                  <c:v>Series 4</c:v>
                </c:pt>
              </c:strCache>
            </c:strRef>
          </c:tx>
          <c:spPr>
            <a:solidFill>
              <a:schemeClr val="accent4"/>
            </a:solidFill>
          </c:spPr>
          <c:invertIfNegative val="0"/>
          <c:cat>
            <c:strRef>
              <c:f>Sheet1!$A$2:$A$6</c:f>
              <c:strCache>
                <c:ptCount val="5"/>
                <c:pt idx="0">
                  <c:v>January</c:v>
                </c:pt>
                <c:pt idx="1">
                  <c:v>February</c:v>
                </c:pt>
                <c:pt idx="2">
                  <c:v>March</c:v>
                </c:pt>
                <c:pt idx="3">
                  <c:v>April</c:v>
                </c:pt>
                <c:pt idx="4">
                  <c:v>May</c:v>
                </c:pt>
              </c:strCache>
            </c:strRef>
          </c:cat>
          <c:val>
            <c:numRef>
              <c:f>Sheet1!$E$2:$E$6</c:f>
              <c:numCache>
                <c:formatCode>General</c:formatCode>
                <c:ptCount val="5"/>
                <c:pt idx="0">
                  <c:v>18</c:v>
                </c:pt>
                <c:pt idx="1">
                  <c:v>12</c:v>
                </c:pt>
                <c:pt idx="2">
                  <c:v>11</c:v>
                </c:pt>
                <c:pt idx="3">
                  <c:v>13</c:v>
                </c:pt>
                <c:pt idx="4">
                  <c:v>12</c:v>
                </c:pt>
              </c:numCache>
            </c:numRef>
          </c:val>
          <c:extLst>
            <c:ext xmlns:c16="http://schemas.microsoft.com/office/drawing/2014/chart" uri="{C3380CC4-5D6E-409C-BE32-E72D297353CC}">
              <c16:uniqueId val="{00000003-6A2F-4C97-8878-B15EDDD0586F}"/>
            </c:ext>
          </c:extLst>
        </c:ser>
        <c:dLbls>
          <c:showLegendKey val="0"/>
          <c:showVal val="0"/>
          <c:showCatName val="0"/>
          <c:showSerName val="0"/>
          <c:showPercent val="0"/>
          <c:showBubbleSize val="0"/>
        </c:dLbls>
        <c:gapWidth val="150"/>
        <c:axId val="372143616"/>
        <c:axId val="200855488"/>
      </c:barChart>
      <c:catAx>
        <c:axId val="372143616"/>
        <c:scaling>
          <c:orientation val="minMax"/>
        </c:scaling>
        <c:delete val="0"/>
        <c:axPos val="b"/>
        <c:numFmt formatCode="m/d/yyyy" sourceLinked="0"/>
        <c:majorTickMark val="out"/>
        <c:minorTickMark val="none"/>
        <c:tickLblPos val="nextTo"/>
        <c:spPr>
          <a:ln w="3163" cap="flat" cmpd="sng" algn="ctr">
            <a:solidFill>
              <a:schemeClr val="bg1">
                <a:lumMod val="85000"/>
              </a:schemeClr>
            </a:solidFill>
            <a:prstDash val="solid"/>
            <a:round/>
          </a:ln>
        </c:spPr>
        <c:txPr>
          <a:bodyPr rot="0" spcFirstLastPara="0" vertOverflow="ellipsis" vert="horz" wrap="square" anchor="ctr" anchorCtr="1"/>
          <a:lstStyle/>
          <a:p>
            <a:pPr>
              <a:defRPr lang="zh-CN" sz="1200" b="0" i="0" u="none" strike="noStrike" kern="1200" baseline="0">
                <a:solidFill>
                  <a:schemeClr val="tx1"/>
                </a:solidFill>
                <a:latin typeface="+mn-lt"/>
                <a:ea typeface="+mn-ea"/>
                <a:cs typeface="+mn-ea"/>
                <a:sym typeface="+mn-lt"/>
              </a:defRPr>
            </a:pPr>
            <a:endParaRPr lang="zh-CN"/>
          </a:p>
        </c:txPr>
        <c:crossAx val="200855488"/>
        <c:crosses val="autoZero"/>
        <c:auto val="1"/>
        <c:lblAlgn val="ctr"/>
        <c:lblOffset val="100"/>
        <c:noMultiLvlLbl val="0"/>
      </c:catAx>
      <c:valAx>
        <c:axId val="200855488"/>
        <c:scaling>
          <c:orientation val="minMax"/>
          <c:max val="50"/>
        </c:scaling>
        <c:delete val="0"/>
        <c:axPos val="l"/>
        <c:majorGridlines>
          <c:spPr>
            <a:ln w="3163" cap="flat" cmpd="sng" algn="ctr">
              <a:solidFill>
                <a:schemeClr val="bg1">
                  <a:lumMod val="85000"/>
                </a:schemeClr>
              </a:solidFill>
              <a:prstDash val="solid"/>
              <a:round/>
            </a:ln>
          </c:spPr>
        </c:majorGridlines>
        <c:numFmt formatCode="General" sourceLinked="1"/>
        <c:majorTickMark val="out"/>
        <c:minorTickMark val="none"/>
        <c:tickLblPos val="nextTo"/>
        <c:spPr>
          <a:ln w="3163" cap="flat" cmpd="sng" algn="ctr">
            <a:solidFill>
              <a:schemeClr val="bg1">
                <a:lumMod val="85000"/>
              </a:schemeClr>
            </a:solidFill>
            <a:prstDash val="solid"/>
            <a:round/>
          </a:ln>
        </c:spPr>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mn-ea"/>
                <a:sym typeface="+mn-lt"/>
              </a:defRPr>
            </a:pPr>
            <a:endParaRPr lang="zh-CN"/>
          </a:p>
        </c:txPr>
        <c:crossAx val="372143616"/>
        <c:crosses val="autoZero"/>
        <c:crossBetween val="between"/>
      </c:valAx>
      <c:spPr>
        <a:noFill/>
        <a:ln w="25380">
          <a:noFill/>
        </a:ln>
      </c:spPr>
    </c:plotArea>
    <c:plotVisOnly val="1"/>
    <c:dispBlanksAs val="zero"/>
    <c:showDLblsOverMax val="0"/>
  </c:chart>
  <c:spPr>
    <a:noFill/>
    <a:ln>
      <a:noFill/>
    </a:ln>
  </c:spPr>
  <c:txPr>
    <a:bodyPr/>
    <a:lstStyle/>
    <a:p>
      <a:pPr>
        <a:defRPr lang="zh-CN" sz="1200">
          <a:solidFill>
            <a:schemeClr val="tx1"/>
          </a:solidFill>
          <a:latin typeface="+mn-lt"/>
          <a:ea typeface="+mn-ea"/>
          <a:cs typeface="+mn-ea"/>
          <a:sym typeface="+mn-lt"/>
        </a:defRPr>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cat>
            <c:numRef>
              <c:f>Sheet1!$A$2:$A$3</c:f>
              <c:numCache>
                <c:formatCode>m/d/yy</c:formatCode>
                <c:ptCount val="2"/>
                <c:pt idx="0">
                  <c:v>37377</c:v>
                </c:pt>
                <c:pt idx="1">
                  <c:v>37408</c:v>
                </c:pt>
              </c:numCache>
            </c:numRef>
          </c:cat>
          <c:val>
            <c:numRef>
              <c:f>Sheet1!$B$2:$B$3</c:f>
              <c:numCache>
                <c:formatCode>General</c:formatCode>
                <c:ptCount val="2"/>
                <c:pt idx="0">
                  <c:v>32</c:v>
                </c:pt>
                <c:pt idx="1">
                  <c:v>32</c:v>
                </c:pt>
              </c:numCache>
            </c:numRef>
          </c:val>
          <c:extLst>
            <c:ext xmlns:c16="http://schemas.microsoft.com/office/drawing/2014/chart" uri="{C3380CC4-5D6E-409C-BE32-E72D297353CC}">
              <c16:uniqueId val="{00000000-2C34-4139-8E90-B695C0938094}"/>
            </c:ext>
          </c:extLst>
        </c:ser>
        <c:ser>
          <c:idx val="1"/>
          <c:order val="1"/>
          <c:tx>
            <c:strRef>
              <c:f>Sheet1!$C$1</c:f>
              <c:strCache>
                <c:ptCount val="1"/>
                <c:pt idx="0">
                  <c:v>Series 3</c:v>
                </c:pt>
              </c:strCache>
            </c:strRef>
          </c:tx>
          <c:invertIfNegative val="0"/>
          <c:cat>
            <c:numRef>
              <c:f>Sheet1!$A$2:$A$3</c:f>
              <c:numCache>
                <c:formatCode>m/d/yy</c:formatCode>
                <c:ptCount val="2"/>
                <c:pt idx="0">
                  <c:v>37377</c:v>
                </c:pt>
                <c:pt idx="1">
                  <c:v>37408</c:v>
                </c:pt>
              </c:numCache>
            </c:numRef>
          </c:cat>
          <c:val>
            <c:numRef>
              <c:f>Sheet1!$C$2:$C$3</c:f>
              <c:numCache>
                <c:formatCode>General</c:formatCode>
                <c:ptCount val="2"/>
                <c:pt idx="0">
                  <c:v>25</c:v>
                </c:pt>
                <c:pt idx="1">
                  <c:v>45</c:v>
                </c:pt>
              </c:numCache>
            </c:numRef>
          </c:val>
          <c:extLst>
            <c:ext xmlns:c16="http://schemas.microsoft.com/office/drawing/2014/chart" uri="{C3380CC4-5D6E-409C-BE32-E72D297353CC}">
              <c16:uniqueId val="{00000001-2C34-4139-8E90-B695C0938094}"/>
            </c:ext>
          </c:extLst>
        </c:ser>
        <c:ser>
          <c:idx val="2"/>
          <c:order val="2"/>
          <c:tx>
            <c:strRef>
              <c:f>Sheet1!$D$1</c:f>
              <c:strCache>
                <c:ptCount val="1"/>
                <c:pt idx="0">
                  <c:v>Series 2</c:v>
                </c:pt>
              </c:strCache>
            </c:strRef>
          </c:tx>
          <c:invertIfNegative val="0"/>
          <c:cat>
            <c:numRef>
              <c:f>Sheet1!$A$2:$A$3</c:f>
              <c:numCache>
                <c:formatCode>m/d/yy</c:formatCode>
                <c:ptCount val="2"/>
                <c:pt idx="0">
                  <c:v>37377</c:v>
                </c:pt>
                <c:pt idx="1">
                  <c:v>37408</c:v>
                </c:pt>
              </c:numCache>
            </c:numRef>
          </c:cat>
          <c:val>
            <c:numRef>
              <c:f>Sheet1!$D$2:$D$3</c:f>
              <c:numCache>
                <c:formatCode>General</c:formatCode>
                <c:ptCount val="2"/>
                <c:pt idx="0">
                  <c:v>22</c:v>
                </c:pt>
                <c:pt idx="1">
                  <c:v>12</c:v>
                </c:pt>
              </c:numCache>
            </c:numRef>
          </c:val>
          <c:extLst>
            <c:ext xmlns:c16="http://schemas.microsoft.com/office/drawing/2014/chart" uri="{C3380CC4-5D6E-409C-BE32-E72D297353CC}">
              <c16:uniqueId val="{00000002-2C34-4139-8E90-B695C0938094}"/>
            </c:ext>
          </c:extLst>
        </c:ser>
        <c:ser>
          <c:idx val="3"/>
          <c:order val="3"/>
          <c:tx>
            <c:strRef>
              <c:f>Sheet1!$E$1</c:f>
              <c:strCache>
                <c:ptCount val="1"/>
                <c:pt idx="0">
                  <c:v>Series 4</c:v>
                </c:pt>
              </c:strCache>
            </c:strRef>
          </c:tx>
          <c:invertIfNegative val="0"/>
          <c:cat>
            <c:numRef>
              <c:f>Sheet1!$A$2:$A$3</c:f>
              <c:numCache>
                <c:formatCode>m/d/yy</c:formatCode>
                <c:ptCount val="2"/>
                <c:pt idx="0">
                  <c:v>37377</c:v>
                </c:pt>
                <c:pt idx="1">
                  <c:v>37408</c:v>
                </c:pt>
              </c:numCache>
            </c:numRef>
          </c:cat>
          <c:val>
            <c:numRef>
              <c:f>Sheet1!$E$2:$E$3</c:f>
              <c:numCache>
                <c:formatCode>General</c:formatCode>
                <c:ptCount val="2"/>
                <c:pt idx="0">
                  <c:v>18</c:v>
                </c:pt>
                <c:pt idx="1">
                  <c:v>12</c:v>
                </c:pt>
              </c:numCache>
            </c:numRef>
          </c:val>
          <c:extLst>
            <c:ext xmlns:c16="http://schemas.microsoft.com/office/drawing/2014/chart" uri="{C3380CC4-5D6E-409C-BE32-E72D297353CC}">
              <c16:uniqueId val="{00000003-2C34-4139-8E90-B695C0938094}"/>
            </c:ext>
          </c:extLst>
        </c:ser>
        <c:dLbls>
          <c:showLegendKey val="0"/>
          <c:showVal val="0"/>
          <c:showCatName val="0"/>
          <c:showSerName val="0"/>
          <c:showPercent val="0"/>
          <c:showBubbleSize val="0"/>
        </c:dLbls>
        <c:gapWidth val="150"/>
        <c:axId val="373364224"/>
        <c:axId val="200856064"/>
      </c:barChart>
      <c:dateAx>
        <c:axId val="373364224"/>
        <c:scaling>
          <c:orientation val="minMax"/>
        </c:scaling>
        <c:delete val="0"/>
        <c:axPos val="b"/>
        <c:numFmt formatCode="m/d/yyyy" sourceLinked="0"/>
        <c:majorTickMark val="out"/>
        <c:minorTickMark val="none"/>
        <c:tickLblPos val="nextTo"/>
        <c:txPr>
          <a:bodyPr rot="0" spcFirstLastPara="0" vertOverflow="ellipsis" vert="horz" wrap="square" anchor="ctr" anchorCtr="1"/>
          <a:lstStyle/>
          <a:p>
            <a:pPr>
              <a:defRPr lang="zh-CN" sz="1200" b="0" i="0" u="none" strike="noStrike" kern="1200" baseline="0">
                <a:solidFill>
                  <a:schemeClr val="tx1"/>
                </a:solidFill>
                <a:latin typeface="+mn-lt"/>
                <a:ea typeface="+mn-ea"/>
                <a:cs typeface="+mn-ea"/>
                <a:sym typeface="+mn-lt"/>
              </a:defRPr>
            </a:pPr>
            <a:endParaRPr lang="zh-CN"/>
          </a:p>
        </c:txPr>
        <c:crossAx val="200856064"/>
        <c:crosses val="autoZero"/>
        <c:auto val="1"/>
        <c:lblOffset val="100"/>
        <c:baseTimeUnit val="months"/>
      </c:dateAx>
      <c:valAx>
        <c:axId val="200856064"/>
        <c:scaling>
          <c:orientation val="minMax"/>
          <c:max val="50"/>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mn-ea"/>
                <a:sym typeface="+mn-lt"/>
              </a:defRPr>
            </a:pPr>
            <a:endParaRPr lang="zh-CN"/>
          </a:p>
        </c:txPr>
        <c:crossAx val="373364224"/>
        <c:crosses val="autoZero"/>
        <c:crossBetween val="between"/>
      </c:valAx>
    </c:plotArea>
    <c:plotVisOnly val="1"/>
    <c:dispBlanksAs val="zero"/>
    <c:showDLblsOverMax val="0"/>
  </c:chart>
  <c:txPr>
    <a:bodyPr/>
    <a:lstStyle/>
    <a:p>
      <a:pPr>
        <a:defRPr lang="zh-CN" sz="1200">
          <a:latin typeface="+mn-lt"/>
          <a:ea typeface="+mn-ea"/>
          <a:cs typeface="+mn-ea"/>
          <a:sym typeface="+mn-lt"/>
        </a:defRPr>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cat>
            <c:numRef>
              <c:f>Sheet1!$A$2:$A$3</c:f>
              <c:numCache>
                <c:formatCode>m/d/yy</c:formatCode>
                <c:ptCount val="2"/>
                <c:pt idx="0">
                  <c:v>37377</c:v>
                </c:pt>
                <c:pt idx="1">
                  <c:v>37408</c:v>
                </c:pt>
              </c:numCache>
            </c:numRef>
          </c:cat>
          <c:val>
            <c:numRef>
              <c:f>Sheet1!$B$2:$B$3</c:f>
              <c:numCache>
                <c:formatCode>General</c:formatCode>
                <c:ptCount val="2"/>
                <c:pt idx="0">
                  <c:v>32</c:v>
                </c:pt>
                <c:pt idx="1">
                  <c:v>32</c:v>
                </c:pt>
              </c:numCache>
            </c:numRef>
          </c:val>
          <c:extLst>
            <c:ext xmlns:c16="http://schemas.microsoft.com/office/drawing/2014/chart" uri="{C3380CC4-5D6E-409C-BE32-E72D297353CC}">
              <c16:uniqueId val="{00000000-34AA-4486-9C17-D02BDE43886E}"/>
            </c:ext>
          </c:extLst>
        </c:ser>
        <c:ser>
          <c:idx val="1"/>
          <c:order val="1"/>
          <c:tx>
            <c:strRef>
              <c:f>Sheet1!$C$1</c:f>
              <c:strCache>
                <c:ptCount val="1"/>
                <c:pt idx="0">
                  <c:v>Series 3</c:v>
                </c:pt>
              </c:strCache>
            </c:strRef>
          </c:tx>
          <c:invertIfNegative val="0"/>
          <c:cat>
            <c:numRef>
              <c:f>Sheet1!$A$2:$A$3</c:f>
              <c:numCache>
                <c:formatCode>m/d/yy</c:formatCode>
                <c:ptCount val="2"/>
                <c:pt idx="0">
                  <c:v>37377</c:v>
                </c:pt>
                <c:pt idx="1">
                  <c:v>37408</c:v>
                </c:pt>
              </c:numCache>
            </c:numRef>
          </c:cat>
          <c:val>
            <c:numRef>
              <c:f>Sheet1!$C$2:$C$3</c:f>
              <c:numCache>
                <c:formatCode>General</c:formatCode>
                <c:ptCount val="2"/>
                <c:pt idx="0">
                  <c:v>25</c:v>
                </c:pt>
                <c:pt idx="1">
                  <c:v>45</c:v>
                </c:pt>
              </c:numCache>
            </c:numRef>
          </c:val>
          <c:extLst>
            <c:ext xmlns:c16="http://schemas.microsoft.com/office/drawing/2014/chart" uri="{C3380CC4-5D6E-409C-BE32-E72D297353CC}">
              <c16:uniqueId val="{00000001-34AA-4486-9C17-D02BDE43886E}"/>
            </c:ext>
          </c:extLst>
        </c:ser>
        <c:ser>
          <c:idx val="2"/>
          <c:order val="2"/>
          <c:tx>
            <c:strRef>
              <c:f>Sheet1!$D$1</c:f>
              <c:strCache>
                <c:ptCount val="1"/>
                <c:pt idx="0">
                  <c:v>Series 2</c:v>
                </c:pt>
              </c:strCache>
            </c:strRef>
          </c:tx>
          <c:invertIfNegative val="0"/>
          <c:cat>
            <c:numRef>
              <c:f>Sheet1!$A$2:$A$3</c:f>
              <c:numCache>
                <c:formatCode>m/d/yy</c:formatCode>
                <c:ptCount val="2"/>
                <c:pt idx="0">
                  <c:v>37377</c:v>
                </c:pt>
                <c:pt idx="1">
                  <c:v>37408</c:v>
                </c:pt>
              </c:numCache>
            </c:numRef>
          </c:cat>
          <c:val>
            <c:numRef>
              <c:f>Sheet1!$D$2:$D$3</c:f>
              <c:numCache>
                <c:formatCode>General</c:formatCode>
                <c:ptCount val="2"/>
                <c:pt idx="0">
                  <c:v>22</c:v>
                </c:pt>
                <c:pt idx="1">
                  <c:v>12</c:v>
                </c:pt>
              </c:numCache>
            </c:numRef>
          </c:val>
          <c:extLst>
            <c:ext xmlns:c16="http://schemas.microsoft.com/office/drawing/2014/chart" uri="{C3380CC4-5D6E-409C-BE32-E72D297353CC}">
              <c16:uniqueId val="{00000002-34AA-4486-9C17-D02BDE43886E}"/>
            </c:ext>
          </c:extLst>
        </c:ser>
        <c:ser>
          <c:idx val="3"/>
          <c:order val="3"/>
          <c:tx>
            <c:strRef>
              <c:f>Sheet1!$E$1</c:f>
              <c:strCache>
                <c:ptCount val="1"/>
                <c:pt idx="0">
                  <c:v>Series 4</c:v>
                </c:pt>
              </c:strCache>
            </c:strRef>
          </c:tx>
          <c:invertIfNegative val="0"/>
          <c:cat>
            <c:numRef>
              <c:f>Sheet1!$A$2:$A$3</c:f>
              <c:numCache>
                <c:formatCode>m/d/yy</c:formatCode>
                <c:ptCount val="2"/>
                <c:pt idx="0">
                  <c:v>37377</c:v>
                </c:pt>
                <c:pt idx="1">
                  <c:v>37408</c:v>
                </c:pt>
              </c:numCache>
            </c:numRef>
          </c:cat>
          <c:val>
            <c:numRef>
              <c:f>Sheet1!$E$2:$E$3</c:f>
              <c:numCache>
                <c:formatCode>General</c:formatCode>
                <c:ptCount val="2"/>
                <c:pt idx="0">
                  <c:v>18</c:v>
                </c:pt>
                <c:pt idx="1">
                  <c:v>12</c:v>
                </c:pt>
              </c:numCache>
            </c:numRef>
          </c:val>
          <c:extLst>
            <c:ext xmlns:c16="http://schemas.microsoft.com/office/drawing/2014/chart" uri="{C3380CC4-5D6E-409C-BE32-E72D297353CC}">
              <c16:uniqueId val="{00000003-34AA-4486-9C17-D02BDE43886E}"/>
            </c:ext>
          </c:extLst>
        </c:ser>
        <c:dLbls>
          <c:showLegendKey val="0"/>
          <c:showVal val="0"/>
          <c:showCatName val="0"/>
          <c:showSerName val="0"/>
          <c:showPercent val="0"/>
          <c:showBubbleSize val="0"/>
        </c:dLbls>
        <c:gapWidth val="150"/>
        <c:axId val="374105600"/>
        <c:axId val="225552064"/>
      </c:barChart>
      <c:dateAx>
        <c:axId val="374105600"/>
        <c:scaling>
          <c:orientation val="minMax"/>
        </c:scaling>
        <c:delete val="0"/>
        <c:axPos val="b"/>
        <c:numFmt formatCode="m/d/yyyy" sourceLinked="0"/>
        <c:majorTickMark val="out"/>
        <c:minorTickMark val="none"/>
        <c:tickLblPos val="nextTo"/>
        <c:txPr>
          <a:bodyPr rot="0" spcFirstLastPara="0" vertOverflow="ellipsis" vert="horz" wrap="square" anchor="ctr" anchorCtr="1"/>
          <a:lstStyle/>
          <a:p>
            <a:pPr>
              <a:defRPr lang="zh-CN" sz="1200" b="0" i="0" u="none" strike="noStrike" kern="1200" baseline="0">
                <a:solidFill>
                  <a:schemeClr val="tx1"/>
                </a:solidFill>
                <a:latin typeface="+mn-lt"/>
                <a:ea typeface="+mn-ea"/>
                <a:cs typeface="+mn-ea"/>
                <a:sym typeface="+mn-lt"/>
              </a:defRPr>
            </a:pPr>
            <a:endParaRPr lang="zh-CN"/>
          </a:p>
        </c:txPr>
        <c:crossAx val="225552064"/>
        <c:crosses val="autoZero"/>
        <c:auto val="1"/>
        <c:lblOffset val="100"/>
        <c:baseTimeUnit val="months"/>
      </c:dateAx>
      <c:valAx>
        <c:axId val="225552064"/>
        <c:scaling>
          <c:orientation val="minMax"/>
          <c:max val="50"/>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mn-ea"/>
                <a:sym typeface="+mn-lt"/>
              </a:defRPr>
            </a:pPr>
            <a:endParaRPr lang="zh-CN"/>
          </a:p>
        </c:txPr>
        <c:crossAx val="374105600"/>
        <c:crosses val="autoZero"/>
        <c:crossBetween val="between"/>
      </c:valAx>
    </c:plotArea>
    <c:plotVisOnly val="1"/>
    <c:dispBlanksAs val="zero"/>
    <c:showDLblsOverMax val="0"/>
  </c:chart>
  <c:txPr>
    <a:bodyPr/>
    <a:lstStyle/>
    <a:p>
      <a:pPr>
        <a:defRPr lang="zh-CN" sz="1200">
          <a:latin typeface="+mn-lt"/>
          <a:ea typeface="+mn-ea"/>
          <a:cs typeface="+mn-ea"/>
          <a:sym typeface="+mn-lt"/>
        </a:defRPr>
      </a:pPr>
      <a:endParaRPr lang="zh-C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cat>
            <c:numRef>
              <c:f>Sheet1!$A$2:$A$3</c:f>
              <c:numCache>
                <c:formatCode>m/d/yy</c:formatCode>
                <c:ptCount val="2"/>
                <c:pt idx="0">
                  <c:v>37377</c:v>
                </c:pt>
                <c:pt idx="1">
                  <c:v>37408</c:v>
                </c:pt>
              </c:numCache>
            </c:numRef>
          </c:cat>
          <c:val>
            <c:numRef>
              <c:f>Sheet1!$B$2:$B$3</c:f>
              <c:numCache>
                <c:formatCode>General</c:formatCode>
                <c:ptCount val="2"/>
                <c:pt idx="0">
                  <c:v>32</c:v>
                </c:pt>
                <c:pt idx="1">
                  <c:v>32</c:v>
                </c:pt>
              </c:numCache>
            </c:numRef>
          </c:val>
          <c:extLst>
            <c:ext xmlns:c16="http://schemas.microsoft.com/office/drawing/2014/chart" uri="{C3380CC4-5D6E-409C-BE32-E72D297353CC}">
              <c16:uniqueId val="{00000000-4CA1-4F5B-B661-05A5EE1D2B5C}"/>
            </c:ext>
          </c:extLst>
        </c:ser>
        <c:ser>
          <c:idx val="1"/>
          <c:order val="1"/>
          <c:tx>
            <c:strRef>
              <c:f>Sheet1!$C$1</c:f>
              <c:strCache>
                <c:ptCount val="1"/>
                <c:pt idx="0">
                  <c:v>Series 3</c:v>
                </c:pt>
              </c:strCache>
            </c:strRef>
          </c:tx>
          <c:invertIfNegative val="0"/>
          <c:cat>
            <c:numRef>
              <c:f>Sheet1!$A$2:$A$3</c:f>
              <c:numCache>
                <c:formatCode>m/d/yy</c:formatCode>
                <c:ptCount val="2"/>
                <c:pt idx="0">
                  <c:v>37377</c:v>
                </c:pt>
                <c:pt idx="1">
                  <c:v>37408</c:v>
                </c:pt>
              </c:numCache>
            </c:numRef>
          </c:cat>
          <c:val>
            <c:numRef>
              <c:f>Sheet1!$C$2:$C$3</c:f>
              <c:numCache>
                <c:formatCode>General</c:formatCode>
                <c:ptCount val="2"/>
                <c:pt idx="0">
                  <c:v>25</c:v>
                </c:pt>
                <c:pt idx="1">
                  <c:v>45</c:v>
                </c:pt>
              </c:numCache>
            </c:numRef>
          </c:val>
          <c:extLst>
            <c:ext xmlns:c16="http://schemas.microsoft.com/office/drawing/2014/chart" uri="{C3380CC4-5D6E-409C-BE32-E72D297353CC}">
              <c16:uniqueId val="{00000001-4CA1-4F5B-B661-05A5EE1D2B5C}"/>
            </c:ext>
          </c:extLst>
        </c:ser>
        <c:ser>
          <c:idx val="2"/>
          <c:order val="2"/>
          <c:tx>
            <c:strRef>
              <c:f>Sheet1!$D$1</c:f>
              <c:strCache>
                <c:ptCount val="1"/>
                <c:pt idx="0">
                  <c:v>Series 2</c:v>
                </c:pt>
              </c:strCache>
            </c:strRef>
          </c:tx>
          <c:invertIfNegative val="0"/>
          <c:cat>
            <c:numRef>
              <c:f>Sheet1!$A$2:$A$3</c:f>
              <c:numCache>
                <c:formatCode>m/d/yy</c:formatCode>
                <c:ptCount val="2"/>
                <c:pt idx="0">
                  <c:v>37377</c:v>
                </c:pt>
                <c:pt idx="1">
                  <c:v>37408</c:v>
                </c:pt>
              </c:numCache>
            </c:numRef>
          </c:cat>
          <c:val>
            <c:numRef>
              <c:f>Sheet1!$D$2:$D$3</c:f>
              <c:numCache>
                <c:formatCode>General</c:formatCode>
                <c:ptCount val="2"/>
                <c:pt idx="0">
                  <c:v>22</c:v>
                </c:pt>
                <c:pt idx="1">
                  <c:v>12</c:v>
                </c:pt>
              </c:numCache>
            </c:numRef>
          </c:val>
          <c:extLst>
            <c:ext xmlns:c16="http://schemas.microsoft.com/office/drawing/2014/chart" uri="{C3380CC4-5D6E-409C-BE32-E72D297353CC}">
              <c16:uniqueId val="{00000002-4CA1-4F5B-B661-05A5EE1D2B5C}"/>
            </c:ext>
          </c:extLst>
        </c:ser>
        <c:ser>
          <c:idx val="3"/>
          <c:order val="3"/>
          <c:tx>
            <c:strRef>
              <c:f>Sheet1!$E$1</c:f>
              <c:strCache>
                <c:ptCount val="1"/>
                <c:pt idx="0">
                  <c:v>Series 4</c:v>
                </c:pt>
              </c:strCache>
            </c:strRef>
          </c:tx>
          <c:invertIfNegative val="0"/>
          <c:cat>
            <c:numRef>
              <c:f>Sheet1!$A$2:$A$3</c:f>
              <c:numCache>
                <c:formatCode>m/d/yy</c:formatCode>
                <c:ptCount val="2"/>
                <c:pt idx="0">
                  <c:v>37377</c:v>
                </c:pt>
                <c:pt idx="1">
                  <c:v>37408</c:v>
                </c:pt>
              </c:numCache>
            </c:numRef>
          </c:cat>
          <c:val>
            <c:numRef>
              <c:f>Sheet1!$E$2:$E$3</c:f>
              <c:numCache>
                <c:formatCode>General</c:formatCode>
                <c:ptCount val="2"/>
                <c:pt idx="0">
                  <c:v>18</c:v>
                </c:pt>
                <c:pt idx="1">
                  <c:v>12</c:v>
                </c:pt>
              </c:numCache>
            </c:numRef>
          </c:val>
          <c:extLst>
            <c:ext xmlns:c16="http://schemas.microsoft.com/office/drawing/2014/chart" uri="{C3380CC4-5D6E-409C-BE32-E72D297353CC}">
              <c16:uniqueId val="{00000003-4CA1-4F5B-B661-05A5EE1D2B5C}"/>
            </c:ext>
          </c:extLst>
        </c:ser>
        <c:dLbls>
          <c:showLegendKey val="0"/>
          <c:showVal val="0"/>
          <c:showCatName val="0"/>
          <c:showSerName val="0"/>
          <c:showPercent val="0"/>
          <c:showBubbleSize val="0"/>
        </c:dLbls>
        <c:gapWidth val="150"/>
        <c:axId val="374200832"/>
        <c:axId val="225554368"/>
      </c:barChart>
      <c:dateAx>
        <c:axId val="374200832"/>
        <c:scaling>
          <c:orientation val="minMax"/>
        </c:scaling>
        <c:delete val="0"/>
        <c:axPos val="b"/>
        <c:numFmt formatCode="m/d/yyyy" sourceLinked="0"/>
        <c:majorTickMark val="out"/>
        <c:minorTickMark val="none"/>
        <c:tickLblPos val="nextTo"/>
        <c:txPr>
          <a:bodyPr rot="0" spcFirstLastPara="0" vertOverflow="ellipsis" vert="horz" wrap="square" anchor="ctr" anchorCtr="1"/>
          <a:lstStyle/>
          <a:p>
            <a:pPr>
              <a:defRPr lang="zh-CN" sz="1200" b="0" i="0" u="none" strike="noStrike" kern="1200" baseline="0">
                <a:solidFill>
                  <a:schemeClr val="tx1"/>
                </a:solidFill>
                <a:latin typeface="+mn-lt"/>
                <a:ea typeface="+mn-ea"/>
                <a:cs typeface="+mn-ea"/>
                <a:sym typeface="+mn-lt"/>
              </a:defRPr>
            </a:pPr>
            <a:endParaRPr lang="zh-CN"/>
          </a:p>
        </c:txPr>
        <c:crossAx val="225554368"/>
        <c:crosses val="autoZero"/>
        <c:auto val="1"/>
        <c:lblOffset val="100"/>
        <c:baseTimeUnit val="months"/>
      </c:dateAx>
      <c:valAx>
        <c:axId val="225554368"/>
        <c:scaling>
          <c:orientation val="minMax"/>
          <c:max val="50"/>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mn-ea"/>
                <a:sym typeface="+mn-lt"/>
              </a:defRPr>
            </a:pPr>
            <a:endParaRPr lang="zh-CN"/>
          </a:p>
        </c:txPr>
        <c:crossAx val="374200832"/>
        <c:crosses val="autoZero"/>
        <c:crossBetween val="between"/>
      </c:valAx>
    </c:plotArea>
    <c:plotVisOnly val="1"/>
    <c:dispBlanksAs val="zero"/>
    <c:showDLblsOverMax val="0"/>
  </c:chart>
  <c:txPr>
    <a:bodyPr/>
    <a:lstStyle/>
    <a:p>
      <a:pPr>
        <a:defRPr lang="zh-CN" sz="1200">
          <a:latin typeface="+mn-lt"/>
          <a:ea typeface="+mn-ea"/>
          <a:cs typeface="+mn-ea"/>
          <a:sym typeface="+mn-lt"/>
        </a:defRPr>
      </a:pPr>
      <a:endParaRPr lang="zh-CN"/>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cat>
            <c:numRef>
              <c:f>Sheet1!$A$2:$A$3</c:f>
              <c:numCache>
                <c:formatCode>m/d/yy</c:formatCode>
                <c:ptCount val="2"/>
                <c:pt idx="0">
                  <c:v>37377</c:v>
                </c:pt>
                <c:pt idx="1">
                  <c:v>37408</c:v>
                </c:pt>
              </c:numCache>
            </c:numRef>
          </c:cat>
          <c:val>
            <c:numRef>
              <c:f>Sheet1!$B$2:$B$3</c:f>
              <c:numCache>
                <c:formatCode>General</c:formatCode>
                <c:ptCount val="2"/>
                <c:pt idx="0">
                  <c:v>32</c:v>
                </c:pt>
                <c:pt idx="1">
                  <c:v>32</c:v>
                </c:pt>
              </c:numCache>
            </c:numRef>
          </c:val>
          <c:extLst>
            <c:ext xmlns:c16="http://schemas.microsoft.com/office/drawing/2014/chart" uri="{C3380CC4-5D6E-409C-BE32-E72D297353CC}">
              <c16:uniqueId val="{00000000-B6E3-4AE9-A648-30B1052B8D3A}"/>
            </c:ext>
          </c:extLst>
        </c:ser>
        <c:ser>
          <c:idx val="1"/>
          <c:order val="1"/>
          <c:tx>
            <c:strRef>
              <c:f>Sheet1!$C$1</c:f>
              <c:strCache>
                <c:ptCount val="1"/>
                <c:pt idx="0">
                  <c:v>Series 3</c:v>
                </c:pt>
              </c:strCache>
            </c:strRef>
          </c:tx>
          <c:invertIfNegative val="0"/>
          <c:cat>
            <c:numRef>
              <c:f>Sheet1!$A$2:$A$3</c:f>
              <c:numCache>
                <c:formatCode>m/d/yy</c:formatCode>
                <c:ptCount val="2"/>
                <c:pt idx="0">
                  <c:v>37377</c:v>
                </c:pt>
                <c:pt idx="1">
                  <c:v>37408</c:v>
                </c:pt>
              </c:numCache>
            </c:numRef>
          </c:cat>
          <c:val>
            <c:numRef>
              <c:f>Sheet1!$C$2:$C$3</c:f>
              <c:numCache>
                <c:formatCode>General</c:formatCode>
                <c:ptCount val="2"/>
                <c:pt idx="0">
                  <c:v>25</c:v>
                </c:pt>
                <c:pt idx="1">
                  <c:v>45</c:v>
                </c:pt>
              </c:numCache>
            </c:numRef>
          </c:val>
          <c:extLst>
            <c:ext xmlns:c16="http://schemas.microsoft.com/office/drawing/2014/chart" uri="{C3380CC4-5D6E-409C-BE32-E72D297353CC}">
              <c16:uniqueId val="{00000001-B6E3-4AE9-A648-30B1052B8D3A}"/>
            </c:ext>
          </c:extLst>
        </c:ser>
        <c:ser>
          <c:idx val="2"/>
          <c:order val="2"/>
          <c:tx>
            <c:strRef>
              <c:f>Sheet1!$D$1</c:f>
              <c:strCache>
                <c:ptCount val="1"/>
                <c:pt idx="0">
                  <c:v>Series 2</c:v>
                </c:pt>
              </c:strCache>
            </c:strRef>
          </c:tx>
          <c:invertIfNegative val="0"/>
          <c:cat>
            <c:numRef>
              <c:f>Sheet1!$A$2:$A$3</c:f>
              <c:numCache>
                <c:formatCode>m/d/yy</c:formatCode>
                <c:ptCount val="2"/>
                <c:pt idx="0">
                  <c:v>37377</c:v>
                </c:pt>
                <c:pt idx="1">
                  <c:v>37408</c:v>
                </c:pt>
              </c:numCache>
            </c:numRef>
          </c:cat>
          <c:val>
            <c:numRef>
              <c:f>Sheet1!$D$2:$D$3</c:f>
              <c:numCache>
                <c:formatCode>General</c:formatCode>
                <c:ptCount val="2"/>
                <c:pt idx="0">
                  <c:v>22</c:v>
                </c:pt>
                <c:pt idx="1">
                  <c:v>12</c:v>
                </c:pt>
              </c:numCache>
            </c:numRef>
          </c:val>
          <c:extLst>
            <c:ext xmlns:c16="http://schemas.microsoft.com/office/drawing/2014/chart" uri="{C3380CC4-5D6E-409C-BE32-E72D297353CC}">
              <c16:uniqueId val="{00000002-B6E3-4AE9-A648-30B1052B8D3A}"/>
            </c:ext>
          </c:extLst>
        </c:ser>
        <c:ser>
          <c:idx val="3"/>
          <c:order val="3"/>
          <c:tx>
            <c:strRef>
              <c:f>Sheet1!$E$1</c:f>
              <c:strCache>
                <c:ptCount val="1"/>
                <c:pt idx="0">
                  <c:v>Series 4</c:v>
                </c:pt>
              </c:strCache>
            </c:strRef>
          </c:tx>
          <c:invertIfNegative val="0"/>
          <c:cat>
            <c:numRef>
              <c:f>Sheet1!$A$2:$A$3</c:f>
              <c:numCache>
                <c:formatCode>m/d/yy</c:formatCode>
                <c:ptCount val="2"/>
                <c:pt idx="0">
                  <c:v>37377</c:v>
                </c:pt>
                <c:pt idx="1">
                  <c:v>37408</c:v>
                </c:pt>
              </c:numCache>
            </c:numRef>
          </c:cat>
          <c:val>
            <c:numRef>
              <c:f>Sheet1!$E$2:$E$3</c:f>
              <c:numCache>
                <c:formatCode>General</c:formatCode>
                <c:ptCount val="2"/>
                <c:pt idx="0">
                  <c:v>18</c:v>
                </c:pt>
                <c:pt idx="1">
                  <c:v>12</c:v>
                </c:pt>
              </c:numCache>
            </c:numRef>
          </c:val>
          <c:extLst>
            <c:ext xmlns:c16="http://schemas.microsoft.com/office/drawing/2014/chart" uri="{C3380CC4-5D6E-409C-BE32-E72D297353CC}">
              <c16:uniqueId val="{00000003-B6E3-4AE9-A648-30B1052B8D3A}"/>
            </c:ext>
          </c:extLst>
        </c:ser>
        <c:dLbls>
          <c:showLegendKey val="0"/>
          <c:showVal val="0"/>
          <c:showCatName val="0"/>
          <c:showSerName val="0"/>
          <c:showPercent val="0"/>
          <c:showBubbleSize val="0"/>
        </c:dLbls>
        <c:gapWidth val="150"/>
        <c:axId val="374199808"/>
        <c:axId val="225556096"/>
      </c:barChart>
      <c:dateAx>
        <c:axId val="374199808"/>
        <c:scaling>
          <c:orientation val="minMax"/>
        </c:scaling>
        <c:delete val="0"/>
        <c:axPos val="b"/>
        <c:numFmt formatCode="m/d/yyyy" sourceLinked="0"/>
        <c:majorTickMark val="out"/>
        <c:minorTickMark val="none"/>
        <c:tickLblPos val="nextTo"/>
        <c:txPr>
          <a:bodyPr rot="0" spcFirstLastPara="0" vertOverflow="ellipsis" vert="horz" wrap="square" anchor="ctr" anchorCtr="1"/>
          <a:lstStyle/>
          <a:p>
            <a:pPr>
              <a:defRPr lang="zh-CN" sz="1200" b="0" i="0" u="none" strike="noStrike" kern="1200" baseline="0">
                <a:solidFill>
                  <a:schemeClr val="tx1"/>
                </a:solidFill>
                <a:latin typeface="+mn-lt"/>
                <a:ea typeface="+mn-ea"/>
                <a:cs typeface="+mn-ea"/>
                <a:sym typeface="+mn-lt"/>
              </a:defRPr>
            </a:pPr>
            <a:endParaRPr lang="zh-CN"/>
          </a:p>
        </c:txPr>
        <c:crossAx val="225556096"/>
        <c:crosses val="autoZero"/>
        <c:auto val="1"/>
        <c:lblOffset val="100"/>
        <c:baseTimeUnit val="months"/>
      </c:dateAx>
      <c:valAx>
        <c:axId val="225556096"/>
        <c:scaling>
          <c:orientation val="minMax"/>
          <c:max val="50"/>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mn-ea"/>
                <a:sym typeface="+mn-lt"/>
              </a:defRPr>
            </a:pPr>
            <a:endParaRPr lang="zh-CN"/>
          </a:p>
        </c:txPr>
        <c:crossAx val="374199808"/>
        <c:crosses val="autoZero"/>
        <c:crossBetween val="between"/>
      </c:valAx>
    </c:plotArea>
    <c:plotVisOnly val="1"/>
    <c:dispBlanksAs val="zero"/>
    <c:showDLblsOverMax val="0"/>
  </c:chart>
  <c:txPr>
    <a:bodyPr/>
    <a:lstStyle/>
    <a:p>
      <a:pPr>
        <a:defRPr lang="zh-CN" sz="1200">
          <a:latin typeface="+mn-lt"/>
          <a:ea typeface="+mn-ea"/>
          <a:cs typeface="+mn-ea"/>
          <a:sym typeface="+mn-lt"/>
        </a:defRPr>
      </a:pPr>
      <a:endParaRPr lang="zh-CN"/>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1A356EA-E97D-45A2-9758-A8B8F1D13D7F}" type="doc">
      <dgm:prSet loTypeId="urn:microsoft.com/office/officeart/2008/layout/CircleAccentTimeline#1" loCatId="process" qsTypeId="urn:microsoft.com/office/officeart/2005/8/quickstyle/simple1#50" qsCatId="simple" csTypeId="urn:microsoft.com/office/officeart/2005/8/colors/colorful4#1" csCatId="colorful" phldr="1"/>
      <dgm:spPr/>
      <dgm:t>
        <a:bodyPr/>
        <a:lstStyle/>
        <a:p>
          <a:endParaRPr lang="en-US"/>
        </a:p>
      </dgm:t>
    </dgm:pt>
    <dgm:pt modelId="{9D61B7FB-E3ED-4CA1-9C39-4229CA860740}">
      <dgm:prSet phldrT="[Text]" custT="1"/>
      <dgm:spPr/>
      <dgm:t>
        <a:bodyPr/>
        <a:lstStyle/>
        <a:p>
          <a:r>
            <a:rPr lang="es-HN" sz="2000" b="0" dirty="0">
              <a:solidFill>
                <a:schemeClr val="tx1"/>
              </a:solidFill>
              <a:latin typeface="+mn-lt"/>
              <a:ea typeface="+mn-ea"/>
              <a:cs typeface="+mn-ea"/>
              <a:sym typeface="+mn-lt"/>
            </a:rPr>
            <a:t>Video</a:t>
          </a:r>
          <a:endParaRPr lang="en-US" sz="3600" b="0" dirty="0">
            <a:solidFill>
              <a:schemeClr val="tx1"/>
            </a:solidFill>
            <a:latin typeface="+mn-lt"/>
            <a:ea typeface="+mn-ea"/>
            <a:cs typeface="+mn-ea"/>
            <a:sym typeface="+mn-lt"/>
          </a:endParaRPr>
        </a:p>
      </dgm:t>
    </dgm:pt>
    <dgm:pt modelId="{28309DFD-5232-42AA-A04C-C60BD4245B9E}" type="parTrans" cxnId="{B8EB5029-7A11-4580-A2DF-0D9FAD4466B3}">
      <dgm:prSet/>
      <dgm:spPr/>
      <dgm:t>
        <a:bodyPr/>
        <a:lstStyle/>
        <a:p>
          <a:endParaRPr lang="en-US" sz="1400">
            <a:solidFill>
              <a:schemeClr val="tx1">
                <a:lumMod val="50000"/>
                <a:lumOff val="50000"/>
              </a:schemeClr>
            </a:solidFill>
            <a:latin typeface="+mj-lt"/>
          </a:endParaRPr>
        </a:p>
      </dgm:t>
    </dgm:pt>
    <dgm:pt modelId="{D7CF575A-B5E6-4E0A-8F81-108860391226}" type="sibTrans" cxnId="{B8EB5029-7A11-4580-A2DF-0D9FAD4466B3}">
      <dgm:prSet/>
      <dgm:spPr/>
      <dgm:t>
        <a:bodyPr/>
        <a:lstStyle/>
        <a:p>
          <a:endParaRPr lang="en-US" sz="1400">
            <a:solidFill>
              <a:schemeClr val="tx1">
                <a:lumMod val="50000"/>
                <a:lumOff val="50000"/>
              </a:schemeClr>
            </a:solidFill>
            <a:latin typeface="+mj-lt"/>
          </a:endParaRPr>
        </a:p>
      </dgm:t>
    </dgm:pt>
    <dgm:pt modelId="{D598275C-A264-427F-8317-78ADAF7BD767}">
      <dgm:prSet phldrT="[Text]" custT="1"/>
      <dgm:spPr/>
      <dgm:t>
        <a:bodyPr/>
        <a:lstStyle/>
        <a:p>
          <a:pPr algn="r"/>
          <a:r>
            <a:rPr lang="es-HN" sz="2000" b="0" dirty="0">
              <a:solidFill>
                <a:schemeClr val="tx1"/>
              </a:solidFill>
              <a:latin typeface="+mn-lt"/>
              <a:ea typeface="+mn-ea"/>
              <a:cs typeface="+mn-ea"/>
              <a:sym typeface="+mn-lt"/>
            </a:rPr>
            <a:t>Photos</a:t>
          </a:r>
          <a:endParaRPr lang="en-US" sz="3600" b="0" dirty="0">
            <a:solidFill>
              <a:schemeClr val="tx1"/>
            </a:solidFill>
            <a:latin typeface="+mn-lt"/>
            <a:ea typeface="+mn-ea"/>
            <a:cs typeface="+mn-ea"/>
            <a:sym typeface="+mn-lt"/>
          </a:endParaRPr>
        </a:p>
      </dgm:t>
    </dgm:pt>
    <dgm:pt modelId="{2000AC4F-E347-4E2F-BF83-29DA1FD24CED}" type="parTrans" cxnId="{F781BD4F-8343-4735-AA9F-C675FF0902E0}">
      <dgm:prSet/>
      <dgm:spPr/>
      <dgm:t>
        <a:bodyPr/>
        <a:lstStyle/>
        <a:p>
          <a:endParaRPr lang="en-US" sz="1400">
            <a:solidFill>
              <a:schemeClr val="tx1">
                <a:lumMod val="50000"/>
                <a:lumOff val="50000"/>
              </a:schemeClr>
            </a:solidFill>
            <a:latin typeface="+mj-lt"/>
          </a:endParaRPr>
        </a:p>
      </dgm:t>
    </dgm:pt>
    <dgm:pt modelId="{AB7EB0C8-D109-497A-A8D7-0FAA0E363A91}" type="sibTrans" cxnId="{F781BD4F-8343-4735-AA9F-C675FF0902E0}">
      <dgm:prSet/>
      <dgm:spPr/>
      <dgm:t>
        <a:bodyPr/>
        <a:lstStyle/>
        <a:p>
          <a:endParaRPr lang="en-US" sz="1400">
            <a:solidFill>
              <a:schemeClr val="tx1">
                <a:lumMod val="50000"/>
                <a:lumOff val="50000"/>
              </a:schemeClr>
            </a:solidFill>
            <a:latin typeface="+mj-lt"/>
          </a:endParaRPr>
        </a:p>
      </dgm:t>
    </dgm:pt>
    <dgm:pt modelId="{54A1A598-E4A0-4FE5-BEFD-747D7E314B69}">
      <dgm:prSet phldrT="[Text]" custT="1"/>
      <dgm:spPr/>
      <dgm:t>
        <a:bodyPr/>
        <a:lstStyle/>
        <a:p>
          <a:r>
            <a:rPr lang="es-HN" sz="2000" b="0" dirty="0">
              <a:solidFill>
                <a:schemeClr val="tx1"/>
              </a:solidFill>
              <a:latin typeface="+mn-lt"/>
              <a:ea typeface="+mn-ea"/>
              <a:cs typeface="+mn-ea"/>
              <a:sym typeface="+mn-lt"/>
            </a:rPr>
            <a:t>Slideshow</a:t>
          </a:r>
          <a:endParaRPr lang="en-US" sz="3600" b="0" dirty="0">
            <a:solidFill>
              <a:schemeClr val="tx1"/>
            </a:solidFill>
            <a:latin typeface="+mn-lt"/>
            <a:ea typeface="+mn-ea"/>
            <a:cs typeface="+mn-ea"/>
            <a:sym typeface="+mn-lt"/>
          </a:endParaRPr>
        </a:p>
      </dgm:t>
    </dgm:pt>
    <dgm:pt modelId="{9DDB4517-6F2D-41CC-9F92-A51E03B018E1}" type="parTrans" cxnId="{371070FF-8351-483F-B879-699BAA8752F5}">
      <dgm:prSet/>
      <dgm:spPr/>
      <dgm:t>
        <a:bodyPr/>
        <a:lstStyle/>
        <a:p>
          <a:endParaRPr lang="en-US" sz="1400">
            <a:solidFill>
              <a:schemeClr val="tx1">
                <a:lumMod val="50000"/>
                <a:lumOff val="50000"/>
              </a:schemeClr>
            </a:solidFill>
            <a:latin typeface="+mj-lt"/>
          </a:endParaRPr>
        </a:p>
      </dgm:t>
    </dgm:pt>
    <dgm:pt modelId="{552DBCB7-FCAC-43ED-8C8B-446B4B16D60D}" type="sibTrans" cxnId="{371070FF-8351-483F-B879-699BAA8752F5}">
      <dgm:prSet/>
      <dgm:spPr/>
      <dgm:t>
        <a:bodyPr/>
        <a:lstStyle/>
        <a:p>
          <a:endParaRPr lang="en-US" sz="1400">
            <a:solidFill>
              <a:schemeClr val="tx1">
                <a:lumMod val="50000"/>
                <a:lumOff val="50000"/>
              </a:schemeClr>
            </a:solidFill>
            <a:latin typeface="+mj-lt"/>
          </a:endParaRPr>
        </a:p>
      </dgm:t>
    </dgm:pt>
    <dgm:pt modelId="{55CC4D67-D2E2-4D99-8892-82E9C03C8865}">
      <dgm:prSet phldrT="[Text]" custT="1"/>
      <dgm:spPr/>
      <dgm:t>
        <a:bodyPr/>
        <a:lstStyle/>
        <a:p>
          <a:r>
            <a:rPr lang="es-HN" sz="2000" b="0" dirty="0">
              <a:solidFill>
                <a:schemeClr val="tx1"/>
              </a:solidFill>
              <a:latin typeface="+mn-lt"/>
              <a:ea typeface="+mn-ea"/>
              <a:cs typeface="+mn-ea"/>
              <a:sym typeface="+mn-lt"/>
            </a:rPr>
            <a:t>Vegas</a:t>
          </a:r>
          <a:endParaRPr lang="en-US" sz="3600" b="0" dirty="0">
            <a:solidFill>
              <a:schemeClr val="tx1"/>
            </a:solidFill>
            <a:latin typeface="+mn-lt"/>
            <a:ea typeface="+mn-ea"/>
            <a:cs typeface="+mn-ea"/>
            <a:sym typeface="+mn-lt"/>
          </a:endParaRPr>
        </a:p>
      </dgm:t>
    </dgm:pt>
    <dgm:pt modelId="{3637D47C-3C52-46D0-962D-679913BD9C0D}" type="parTrans" cxnId="{4545A4D2-11F5-4C9B-BAC6-5F2D83C72F00}">
      <dgm:prSet/>
      <dgm:spPr/>
      <dgm:t>
        <a:bodyPr/>
        <a:lstStyle/>
        <a:p>
          <a:endParaRPr lang="en-US" sz="1400">
            <a:solidFill>
              <a:schemeClr val="tx1">
                <a:lumMod val="50000"/>
                <a:lumOff val="50000"/>
              </a:schemeClr>
            </a:solidFill>
            <a:latin typeface="+mj-lt"/>
          </a:endParaRPr>
        </a:p>
      </dgm:t>
    </dgm:pt>
    <dgm:pt modelId="{20E2B00A-9877-41E5-B217-F2315C523A60}" type="sibTrans" cxnId="{4545A4D2-11F5-4C9B-BAC6-5F2D83C72F00}">
      <dgm:prSet/>
      <dgm:spPr/>
      <dgm:t>
        <a:bodyPr/>
        <a:lstStyle/>
        <a:p>
          <a:endParaRPr lang="en-US" sz="1400">
            <a:solidFill>
              <a:schemeClr val="tx1">
                <a:lumMod val="50000"/>
                <a:lumOff val="50000"/>
              </a:schemeClr>
            </a:solidFill>
            <a:latin typeface="+mj-lt"/>
          </a:endParaRPr>
        </a:p>
      </dgm:t>
    </dgm:pt>
    <dgm:pt modelId="{12749784-A624-4C12-B8E1-80BA4988BE55}">
      <dgm:prSet phldrT="[Text]" custT="1"/>
      <dgm:spPr/>
      <dgm:t>
        <a:bodyPr/>
        <a:lstStyle/>
        <a:p>
          <a:r>
            <a:rPr lang="es-HN" sz="2000" b="0" dirty="0">
              <a:solidFill>
                <a:schemeClr val="tx1"/>
              </a:solidFill>
              <a:latin typeface="+mn-lt"/>
              <a:ea typeface="+mn-ea"/>
              <a:cs typeface="+mn-ea"/>
              <a:sym typeface="+mn-lt"/>
            </a:rPr>
            <a:t>Audio</a:t>
          </a:r>
          <a:endParaRPr lang="en-US" sz="3600" b="0" dirty="0">
            <a:solidFill>
              <a:schemeClr val="tx1"/>
            </a:solidFill>
            <a:latin typeface="+mn-lt"/>
            <a:ea typeface="+mn-ea"/>
            <a:cs typeface="+mn-ea"/>
            <a:sym typeface="+mn-lt"/>
          </a:endParaRPr>
        </a:p>
      </dgm:t>
    </dgm:pt>
    <dgm:pt modelId="{3FDE26AB-83DD-4DB4-9E47-DD59F8E6E5EB}" type="parTrans" cxnId="{319E102B-ABC2-451B-AE01-D3DD2BA231B6}">
      <dgm:prSet/>
      <dgm:spPr/>
      <dgm:t>
        <a:bodyPr/>
        <a:lstStyle/>
        <a:p>
          <a:endParaRPr lang="en-US" sz="1400">
            <a:solidFill>
              <a:schemeClr val="tx1">
                <a:lumMod val="50000"/>
                <a:lumOff val="50000"/>
              </a:schemeClr>
            </a:solidFill>
            <a:latin typeface="+mj-lt"/>
          </a:endParaRPr>
        </a:p>
      </dgm:t>
    </dgm:pt>
    <dgm:pt modelId="{60106C43-8825-43FE-A258-44722B76D84F}" type="sibTrans" cxnId="{319E102B-ABC2-451B-AE01-D3DD2BA231B6}">
      <dgm:prSet/>
      <dgm:spPr/>
      <dgm:t>
        <a:bodyPr/>
        <a:lstStyle/>
        <a:p>
          <a:endParaRPr lang="en-US" sz="1400">
            <a:solidFill>
              <a:schemeClr val="tx1">
                <a:lumMod val="50000"/>
                <a:lumOff val="50000"/>
              </a:schemeClr>
            </a:solidFill>
            <a:latin typeface="+mj-lt"/>
          </a:endParaRPr>
        </a:p>
      </dgm:t>
    </dgm:pt>
    <dgm:pt modelId="{00F78FE4-2E50-4BEF-8B55-DA5A496D2CC4}">
      <dgm:prSet phldrT="[Text]" custT="1"/>
      <dgm:spPr/>
      <dgm:t>
        <a:bodyPr/>
        <a:lstStyle/>
        <a:p>
          <a:r>
            <a:rPr lang="es-HN" sz="2000" b="0" dirty="0">
              <a:solidFill>
                <a:schemeClr val="tx1"/>
              </a:solidFill>
              <a:latin typeface="+mn-lt"/>
              <a:ea typeface="+mn-ea"/>
              <a:cs typeface="+mn-ea"/>
              <a:sym typeface="+mn-lt"/>
            </a:rPr>
            <a:t>Mastering</a:t>
          </a:r>
          <a:endParaRPr lang="en-US" sz="3600" b="0" dirty="0">
            <a:solidFill>
              <a:schemeClr val="tx1"/>
            </a:solidFill>
            <a:latin typeface="+mn-lt"/>
            <a:ea typeface="+mn-ea"/>
            <a:cs typeface="+mn-ea"/>
            <a:sym typeface="+mn-lt"/>
          </a:endParaRPr>
        </a:p>
      </dgm:t>
    </dgm:pt>
    <dgm:pt modelId="{856CD68F-2F5E-45E5-B6D1-AAFE53D7C75F}" type="parTrans" cxnId="{3C9D52E5-6252-4B42-8CD4-2B9E22DA6871}">
      <dgm:prSet/>
      <dgm:spPr/>
      <dgm:t>
        <a:bodyPr/>
        <a:lstStyle/>
        <a:p>
          <a:endParaRPr lang="en-US" sz="1400">
            <a:solidFill>
              <a:schemeClr val="tx1">
                <a:lumMod val="50000"/>
                <a:lumOff val="50000"/>
              </a:schemeClr>
            </a:solidFill>
            <a:latin typeface="+mj-lt"/>
          </a:endParaRPr>
        </a:p>
      </dgm:t>
    </dgm:pt>
    <dgm:pt modelId="{54B57326-2309-45D4-B32D-652ADACBD260}" type="sibTrans" cxnId="{3C9D52E5-6252-4B42-8CD4-2B9E22DA6871}">
      <dgm:prSet/>
      <dgm:spPr/>
      <dgm:t>
        <a:bodyPr/>
        <a:lstStyle/>
        <a:p>
          <a:endParaRPr lang="en-US" sz="1400">
            <a:solidFill>
              <a:schemeClr val="tx1">
                <a:lumMod val="50000"/>
                <a:lumOff val="50000"/>
              </a:schemeClr>
            </a:solidFill>
            <a:latin typeface="+mj-lt"/>
          </a:endParaRPr>
        </a:p>
      </dgm:t>
    </dgm:pt>
    <dgm:pt modelId="{FF81FD7D-5C4E-462C-BA0D-45642CF14F26}">
      <dgm:prSet phldrT="[Text]" custT="1"/>
      <dgm:spPr/>
      <dgm:t>
        <a:bodyPr/>
        <a:lstStyle/>
        <a:p>
          <a:r>
            <a:rPr lang="es-HN" sz="2000" b="0" dirty="0">
              <a:solidFill>
                <a:schemeClr val="tx1"/>
              </a:solidFill>
              <a:latin typeface="+mn-lt"/>
              <a:ea typeface="+mn-ea"/>
              <a:cs typeface="+mn-ea"/>
              <a:sym typeface="+mn-lt"/>
            </a:rPr>
            <a:t>Mixing</a:t>
          </a:r>
          <a:endParaRPr lang="en-US" sz="3600" b="0" dirty="0">
            <a:solidFill>
              <a:schemeClr val="tx1"/>
            </a:solidFill>
            <a:latin typeface="+mn-lt"/>
            <a:ea typeface="+mn-ea"/>
            <a:cs typeface="+mn-ea"/>
            <a:sym typeface="+mn-lt"/>
          </a:endParaRPr>
        </a:p>
      </dgm:t>
    </dgm:pt>
    <dgm:pt modelId="{05001CA2-10C1-48F8-B6E0-162774F62F80}" type="parTrans" cxnId="{87A1C4EE-9A77-44EB-9810-E8D8B41ACF63}">
      <dgm:prSet/>
      <dgm:spPr/>
      <dgm:t>
        <a:bodyPr/>
        <a:lstStyle/>
        <a:p>
          <a:endParaRPr lang="en-US" sz="1400">
            <a:solidFill>
              <a:schemeClr val="tx1">
                <a:lumMod val="50000"/>
                <a:lumOff val="50000"/>
              </a:schemeClr>
            </a:solidFill>
            <a:latin typeface="+mj-lt"/>
          </a:endParaRPr>
        </a:p>
      </dgm:t>
    </dgm:pt>
    <dgm:pt modelId="{C001E147-B476-4D82-BB09-0B7ECC3BB5CF}" type="sibTrans" cxnId="{87A1C4EE-9A77-44EB-9810-E8D8B41ACF63}">
      <dgm:prSet/>
      <dgm:spPr/>
      <dgm:t>
        <a:bodyPr/>
        <a:lstStyle/>
        <a:p>
          <a:endParaRPr lang="en-US" sz="1400">
            <a:solidFill>
              <a:schemeClr val="tx1">
                <a:lumMod val="50000"/>
                <a:lumOff val="50000"/>
              </a:schemeClr>
            </a:solidFill>
            <a:latin typeface="+mj-lt"/>
          </a:endParaRPr>
        </a:p>
      </dgm:t>
    </dgm:pt>
    <dgm:pt modelId="{F3032FCE-773E-41C2-96AF-E51286635657}">
      <dgm:prSet phldrT="[Text]" custT="1"/>
      <dgm:spPr/>
      <dgm:t>
        <a:bodyPr/>
        <a:lstStyle/>
        <a:p>
          <a:r>
            <a:rPr lang="es-HN" sz="2000" b="0" dirty="0">
              <a:solidFill>
                <a:schemeClr val="tx1"/>
              </a:solidFill>
              <a:latin typeface="+mn-lt"/>
              <a:ea typeface="+mn-ea"/>
              <a:cs typeface="+mn-ea"/>
              <a:sym typeface="+mn-lt"/>
            </a:rPr>
            <a:t>Voice</a:t>
          </a:r>
          <a:endParaRPr lang="en-US" sz="3600" b="0" dirty="0">
            <a:solidFill>
              <a:schemeClr val="tx1"/>
            </a:solidFill>
            <a:latin typeface="+mn-lt"/>
            <a:ea typeface="+mn-ea"/>
            <a:cs typeface="+mn-ea"/>
            <a:sym typeface="+mn-lt"/>
          </a:endParaRPr>
        </a:p>
      </dgm:t>
    </dgm:pt>
    <dgm:pt modelId="{1C1F367A-916E-4F0C-964C-3F5A1BF218C6}" type="parTrans" cxnId="{2C400DD2-9D08-4F62-B628-E9007192E54B}">
      <dgm:prSet/>
      <dgm:spPr/>
      <dgm:t>
        <a:bodyPr/>
        <a:lstStyle/>
        <a:p>
          <a:endParaRPr lang="en-US" sz="1400">
            <a:solidFill>
              <a:schemeClr val="tx1">
                <a:lumMod val="50000"/>
                <a:lumOff val="50000"/>
              </a:schemeClr>
            </a:solidFill>
            <a:latin typeface="+mj-lt"/>
          </a:endParaRPr>
        </a:p>
      </dgm:t>
    </dgm:pt>
    <dgm:pt modelId="{5062BF2C-7D68-4C7D-881C-079BD0821E64}" type="sibTrans" cxnId="{2C400DD2-9D08-4F62-B628-E9007192E54B}">
      <dgm:prSet/>
      <dgm:spPr/>
      <dgm:t>
        <a:bodyPr/>
        <a:lstStyle/>
        <a:p>
          <a:endParaRPr lang="en-US" sz="1400">
            <a:solidFill>
              <a:schemeClr val="tx1">
                <a:lumMod val="50000"/>
                <a:lumOff val="50000"/>
              </a:schemeClr>
            </a:solidFill>
            <a:latin typeface="+mj-lt"/>
          </a:endParaRPr>
        </a:p>
      </dgm:t>
    </dgm:pt>
    <dgm:pt modelId="{3EA0CEAF-33EE-4C7F-9D56-32F5A8126723}">
      <dgm:prSet phldrT="[Text]" custT="1"/>
      <dgm:spPr>
        <a:noFill/>
      </dgm:spPr>
      <dgm:t>
        <a:bodyPr/>
        <a:lstStyle/>
        <a:p>
          <a:r>
            <a:rPr lang="es-HN" sz="2000" b="0" dirty="0">
              <a:solidFill>
                <a:schemeClr val="tx1"/>
              </a:solidFill>
              <a:latin typeface="+mn-lt"/>
              <a:ea typeface="+mn-ea"/>
              <a:cs typeface="+mn-ea"/>
              <a:sym typeface="+mn-lt"/>
            </a:rPr>
            <a:t>Script</a:t>
          </a:r>
          <a:endParaRPr lang="en-US" sz="1400" b="0" dirty="0">
            <a:solidFill>
              <a:schemeClr val="tx1"/>
            </a:solidFill>
            <a:latin typeface="+mn-lt"/>
            <a:ea typeface="+mn-ea"/>
            <a:cs typeface="+mn-ea"/>
            <a:sym typeface="+mn-lt"/>
          </a:endParaRPr>
        </a:p>
      </dgm:t>
    </dgm:pt>
    <dgm:pt modelId="{15F37C37-339C-43B5-B7B8-2909288F924B}" type="parTrans" cxnId="{65141025-8D9D-4701-96E4-B3E71BE36BF4}">
      <dgm:prSet/>
      <dgm:spPr/>
      <dgm:t>
        <a:bodyPr/>
        <a:lstStyle/>
        <a:p>
          <a:endParaRPr lang="en-US" sz="1400">
            <a:solidFill>
              <a:schemeClr val="tx1">
                <a:lumMod val="50000"/>
                <a:lumOff val="50000"/>
              </a:schemeClr>
            </a:solidFill>
            <a:latin typeface="+mj-lt"/>
          </a:endParaRPr>
        </a:p>
      </dgm:t>
    </dgm:pt>
    <dgm:pt modelId="{13FE97CF-2136-4D23-B883-E2FEB0CBA46E}" type="sibTrans" cxnId="{65141025-8D9D-4701-96E4-B3E71BE36BF4}">
      <dgm:prSet/>
      <dgm:spPr/>
      <dgm:t>
        <a:bodyPr/>
        <a:lstStyle/>
        <a:p>
          <a:endParaRPr lang="en-US" sz="1400">
            <a:solidFill>
              <a:schemeClr val="tx1">
                <a:lumMod val="50000"/>
                <a:lumOff val="50000"/>
              </a:schemeClr>
            </a:solidFill>
            <a:latin typeface="+mj-lt"/>
          </a:endParaRPr>
        </a:p>
      </dgm:t>
    </dgm:pt>
    <dgm:pt modelId="{0EFB6773-66AC-4904-8D83-E555AFA26E3B}" type="pres">
      <dgm:prSet presAssocID="{11A356EA-E97D-45A2-9758-A8B8F1D13D7F}" presName="Name0" presStyleCnt="0">
        <dgm:presLayoutVars>
          <dgm:dir/>
        </dgm:presLayoutVars>
      </dgm:prSet>
      <dgm:spPr/>
    </dgm:pt>
    <dgm:pt modelId="{82255A1F-8F1F-4E14-BF2B-8C7A9566A5FA}" type="pres">
      <dgm:prSet presAssocID="{9D61B7FB-E3ED-4CA1-9C39-4229CA860740}" presName="parComposite" presStyleCnt="0"/>
      <dgm:spPr/>
    </dgm:pt>
    <dgm:pt modelId="{9094FA21-6E92-441B-8C9F-52D734A65193}" type="pres">
      <dgm:prSet presAssocID="{9D61B7FB-E3ED-4CA1-9C39-4229CA860740}" presName="parBigCircle" presStyleLbl="node0" presStyleIdx="0" presStyleCnt="3"/>
      <dgm:spPr>
        <a:solidFill>
          <a:schemeClr val="accent1"/>
        </a:solidFill>
        <a:ln>
          <a:noFill/>
        </a:ln>
      </dgm:spPr>
    </dgm:pt>
    <dgm:pt modelId="{B00C6C6B-F6B4-4049-B3E3-7FFC7CD52822}" type="pres">
      <dgm:prSet presAssocID="{9D61B7FB-E3ED-4CA1-9C39-4229CA860740}" presName="parTx" presStyleLbl="revTx" presStyleIdx="0" presStyleCnt="15"/>
      <dgm:spPr/>
    </dgm:pt>
    <dgm:pt modelId="{FA1C6AFA-99C7-4032-B7EF-CE0B3D8757F6}" type="pres">
      <dgm:prSet presAssocID="{9D61B7FB-E3ED-4CA1-9C39-4229CA860740}" presName="bSpace" presStyleCnt="0"/>
      <dgm:spPr/>
    </dgm:pt>
    <dgm:pt modelId="{7C2BD2AA-7356-4229-B772-E9DE52729B32}" type="pres">
      <dgm:prSet presAssocID="{9D61B7FB-E3ED-4CA1-9C39-4229CA860740}" presName="parBackupNorm" presStyleCnt="0"/>
      <dgm:spPr/>
    </dgm:pt>
    <dgm:pt modelId="{ABF8444C-73AC-427A-A676-39F3B67FC07C}" type="pres">
      <dgm:prSet presAssocID="{D7CF575A-B5E6-4E0A-8F81-108860391226}" presName="parSpace" presStyleCnt="0"/>
      <dgm:spPr/>
    </dgm:pt>
    <dgm:pt modelId="{6864E324-BF2E-4F41-851E-7132FCB320FD}" type="pres">
      <dgm:prSet presAssocID="{D598275C-A264-427F-8317-78ADAF7BD767}" presName="desBackupLeftNorm" presStyleCnt="0"/>
      <dgm:spPr/>
    </dgm:pt>
    <dgm:pt modelId="{280ECFE3-4FE2-4173-936F-7743FBFEBF12}" type="pres">
      <dgm:prSet presAssocID="{D598275C-A264-427F-8317-78ADAF7BD767}" presName="desComposite" presStyleCnt="0"/>
      <dgm:spPr/>
    </dgm:pt>
    <dgm:pt modelId="{E4D33CD8-13F9-45F3-B19D-D4C75FD41E93}" type="pres">
      <dgm:prSet presAssocID="{D598275C-A264-427F-8317-78ADAF7BD767}" presName="desCircle" presStyleLbl="node1" presStyleIdx="0" presStyleCnt="6"/>
      <dgm:spPr>
        <a:solidFill>
          <a:schemeClr val="bg1">
            <a:lumMod val="75000"/>
          </a:schemeClr>
        </a:solidFill>
        <a:ln>
          <a:noFill/>
        </a:ln>
      </dgm:spPr>
    </dgm:pt>
    <dgm:pt modelId="{FF7C2AD6-F06E-495E-B18A-71694065E1F1}" type="pres">
      <dgm:prSet presAssocID="{D598275C-A264-427F-8317-78ADAF7BD767}" presName="chTx" presStyleLbl="revTx" presStyleIdx="1" presStyleCnt="15"/>
      <dgm:spPr/>
    </dgm:pt>
    <dgm:pt modelId="{BB248908-9D96-4712-BD7C-D34657635399}" type="pres">
      <dgm:prSet presAssocID="{D598275C-A264-427F-8317-78ADAF7BD767}" presName="desTx" presStyleLbl="revTx" presStyleIdx="2" presStyleCnt="15">
        <dgm:presLayoutVars>
          <dgm:bulletEnabled val="1"/>
        </dgm:presLayoutVars>
      </dgm:prSet>
      <dgm:spPr/>
    </dgm:pt>
    <dgm:pt modelId="{695D9801-D22E-4F2B-8A8F-50134D36EED1}" type="pres">
      <dgm:prSet presAssocID="{D598275C-A264-427F-8317-78ADAF7BD767}" presName="desBackupRightNorm" presStyleCnt="0"/>
      <dgm:spPr/>
    </dgm:pt>
    <dgm:pt modelId="{7F97BDAC-E2FD-4E63-AA26-74B9C254D98D}" type="pres">
      <dgm:prSet presAssocID="{AB7EB0C8-D109-497A-A8D7-0FAA0E363A91}" presName="desSpace" presStyleCnt="0"/>
      <dgm:spPr/>
    </dgm:pt>
    <dgm:pt modelId="{E5E02041-40DD-49FB-A6CF-1D618EF6661B}" type="pres">
      <dgm:prSet presAssocID="{54A1A598-E4A0-4FE5-BEFD-747D7E314B69}" presName="desBackupLeftNorm" presStyleCnt="0"/>
      <dgm:spPr/>
    </dgm:pt>
    <dgm:pt modelId="{A477B782-454B-4046-855F-D15EA9D5FC01}" type="pres">
      <dgm:prSet presAssocID="{54A1A598-E4A0-4FE5-BEFD-747D7E314B69}" presName="desComposite" presStyleCnt="0"/>
      <dgm:spPr/>
    </dgm:pt>
    <dgm:pt modelId="{20EDCF62-ECF3-49B7-A947-063D93C223C6}" type="pres">
      <dgm:prSet presAssocID="{54A1A598-E4A0-4FE5-BEFD-747D7E314B69}" presName="desCircle" presStyleLbl="node1" presStyleIdx="1" presStyleCnt="6"/>
      <dgm:spPr>
        <a:solidFill>
          <a:schemeClr val="accent2"/>
        </a:solidFill>
        <a:ln>
          <a:noFill/>
        </a:ln>
      </dgm:spPr>
    </dgm:pt>
    <dgm:pt modelId="{0D2127CC-8202-46E5-B4F6-0BA25F4FC865}" type="pres">
      <dgm:prSet presAssocID="{54A1A598-E4A0-4FE5-BEFD-747D7E314B69}" presName="chTx" presStyleLbl="revTx" presStyleIdx="3" presStyleCnt="15"/>
      <dgm:spPr/>
    </dgm:pt>
    <dgm:pt modelId="{BDAE6568-F900-4FC2-811A-BD397A9CA778}" type="pres">
      <dgm:prSet presAssocID="{54A1A598-E4A0-4FE5-BEFD-747D7E314B69}" presName="desTx" presStyleLbl="revTx" presStyleIdx="4" presStyleCnt="15">
        <dgm:presLayoutVars>
          <dgm:bulletEnabled val="1"/>
        </dgm:presLayoutVars>
      </dgm:prSet>
      <dgm:spPr/>
    </dgm:pt>
    <dgm:pt modelId="{168918C2-8475-47A4-8F0C-9DFF81B65540}" type="pres">
      <dgm:prSet presAssocID="{54A1A598-E4A0-4FE5-BEFD-747D7E314B69}" presName="desBackupRightNorm" presStyleCnt="0"/>
      <dgm:spPr/>
    </dgm:pt>
    <dgm:pt modelId="{1237432F-09EA-4EF0-ADAF-9CEFD92FE2CF}" type="pres">
      <dgm:prSet presAssocID="{552DBCB7-FCAC-43ED-8C8B-446B4B16D60D}" presName="desSpace" presStyleCnt="0"/>
      <dgm:spPr/>
    </dgm:pt>
    <dgm:pt modelId="{D08628EE-9E2F-4AB8-974B-50E98DA63B2D}" type="pres">
      <dgm:prSet presAssocID="{55CC4D67-D2E2-4D99-8892-82E9C03C8865}" presName="desBackupLeftNorm" presStyleCnt="0"/>
      <dgm:spPr/>
    </dgm:pt>
    <dgm:pt modelId="{4C428E38-09EF-4E7E-B5EA-E6C6822C8CEA}" type="pres">
      <dgm:prSet presAssocID="{55CC4D67-D2E2-4D99-8892-82E9C03C8865}" presName="desComposite" presStyleCnt="0"/>
      <dgm:spPr/>
    </dgm:pt>
    <dgm:pt modelId="{A3DC1A6D-DB22-4631-A0F0-70909BA800F4}" type="pres">
      <dgm:prSet presAssocID="{55CC4D67-D2E2-4D99-8892-82E9C03C8865}" presName="desCircle" presStyleLbl="node1" presStyleIdx="2" presStyleCnt="6"/>
      <dgm:spPr>
        <a:solidFill>
          <a:schemeClr val="tx1">
            <a:lumMod val="50000"/>
            <a:lumOff val="50000"/>
          </a:schemeClr>
        </a:solidFill>
        <a:ln>
          <a:noFill/>
        </a:ln>
      </dgm:spPr>
    </dgm:pt>
    <dgm:pt modelId="{A539913A-2FAF-4695-AB12-246038A3501C}" type="pres">
      <dgm:prSet presAssocID="{55CC4D67-D2E2-4D99-8892-82E9C03C8865}" presName="chTx" presStyleLbl="revTx" presStyleIdx="5" presStyleCnt="15"/>
      <dgm:spPr/>
    </dgm:pt>
    <dgm:pt modelId="{F9A010F6-1752-4796-B13C-5F01C5542EC5}" type="pres">
      <dgm:prSet presAssocID="{55CC4D67-D2E2-4D99-8892-82E9C03C8865}" presName="desTx" presStyleLbl="revTx" presStyleIdx="6" presStyleCnt="15">
        <dgm:presLayoutVars>
          <dgm:bulletEnabled val="1"/>
        </dgm:presLayoutVars>
      </dgm:prSet>
      <dgm:spPr/>
    </dgm:pt>
    <dgm:pt modelId="{4F2AF194-E4FE-494C-91FA-D7509A4D1BDB}" type="pres">
      <dgm:prSet presAssocID="{55CC4D67-D2E2-4D99-8892-82E9C03C8865}" presName="desBackupRightNorm" presStyleCnt="0"/>
      <dgm:spPr/>
    </dgm:pt>
    <dgm:pt modelId="{FEC4AA28-FA58-49AD-A7E4-A4F6BC9CC68F}" type="pres">
      <dgm:prSet presAssocID="{20E2B00A-9877-41E5-B217-F2315C523A60}" presName="desSpace" presStyleCnt="0"/>
      <dgm:spPr/>
    </dgm:pt>
    <dgm:pt modelId="{343E01D8-8608-4749-BA70-7EDEDC2493A5}" type="pres">
      <dgm:prSet presAssocID="{12749784-A624-4C12-B8E1-80BA4988BE55}" presName="parComposite" presStyleCnt="0"/>
      <dgm:spPr/>
    </dgm:pt>
    <dgm:pt modelId="{5C522835-6051-478E-93C2-1B65DBE37A20}" type="pres">
      <dgm:prSet presAssocID="{12749784-A624-4C12-B8E1-80BA4988BE55}" presName="parBigCircle" presStyleLbl="node0" presStyleIdx="1" presStyleCnt="3"/>
      <dgm:spPr>
        <a:solidFill>
          <a:schemeClr val="accent3"/>
        </a:solidFill>
        <a:ln>
          <a:noFill/>
        </a:ln>
      </dgm:spPr>
    </dgm:pt>
    <dgm:pt modelId="{241A6A55-B5F4-4B17-95D0-1FC307881EE9}" type="pres">
      <dgm:prSet presAssocID="{12749784-A624-4C12-B8E1-80BA4988BE55}" presName="parTx" presStyleLbl="revTx" presStyleIdx="7" presStyleCnt="15"/>
      <dgm:spPr/>
    </dgm:pt>
    <dgm:pt modelId="{4210BB7E-4D10-4629-A2BC-3B92DA6D3430}" type="pres">
      <dgm:prSet presAssocID="{12749784-A624-4C12-B8E1-80BA4988BE55}" presName="bSpace" presStyleCnt="0"/>
      <dgm:spPr/>
    </dgm:pt>
    <dgm:pt modelId="{AA2C50B3-7EAB-4CEA-9FE7-E2EFE628EBBE}" type="pres">
      <dgm:prSet presAssocID="{12749784-A624-4C12-B8E1-80BA4988BE55}" presName="parBackupNorm" presStyleCnt="0"/>
      <dgm:spPr/>
    </dgm:pt>
    <dgm:pt modelId="{5E229419-7F93-481C-A96B-642B277B6302}" type="pres">
      <dgm:prSet presAssocID="{60106C43-8825-43FE-A258-44722B76D84F}" presName="parSpace" presStyleCnt="0"/>
      <dgm:spPr/>
    </dgm:pt>
    <dgm:pt modelId="{632CA4C0-AEDF-40AE-88EA-66979EE6BCD2}" type="pres">
      <dgm:prSet presAssocID="{00F78FE4-2E50-4BEF-8B55-DA5A496D2CC4}" presName="desBackupLeftNorm" presStyleCnt="0"/>
      <dgm:spPr/>
    </dgm:pt>
    <dgm:pt modelId="{58685AE6-5FA1-4D7B-8017-1CEDAF77914D}" type="pres">
      <dgm:prSet presAssocID="{00F78FE4-2E50-4BEF-8B55-DA5A496D2CC4}" presName="desComposite" presStyleCnt="0"/>
      <dgm:spPr/>
    </dgm:pt>
    <dgm:pt modelId="{25A57590-8647-4C3B-9936-CBAD56C181B4}" type="pres">
      <dgm:prSet presAssocID="{00F78FE4-2E50-4BEF-8B55-DA5A496D2CC4}" presName="desCircle" presStyleLbl="node1" presStyleIdx="3" presStyleCnt="6"/>
      <dgm:spPr>
        <a:solidFill>
          <a:schemeClr val="bg1">
            <a:lumMod val="75000"/>
          </a:schemeClr>
        </a:solidFill>
        <a:ln>
          <a:noFill/>
        </a:ln>
      </dgm:spPr>
    </dgm:pt>
    <dgm:pt modelId="{6A1C371E-91AF-4447-AD0D-4E8308796E55}" type="pres">
      <dgm:prSet presAssocID="{00F78FE4-2E50-4BEF-8B55-DA5A496D2CC4}" presName="chTx" presStyleLbl="revTx" presStyleIdx="8" presStyleCnt="15"/>
      <dgm:spPr/>
    </dgm:pt>
    <dgm:pt modelId="{A654F903-C2DA-41DF-8398-BE45BD9C96C5}" type="pres">
      <dgm:prSet presAssocID="{00F78FE4-2E50-4BEF-8B55-DA5A496D2CC4}" presName="desTx" presStyleLbl="revTx" presStyleIdx="9" presStyleCnt="15">
        <dgm:presLayoutVars>
          <dgm:bulletEnabled val="1"/>
        </dgm:presLayoutVars>
      </dgm:prSet>
      <dgm:spPr/>
    </dgm:pt>
    <dgm:pt modelId="{4AA4239B-D2F0-4C5E-92D0-4F9F2E1ED320}" type="pres">
      <dgm:prSet presAssocID="{00F78FE4-2E50-4BEF-8B55-DA5A496D2CC4}" presName="desBackupRightNorm" presStyleCnt="0"/>
      <dgm:spPr/>
    </dgm:pt>
    <dgm:pt modelId="{0DC40140-E2A6-40C2-ACC2-52856001EAA5}" type="pres">
      <dgm:prSet presAssocID="{54B57326-2309-45D4-B32D-652ADACBD260}" presName="desSpace" presStyleCnt="0"/>
      <dgm:spPr/>
    </dgm:pt>
    <dgm:pt modelId="{676E56AF-AD61-4814-B714-FD8C67CA1212}" type="pres">
      <dgm:prSet presAssocID="{FF81FD7D-5C4E-462C-BA0D-45642CF14F26}" presName="desBackupLeftNorm" presStyleCnt="0"/>
      <dgm:spPr/>
    </dgm:pt>
    <dgm:pt modelId="{E43CFA3C-ED81-4384-80AE-7505E2A1DBFF}" type="pres">
      <dgm:prSet presAssocID="{FF81FD7D-5C4E-462C-BA0D-45642CF14F26}" presName="desComposite" presStyleCnt="0"/>
      <dgm:spPr/>
    </dgm:pt>
    <dgm:pt modelId="{A02E959B-411E-4C1F-8F26-514705971A1A}" type="pres">
      <dgm:prSet presAssocID="{FF81FD7D-5C4E-462C-BA0D-45642CF14F26}" presName="desCircle" presStyleLbl="node1" presStyleIdx="4" presStyleCnt="6"/>
      <dgm:spPr>
        <a:solidFill>
          <a:schemeClr val="accent4"/>
        </a:solidFill>
        <a:ln>
          <a:noFill/>
        </a:ln>
      </dgm:spPr>
    </dgm:pt>
    <dgm:pt modelId="{136D5986-2128-4EC6-BE62-F070D82271A8}" type="pres">
      <dgm:prSet presAssocID="{FF81FD7D-5C4E-462C-BA0D-45642CF14F26}" presName="chTx" presStyleLbl="revTx" presStyleIdx="10" presStyleCnt="15"/>
      <dgm:spPr/>
    </dgm:pt>
    <dgm:pt modelId="{5E2D2A9F-C2E1-4BEF-9A90-A4C4423A7A86}" type="pres">
      <dgm:prSet presAssocID="{FF81FD7D-5C4E-462C-BA0D-45642CF14F26}" presName="desTx" presStyleLbl="revTx" presStyleIdx="11" presStyleCnt="15">
        <dgm:presLayoutVars>
          <dgm:bulletEnabled val="1"/>
        </dgm:presLayoutVars>
      </dgm:prSet>
      <dgm:spPr/>
    </dgm:pt>
    <dgm:pt modelId="{CFC66794-08DD-487B-A5EC-E264804067E8}" type="pres">
      <dgm:prSet presAssocID="{FF81FD7D-5C4E-462C-BA0D-45642CF14F26}" presName="desBackupRightNorm" presStyleCnt="0"/>
      <dgm:spPr/>
    </dgm:pt>
    <dgm:pt modelId="{00419D66-974B-440C-A3AB-A821201332FA}" type="pres">
      <dgm:prSet presAssocID="{C001E147-B476-4D82-BB09-0B7ECC3BB5CF}" presName="desSpace" presStyleCnt="0"/>
      <dgm:spPr/>
    </dgm:pt>
    <dgm:pt modelId="{AAC9234D-4AB9-4DB8-B2BD-F9F9CCDC7FF5}" type="pres">
      <dgm:prSet presAssocID="{F3032FCE-773E-41C2-96AF-E51286635657}" presName="parComposite" presStyleCnt="0"/>
      <dgm:spPr/>
    </dgm:pt>
    <dgm:pt modelId="{8474D242-1073-4BBC-A41D-A99C9F313A31}" type="pres">
      <dgm:prSet presAssocID="{F3032FCE-773E-41C2-96AF-E51286635657}" presName="parBigCircle" presStyleLbl="node0" presStyleIdx="2" presStyleCnt="3"/>
      <dgm:spPr>
        <a:solidFill>
          <a:schemeClr val="bg1">
            <a:lumMod val="50000"/>
          </a:schemeClr>
        </a:solidFill>
        <a:ln>
          <a:noFill/>
        </a:ln>
      </dgm:spPr>
    </dgm:pt>
    <dgm:pt modelId="{053B37CF-5BCA-442A-949D-5BC08F6FAA98}" type="pres">
      <dgm:prSet presAssocID="{F3032FCE-773E-41C2-96AF-E51286635657}" presName="parTx" presStyleLbl="revTx" presStyleIdx="12" presStyleCnt="15"/>
      <dgm:spPr/>
    </dgm:pt>
    <dgm:pt modelId="{5D2B9F86-BBF9-48D2-89DE-A74FD3F54A5B}" type="pres">
      <dgm:prSet presAssocID="{F3032FCE-773E-41C2-96AF-E51286635657}" presName="bSpace" presStyleCnt="0"/>
      <dgm:spPr/>
    </dgm:pt>
    <dgm:pt modelId="{3DB58462-673B-44D7-ADC7-0ED2531D45AF}" type="pres">
      <dgm:prSet presAssocID="{F3032FCE-773E-41C2-96AF-E51286635657}" presName="parBackupNorm" presStyleCnt="0"/>
      <dgm:spPr/>
    </dgm:pt>
    <dgm:pt modelId="{8644F183-2D10-4D66-BA1C-4888B4C121E9}" type="pres">
      <dgm:prSet presAssocID="{5062BF2C-7D68-4C7D-881C-079BD0821E64}" presName="parSpace" presStyleCnt="0"/>
      <dgm:spPr/>
    </dgm:pt>
    <dgm:pt modelId="{9F84EF67-9FB1-4B52-B0BE-A3A9AC9BE84E}" type="pres">
      <dgm:prSet presAssocID="{3EA0CEAF-33EE-4C7F-9D56-32F5A8126723}" presName="desBackupLeftNorm" presStyleCnt="0"/>
      <dgm:spPr/>
    </dgm:pt>
    <dgm:pt modelId="{7DD5C477-B3B2-459E-9C18-48EC1A45F014}" type="pres">
      <dgm:prSet presAssocID="{3EA0CEAF-33EE-4C7F-9D56-32F5A8126723}" presName="desComposite" presStyleCnt="0"/>
      <dgm:spPr/>
    </dgm:pt>
    <dgm:pt modelId="{1ACB27CE-16A4-47A0-B1B3-A75D6BC0E8C2}" type="pres">
      <dgm:prSet presAssocID="{3EA0CEAF-33EE-4C7F-9D56-32F5A8126723}" presName="desCircle" presStyleLbl="node1" presStyleIdx="5" presStyleCnt="6"/>
      <dgm:spPr>
        <a:solidFill>
          <a:schemeClr val="accent5"/>
        </a:solidFill>
        <a:ln>
          <a:noFill/>
        </a:ln>
      </dgm:spPr>
    </dgm:pt>
    <dgm:pt modelId="{2FE4A122-15FA-4CC1-95A1-1D87DD710C63}" type="pres">
      <dgm:prSet presAssocID="{3EA0CEAF-33EE-4C7F-9D56-32F5A8126723}" presName="chTx" presStyleLbl="revTx" presStyleIdx="13" presStyleCnt="15"/>
      <dgm:spPr/>
    </dgm:pt>
    <dgm:pt modelId="{1E4B3D3F-DBB4-4E09-B7A1-EF447B6D5E90}" type="pres">
      <dgm:prSet presAssocID="{3EA0CEAF-33EE-4C7F-9D56-32F5A8126723}" presName="desTx" presStyleLbl="revTx" presStyleIdx="14" presStyleCnt="15">
        <dgm:presLayoutVars>
          <dgm:bulletEnabled val="1"/>
        </dgm:presLayoutVars>
      </dgm:prSet>
      <dgm:spPr/>
    </dgm:pt>
    <dgm:pt modelId="{CBDB149C-C62A-40DA-B58F-486D28B425C2}" type="pres">
      <dgm:prSet presAssocID="{3EA0CEAF-33EE-4C7F-9D56-32F5A8126723}" presName="desBackupRightNorm" presStyleCnt="0"/>
      <dgm:spPr/>
    </dgm:pt>
    <dgm:pt modelId="{022893D3-4259-4E3C-AE90-2FBAD5E8644E}" type="pres">
      <dgm:prSet presAssocID="{13FE97CF-2136-4D23-B883-E2FEB0CBA46E}" presName="desSpace" presStyleCnt="0"/>
      <dgm:spPr/>
    </dgm:pt>
  </dgm:ptLst>
  <dgm:cxnLst>
    <dgm:cxn modelId="{65141025-8D9D-4701-96E4-B3E71BE36BF4}" srcId="{F3032FCE-773E-41C2-96AF-E51286635657}" destId="{3EA0CEAF-33EE-4C7F-9D56-32F5A8126723}" srcOrd="0" destOrd="0" parTransId="{15F37C37-339C-43B5-B7B8-2909288F924B}" sibTransId="{13FE97CF-2136-4D23-B883-E2FEB0CBA46E}"/>
    <dgm:cxn modelId="{B8EB5029-7A11-4580-A2DF-0D9FAD4466B3}" srcId="{11A356EA-E97D-45A2-9758-A8B8F1D13D7F}" destId="{9D61B7FB-E3ED-4CA1-9C39-4229CA860740}" srcOrd="0" destOrd="0" parTransId="{28309DFD-5232-42AA-A04C-C60BD4245B9E}" sibTransId="{D7CF575A-B5E6-4E0A-8F81-108860391226}"/>
    <dgm:cxn modelId="{EDF5AC29-F1D7-8740-9E77-B5258CEDF0AB}" type="presOf" srcId="{00F78FE4-2E50-4BEF-8B55-DA5A496D2CC4}" destId="{6A1C371E-91AF-4447-AD0D-4E8308796E55}" srcOrd="0" destOrd="0" presId="urn:microsoft.com/office/officeart/2008/layout/CircleAccentTimeline#1"/>
    <dgm:cxn modelId="{319E102B-ABC2-451B-AE01-D3DD2BA231B6}" srcId="{11A356EA-E97D-45A2-9758-A8B8F1D13D7F}" destId="{12749784-A624-4C12-B8E1-80BA4988BE55}" srcOrd="1" destOrd="0" parTransId="{3FDE26AB-83DD-4DB4-9E47-DD59F8E6E5EB}" sibTransId="{60106C43-8825-43FE-A258-44722B76D84F}"/>
    <dgm:cxn modelId="{CFF08C3B-C785-7849-B107-18BB60E5C05A}" type="presOf" srcId="{11A356EA-E97D-45A2-9758-A8B8F1D13D7F}" destId="{0EFB6773-66AC-4904-8D83-E555AFA26E3B}" srcOrd="0" destOrd="0" presId="urn:microsoft.com/office/officeart/2008/layout/CircleAccentTimeline#1"/>
    <dgm:cxn modelId="{E0C91260-B040-CA41-B61A-B1409D90998B}" type="presOf" srcId="{9D61B7FB-E3ED-4CA1-9C39-4229CA860740}" destId="{B00C6C6B-F6B4-4049-B3E3-7FFC7CD52822}" srcOrd="0" destOrd="0" presId="urn:microsoft.com/office/officeart/2008/layout/CircleAccentTimeline#1"/>
    <dgm:cxn modelId="{8CE6DC4A-F71D-6442-83BF-2BCED99C2B9D}" type="presOf" srcId="{D598275C-A264-427F-8317-78ADAF7BD767}" destId="{FF7C2AD6-F06E-495E-B18A-71694065E1F1}" srcOrd="0" destOrd="0" presId="urn:microsoft.com/office/officeart/2008/layout/CircleAccentTimeline#1"/>
    <dgm:cxn modelId="{6BF1614B-C881-D348-86B7-45FA17355D30}" type="presOf" srcId="{54A1A598-E4A0-4FE5-BEFD-747D7E314B69}" destId="{0D2127CC-8202-46E5-B4F6-0BA25F4FC865}" srcOrd="0" destOrd="0" presId="urn:microsoft.com/office/officeart/2008/layout/CircleAccentTimeline#1"/>
    <dgm:cxn modelId="{F781BD4F-8343-4735-AA9F-C675FF0902E0}" srcId="{9D61B7FB-E3ED-4CA1-9C39-4229CA860740}" destId="{D598275C-A264-427F-8317-78ADAF7BD767}" srcOrd="0" destOrd="0" parTransId="{2000AC4F-E347-4E2F-BF83-29DA1FD24CED}" sibTransId="{AB7EB0C8-D109-497A-A8D7-0FAA0E363A91}"/>
    <dgm:cxn modelId="{F4281C73-603E-6C47-9061-3EE29256254C}" type="presOf" srcId="{55CC4D67-D2E2-4D99-8892-82E9C03C8865}" destId="{A539913A-2FAF-4695-AB12-246038A3501C}" srcOrd="0" destOrd="0" presId="urn:microsoft.com/office/officeart/2008/layout/CircleAccentTimeline#1"/>
    <dgm:cxn modelId="{D3CA2474-3441-7241-9987-3455E0C47981}" type="presOf" srcId="{3EA0CEAF-33EE-4C7F-9D56-32F5A8126723}" destId="{2FE4A122-15FA-4CC1-95A1-1D87DD710C63}" srcOrd="0" destOrd="0" presId="urn:microsoft.com/office/officeart/2008/layout/CircleAccentTimeline#1"/>
    <dgm:cxn modelId="{54E5EABB-889C-E946-860A-F899D548F999}" type="presOf" srcId="{12749784-A624-4C12-B8E1-80BA4988BE55}" destId="{241A6A55-B5F4-4B17-95D0-1FC307881EE9}" srcOrd="0" destOrd="0" presId="urn:microsoft.com/office/officeart/2008/layout/CircleAccentTimeline#1"/>
    <dgm:cxn modelId="{322EAFC8-3F86-0640-95EF-D9167EFE6487}" type="presOf" srcId="{F3032FCE-773E-41C2-96AF-E51286635657}" destId="{053B37CF-5BCA-442A-949D-5BC08F6FAA98}" srcOrd="0" destOrd="0" presId="urn:microsoft.com/office/officeart/2008/layout/CircleAccentTimeline#1"/>
    <dgm:cxn modelId="{2C400DD2-9D08-4F62-B628-E9007192E54B}" srcId="{11A356EA-E97D-45A2-9758-A8B8F1D13D7F}" destId="{F3032FCE-773E-41C2-96AF-E51286635657}" srcOrd="2" destOrd="0" parTransId="{1C1F367A-916E-4F0C-964C-3F5A1BF218C6}" sibTransId="{5062BF2C-7D68-4C7D-881C-079BD0821E64}"/>
    <dgm:cxn modelId="{4545A4D2-11F5-4C9B-BAC6-5F2D83C72F00}" srcId="{9D61B7FB-E3ED-4CA1-9C39-4229CA860740}" destId="{55CC4D67-D2E2-4D99-8892-82E9C03C8865}" srcOrd="2" destOrd="0" parTransId="{3637D47C-3C52-46D0-962D-679913BD9C0D}" sibTransId="{20E2B00A-9877-41E5-B217-F2315C523A60}"/>
    <dgm:cxn modelId="{3C9D52E5-6252-4B42-8CD4-2B9E22DA6871}" srcId="{12749784-A624-4C12-B8E1-80BA4988BE55}" destId="{00F78FE4-2E50-4BEF-8B55-DA5A496D2CC4}" srcOrd="0" destOrd="0" parTransId="{856CD68F-2F5E-45E5-B6D1-AAFE53D7C75F}" sibTransId="{54B57326-2309-45D4-B32D-652ADACBD260}"/>
    <dgm:cxn modelId="{57C8E3E5-9B19-E242-AB6E-296E3642807A}" type="presOf" srcId="{FF81FD7D-5C4E-462C-BA0D-45642CF14F26}" destId="{136D5986-2128-4EC6-BE62-F070D82271A8}" srcOrd="0" destOrd="0" presId="urn:microsoft.com/office/officeart/2008/layout/CircleAccentTimeline#1"/>
    <dgm:cxn modelId="{87A1C4EE-9A77-44EB-9810-E8D8B41ACF63}" srcId="{12749784-A624-4C12-B8E1-80BA4988BE55}" destId="{FF81FD7D-5C4E-462C-BA0D-45642CF14F26}" srcOrd="1" destOrd="0" parTransId="{05001CA2-10C1-48F8-B6E0-162774F62F80}" sibTransId="{C001E147-B476-4D82-BB09-0B7ECC3BB5CF}"/>
    <dgm:cxn modelId="{371070FF-8351-483F-B879-699BAA8752F5}" srcId="{9D61B7FB-E3ED-4CA1-9C39-4229CA860740}" destId="{54A1A598-E4A0-4FE5-BEFD-747D7E314B69}" srcOrd="1" destOrd="0" parTransId="{9DDB4517-6F2D-41CC-9F92-A51E03B018E1}" sibTransId="{552DBCB7-FCAC-43ED-8C8B-446B4B16D60D}"/>
    <dgm:cxn modelId="{9D06EAB4-7576-164B-8A45-365CC1299A37}" type="presParOf" srcId="{0EFB6773-66AC-4904-8D83-E555AFA26E3B}" destId="{82255A1F-8F1F-4E14-BF2B-8C7A9566A5FA}" srcOrd="0" destOrd="0" presId="urn:microsoft.com/office/officeart/2008/layout/CircleAccentTimeline#1"/>
    <dgm:cxn modelId="{FCACA3E1-347B-0749-92C0-899DA394CDFF}" type="presParOf" srcId="{82255A1F-8F1F-4E14-BF2B-8C7A9566A5FA}" destId="{9094FA21-6E92-441B-8C9F-52D734A65193}" srcOrd="0" destOrd="0" presId="urn:microsoft.com/office/officeart/2008/layout/CircleAccentTimeline#1"/>
    <dgm:cxn modelId="{E20B35F5-5E10-6340-89B1-53384975F39C}" type="presParOf" srcId="{82255A1F-8F1F-4E14-BF2B-8C7A9566A5FA}" destId="{B00C6C6B-F6B4-4049-B3E3-7FFC7CD52822}" srcOrd="1" destOrd="0" presId="urn:microsoft.com/office/officeart/2008/layout/CircleAccentTimeline#1"/>
    <dgm:cxn modelId="{CD89913E-40FC-CA44-9326-D3D3C6341779}" type="presParOf" srcId="{82255A1F-8F1F-4E14-BF2B-8C7A9566A5FA}" destId="{FA1C6AFA-99C7-4032-B7EF-CE0B3D8757F6}" srcOrd="2" destOrd="0" presId="urn:microsoft.com/office/officeart/2008/layout/CircleAccentTimeline#1"/>
    <dgm:cxn modelId="{38114349-9CB9-CC45-B5B7-9F1D0CE5E76A}" type="presParOf" srcId="{0EFB6773-66AC-4904-8D83-E555AFA26E3B}" destId="{7C2BD2AA-7356-4229-B772-E9DE52729B32}" srcOrd="1" destOrd="0" presId="urn:microsoft.com/office/officeart/2008/layout/CircleAccentTimeline#1"/>
    <dgm:cxn modelId="{31A54809-414F-734D-A41E-01D66F87CE9B}" type="presParOf" srcId="{0EFB6773-66AC-4904-8D83-E555AFA26E3B}" destId="{ABF8444C-73AC-427A-A676-39F3B67FC07C}" srcOrd="2" destOrd="0" presId="urn:microsoft.com/office/officeart/2008/layout/CircleAccentTimeline#1"/>
    <dgm:cxn modelId="{7285508F-48B1-5B42-AA7D-7EF4DAD8388B}" type="presParOf" srcId="{0EFB6773-66AC-4904-8D83-E555AFA26E3B}" destId="{6864E324-BF2E-4F41-851E-7132FCB320FD}" srcOrd="3" destOrd="0" presId="urn:microsoft.com/office/officeart/2008/layout/CircleAccentTimeline#1"/>
    <dgm:cxn modelId="{3E5AECA3-93D0-9945-A5FD-FEF312584989}" type="presParOf" srcId="{0EFB6773-66AC-4904-8D83-E555AFA26E3B}" destId="{280ECFE3-4FE2-4173-936F-7743FBFEBF12}" srcOrd="4" destOrd="0" presId="urn:microsoft.com/office/officeart/2008/layout/CircleAccentTimeline#1"/>
    <dgm:cxn modelId="{105912C7-343D-EB4C-9CCC-14EF8081504B}" type="presParOf" srcId="{280ECFE3-4FE2-4173-936F-7743FBFEBF12}" destId="{E4D33CD8-13F9-45F3-B19D-D4C75FD41E93}" srcOrd="0" destOrd="0" presId="urn:microsoft.com/office/officeart/2008/layout/CircleAccentTimeline#1"/>
    <dgm:cxn modelId="{8D2E7467-5A6D-6E46-9D8D-EF0993ABEF3F}" type="presParOf" srcId="{280ECFE3-4FE2-4173-936F-7743FBFEBF12}" destId="{FF7C2AD6-F06E-495E-B18A-71694065E1F1}" srcOrd="1" destOrd="0" presId="urn:microsoft.com/office/officeart/2008/layout/CircleAccentTimeline#1"/>
    <dgm:cxn modelId="{CD347536-9A9B-8E47-BCC3-280D317CBBA6}" type="presParOf" srcId="{280ECFE3-4FE2-4173-936F-7743FBFEBF12}" destId="{BB248908-9D96-4712-BD7C-D34657635399}" srcOrd="2" destOrd="0" presId="urn:microsoft.com/office/officeart/2008/layout/CircleAccentTimeline#1"/>
    <dgm:cxn modelId="{C86B9254-405D-CB42-A78D-2BCDA2F59A55}" type="presParOf" srcId="{0EFB6773-66AC-4904-8D83-E555AFA26E3B}" destId="{695D9801-D22E-4F2B-8A8F-50134D36EED1}" srcOrd="5" destOrd="0" presId="urn:microsoft.com/office/officeart/2008/layout/CircleAccentTimeline#1"/>
    <dgm:cxn modelId="{6207F8AC-6A8C-7447-9B4F-E2C6A803052F}" type="presParOf" srcId="{0EFB6773-66AC-4904-8D83-E555AFA26E3B}" destId="{7F97BDAC-E2FD-4E63-AA26-74B9C254D98D}" srcOrd="6" destOrd="0" presId="urn:microsoft.com/office/officeart/2008/layout/CircleAccentTimeline#1"/>
    <dgm:cxn modelId="{95559F3C-5E9E-914B-9389-3DFC52BE17F2}" type="presParOf" srcId="{0EFB6773-66AC-4904-8D83-E555AFA26E3B}" destId="{E5E02041-40DD-49FB-A6CF-1D618EF6661B}" srcOrd="7" destOrd="0" presId="urn:microsoft.com/office/officeart/2008/layout/CircleAccentTimeline#1"/>
    <dgm:cxn modelId="{B6650137-E99D-2543-9672-4765F47F3483}" type="presParOf" srcId="{0EFB6773-66AC-4904-8D83-E555AFA26E3B}" destId="{A477B782-454B-4046-855F-D15EA9D5FC01}" srcOrd="8" destOrd="0" presId="urn:microsoft.com/office/officeart/2008/layout/CircleAccentTimeline#1"/>
    <dgm:cxn modelId="{ADB66A48-350A-FC47-9FC8-A55DE3D908F0}" type="presParOf" srcId="{A477B782-454B-4046-855F-D15EA9D5FC01}" destId="{20EDCF62-ECF3-49B7-A947-063D93C223C6}" srcOrd="0" destOrd="0" presId="urn:microsoft.com/office/officeart/2008/layout/CircleAccentTimeline#1"/>
    <dgm:cxn modelId="{CD484579-901B-F64C-A336-C44359294A56}" type="presParOf" srcId="{A477B782-454B-4046-855F-D15EA9D5FC01}" destId="{0D2127CC-8202-46E5-B4F6-0BA25F4FC865}" srcOrd="1" destOrd="0" presId="urn:microsoft.com/office/officeart/2008/layout/CircleAccentTimeline#1"/>
    <dgm:cxn modelId="{68DCADC6-931A-6243-A3F6-0BC9166F6BE3}" type="presParOf" srcId="{A477B782-454B-4046-855F-D15EA9D5FC01}" destId="{BDAE6568-F900-4FC2-811A-BD397A9CA778}" srcOrd="2" destOrd="0" presId="urn:microsoft.com/office/officeart/2008/layout/CircleAccentTimeline#1"/>
    <dgm:cxn modelId="{463E551C-2963-A843-8BC1-3D3EA2AE98AF}" type="presParOf" srcId="{0EFB6773-66AC-4904-8D83-E555AFA26E3B}" destId="{168918C2-8475-47A4-8F0C-9DFF81B65540}" srcOrd="9" destOrd="0" presId="urn:microsoft.com/office/officeart/2008/layout/CircleAccentTimeline#1"/>
    <dgm:cxn modelId="{1E91FEB1-F257-E843-A251-2498C7239311}" type="presParOf" srcId="{0EFB6773-66AC-4904-8D83-E555AFA26E3B}" destId="{1237432F-09EA-4EF0-ADAF-9CEFD92FE2CF}" srcOrd="10" destOrd="0" presId="urn:microsoft.com/office/officeart/2008/layout/CircleAccentTimeline#1"/>
    <dgm:cxn modelId="{B28CE293-D0B5-BE4C-97D3-19AF80F2EC16}" type="presParOf" srcId="{0EFB6773-66AC-4904-8D83-E555AFA26E3B}" destId="{D08628EE-9E2F-4AB8-974B-50E98DA63B2D}" srcOrd="11" destOrd="0" presId="urn:microsoft.com/office/officeart/2008/layout/CircleAccentTimeline#1"/>
    <dgm:cxn modelId="{26DEECD5-2604-3A48-92CB-A9F33A11474B}" type="presParOf" srcId="{0EFB6773-66AC-4904-8D83-E555AFA26E3B}" destId="{4C428E38-09EF-4E7E-B5EA-E6C6822C8CEA}" srcOrd="12" destOrd="0" presId="urn:microsoft.com/office/officeart/2008/layout/CircleAccentTimeline#1"/>
    <dgm:cxn modelId="{76E74819-B353-AF4E-B73F-C048A040C74B}" type="presParOf" srcId="{4C428E38-09EF-4E7E-B5EA-E6C6822C8CEA}" destId="{A3DC1A6D-DB22-4631-A0F0-70909BA800F4}" srcOrd="0" destOrd="0" presId="urn:microsoft.com/office/officeart/2008/layout/CircleAccentTimeline#1"/>
    <dgm:cxn modelId="{8F2C0A2C-7A48-8545-8A14-9389F5D6ABA3}" type="presParOf" srcId="{4C428E38-09EF-4E7E-B5EA-E6C6822C8CEA}" destId="{A539913A-2FAF-4695-AB12-246038A3501C}" srcOrd="1" destOrd="0" presId="urn:microsoft.com/office/officeart/2008/layout/CircleAccentTimeline#1"/>
    <dgm:cxn modelId="{7C148331-2E1C-4B45-8602-5A8824554D71}" type="presParOf" srcId="{4C428E38-09EF-4E7E-B5EA-E6C6822C8CEA}" destId="{F9A010F6-1752-4796-B13C-5F01C5542EC5}" srcOrd="2" destOrd="0" presId="urn:microsoft.com/office/officeart/2008/layout/CircleAccentTimeline#1"/>
    <dgm:cxn modelId="{565CBB4C-82BE-FE41-A619-6367B5FA3B47}" type="presParOf" srcId="{0EFB6773-66AC-4904-8D83-E555AFA26E3B}" destId="{4F2AF194-E4FE-494C-91FA-D7509A4D1BDB}" srcOrd="13" destOrd="0" presId="urn:microsoft.com/office/officeart/2008/layout/CircleAccentTimeline#1"/>
    <dgm:cxn modelId="{E6BD04F0-80A0-0B47-83AC-3A07596A2E89}" type="presParOf" srcId="{0EFB6773-66AC-4904-8D83-E555AFA26E3B}" destId="{FEC4AA28-FA58-49AD-A7E4-A4F6BC9CC68F}" srcOrd="14" destOrd="0" presId="urn:microsoft.com/office/officeart/2008/layout/CircleAccentTimeline#1"/>
    <dgm:cxn modelId="{DB29D774-F349-4D4E-A75B-364A2BD5BC3E}" type="presParOf" srcId="{0EFB6773-66AC-4904-8D83-E555AFA26E3B}" destId="{343E01D8-8608-4749-BA70-7EDEDC2493A5}" srcOrd="15" destOrd="0" presId="urn:microsoft.com/office/officeart/2008/layout/CircleAccentTimeline#1"/>
    <dgm:cxn modelId="{71FD68E0-7124-2A4B-816F-2009E9B6FD44}" type="presParOf" srcId="{343E01D8-8608-4749-BA70-7EDEDC2493A5}" destId="{5C522835-6051-478E-93C2-1B65DBE37A20}" srcOrd="0" destOrd="0" presId="urn:microsoft.com/office/officeart/2008/layout/CircleAccentTimeline#1"/>
    <dgm:cxn modelId="{E6D326DC-A88A-4C49-A7F6-3549B398FA01}" type="presParOf" srcId="{343E01D8-8608-4749-BA70-7EDEDC2493A5}" destId="{241A6A55-B5F4-4B17-95D0-1FC307881EE9}" srcOrd="1" destOrd="0" presId="urn:microsoft.com/office/officeart/2008/layout/CircleAccentTimeline#1"/>
    <dgm:cxn modelId="{DB834102-3826-0544-A0B4-B936BB65D9D8}" type="presParOf" srcId="{343E01D8-8608-4749-BA70-7EDEDC2493A5}" destId="{4210BB7E-4D10-4629-A2BC-3B92DA6D3430}" srcOrd="2" destOrd="0" presId="urn:microsoft.com/office/officeart/2008/layout/CircleAccentTimeline#1"/>
    <dgm:cxn modelId="{AD42AB45-701C-4A4C-987F-65C360C43444}" type="presParOf" srcId="{0EFB6773-66AC-4904-8D83-E555AFA26E3B}" destId="{AA2C50B3-7EAB-4CEA-9FE7-E2EFE628EBBE}" srcOrd="16" destOrd="0" presId="urn:microsoft.com/office/officeart/2008/layout/CircleAccentTimeline#1"/>
    <dgm:cxn modelId="{8E29A73F-9074-C74B-BEF6-5D4135BF97E4}" type="presParOf" srcId="{0EFB6773-66AC-4904-8D83-E555AFA26E3B}" destId="{5E229419-7F93-481C-A96B-642B277B6302}" srcOrd="17" destOrd="0" presId="urn:microsoft.com/office/officeart/2008/layout/CircleAccentTimeline#1"/>
    <dgm:cxn modelId="{5104E942-B7F5-8B40-9EA0-72B2FBB393E4}" type="presParOf" srcId="{0EFB6773-66AC-4904-8D83-E555AFA26E3B}" destId="{632CA4C0-AEDF-40AE-88EA-66979EE6BCD2}" srcOrd="18" destOrd="0" presId="urn:microsoft.com/office/officeart/2008/layout/CircleAccentTimeline#1"/>
    <dgm:cxn modelId="{E253F0B1-13A8-DB4F-8448-4ED7D838953E}" type="presParOf" srcId="{0EFB6773-66AC-4904-8D83-E555AFA26E3B}" destId="{58685AE6-5FA1-4D7B-8017-1CEDAF77914D}" srcOrd="19" destOrd="0" presId="urn:microsoft.com/office/officeart/2008/layout/CircleAccentTimeline#1"/>
    <dgm:cxn modelId="{88278EE9-4C6C-4B41-801E-B4E333CEE218}" type="presParOf" srcId="{58685AE6-5FA1-4D7B-8017-1CEDAF77914D}" destId="{25A57590-8647-4C3B-9936-CBAD56C181B4}" srcOrd="0" destOrd="0" presId="urn:microsoft.com/office/officeart/2008/layout/CircleAccentTimeline#1"/>
    <dgm:cxn modelId="{B102C92D-E56C-C442-AD5E-1F9F418F4853}" type="presParOf" srcId="{58685AE6-5FA1-4D7B-8017-1CEDAF77914D}" destId="{6A1C371E-91AF-4447-AD0D-4E8308796E55}" srcOrd="1" destOrd="0" presId="urn:microsoft.com/office/officeart/2008/layout/CircleAccentTimeline#1"/>
    <dgm:cxn modelId="{FBEF54DA-1089-CD40-A0BA-F4703ACD0830}" type="presParOf" srcId="{58685AE6-5FA1-4D7B-8017-1CEDAF77914D}" destId="{A654F903-C2DA-41DF-8398-BE45BD9C96C5}" srcOrd="2" destOrd="0" presId="urn:microsoft.com/office/officeart/2008/layout/CircleAccentTimeline#1"/>
    <dgm:cxn modelId="{1FB8F6B5-3444-5C42-B5AC-CF8F5A5D54AB}" type="presParOf" srcId="{0EFB6773-66AC-4904-8D83-E555AFA26E3B}" destId="{4AA4239B-D2F0-4C5E-92D0-4F9F2E1ED320}" srcOrd="20" destOrd="0" presId="urn:microsoft.com/office/officeart/2008/layout/CircleAccentTimeline#1"/>
    <dgm:cxn modelId="{C19C0F7D-9D7A-DD49-BEED-69991BA6F840}" type="presParOf" srcId="{0EFB6773-66AC-4904-8D83-E555AFA26E3B}" destId="{0DC40140-E2A6-40C2-ACC2-52856001EAA5}" srcOrd="21" destOrd="0" presId="urn:microsoft.com/office/officeart/2008/layout/CircleAccentTimeline#1"/>
    <dgm:cxn modelId="{ED9EF111-080A-A749-B745-D88FDFF8C6F4}" type="presParOf" srcId="{0EFB6773-66AC-4904-8D83-E555AFA26E3B}" destId="{676E56AF-AD61-4814-B714-FD8C67CA1212}" srcOrd="22" destOrd="0" presId="urn:microsoft.com/office/officeart/2008/layout/CircleAccentTimeline#1"/>
    <dgm:cxn modelId="{4506D6A0-5C65-0943-8F8A-47E4BD7E58F0}" type="presParOf" srcId="{0EFB6773-66AC-4904-8D83-E555AFA26E3B}" destId="{E43CFA3C-ED81-4384-80AE-7505E2A1DBFF}" srcOrd="23" destOrd="0" presId="urn:microsoft.com/office/officeart/2008/layout/CircleAccentTimeline#1"/>
    <dgm:cxn modelId="{D47B53AF-24B8-7548-A6EC-8AF2D7EF2677}" type="presParOf" srcId="{E43CFA3C-ED81-4384-80AE-7505E2A1DBFF}" destId="{A02E959B-411E-4C1F-8F26-514705971A1A}" srcOrd="0" destOrd="0" presId="urn:microsoft.com/office/officeart/2008/layout/CircleAccentTimeline#1"/>
    <dgm:cxn modelId="{C3415BDA-76E5-5049-9708-110B8DC91A28}" type="presParOf" srcId="{E43CFA3C-ED81-4384-80AE-7505E2A1DBFF}" destId="{136D5986-2128-4EC6-BE62-F070D82271A8}" srcOrd="1" destOrd="0" presId="urn:microsoft.com/office/officeart/2008/layout/CircleAccentTimeline#1"/>
    <dgm:cxn modelId="{3863B915-4C08-5E43-AD04-4E2115C35549}" type="presParOf" srcId="{E43CFA3C-ED81-4384-80AE-7505E2A1DBFF}" destId="{5E2D2A9F-C2E1-4BEF-9A90-A4C4423A7A86}" srcOrd="2" destOrd="0" presId="urn:microsoft.com/office/officeart/2008/layout/CircleAccentTimeline#1"/>
    <dgm:cxn modelId="{5A5C78FA-7626-AC47-B6C1-D562B7B59D59}" type="presParOf" srcId="{0EFB6773-66AC-4904-8D83-E555AFA26E3B}" destId="{CFC66794-08DD-487B-A5EC-E264804067E8}" srcOrd="24" destOrd="0" presId="urn:microsoft.com/office/officeart/2008/layout/CircleAccentTimeline#1"/>
    <dgm:cxn modelId="{66C65B71-4D30-854C-9099-AC363DBA60C7}" type="presParOf" srcId="{0EFB6773-66AC-4904-8D83-E555AFA26E3B}" destId="{00419D66-974B-440C-A3AB-A821201332FA}" srcOrd="25" destOrd="0" presId="urn:microsoft.com/office/officeart/2008/layout/CircleAccentTimeline#1"/>
    <dgm:cxn modelId="{6929D94E-9187-D04B-994D-52B24A0E7EDC}" type="presParOf" srcId="{0EFB6773-66AC-4904-8D83-E555AFA26E3B}" destId="{AAC9234D-4AB9-4DB8-B2BD-F9F9CCDC7FF5}" srcOrd="26" destOrd="0" presId="urn:microsoft.com/office/officeart/2008/layout/CircleAccentTimeline#1"/>
    <dgm:cxn modelId="{2CDA643E-78DA-184F-B40A-5DD290FD138C}" type="presParOf" srcId="{AAC9234D-4AB9-4DB8-B2BD-F9F9CCDC7FF5}" destId="{8474D242-1073-4BBC-A41D-A99C9F313A31}" srcOrd="0" destOrd="0" presId="urn:microsoft.com/office/officeart/2008/layout/CircleAccentTimeline#1"/>
    <dgm:cxn modelId="{17D60922-536F-F445-8D7D-6D9226502770}" type="presParOf" srcId="{AAC9234D-4AB9-4DB8-B2BD-F9F9CCDC7FF5}" destId="{053B37CF-5BCA-442A-949D-5BC08F6FAA98}" srcOrd="1" destOrd="0" presId="urn:microsoft.com/office/officeart/2008/layout/CircleAccentTimeline#1"/>
    <dgm:cxn modelId="{34B267B1-7B22-AA43-86A4-FCD66273CA7D}" type="presParOf" srcId="{AAC9234D-4AB9-4DB8-B2BD-F9F9CCDC7FF5}" destId="{5D2B9F86-BBF9-48D2-89DE-A74FD3F54A5B}" srcOrd="2" destOrd="0" presId="urn:microsoft.com/office/officeart/2008/layout/CircleAccentTimeline#1"/>
    <dgm:cxn modelId="{F0F92CDA-B0BD-5247-BD1D-1B2237E6AE61}" type="presParOf" srcId="{0EFB6773-66AC-4904-8D83-E555AFA26E3B}" destId="{3DB58462-673B-44D7-ADC7-0ED2531D45AF}" srcOrd="27" destOrd="0" presId="urn:microsoft.com/office/officeart/2008/layout/CircleAccentTimeline#1"/>
    <dgm:cxn modelId="{30EC0C30-2E00-BC47-B7AA-7442DCC686BE}" type="presParOf" srcId="{0EFB6773-66AC-4904-8D83-E555AFA26E3B}" destId="{8644F183-2D10-4D66-BA1C-4888B4C121E9}" srcOrd="28" destOrd="0" presId="urn:microsoft.com/office/officeart/2008/layout/CircleAccentTimeline#1"/>
    <dgm:cxn modelId="{682070D3-8D78-724A-9745-9477F5796D00}" type="presParOf" srcId="{0EFB6773-66AC-4904-8D83-E555AFA26E3B}" destId="{9F84EF67-9FB1-4B52-B0BE-A3A9AC9BE84E}" srcOrd="29" destOrd="0" presId="urn:microsoft.com/office/officeart/2008/layout/CircleAccentTimeline#1"/>
    <dgm:cxn modelId="{C77CAD41-4851-964D-B41B-101D542D6C83}" type="presParOf" srcId="{0EFB6773-66AC-4904-8D83-E555AFA26E3B}" destId="{7DD5C477-B3B2-459E-9C18-48EC1A45F014}" srcOrd="30" destOrd="0" presId="urn:microsoft.com/office/officeart/2008/layout/CircleAccentTimeline#1"/>
    <dgm:cxn modelId="{1FBA9E8D-9558-D34E-A7AD-257C868F2A72}" type="presParOf" srcId="{7DD5C477-B3B2-459E-9C18-48EC1A45F014}" destId="{1ACB27CE-16A4-47A0-B1B3-A75D6BC0E8C2}" srcOrd="0" destOrd="0" presId="urn:microsoft.com/office/officeart/2008/layout/CircleAccentTimeline#1"/>
    <dgm:cxn modelId="{FD9ED1BD-2627-9D4F-BD0A-C8CA41761647}" type="presParOf" srcId="{7DD5C477-B3B2-459E-9C18-48EC1A45F014}" destId="{2FE4A122-15FA-4CC1-95A1-1D87DD710C63}" srcOrd="1" destOrd="0" presId="urn:microsoft.com/office/officeart/2008/layout/CircleAccentTimeline#1"/>
    <dgm:cxn modelId="{A9195780-7EF9-9842-8F7C-D9E7051CCE3E}" type="presParOf" srcId="{7DD5C477-B3B2-459E-9C18-48EC1A45F014}" destId="{1E4B3D3F-DBB4-4E09-B7A1-EF447B6D5E90}" srcOrd="2" destOrd="0" presId="urn:microsoft.com/office/officeart/2008/layout/CircleAccentTimeline#1"/>
    <dgm:cxn modelId="{6CD8671A-1BD4-D444-B104-1F316C72B57C}" type="presParOf" srcId="{0EFB6773-66AC-4904-8D83-E555AFA26E3B}" destId="{CBDB149C-C62A-40DA-B58F-486D28B425C2}" srcOrd="31" destOrd="0" presId="urn:microsoft.com/office/officeart/2008/layout/CircleAccentTimeline#1"/>
    <dgm:cxn modelId="{61CA3F97-ECFD-C544-BC50-2C712A432730}" type="presParOf" srcId="{0EFB6773-66AC-4904-8D83-E555AFA26E3B}" destId="{022893D3-4259-4E3C-AE90-2FBAD5E8644E}" srcOrd="32" destOrd="0" presId="urn:microsoft.com/office/officeart/2008/layout/CircleAccentTimelin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4FA21-6E92-441B-8C9F-52D734A65193}">
      <dsp:nvSpPr>
        <dsp:cNvPr id="0" name=""/>
        <dsp:cNvSpPr/>
      </dsp:nvSpPr>
      <dsp:spPr>
        <a:xfrm>
          <a:off x="712199" y="1502973"/>
          <a:ext cx="1246686" cy="1246686"/>
        </a:xfrm>
        <a:prstGeom prst="donut">
          <a:avLst>
            <a:gd name="adj" fmla="val 20000"/>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0C6C6B-F6B4-4049-B3E3-7FFC7CD52822}">
      <dsp:nvSpPr>
        <dsp:cNvPr id="0" name=""/>
        <dsp:cNvSpPr/>
      </dsp:nvSpPr>
      <dsp:spPr>
        <a:xfrm rot="17700000">
          <a:off x="1151475" y="486669"/>
          <a:ext cx="1549769" cy="746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0" rIns="0" bIns="0" numCol="1" spcCol="1270" anchor="ctr" anchorCtr="0">
          <a:noAutofit/>
        </a:bodyPr>
        <a:lstStyle/>
        <a:p>
          <a:pPr marL="0" lvl="0" indent="0" algn="l" defTabSz="889000">
            <a:lnSpc>
              <a:spcPct val="90000"/>
            </a:lnSpc>
            <a:spcBef>
              <a:spcPct val="0"/>
            </a:spcBef>
            <a:spcAft>
              <a:spcPct val="35000"/>
            </a:spcAft>
            <a:buNone/>
          </a:pPr>
          <a:r>
            <a:rPr lang="es-HN" sz="2000" b="0" kern="1200" dirty="0">
              <a:solidFill>
                <a:schemeClr val="tx1"/>
              </a:solidFill>
              <a:latin typeface="+mn-lt"/>
              <a:ea typeface="+mn-ea"/>
              <a:cs typeface="+mn-ea"/>
              <a:sym typeface="+mn-lt"/>
            </a:rPr>
            <a:t>Video</a:t>
          </a:r>
          <a:endParaRPr lang="en-US" sz="3600" b="0" kern="1200" dirty="0">
            <a:solidFill>
              <a:schemeClr val="tx1"/>
            </a:solidFill>
            <a:latin typeface="+mn-lt"/>
            <a:ea typeface="+mn-ea"/>
            <a:cs typeface="+mn-ea"/>
            <a:sym typeface="+mn-lt"/>
          </a:endParaRPr>
        </a:p>
      </dsp:txBody>
      <dsp:txXfrm>
        <a:off x="1151475" y="486669"/>
        <a:ext cx="1549769" cy="746869"/>
      </dsp:txXfrm>
    </dsp:sp>
    <dsp:sp modelId="{E4D33CD8-13F9-45F3-B19D-D4C75FD41E93}">
      <dsp:nvSpPr>
        <dsp:cNvPr id="0" name=""/>
        <dsp:cNvSpPr/>
      </dsp:nvSpPr>
      <dsp:spPr>
        <a:xfrm>
          <a:off x="2052790" y="1802762"/>
          <a:ext cx="647109" cy="647109"/>
        </a:xfrm>
        <a:prstGeom prst="ellipse">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7C2AD6-F06E-495E-B18A-71694065E1F1}">
      <dsp:nvSpPr>
        <dsp:cNvPr id="0" name=""/>
        <dsp:cNvSpPr/>
      </dsp:nvSpPr>
      <dsp:spPr>
        <a:xfrm rot="17700000">
          <a:off x="1286378" y="2703436"/>
          <a:ext cx="1340623" cy="646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0800" bIns="0" numCol="1" spcCol="1270" anchor="ctr" anchorCtr="0">
          <a:noAutofit/>
        </a:bodyPr>
        <a:lstStyle/>
        <a:p>
          <a:pPr marL="0" lvl="0" indent="0" algn="r" defTabSz="889000">
            <a:lnSpc>
              <a:spcPct val="90000"/>
            </a:lnSpc>
            <a:spcBef>
              <a:spcPct val="0"/>
            </a:spcBef>
            <a:spcAft>
              <a:spcPct val="35000"/>
            </a:spcAft>
            <a:buNone/>
          </a:pPr>
          <a:r>
            <a:rPr lang="es-HN" sz="2000" b="0" kern="1200" dirty="0">
              <a:solidFill>
                <a:schemeClr val="tx1"/>
              </a:solidFill>
              <a:latin typeface="+mn-lt"/>
              <a:ea typeface="+mn-ea"/>
              <a:cs typeface="+mn-ea"/>
              <a:sym typeface="+mn-lt"/>
            </a:rPr>
            <a:t>Photos</a:t>
          </a:r>
          <a:endParaRPr lang="en-US" sz="3600" b="0" kern="1200" dirty="0">
            <a:solidFill>
              <a:schemeClr val="tx1"/>
            </a:solidFill>
            <a:latin typeface="+mn-lt"/>
            <a:ea typeface="+mn-ea"/>
            <a:cs typeface="+mn-ea"/>
            <a:sym typeface="+mn-lt"/>
          </a:endParaRPr>
        </a:p>
      </dsp:txBody>
      <dsp:txXfrm>
        <a:off x="1286378" y="2703436"/>
        <a:ext cx="1340623" cy="646398"/>
      </dsp:txXfrm>
    </dsp:sp>
    <dsp:sp modelId="{BB248908-9D96-4712-BD7C-D34657635399}">
      <dsp:nvSpPr>
        <dsp:cNvPr id="0" name=""/>
        <dsp:cNvSpPr/>
      </dsp:nvSpPr>
      <dsp:spPr>
        <a:xfrm rot="17700000">
          <a:off x="2125688" y="902799"/>
          <a:ext cx="1340623" cy="646398"/>
        </a:xfrm>
        <a:prstGeom prst="rect">
          <a:avLst/>
        </a:prstGeom>
        <a:noFill/>
        <a:ln>
          <a:noFill/>
        </a:ln>
        <a:effectLst/>
      </dsp:spPr>
      <dsp:style>
        <a:lnRef idx="0">
          <a:scrgbClr r="0" g="0" b="0"/>
        </a:lnRef>
        <a:fillRef idx="0">
          <a:scrgbClr r="0" g="0" b="0"/>
        </a:fillRef>
        <a:effectRef idx="0">
          <a:scrgbClr r="0" g="0" b="0"/>
        </a:effectRef>
        <a:fontRef idx="minor"/>
      </dsp:style>
    </dsp:sp>
    <dsp:sp modelId="{20EDCF62-ECF3-49B7-A947-063D93C223C6}">
      <dsp:nvSpPr>
        <dsp:cNvPr id="0" name=""/>
        <dsp:cNvSpPr/>
      </dsp:nvSpPr>
      <dsp:spPr>
        <a:xfrm>
          <a:off x="2793704" y="1802762"/>
          <a:ext cx="647109" cy="647109"/>
        </a:xfrm>
        <a:prstGeom prst="ellipse">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2127CC-8202-46E5-B4F6-0BA25F4FC865}">
      <dsp:nvSpPr>
        <dsp:cNvPr id="0" name=""/>
        <dsp:cNvSpPr/>
      </dsp:nvSpPr>
      <dsp:spPr>
        <a:xfrm rot="17700000">
          <a:off x="2027292" y="2703436"/>
          <a:ext cx="1340623" cy="646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0800" bIns="0" numCol="1" spcCol="1270" anchor="ctr" anchorCtr="0">
          <a:noAutofit/>
        </a:bodyPr>
        <a:lstStyle/>
        <a:p>
          <a:pPr marL="0" lvl="0" indent="0" algn="r" defTabSz="889000">
            <a:lnSpc>
              <a:spcPct val="90000"/>
            </a:lnSpc>
            <a:spcBef>
              <a:spcPct val="0"/>
            </a:spcBef>
            <a:spcAft>
              <a:spcPct val="35000"/>
            </a:spcAft>
            <a:buNone/>
          </a:pPr>
          <a:r>
            <a:rPr lang="es-HN" sz="2000" b="0" kern="1200" dirty="0">
              <a:solidFill>
                <a:schemeClr val="tx1"/>
              </a:solidFill>
              <a:latin typeface="+mn-lt"/>
              <a:ea typeface="+mn-ea"/>
              <a:cs typeface="+mn-ea"/>
              <a:sym typeface="+mn-lt"/>
            </a:rPr>
            <a:t>Slideshow</a:t>
          </a:r>
          <a:endParaRPr lang="en-US" sz="3600" b="0" kern="1200" dirty="0">
            <a:solidFill>
              <a:schemeClr val="tx1"/>
            </a:solidFill>
            <a:latin typeface="+mn-lt"/>
            <a:ea typeface="+mn-ea"/>
            <a:cs typeface="+mn-ea"/>
            <a:sym typeface="+mn-lt"/>
          </a:endParaRPr>
        </a:p>
      </dsp:txBody>
      <dsp:txXfrm>
        <a:off x="2027292" y="2703436"/>
        <a:ext cx="1340623" cy="646398"/>
      </dsp:txXfrm>
    </dsp:sp>
    <dsp:sp modelId="{BDAE6568-F900-4FC2-811A-BD397A9CA778}">
      <dsp:nvSpPr>
        <dsp:cNvPr id="0" name=""/>
        <dsp:cNvSpPr/>
      </dsp:nvSpPr>
      <dsp:spPr>
        <a:xfrm rot="17700000">
          <a:off x="2866602" y="902799"/>
          <a:ext cx="1340623" cy="646398"/>
        </a:xfrm>
        <a:prstGeom prst="rect">
          <a:avLst/>
        </a:prstGeom>
        <a:noFill/>
        <a:ln>
          <a:noFill/>
        </a:ln>
        <a:effectLst/>
      </dsp:spPr>
      <dsp:style>
        <a:lnRef idx="0">
          <a:scrgbClr r="0" g="0" b="0"/>
        </a:lnRef>
        <a:fillRef idx="0">
          <a:scrgbClr r="0" g="0" b="0"/>
        </a:fillRef>
        <a:effectRef idx="0">
          <a:scrgbClr r="0" g="0" b="0"/>
        </a:effectRef>
        <a:fontRef idx="minor"/>
      </dsp:style>
    </dsp:sp>
    <dsp:sp modelId="{A3DC1A6D-DB22-4631-A0F0-70909BA800F4}">
      <dsp:nvSpPr>
        <dsp:cNvPr id="0" name=""/>
        <dsp:cNvSpPr/>
      </dsp:nvSpPr>
      <dsp:spPr>
        <a:xfrm>
          <a:off x="3534619" y="1802762"/>
          <a:ext cx="647109" cy="647109"/>
        </a:xfrm>
        <a:prstGeom prst="ellipse">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39913A-2FAF-4695-AB12-246038A3501C}">
      <dsp:nvSpPr>
        <dsp:cNvPr id="0" name=""/>
        <dsp:cNvSpPr/>
      </dsp:nvSpPr>
      <dsp:spPr>
        <a:xfrm rot="17700000">
          <a:off x="2768207" y="2703436"/>
          <a:ext cx="1340623" cy="646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0800" bIns="0" numCol="1" spcCol="1270" anchor="ctr" anchorCtr="0">
          <a:noAutofit/>
        </a:bodyPr>
        <a:lstStyle/>
        <a:p>
          <a:pPr marL="0" lvl="0" indent="0" algn="r" defTabSz="889000">
            <a:lnSpc>
              <a:spcPct val="90000"/>
            </a:lnSpc>
            <a:spcBef>
              <a:spcPct val="0"/>
            </a:spcBef>
            <a:spcAft>
              <a:spcPct val="35000"/>
            </a:spcAft>
            <a:buNone/>
          </a:pPr>
          <a:r>
            <a:rPr lang="es-HN" sz="2000" b="0" kern="1200" dirty="0">
              <a:solidFill>
                <a:schemeClr val="tx1"/>
              </a:solidFill>
              <a:latin typeface="+mn-lt"/>
              <a:ea typeface="+mn-ea"/>
              <a:cs typeface="+mn-ea"/>
              <a:sym typeface="+mn-lt"/>
            </a:rPr>
            <a:t>Vegas</a:t>
          </a:r>
          <a:endParaRPr lang="en-US" sz="3600" b="0" kern="1200" dirty="0">
            <a:solidFill>
              <a:schemeClr val="tx1"/>
            </a:solidFill>
            <a:latin typeface="+mn-lt"/>
            <a:ea typeface="+mn-ea"/>
            <a:cs typeface="+mn-ea"/>
            <a:sym typeface="+mn-lt"/>
          </a:endParaRPr>
        </a:p>
      </dsp:txBody>
      <dsp:txXfrm>
        <a:off x="2768207" y="2703436"/>
        <a:ext cx="1340623" cy="646398"/>
      </dsp:txXfrm>
    </dsp:sp>
    <dsp:sp modelId="{F9A010F6-1752-4796-B13C-5F01C5542EC5}">
      <dsp:nvSpPr>
        <dsp:cNvPr id="0" name=""/>
        <dsp:cNvSpPr/>
      </dsp:nvSpPr>
      <dsp:spPr>
        <a:xfrm rot="17700000">
          <a:off x="3607517" y="902799"/>
          <a:ext cx="1340623" cy="646398"/>
        </a:xfrm>
        <a:prstGeom prst="rect">
          <a:avLst/>
        </a:prstGeom>
        <a:noFill/>
        <a:ln>
          <a:noFill/>
        </a:ln>
        <a:effectLst/>
      </dsp:spPr>
      <dsp:style>
        <a:lnRef idx="0">
          <a:scrgbClr r="0" g="0" b="0"/>
        </a:lnRef>
        <a:fillRef idx="0">
          <a:scrgbClr r="0" g="0" b="0"/>
        </a:fillRef>
        <a:effectRef idx="0">
          <a:scrgbClr r="0" g="0" b="0"/>
        </a:effectRef>
        <a:fontRef idx="minor"/>
      </dsp:style>
    </dsp:sp>
    <dsp:sp modelId="{5C522835-6051-478E-93C2-1B65DBE37A20}">
      <dsp:nvSpPr>
        <dsp:cNvPr id="0" name=""/>
        <dsp:cNvSpPr/>
      </dsp:nvSpPr>
      <dsp:spPr>
        <a:xfrm>
          <a:off x="4275633" y="1502973"/>
          <a:ext cx="1246686" cy="1246686"/>
        </a:xfrm>
        <a:prstGeom prst="donut">
          <a:avLst>
            <a:gd name="adj" fmla="val 20000"/>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1A6A55-B5F4-4B17-95D0-1FC307881EE9}">
      <dsp:nvSpPr>
        <dsp:cNvPr id="0" name=""/>
        <dsp:cNvSpPr/>
      </dsp:nvSpPr>
      <dsp:spPr>
        <a:xfrm rot="17700000">
          <a:off x="4714909" y="486669"/>
          <a:ext cx="1549769" cy="746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0" rIns="0" bIns="0" numCol="1" spcCol="1270" anchor="ctr" anchorCtr="0">
          <a:noAutofit/>
        </a:bodyPr>
        <a:lstStyle/>
        <a:p>
          <a:pPr marL="0" lvl="0" indent="0" algn="l" defTabSz="889000">
            <a:lnSpc>
              <a:spcPct val="90000"/>
            </a:lnSpc>
            <a:spcBef>
              <a:spcPct val="0"/>
            </a:spcBef>
            <a:spcAft>
              <a:spcPct val="35000"/>
            </a:spcAft>
            <a:buNone/>
          </a:pPr>
          <a:r>
            <a:rPr lang="es-HN" sz="2000" b="0" kern="1200" dirty="0">
              <a:solidFill>
                <a:schemeClr val="tx1"/>
              </a:solidFill>
              <a:latin typeface="+mn-lt"/>
              <a:ea typeface="+mn-ea"/>
              <a:cs typeface="+mn-ea"/>
              <a:sym typeface="+mn-lt"/>
            </a:rPr>
            <a:t>Audio</a:t>
          </a:r>
          <a:endParaRPr lang="en-US" sz="3600" b="0" kern="1200" dirty="0">
            <a:solidFill>
              <a:schemeClr val="tx1"/>
            </a:solidFill>
            <a:latin typeface="+mn-lt"/>
            <a:ea typeface="+mn-ea"/>
            <a:cs typeface="+mn-ea"/>
            <a:sym typeface="+mn-lt"/>
          </a:endParaRPr>
        </a:p>
      </dsp:txBody>
      <dsp:txXfrm>
        <a:off x="4714909" y="486669"/>
        <a:ext cx="1549769" cy="746869"/>
      </dsp:txXfrm>
    </dsp:sp>
    <dsp:sp modelId="{25A57590-8647-4C3B-9936-CBAD56C181B4}">
      <dsp:nvSpPr>
        <dsp:cNvPr id="0" name=""/>
        <dsp:cNvSpPr/>
      </dsp:nvSpPr>
      <dsp:spPr>
        <a:xfrm>
          <a:off x="5616224" y="1802762"/>
          <a:ext cx="647109" cy="647109"/>
        </a:xfrm>
        <a:prstGeom prst="ellipse">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1C371E-91AF-4447-AD0D-4E8308796E55}">
      <dsp:nvSpPr>
        <dsp:cNvPr id="0" name=""/>
        <dsp:cNvSpPr/>
      </dsp:nvSpPr>
      <dsp:spPr>
        <a:xfrm rot="17700000">
          <a:off x="4849812" y="2703436"/>
          <a:ext cx="1340623" cy="646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0800" bIns="0" numCol="1" spcCol="1270" anchor="ctr" anchorCtr="0">
          <a:noAutofit/>
        </a:bodyPr>
        <a:lstStyle/>
        <a:p>
          <a:pPr marL="0" lvl="0" indent="0" algn="r" defTabSz="889000">
            <a:lnSpc>
              <a:spcPct val="90000"/>
            </a:lnSpc>
            <a:spcBef>
              <a:spcPct val="0"/>
            </a:spcBef>
            <a:spcAft>
              <a:spcPct val="35000"/>
            </a:spcAft>
            <a:buNone/>
          </a:pPr>
          <a:r>
            <a:rPr lang="es-HN" sz="2000" b="0" kern="1200" dirty="0">
              <a:solidFill>
                <a:schemeClr val="tx1"/>
              </a:solidFill>
              <a:latin typeface="+mn-lt"/>
              <a:ea typeface="+mn-ea"/>
              <a:cs typeface="+mn-ea"/>
              <a:sym typeface="+mn-lt"/>
            </a:rPr>
            <a:t>Mastering</a:t>
          </a:r>
          <a:endParaRPr lang="en-US" sz="3600" b="0" kern="1200" dirty="0">
            <a:solidFill>
              <a:schemeClr val="tx1"/>
            </a:solidFill>
            <a:latin typeface="+mn-lt"/>
            <a:ea typeface="+mn-ea"/>
            <a:cs typeface="+mn-ea"/>
            <a:sym typeface="+mn-lt"/>
          </a:endParaRPr>
        </a:p>
      </dsp:txBody>
      <dsp:txXfrm>
        <a:off x="4849812" y="2703436"/>
        <a:ext cx="1340623" cy="646398"/>
      </dsp:txXfrm>
    </dsp:sp>
    <dsp:sp modelId="{A654F903-C2DA-41DF-8398-BE45BD9C96C5}">
      <dsp:nvSpPr>
        <dsp:cNvPr id="0" name=""/>
        <dsp:cNvSpPr/>
      </dsp:nvSpPr>
      <dsp:spPr>
        <a:xfrm rot="17700000">
          <a:off x="5689122" y="902799"/>
          <a:ext cx="1340623" cy="646398"/>
        </a:xfrm>
        <a:prstGeom prst="rect">
          <a:avLst/>
        </a:prstGeom>
        <a:noFill/>
        <a:ln>
          <a:noFill/>
        </a:ln>
        <a:effectLst/>
      </dsp:spPr>
      <dsp:style>
        <a:lnRef idx="0">
          <a:scrgbClr r="0" g="0" b="0"/>
        </a:lnRef>
        <a:fillRef idx="0">
          <a:scrgbClr r="0" g="0" b="0"/>
        </a:fillRef>
        <a:effectRef idx="0">
          <a:scrgbClr r="0" g="0" b="0"/>
        </a:effectRef>
        <a:fontRef idx="minor"/>
      </dsp:style>
    </dsp:sp>
    <dsp:sp modelId="{A02E959B-411E-4C1F-8F26-514705971A1A}">
      <dsp:nvSpPr>
        <dsp:cNvPr id="0" name=""/>
        <dsp:cNvSpPr/>
      </dsp:nvSpPr>
      <dsp:spPr>
        <a:xfrm>
          <a:off x="6357138" y="1802762"/>
          <a:ext cx="647109" cy="647109"/>
        </a:xfrm>
        <a:prstGeom prst="ellipse">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6D5986-2128-4EC6-BE62-F070D82271A8}">
      <dsp:nvSpPr>
        <dsp:cNvPr id="0" name=""/>
        <dsp:cNvSpPr/>
      </dsp:nvSpPr>
      <dsp:spPr>
        <a:xfrm rot="17700000">
          <a:off x="5590726" y="2703436"/>
          <a:ext cx="1340623" cy="646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0800" bIns="0" numCol="1" spcCol="1270" anchor="ctr" anchorCtr="0">
          <a:noAutofit/>
        </a:bodyPr>
        <a:lstStyle/>
        <a:p>
          <a:pPr marL="0" lvl="0" indent="0" algn="r" defTabSz="889000">
            <a:lnSpc>
              <a:spcPct val="90000"/>
            </a:lnSpc>
            <a:spcBef>
              <a:spcPct val="0"/>
            </a:spcBef>
            <a:spcAft>
              <a:spcPct val="35000"/>
            </a:spcAft>
            <a:buNone/>
          </a:pPr>
          <a:r>
            <a:rPr lang="es-HN" sz="2000" b="0" kern="1200" dirty="0">
              <a:solidFill>
                <a:schemeClr val="tx1"/>
              </a:solidFill>
              <a:latin typeface="+mn-lt"/>
              <a:ea typeface="+mn-ea"/>
              <a:cs typeface="+mn-ea"/>
              <a:sym typeface="+mn-lt"/>
            </a:rPr>
            <a:t>Mixing</a:t>
          </a:r>
          <a:endParaRPr lang="en-US" sz="3600" b="0" kern="1200" dirty="0">
            <a:solidFill>
              <a:schemeClr val="tx1"/>
            </a:solidFill>
            <a:latin typeface="+mn-lt"/>
            <a:ea typeface="+mn-ea"/>
            <a:cs typeface="+mn-ea"/>
            <a:sym typeface="+mn-lt"/>
          </a:endParaRPr>
        </a:p>
      </dsp:txBody>
      <dsp:txXfrm>
        <a:off x="5590726" y="2703436"/>
        <a:ext cx="1340623" cy="646398"/>
      </dsp:txXfrm>
    </dsp:sp>
    <dsp:sp modelId="{5E2D2A9F-C2E1-4BEF-9A90-A4C4423A7A86}">
      <dsp:nvSpPr>
        <dsp:cNvPr id="0" name=""/>
        <dsp:cNvSpPr/>
      </dsp:nvSpPr>
      <dsp:spPr>
        <a:xfrm rot="17700000">
          <a:off x="6430036" y="902799"/>
          <a:ext cx="1340623" cy="646398"/>
        </a:xfrm>
        <a:prstGeom prst="rect">
          <a:avLst/>
        </a:prstGeom>
        <a:noFill/>
        <a:ln>
          <a:noFill/>
        </a:ln>
        <a:effectLst/>
      </dsp:spPr>
      <dsp:style>
        <a:lnRef idx="0">
          <a:scrgbClr r="0" g="0" b="0"/>
        </a:lnRef>
        <a:fillRef idx="0">
          <a:scrgbClr r="0" g="0" b="0"/>
        </a:fillRef>
        <a:effectRef idx="0">
          <a:scrgbClr r="0" g="0" b="0"/>
        </a:effectRef>
        <a:fontRef idx="minor"/>
      </dsp:style>
    </dsp:sp>
    <dsp:sp modelId="{8474D242-1073-4BBC-A41D-A99C9F313A31}">
      <dsp:nvSpPr>
        <dsp:cNvPr id="0" name=""/>
        <dsp:cNvSpPr/>
      </dsp:nvSpPr>
      <dsp:spPr>
        <a:xfrm>
          <a:off x="7098152" y="1502973"/>
          <a:ext cx="1246686" cy="1246686"/>
        </a:xfrm>
        <a:prstGeom prst="donut">
          <a:avLst>
            <a:gd name="adj" fmla="val 20000"/>
          </a:avLst>
        </a:prstGeom>
        <a:solidFill>
          <a:schemeClr val="bg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3B37CF-5BCA-442A-949D-5BC08F6FAA98}">
      <dsp:nvSpPr>
        <dsp:cNvPr id="0" name=""/>
        <dsp:cNvSpPr/>
      </dsp:nvSpPr>
      <dsp:spPr>
        <a:xfrm rot="17700000">
          <a:off x="7537428" y="486669"/>
          <a:ext cx="1549769" cy="746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0" rIns="0" bIns="0" numCol="1" spcCol="1270" anchor="ctr" anchorCtr="0">
          <a:noAutofit/>
        </a:bodyPr>
        <a:lstStyle/>
        <a:p>
          <a:pPr marL="0" lvl="0" indent="0" algn="l" defTabSz="889000">
            <a:lnSpc>
              <a:spcPct val="90000"/>
            </a:lnSpc>
            <a:spcBef>
              <a:spcPct val="0"/>
            </a:spcBef>
            <a:spcAft>
              <a:spcPct val="35000"/>
            </a:spcAft>
            <a:buNone/>
          </a:pPr>
          <a:r>
            <a:rPr lang="es-HN" sz="2000" b="0" kern="1200" dirty="0">
              <a:solidFill>
                <a:schemeClr val="tx1"/>
              </a:solidFill>
              <a:latin typeface="+mn-lt"/>
              <a:ea typeface="+mn-ea"/>
              <a:cs typeface="+mn-ea"/>
              <a:sym typeface="+mn-lt"/>
            </a:rPr>
            <a:t>Voice</a:t>
          </a:r>
          <a:endParaRPr lang="en-US" sz="3600" b="0" kern="1200" dirty="0">
            <a:solidFill>
              <a:schemeClr val="tx1"/>
            </a:solidFill>
            <a:latin typeface="+mn-lt"/>
            <a:ea typeface="+mn-ea"/>
            <a:cs typeface="+mn-ea"/>
            <a:sym typeface="+mn-lt"/>
          </a:endParaRPr>
        </a:p>
      </dsp:txBody>
      <dsp:txXfrm>
        <a:off x="7537428" y="486669"/>
        <a:ext cx="1549769" cy="746869"/>
      </dsp:txXfrm>
    </dsp:sp>
    <dsp:sp modelId="{1ACB27CE-16A4-47A0-B1B3-A75D6BC0E8C2}">
      <dsp:nvSpPr>
        <dsp:cNvPr id="0" name=""/>
        <dsp:cNvSpPr/>
      </dsp:nvSpPr>
      <dsp:spPr>
        <a:xfrm>
          <a:off x="8438744" y="1802762"/>
          <a:ext cx="647109" cy="647109"/>
        </a:xfrm>
        <a:prstGeom prst="ellipse">
          <a:avLst/>
        </a:prstGeom>
        <a:solidFill>
          <a:schemeClr val="accent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E4A122-15FA-4CC1-95A1-1D87DD710C63}">
      <dsp:nvSpPr>
        <dsp:cNvPr id="0" name=""/>
        <dsp:cNvSpPr/>
      </dsp:nvSpPr>
      <dsp:spPr>
        <a:xfrm rot="17700000">
          <a:off x="7672331" y="2703436"/>
          <a:ext cx="1340623" cy="646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0800" bIns="0" numCol="1" spcCol="1270" anchor="ctr" anchorCtr="0">
          <a:noAutofit/>
        </a:bodyPr>
        <a:lstStyle/>
        <a:p>
          <a:pPr marL="0" lvl="0" indent="0" algn="r" defTabSz="889000">
            <a:lnSpc>
              <a:spcPct val="90000"/>
            </a:lnSpc>
            <a:spcBef>
              <a:spcPct val="0"/>
            </a:spcBef>
            <a:spcAft>
              <a:spcPct val="35000"/>
            </a:spcAft>
            <a:buNone/>
          </a:pPr>
          <a:r>
            <a:rPr lang="es-HN" sz="2000" b="0" kern="1200" dirty="0">
              <a:solidFill>
                <a:schemeClr val="tx1"/>
              </a:solidFill>
              <a:latin typeface="+mn-lt"/>
              <a:ea typeface="+mn-ea"/>
              <a:cs typeface="+mn-ea"/>
              <a:sym typeface="+mn-lt"/>
            </a:rPr>
            <a:t>Script</a:t>
          </a:r>
          <a:endParaRPr lang="en-US" sz="1400" b="0" kern="1200" dirty="0">
            <a:solidFill>
              <a:schemeClr val="tx1"/>
            </a:solidFill>
            <a:latin typeface="+mn-lt"/>
            <a:ea typeface="+mn-ea"/>
            <a:cs typeface="+mn-ea"/>
            <a:sym typeface="+mn-lt"/>
          </a:endParaRPr>
        </a:p>
      </dsp:txBody>
      <dsp:txXfrm>
        <a:off x="7672331" y="2703436"/>
        <a:ext cx="1340623" cy="646398"/>
      </dsp:txXfrm>
    </dsp:sp>
    <dsp:sp modelId="{1E4B3D3F-DBB4-4E09-B7A1-EF447B6D5E90}">
      <dsp:nvSpPr>
        <dsp:cNvPr id="0" name=""/>
        <dsp:cNvSpPr/>
      </dsp:nvSpPr>
      <dsp:spPr>
        <a:xfrm rot="17700000">
          <a:off x="8511641" y="902799"/>
          <a:ext cx="1340623" cy="646398"/>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1">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nodeVertAlign" val="b"/>
          <dgm:param type="fallback" val="2D"/>
        </dgm:alg>
      </dgm:if>
      <dgm:else name="Name3">
        <dgm:alg type="lin">
          <dgm:param type="linDir" val="fromR"/>
          <dgm:param type="nodeVertAlign" val="b"/>
          <dgm:param type="fallback" val="2D"/>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Ch" val="mid"/>
                  <dgm:param type="txAnchorVert"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Ch" val="mid"/>
                  <dgm:param type="txAnchorVert"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5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A5800D-CFC5-45CB-BEE7-B6F2BBBF1597}"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30C709-64C2-4579-8EA0-47F155A2B85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E8E7DB4-C6D0-4838-A88C-D79CD8E6651A}" type="slidenum">
              <a:rPr lang="zh-CN" altLang="en-US" smtClean="0"/>
              <a:t>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efault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bg>
      <p:bgPr>
        <a:solidFill>
          <a:schemeClr val="bg1"/>
        </a:solidFill>
        <a:effectLst/>
      </p:bgPr>
    </p:bg>
    <p:spTree>
      <p:nvGrpSpPr>
        <p:cNvPr id="1" name=""/>
        <p:cNvGrpSpPr/>
        <p:nvPr/>
      </p:nvGrpSpPr>
      <p:grpSpPr>
        <a:xfrm>
          <a:off x="0" y="0"/>
          <a:ext cx="0" cy="0"/>
          <a:chOff x="0" y="0"/>
          <a:chExt cx="0" cy="0"/>
        </a:xfrm>
      </p:grpSpPr>
      <p:sp>
        <p:nvSpPr>
          <p:cNvPr id="120" name="矩形 119"/>
          <p:cNvSpPr/>
          <p:nvPr userDrawn="1"/>
        </p:nvSpPr>
        <p:spPr>
          <a:xfrm>
            <a:off x="0" y="-46790"/>
            <a:ext cx="12192000" cy="6934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userDrawn="1"/>
        </p:nvGrpSpPr>
        <p:grpSpPr>
          <a:xfrm rot="10800000">
            <a:off x="-266703" y="-3131301"/>
            <a:ext cx="13171488" cy="5564187"/>
            <a:chOff x="-723900" y="4256088"/>
            <a:chExt cx="13171488" cy="5564187"/>
          </a:xfrm>
        </p:grpSpPr>
        <p:sp>
          <p:nvSpPr>
            <p:cNvPr id="3" name="弧形 2"/>
            <p:cNvSpPr/>
            <p:nvPr/>
          </p:nvSpPr>
          <p:spPr>
            <a:xfrm rot="20669223">
              <a:off x="4802188" y="4781550"/>
              <a:ext cx="7645400" cy="4625975"/>
            </a:xfrm>
            <a:prstGeom prst="arc">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4" name="弧形 3"/>
            <p:cNvSpPr/>
            <p:nvPr/>
          </p:nvSpPr>
          <p:spPr>
            <a:xfrm>
              <a:off x="2328863" y="5435600"/>
              <a:ext cx="4357687" cy="4224338"/>
            </a:xfrm>
            <a:prstGeom prst="arc">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5" name="弧形 4"/>
            <p:cNvSpPr/>
            <p:nvPr/>
          </p:nvSpPr>
          <p:spPr>
            <a:xfrm rot="814006">
              <a:off x="-400050" y="4962525"/>
              <a:ext cx="5030788" cy="4224338"/>
            </a:xfrm>
            <a:prstGeom prst="arc">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6" name="弧形 5"/>
            <p:cNvSpPr/>
            <p:nvPr/>
          </p:nvSpPr>
          <p:spPr>
            <a:xfrm>
              <a:off x="1181100" y="5057775"/>
              <a:ext cx="9694863" cy="4762500"/>
            </a:xfrm>
            <a:prstGeom prst="arc">
              <a:avLst/>
            </a:prstGeom>
            <a:noFill/>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buFontTx/>
                <a:buNone/>
                <a:defRPr/>
              </a:pPr>
              <a:endParaRPr lang="zh-CN" altLang="en-US">
                <a:cs typeface="+mn-ea"/>
                <a:sym typeface="+mn-lt"/>
              </a:endParaRPr>
            </a:p>
          </p:txBody>
        </p:sp>
        <p:grpSp>
          <p:nvGrpSpPr>
            <p:cNvPr id="7" name="组合 6"/>
            <p:cNvGrpSpPr/>
            <p:nvPr/>
          </p:nvGrpSpPr>
          <p:grpSpPr>
            <a:xfrm>
              <a:off x="-723900" y="4256088"/>
              <a:ext cx="12915900" cy="5319712"/>
              <a:chOff x="-723900" y="4256088"/>
              <a:chExt cx="12915900" cy="5319712"/>
            </a:xfrm>
          </p:grpSpPr>
          <p:sp>
            <p:nvSpPr>
              <p:cNvPr id="8" name="弧形 7"/>
              <p:cNvSpPr/>
              <p:nvPr/>
            </p:nvSpPr>
            <p:spPr>
              <a:xfrm>
                <a:off x="-342900" y="4635500"/>
                <a:ext cx="12534900" cy="4762500"/>
              </a:xfrm>
              <a:prstGeom prst="arc">
                <a:avLst/>
              </a:prstGeom>
              <a:noFill/>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9" name="弧形 8"/>
              <p:cNvSpPr/>
              <p:nvPr/>
            </p:nvSpPr>
            <p:spPr>
              <a:xfrm>
                <a:off x="3556000" y="4279900"/>
                <a:ext cx="6261100" cy="5118100"/>
              </a:xfrm>
              <a:prstGeom prst="arc">
                <a:avLst>
                  <a:gd name="adj1" fmla="val 16200000"/>
                  <a:gd name="adj2" fmla="val 0"/>
                </a:avLst>
              </a:prstGeom>
              <a:noFill/>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10" name="弧形 9"/>
              <p:cNvSpPr/>
              <p:nvPr/>
            </p:nvSpPr>
            <p:spPr>
              <a:xfrm>
                <a:off x="-723900" y="4457700"/>
                <a:ext cx="7645400" cy="5118100"/>
              </a:xfrm>
              <a:prstGeom prst="arc">
                <a:avLst/>
              </a:prstGeom>
              <a:noFill/>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11" name="弧形 10"/>
              <p:cNvSpPr/>
              <p:nvPr/>
            </p:nvSpPr>
            <p:spPr>
              <a:xfrm>
                <a:off x="609600" y="4279900"/>
                <a:ext cx="7950200" cy="5118100"/>
              </a:xfrm>
              <a:prstGeom prst="arc">
                <a:avLst/>
              </a:prstGeom>
              <a:noFill/>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12" name="弧形 11"/>
              <p:cNvSpPr/>
              <p:nvPr/>
            </p:nvSpPr>
            <p:spPr>
              <a:xfrm>
                <a:off x="2863850" y="4781550"/>
                <a:ext cx="7645400" cy="4625975"/>
              </a:xfrm>
              <a:prstGeom prst="arc">
                <a:avLst/>
              </a:prstGeom>
              <a:noFill/>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13" name="弧形 12"/>
              <p:cNvSpPr/>
              <p:nvPr/>
            </p:nvSpPr>
            <p:spPr>
              <a:xfrm>
                <a:off x="1530350" y="5003800"/>
                <a:ext cx="7645400" cy="4394200"/>
              </a:xfrm>
              <a:prstGeom prst="arc">
                <a:avLst/>
              </a:prstGeom>
              <a:noFill/>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buFontTx/>
                  <a:buNone/>
                  <a:defRPr/>
                </a:pPr>
                <a:endParaRPr lang="zh-CN" altLang="en-US">
                  <a:cs typeface="+mn-ea"/>
                  <a:sym typeface="+mn-lt"/>
                </a:endParaRPr>
              </a:p>
            </p:txBody>
          </p:sp>
          <p:grpSp>
            <p:nvGrpSpPr>
              <p:cNvPr id="14" name="组合 13"/>
              <p:cNvGrpSpPr/>
              <p:nvPr/>
            </p:nvGrpSpPr>
            <p:grpSpPr>
              <a:xfrm>
                <a:off x="217488" y="4256088"/>
                <a:ext cx="11247437" cy="2738437"/>
                <a:chOff x="217488" y="4256088"/>
                <a:chExt cx="11247437" cy="2738437"/>
              </a:xfrm>
            </p:grpSpPr>
            <p:cxnSp>
              <p:nvCxnSpPr>
                <p:cNvPr id="15" name="直接连接符 14"/>
                <p:cNvCxnSpPr/>
                <p:nvPr/>
              </p:nvCxnSpPr>
              <p:spPr>
                <a:xfrm>
                  <a:off x="1162050" y="5003800"/>
                  <a:ext cx="857250" cy="18542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181100" y="5003800"/>
                  <a:ext cx="2952750" cy="1397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300038" y="5003800"/>
                  <a:ext cx="5289550" cy="14732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603875" y="5010150"/>
                  <a:ext cx="2009775" cy="13906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2600325" y="4524375"/>
                  <a:ext cx="3910013" cy="19526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4108450" y="4492625"/>
                  <a:ext cx="1073150" cy="194627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443788" y="4576763"/>
                  <a:ext cx="2060575" cy="196691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7961313" y="5200650"/>
                  <a:ext cx="160337" cy="12001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8340725" y="5435600"/>
                  <a:ext cx="253523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同心圆 23"/>
                <p:cNvSpPr/>
                <p:nvPr/>
              </p:nvSpPr>
              <p:spPr>
                <a:xfrm>
                  <a:off x="10472738" y="5327650"/>
                  <a:ext cx="225425" cy="230188"/>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cs typeface="+mn-ea"/>
                    <a:sym typeface="+mn-lt"/>
                  </a:endParaRPr>
                </a:p>
              </p:txBody>
            </p:sp>
            <p:sp>
              <p:nvSpPr>
                <p:cNvPr id="25" name="同心圆 24"/>
                <p:cNvSpPr/>
                <p:nvPr/>
              </p:nvSpPr>
              <p:spPr>
                <a:xfrm>
                  <a:off x="1074738" y="4845050"/>
                  <a:ext cx="266700" cy="241300"/>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cs typeface="+mn-ea"/>
                    <a:sym typeface="+mn-lt"/>
                  </a:endParaRPr>
                </a:p>
              </p:txBody>
            </p:sp>
            <p:sp>
              <p:nvSpPr>
                <p:cNvPr id="26" name="同心圆 25"/>
                <p:cNvSpPr/>
                <p:nvPr/>
              </p:nvSpPr>
              <p:spPr>
                <a:xfrm>
                  <a:off x="3551238" y="6076950"/>
                  <a:ext cx="266700" cy="241300"/>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cs typeface="+mn-ea"/>
                    <a:sym typeface="+mn-lt"/>
                  </a:endParaRPr>
                </a:p>
              </p:txBody>
            </p:sp>
            <p:sp>
              <p:nvSpPr>
                <p:cNvPr id="27" name="同心圆 26"/>
                <p:cNvSpPr/>
                <p:nvPr/>
              </p:nvSpPr>
              <p:spPr>
                <a:xfrm>
                  <a:off x="9428163" y="6494463"/>
                  <a:ext cx="266700" cy="241300"/>
                </a:xfrm>
                <a:prstGeom prst="donu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cs typeface="+mn-ea"/>
                    <a:sym typeface="+mn-lt"/>
                  </a:endParaRPr>
                </a:p>
              </p:txBody>
            </p:sp>
            <p:sp>
              <p:nvSpPr>
                <p:cNvPr id="28" name="椭圆 27"/>
                <p:cNvSpPr/>
                <p:nvPr/>
              </p:nvSpPr>
              <p:spPr>
                <a:xfrm>
                  <a:off x="11301413" y="6786563"/>
                  <a:ext cx="163512" cy="152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29" name="椭圆 28"/>
                <p:cNvSpPr/>
                <p:nvPr/>
              </p:nvSpPr>
              <p:spPr>
                <a:xfrm>
                  <a:off x="4014788" y="6305550"/>
                  <a:ext cx="261937" cy="26035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30" name="椭圆 29"/>
                <p:cNvSpPr/>
                <p:nvPr/>
              </p:nvSpPr>
              <p:spPr>
                <a:xfrm>
                  <a:off x="4537075" y="5297488"/>
                  <a:ext cx="260350" cy="26035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31" name="椭圆 30"/>
                <p:cNvSpPr/>
                <p:nvPr/>
              </p:nvSpPr>
              <p:spPr>
                <a:xfrm>
                  <a:off x="4987925" y="4473575"/>
                  <a:ext cx="261938" cy="2603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32" name="椭圆 31"/>
                <p:cNvSpPr/>
                <p:nvPr/>
              </p:nvSpPr>
              <p:spPr>
                <a:xfrm>
                  <a:off x="7312025" y="4457700"/>
                  <a:ext cx="260350" cy="2603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33" name="椭圆 32"/>
                <p:cNvSpPr/>
                <p:nvPr/>
              </p:nvSpPr>
              <p:spPr>
                <a:xfrm>
                  <a:off x="6396038" y="4410075"/>
                  <a:ext cx="261937" cy="26035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34" name="椭圆 33"/>
                <p:cNvSpPr/>
                <p:nvPr/>
              </p:nvSpPr>
              <p:spPr>
                <a:xfrm>
                  <a:off x="3086100" y="4381500"/>
                  <a:ext cx="161925" cy="152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35" name="椭圆 34"/>
                <p:cNvSpPr/>
                <p:nvPr/>
              </p:nvSpPr>
              <p:spPr>
                <a:xfrm>
                  <a:off x="3314700" y="5262563"/>
                  <a:ext cx="163513" cy="152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36" name="椭圆 35"/>
                <p:cNvSpPr/>
                <p:nvPr/>
              </p:nvSpPr>
              <p:spPr>
                <a:xfrm>
                  <a:off x="3813175" y="5629275"/>
                  <a:ext cx="163513" cy="152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37" name="椭圆 36"/>
                <p:cNvSpPr/>
                <p:nvPr/>
              </p:nvSpPr>
              <p:spPr>
                <a:xfrm>
                  <a:off x="7977188" y="5589588"/>
                  <a:ext cx="163512" cy="152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38" name="椭圆 37"/>
                <p:cNvSpPr/>
                <p:nvPr/>
              </p:nvSpPr>
              <p:spPr>
                <a:xfrm>
                  <a:off x="8437563" y="4649788"/>
                  <a:ext cx="161925" cy="152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39" name="椭圆 38"/>
                <p:cNvSpPr/>
                <p:nvPr/>
              </p:nvSpPr>
              <p:spPr>
                <a:xfrm>
                  <a:off x="6327775" y="5476875"/>
                  <a:ext cx="161925" cy="152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40" name="椭圆 39"/>
                <p:cNvSpPr/>
                <p:nvPr/>
              </p:nvSpPr>
              <p:spPr>
                <a:xfrm>
                  <a:off x="6348413" y="6527800"/>
                  <a:ext cx="161925" cy="152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41" name="椭圆 40"/>
                <p:cNvSpPr/>
                <p:nvPr/>
              </p:nvSpPr>
              <p:spPr>
                <a:xfrm>
                  <a:off x="5419725" y="6226175"/>
                  <a:ext cx="168275" cy="160338"/>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42" name="椭圆 41"/>
                <p:cNvSpPr/>
                <p:nvPr/>
              </p:nvSpPr>
              <p:spPr>
                <a:xfrm>
                  <a:off x="2159000" y="5854700"/>
                  <a:ext cx="163513" cy="152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43" name="椭圆 42"/>
                <p:cNvSpPr/>
                <p:nvPr/>
              </p:nvSpPr>
              <p:spPr>
                <a:xfrm>
                  <a:off x="217488" y="6405563"/>
                  <a:ext cx="161925" cy="152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44" name="椭圆 43"/>
                <p:cNvSpPr/>
                <p:nvPr/>
              </p:nvSpPr>
              <p:spPr>
                <a:xfrm>
                  <a:off x="4575175" y="4632325"/>
                  <a:ext cx="161925" cy="152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45" name="椭圆 44"/>
                <p:cNvSpPr/>
                <p:nvPr/>
              </p:nvSpPr>
              <p:spPr>
                <a:xfrm>
                  <a:off x="10274300" y="6335713"/>
                  <a:ext cx="163513" cy="152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46" name="椭圆 45"/>
                <p:cNvSpPr/>
                <p:nvPr/>
              </p:nvSpPr>
              <p:spPr>
                <a:xfrm>
                  <a:off x="10817225" y="5338763"/>
                  <a:ext cx="161925" cy="1524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47" name="椭圆 46"/>
                <p:cNvSpPr/>
                <p:nvPr/>
              </p:nvSpPr>
              <p:spPr>
                <a:xfrm>
                  <a:off x="9925050" y="4594225"/>
                  <a:ext cx="163513" cy="152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48" name="同心圆 47"/>
                <p:cNvSpPr/>
                <p:nvPr/>
              </p:nvSpPr>
              <p:spPr>
                <a:xfrm>
                  <a:off x="11276013" y="4927600"/>
                  <a:ext cx="188912" cy="203200"/>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cs typeface="+mn-ea"/>
                    <a:sym typeface="+mn-lt"/>
                  </a:endParaRPr>
                </a:p>
              </p:txBody>
            </p:sp>
            <p:sp>
              <p:nvSpPr>
                <p:cNvPr id="49" name="同心圆 48"/>
                <p:cNvSpPr/>
                <p:nvPr/>
              </p:nvSpPr>
              <p:spPr>
                <a:xfrm>
                  <a:off x="7910513" y="6361113"/>
                  <a:ext cx="187325" cy="204787"/>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cs typeface="+mn-ea"/>
                    <a:sym typeface="+mn-lt"/>
                  </a:endParaRPr>
                </a:p>
              </p:txBody>
            </p:sp>
            <p:sp>
              <p:nvSpPr>
                <p:cNvPr id="50" name="椭圆 49"/>
                <p:cNvSpPr/>
                <p:nvPr/>
              </p:nvSpPr>
              <p:spPr>
                <a:xfrm>
                  <a:off x="601663" y="6229350"/>
                  <a:ext cx="179387" cy="2095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51" name="椭圆 50"/>
                <p:cNvSpPr/>
                <p:nvPr/>
              </p:nvSpPr>
              <p:spPr>
                <a:xfrm>
                  <a:off x="1704975" y="6283325"/>
                  <a:ext cx="177800" cy="21113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cxnSp>
              <p:nvCxnSpPr>
                <p:cNvPr id="52" name="直接连接符 51"/>
                <p:cNvCxnSpPr>
                  <a:stCxn id="24" idx="5"/>
                </p:cNvCxnSpPr>
                <p:nvPr/>
              </p:nvCxnSpPr>
              <p:spPr>
                <a:xfrm>
                  <a:off x="10664825" y="5524500"/>
                  <a:ext cx="706438" cy="13335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3" name="椭圆 52"/>
                <p:cNvSpPr/>
                <p:nvPr/>
              </p:nvSpPr>
              <p:spPr>
                <a:xfrm>
                  <a:off x="8434388" y="6735763"/>
                  <a:ext cx="260350" cy="25876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54" name="椭圆 53"/>
                <p:cNvSpPr/>
                <p:nvPr/>
              </p:nvSpPr>
              <p:spPr>
                <a:xfrm>
                  <a:off x="4978400" y="6689725"/>
                  <a:ext cx="261938" cy="2603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55" name="椭圆 54"/>
                <p:cNvSpPr/>
                <p:nvPr/>
              </p:nvSpPr>
              <p:spPr>
                <a:xfrm>
                  <a:off x="2844800" y="6704013"/>
                  <a:ext cx="261938" cy="25876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56" name="椭圆 55"/>
                <p:cNvSpPr/>
                <p:nvPr/>
              </p:nvSpPr>
              <p:spPr>
                <a:xfrm>
                  <a:off x="11025188" y="6188075"/>
                  <a:ext cx="71437" cy="7143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57" name="椭圆 56"/>
                <p:cNvSpPr/>
                <p:nvPr/>
              </p:nvSpPr>
              <p:spPr>
                <a:xfrm>
                  <a:off x="7905750" y="4475163"/>
                  <a:ext cx="71438" cy="7143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58" name="椭圆 57"/>
                <p:cNvSpPr/>
                <p:nvPr/>
              </p:nvSpPr>
              <p:spPr>
                <a:xfrm>
                  <a:off x="9485313" y="5037138"/>
                  <a:ext cx="71437" cy="7143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59" name="椭圆 58"/>
                <p:cNvSpPr/>
                <p:nvPr/>
              </p:nvSpPr>
              <p:spPr>
                <a:xfrm>
                  <a:off x="4375150" y="5038725"/>
                  <a:ext cx="73025" cy="7143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60" name="椭圆 59"/>
                <p:cNvSpPr/>
                <p:nvPr/>
              </p:nvSpPr>
              <p:spPr>
                <a:xfrm>
                  <a:off x="2563813" y="5641975"/>
                  <a:ext cx="71437" cy="7143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61" name="椭圆 60"/>
                <p:cNvSpPr/>
                <p:nvPr/>
              </p:nvSpPr>
              <p:spPr>
                <a:xfrm>
                  <a:off x="5702300" y="4357688"/>
                  <a:ext cx="73025" cy="7143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62" name="椭圆 61"/>
                <p:cNvSpPr/>
                <p:nvPr/>
              </p:nvSpPr>
              <p:spPr>
                <a:xfrm>
                  <a:off x="5872163" y="5894388"/>
                  <a:ext cx="73025" cy="7302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63" name="椭圆 62"/>
                <p:cNvSpPr/>
                <p:nvPr/>
              </p:nvSpPr>
              <p:spPr>
                <a:xfrm>
                  <a:off x="396875" y="5391150"/>
                  <a:ext cx="73025" cy="7143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64" name="椭圆 63"/>
                <p:cNvSpPr/>
                <p:nvPr/>
              </p:nvSpPr>
              <p:spPr>
                <a:xfrm>
                  <a:off x="9777413" y="6810375"/>
                  <a:ext cx="71437" cy="7143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65" name="椭圆 64"/>
                <p:cNvSpPr/>
                <p:nvPr/>
              </p:nvSpPr>
              <p:spPr>
                <a:xfrm>
                  <a:off x="1909763" y="4576763"/>
                  <a:ext cx="71437" cy="7302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66" name="椭圆 65"/>
                <p:cNvSpPr/>
                <p:nvPr/>
              </p:nvSpPr>
              <p:spPr>
                <a:xfrm>
                  <a:off x="4630738" y="4256088"/>
                  <a:ext cx="73025" cy="7302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67" name="同心圆 66"/>
                <p:cNvSpPr/>
                <p:nvPr/>
              </p:nvSpPr>
              <p:spPr>
                <a:xfrm>
                  <a:off x="2489200" y="4914900"/>
                  <a:ext cx="266700" cy="241300"/>
                </a:xfrm>
                <a:prstGeom prst="donu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cs typeface="+mn-ea"/>
                    <a:sym typeface="+mn-lt"/>
                  </a:endParaRPr>
                </a:p>
              </p:txBody>
            </p:sp>
            <p:sp>
              <p:nvSpPr>
                <p:cNvPr id="68" name="同心圆 67"/>
                <p:cNvSpPr/>
                <p:nvPr/>
              </p:nvSpPr>
              <p:spPr>
                <a:xfrm>
                  <a:off x="5380038" y="4927600"/>
                  <a:ext cx="266700" cy="241300"/>
                </a:xfrm>
                <a:prstGeom prst="donu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cs typeface="+mn-ea"/>
                    <a:sym typeface="+mn-lt"/>
                  </a:endParaRPr>
                </a:p>
              </p:txBody>
            </p:sp>
            <p:sp>
              <p:nvSpPr>
                <p:cNvPr id="69" name="同心圆 68"/>
                <p:cNvSpPr/>
                <p:nvPr/>
              </p:nvSpPr>
              <p:spPr>
                <a:xfrm>
                  <a:off x="6858000" y="5086350"/>
                  <a:ext cx="266700" cy="241300"/>
                </a:xfrm>
                <a:prstGeom prst="donu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cs typeface="+mn-ea"/>
                    <a:sym typeface="+mn-lt"/>
                  </a:endParaRPr>
                </a:p>
              </p:txBody>
            </p:sp>
            <p:sp>
              <p:nvSpPr>
                <p:cNvPr id="70" name="同心圆 69"/>
                <p:cNvSpPr/>
                <p:nvPr/>
              </p:nvSpPr>
              <p:spPr>
                <a:xfrm>
                  <a:off x="8151813" y="5322888"/>
                  <a:ext cx="266700" cy="241300"/>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cs typeface="+mn-ea"/>
                    <a:sym typeface="+mn-lt"/>
                  </a:endParaRPr>
                </a:p>
              </p:txBody>
            </p:sp>
            <p:sp>
              <p:nvSpPr>
                <p:cNvPr id="71" name="椭圆 70"/>
                <p:cNvSpPr/>
                <p:nvPr/>
              </p:nvSpPr>
              <p:spPr>
                <a:xfrm>
                  <a:off x="1136650" y="5280025"/>
                  <a:ext cx="260350" cy="258763"/>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72" name="椭圆 71"/>
                <p:cNvSpPr/>
                <p:nvPr/>
              </p:nvSpPr>
              <p:spPr>
                <a:xfrm>
                  <a:off x="2490788" y="6364288"/>
                  <a:ext cx="261937" cy="258762"/>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73" name="椭圆 72"/>
                <p:cNvSpPr/>
                <p:nvPr/>
              </p:nvSpPr>
              <p:spPr>
                <a:xfrm>
                  <a:off x="7548563" y="6329363"/>
                  <a:ext cx="261937" cy="26035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74" name="椭圆 73"/>
                <p:cNvSpPr/>
                <p:nvPr/>
              </p:nvSpPr>
              <p:spPr>
                <a:xfrm>
                  <a:off x="9207500" y="5338763"/>
                  <a:ext cx="163513" cy="1524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75" name="同心圆 74"/>
                <p:cNvSpPr/>
                <p:nvPr/>
              </p:nvSpPr>
              <p:spPr>
                <a:xfrm>
                  <a:off x="8064500" y="5027613"/>
                  <a:ext cx="225425" cy="230187"/>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cs typeface="+mn-ea"/>
                    <a:sym typeface="+mn-lt"/>
                  </a:endParaRPr>
                </a:p>
              </p:txBody>
            </p:sp>
          </p:grpSp>
        </p:grpSp>
      </p:grpSp>
      <p:grpSp>
        <p:nvGrpSpPr>
          <p:cNvPr id="76" name="组合 83"/>
          <p:cNvGrpSpPr/>
          <p:nvPr userDrawn="1"/>
        </p:nvGrpSpPr>
        <p:grpSpPr bwMode="auto">
          <a:xfrm>
            <a:off x="0" y="5921375"/>
            <a:ext cx="12192000" cy="1023938"/>
            <a:chOff x="0" y="5921828"/>
            <a:chExt cx="12192000" cy="1024160"/>
          </a:xfrm>
        </p:grpSpPr>
        <p:sp>
          <p:nvSpPr>
            <p:cNvPr id="77" name="同心圆 76"/>
            <p:cNvSpPr/>
            <p:nvPr/>
          </p:nvSpPr>
          <p:spPr>
            <a:xfrm>
              <a:off x="7478713" y="6761798"/>
              <a:ext cx="166687" cy="179426"/>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cs typeface="+mn-ea"/>
                <a:sym typeface="+mn-lt"/>
              </a:endParaRPr>
            </a:p>
          </p:txBody>
        </p:sp>
        <p:sp>
          <p:nvSpPr>
            <p:cNvPr id="78" name="同心圆 77"/>
            <p:cNvSpPr/>
            <p:nvPr/>
          </p:nvSpPr>
          <p:spPr>
            <a:xfrm>
              <a:off x="501650" y="6382303"/>
              <a:ext cx="198438" cy="188954"/>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cs typeface="+mn-ea"/>
                <a:sym typeface="+mn-lt"/>
              </a:endParaRPr>
            </a:p>
          </p:txBody>
        </p:sp>
        <p:sp>
          <p:nvSpPr>
            <p:cNvPr id="79" name="椭圆 78"/>
            <p:cNvSpPr/>
            <p:nvPr/>
          </p:nvSpPr>
          <p:spPr>
            <a:xfrm>
              <a:off x="3071813" y="6737980"/>
              <a:ext cx="195262" cy="203244"/>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80" name="椭圆 79"/>
            <p:cNvSpPr/>
            <p:nvPr/>
          </p:nvSpPr>
          <p:spPr>
            <a:xfrm>
              <a:off x="3406775" y="6091728"/>
              <a:ext cx="195263" cy="20324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81" name="椭圆 80"/>
            <p:cNvSpPr/>
            <p:nvPr/>
          </p:nvSpPr>
          <p:spPr>
            <a:xfrm>
              <a:off x="5132388" y="6079025"/>
              <a:ext cx="193675" cy="20324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82" name="椭圆 81"/>
            <p:cNvSpPr/>
            <p:nvPr/>
          </p:nvSpPr>
          <p:spPr>
            <a:xfrm>
              <a:off x="4452938" y="6042504"/>
              <a:ext cx="193675" cy="203244"/>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83" name="椭圆 82"/>
            <p:cNvSpPr/>
            <p:nvPr/>
          </p:nvSpPr>
          <p:spPr>
            <a:xfrm>
              <a:off x="1995488" y="6020274"/>
              <a:ext cx="120650" cy="11908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84" name="椭圆 83"/>
            <p:cNvSpPr/>
            <p:nvPr/>
          </p:nvSpPr>
          <p:spPr>
            <a:xfrm>
              <a:off x="2165350" y="6709399"/>
              <a:ext cx="120650" cy="11908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85" name="椭圆 84"/>
            <p:cNvSpPr/>
            <p:nvPr/>
          </p:nvSpPr>
          <p:spPr>
            <a:xfrm>
              <a:off x="5967413" y="6229870"/>
              <a:ext cx="122237" cy="11908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86" name="椭圆 85"/>
            <p:cNvSpPr/>
            <p:nvPr/>
          </p:nvSpPr>
          <p:spPr>
            <a:xfrm>
              <a:off x="3100388" y="6217167"/>
              <a:ext cx="120650" cy="11908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87" name="椭圆 86"/>
            <p:cNvSpPr/>
            <p:nvPr/>
          </p:nvSpPr>
          <p:spPr>
            <a:xfrm>
              <a:off x="7734300" y="6769737"/>
              <a:ext cx="120650" cy="119089"/>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88" name="椭圆 87"/>
            <p:cNvSpPr/>
            <p:nvPr/>
          </p:nvSpPr>
          <p:spPr>
            <a:xfrm>
              <a:off x="7072313" y="6185410"/>
              <a:ext cx="120650" cy="11908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89" name="同心圆 88"/>
            <p:cNvSpPr/>
            <p:nvPr/>
          </p:nvSpPr>
          <p:spPr>
            <a:xfrm>
              <a:off x="8075613" y="6447405"/>
              <a:ext cx="139700" cy="160372"/>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cs typeface="+mn-ea"/>
                <a:sym typeface="+mn-lt"/>
              </a:endParaRPr>
            </a:p>
          </p:txBody>
        </p:sp>
        <p:sp>
          <p:nvSpPr>
            <p:cNvPr id="90" name="椭圆 89"/>
            <p:cNvSpPr/>
            <p:nvPr/>
          </p:nvSpPr>
          <p:spPr>
            <a:xfrm>
              <a:off x="5573713" y="6093315"/>
              <a:ext cx="52387" cy="5557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91" name="椭圆 90"/>
            <p:cNvSpPr/>
            <p:nvPr/>
          </p:nvSpPr>
          <p:spPr>
            <a:xfrm>
              <a:off x="6745288" y="6533149"/>
              <a:ext cx="53975" cy="5716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92" name="椭圆 91"/>
            <p:cNvSpPr/>
            <p:nvPr/>
          </p:nvSpPr>
          <p:spPr>
            <a:xfrm>
              <a:off x="2952750" y="6534736"/>
              <a:ext cx="53975" cy="5557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93" name="椭圆 92"/>
            <p:cNvSpPr/>
            <p:nvPr/>
          </p:nvSpPr>
          <p:spPr>
            <a:xfrm>
              <a:off x="3938588" y="6001220"/>
              <a:ext cx="52387" cy="5716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94" name="椭圆 93"/>
            <p:cNvSpPr/>
            <p:nvPr/>
          </p:nvSpPr>
          <p:spPr>
            <a:xfrm>
              <a:off x="0" y="6809433"/>
              <a:ext cx="53975" cy="5716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95" name="椭圆 94"/>
            <p:cNvSpPr/>
            <p:nvPr/>
          </p:nvSpPr>
          <p:spPr>
            <a:xfrm>
              <a:off x="1122363" y="6172707"/>
              <a:ext cx="53975" cy="5716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96" name="椭圆 95"/>
            <p:cNvSpPr/>
            <p:nvPr/>
          </p:nvSpPr>
          <p:spPr>
            <a:xfrm>
              <a:off x="3143250" y="5921828"/>
              <a:ext cx="52388" cy="5716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97" name="同心圆 96"/>
            <p:cNvSpPr/>
            <p:nvPr/>
          </p:nvSpPr>
          <p:spPr>
            <a:xfrm>
              <a:off x="1552575" y="6437878"/>
              <a:ext cx="198438" cy="188953"/>
            </a:xfrm>
            <a:prstGeom prst="donu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cs typeface="+mn-ea"/>
                <a:sym typeface="+mn-lt"/>
              </a:endParaRPr>
            </a:p>
          </p:txBody>
        </p:sp>
        <p:sp>
          <p:nvSpPr>
            <p:cNvPr id="98" name="同心圆 97"/>
            <p:cNvSpPr/>
            <p:nvPr/>
          </p:nvSpPr>
          <p:spPr>
            <a:xfrm>
              <a:off x="3698875" y="6447405"/>
              <a:ext cx="196850" cy="188953"/>
            </a:xfrm>
            <a:prstGeom prst="donu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cs typeface="+mn-ea"/>
                <a:sym typeface="+mn-lt"/>
              </a:endParaRPr>
            </a:p>
          </p:txBody>
        </p:sp>
        <p:sp>
          <p:nvSpPr>
            <p:cNvPr id="99" name="同心圆 98"/>
            <p:cNvSpPr/>
            <p:nvPr/>
          </p:nvSpPr>
          <p:spPr>
            <a:xfrm>
              <a:off x="4795838" y="6571257"/>
              <a:ext cx="198437" cy="188953"/>
            </a:xfrm>
            <a:prstGeom prst="donu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cs typeface="+mn-ea"/>
                <a:sym typeface="+mn-lt"/>
              </a:endParaRPr>
            </a:p>
          </p:txBody>
        </p:sp>
        <p:sp>
          <p:nvSpPr>
            <p:cNvPr id="100" name="同心圆 99"/>
            <p:cNvSpPr/>
            <p:nvPr/>
          </p:nvSpPr>
          <p:spPr>
            <a:xfrm>
              <a:off x="5756275" y="6757034"/>
              <a:ext cx="198438" cy="188954"/>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cs typeface="+mn-ea"/>
                <a:sym typeface="+mn-lt"/>
              </a:endParaRPr>
            </a:p>
          </p:txBody>
        </p:sp>
        <p:sp>
          <p:nvSpPr>
            <p:cNvPr id="101" name="椭圆 100"/>
            <p:cNvSpPr/>
            <p:nvPr/>
          </p:nvSpPr>
          <p:spPr>
            <a:xfrm>
              <a:off x="547688" y="6723690"/>
              <a:ext cx="195262" cy="203244"/>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102" name="椭圆 101"/>
            <p:cNvSpPr/>
            <p:nvPr/>
          </p:nvSpPr>
          <p:spPr>
            <a:xfrm>
              <a:off x="6540500" y="6769737"/>
              <a:ext cx="120650" cy="119089"/>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103" name="同心圆 102"/>
            <p:cNvSpPr/>
            <p:nvPr/>
          </p:nvSpPr>
          <p:spPr>
            <a:xfrm>
              <a:off x="5691188" y="6525209"/>
              <a:ext cx="168275" cy="181014"/>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cs typeface="+mn-ea"/>
                <a:sym typeface="+mn-lt"/>
              </a:endParaRPr>
            </a:p>
          </p:txBody>
        </p:sp>
        <p:sp>
          <p:nvSpPr>
            <p:cNvPr id="104" name="同心圆 103"/>
            <p:cNvSpPr/>
            <p:nvPr/>
          </p:nvSpPr>
          <p:spPr>
            <a:xfrm rot="10800000">
              <a:off x="10690225" y="6661763"/>
              <a:ext cx="190500" cy="176251"/>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cs typeface="+mn-ea"/>
                <a:sym typeface="+mn-lt"/>
              </a:endParaRPr>
            </a:p>
          </p:txBody>
        </p:sp>
        <p:sp>
          <p:nvSpPr>
            <p:cNvPr id="105" name="同心圆 104"/>
            <p:cNvSpPr/>
            <p:nvPr/>
          </p:nvSpPr>
          <p:spPr>
            <a:xfrm rot="10800000">
              <a:off x="6518275" y="6360073"/>
              <a:ext cx="188913" cy="174663"/>
            </a:xfrm>
            <a:prstGeom prst="donu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cs typeface="+mn-ea"/>
                <a:sym typeface="+mn-lt"/>
              </a:endParaRPr>
            </a:p>
          </p:txBody>
        </p:sp>
        <p:sp>
          <p:nvSpPr>
            <p:cNvPr id="106" name="椭圆 105"/>
            <p:cNvSpPr/>
            <p:nvPr/>
          </p:nvSpPr>
          <p:spPr>
            <a:xfrm rot="10800000">
              <a:off x="5260975" y="6212404"/>
              <a:ext cx="115888" cy="10956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107" name="椭圆 106"/>
            <p:cNvSpPr/>
            <p:nvPr/>
          </p:nvSpPr>
          <p:spPr>
            <a:xfrm rot="10800000">
              <a:off x="10364788" y="6482337"/>
              <a:ext cx="185737" cy="188953"/>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108" name="椭圆 107"/>
            <p:cNvSpPr/>
            <p:nvPr/>
          </p:nvSpPr>
          <p:spPr>
            <a:xfrm rot="10800000">
              <a:off x="8778875" y="6399770"/>
              <a:ext cx="115888" cy="11114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109" name="椭圆 108"/>
            <p:cNvSpPr/>
            <p:nvPr/>
          </p:nvSpPr>
          <p:spPr>
            <a:xfrm rot="10800000">
              <a:off x="9434513" y="6612541"/>
              <a:ext cx="119062" cy="115912"/>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110" name="椭圆 109"/>
            <p:cNvSpPr/>
            <p:nvPr/>
          </p:nvSpPr>
          <p:spPr>
            <a:xfrm rot="10800000">
              <a:off x="5991225" y="6539500"/>
              <a:ext cx="114300" cy="10956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111" name="同心圆 110"/>
            <p:cNvSpPr/>
            <p:nvPr/>
          </p:nvSpPr>
          <p:spPr>
            <a:xfrm rot="10800000">
              <a:off x="7651750" y="6482337"/>
              <a:ext cx="133350" cy="149257"/>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cs typeface="+mn-ea"/>
                <a:sym typeface="+mn-lt"/>
              </a:endParaRPr>
            </a:p>
          </p:txBody>
        </p:sp>
        <p:sp>
          <p:nvSpPr>
            <p:cNvPr id="112" name="椭圆 111"/>
            <p:cNvSpPr/>
            <p:nvPr/>
          </p:nvSpPr>
          <p:spPr>
            <a:xfrm rot="10800000">
              <a:off x="12065000" y="6534736"/>
              <a:ext cx="127000" cy="15243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113" name="椭圆 112"/>
            <p:cNvSpPr/>
            <p:nvPr/>
          </p:nvSpPr>
          <p:spPr>
            <a:xfrm rot="10800000">
              <a:off x="7227888" y="6171120"/>
              <a:ext cx="185737" cy="18895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114" name="椭圆 113"/>
            <p:cNvSpPr/>
            <p:nvPr/>
          </p:nvSpPr>
          <p:spPr>
            <a:xfrm rot="10800000">
              <a:off x="9680575" y="6204464"/>
              <a:ext cx="185738" cy="18736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115" name="椭圆 114"/>
            <p:cNvSpPr/>
            <p:nvPr/>
          </p:nvSpPr>
          <p:spPr>
            <a:xfrm rot="10800000">
              <a:off x="11196638" y="6194937"/>
              <a:ext cx="185737" cy="18736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116" name="椭圆 115"/>
            <p:cNvSpPr/>
            <p:nvPr/>
          </p:nvSpPr>
          <p:spPr>
            <a:xfrm rot="10800000">
              <a:off x="5521325" y="6704636"/>
              <a:ext cx="52388" cy="5239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117" name="椭圆 116"/>
            <p:cNvSpPr/>
            <p:nvPr/>
          </p:nvSpPr>
          <p:spPr>
            <a:xfrm rot="10800000">
              <a:off x="6408738" y="6253688"/>
              <a:ext cx="50800" cy="5239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118" name="椭圆 117"/>
            <p:cNvSpPr/>
            <p:nvPr/>
          </p:nvSpPr>
          <p:spPr>
            <a:xfrm rot="10800000">
              <a:off x="11447463" y="6441054"/>
              <a:ext cx="185737" cy="188953"/>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119" name="椭圆 118"/>
            <p:cNvSpPr/>
            <p:nvPr/>
          </p:nvSpPr>
          <p:spPr>
            <a:xfrm rot="10800000">
              <a:off x="7856538" y="6466459"/>
              <a:ext cx="185737" cy="187366"/>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Default Slide">
    <p:bg>
      <p:bgPr>
        <a:solidFill>
          <a:schemeClr val="bg2"/>
        </a:solidFill>
        <a:effectLst/>
      </p:bgPr>
    </p:bg>
    <p:spTree>
      <p:nvGrpSpPr>
        <p:cNvPr id="1" name=""/>
        <p:cNvGrpSpPr/>
        <p:nvPr/>
      </p:nvGrpSpPr>
      <p:grpSpPr>
        <a:xfrm>
          <a:off x="0" y="0"/>
          <a:ext cx="0" cy="0"/>
          <a:chOff x="0" y="0"/>
          <a:chExt cx="0" cy="0"/>
        </a:xfrm>
      </p:grpSpPr>
      <p:sp>
        <p:nvSpPr>
          <p:cNvPr id="2" name="矩形 1"/>
          <p:cNvSpPr/>
          <p:nvPr userDrawn="1"/>
        </p:nvSpPr>
        <p:spPr>
          <a:xfrm>
            <a:off x="0" y="0"/>
            <a:ext cx="12192000" cy="275924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userDrawn="1"/>
        </p:nvPicPr>
        <p:blipFill>
          <a:blip r:embed="rId2">
            <a:biLevel thresh="25000"/>
          </a:blip>
          <a:stretch>
            <a:fillRect/>
          </a:stretch>
        </p:blipFill>
        <p:spPr>
          <a:xfrm>
            <a:off x="-3678657" y="-4403692"/>
            <a:ext cx="9547163" cy="9114310"/>
          </a:xfrm>
          <a:prstGeom prst="rect">
            <a:avLst/>
          </a:prstGeom>
        </p:spPr>
      </p:pic>
      <p:pic>
        <p:nvPicPr>
          <p:cNvPr id="4" name="图片 3"/>
          <p:cNvPicPr>
            <a:picLocks noChangeAspect="1"/>
          </p:cNvPicPr>
          <p:nvPr userDrawn="1"/>
        </p:nvPicPr>
        <p:blipFill>
          <a:blip r:embed="rId2">
            <a:biLevel thresh="25000"/>
          </a:blip>
          <a:stretch>
            <a:fillRect/>
          </a:stretch>
        </p:blipFill>
        <p:spPr>
          <a:xfrm rot="10800000">
            <a:off x="6355400" y="-2256310"/>
            <a:ext cx="9547163" cy="911431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120" name="矩形 119"/>
          <p:cNvSpPr/>
          <p:nvPr userDrawn="1"/>
        </p:nvSpPr>
        <p:spPr>
          <a:xfrm>
            <a:off x="0" y="-46790"/>
            <a:ext cx="12192000" cy="6934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userDrawn="1"/>
        </p:nvGrpSpPr>
        <p:grpSpPr>
          <a:xfrm rot="5400000">
            <a:off x="-5774806" y="662800"/>
            <a:ext cx="10946524" cy="4624268"/>
            <a:chOff x="-723900" y="4256088"/>
            <a:chExt cx="13171488" cy="5564187"/>
          </a:xfrm>
        </p:grpSpPr>
        <p:sp>
          <p:nvSpPr>
            <p:cNvPr id="3" name="弧形 2"/>
            <p:cNvSpPr/>
            <p:nvPr/>
          </p:nvSpPr>
          <p:spPr>
            <a:xfrm rot="20669223">
              <a:off x="4802188" y="4781550"/>
              <a:ext cx="7645400" cy="4625975"/>
            </a:xfrm>
            <a:prstGeom prst="arc">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4" name="弧形 3"/>
            <p:cNvSpPr/>
            <p:nvPr/>
          </p:nvSpPr>
          <p:spPr>
            <a:xfrm>
              <a:off x="2328863" y="5435600"/>
              <a:ext cx="4357687" cy="4224338"/>
            </a:xfrm>
            <a:prstGeom prst="arc">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5" name="弧形 4"/>
            <p:cNvSpPr/>
            <p:nvPr/>
          </p:nvSpPr>
          <p:spPr>
            <a:xfrm rot="814006">
              <a:off x="-400050" y="4962525"/>
              <a:ext cx="5030788" cy="4224338"/>
            </a:xfrm>
            <a:prstGeom prst="arc">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6" name="弧形 5"/>
            <p:cNvSpPr/>
            <p:nvPr/>
          </p:nvSpPr>
          <p:spPr>
            <a:xfrm>
              <a:off x="1181100" y="5057775"/>
              <a:ext cx="9694863" cy="4762500"/>
            </a:xfrm>
            <a:prstGeom prst="arc">
              <a:avLst/>
            </a:prstGeom>
            <a:noFill/>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buFontTx/>
                <a:buNone/>
                <a:defRPr/>
              </a:pPr>
              <a:endParaRPr lang="zh-CN" altLang="en-US">
                <a:cs typeface="+mn-ea"/>
                <a:sym typeface="+mn-lt"/>
              </a:endParaRPr>
            </a:p>
          </p:txBody>
        </p:sp>
        <p:grpSp>
          <p:nvGrpSpPr>
            <p:cNvPr id="7" name="组合 6"/>
            <p:cNvGrpSpPr/>
            <p:nvPr/>
          </p:nvGrpSpPr>
          <p:grpSpPr>
            <a:xfrm>
              <a:off x="-723900" y="4256088"/>
              <a:ext cx="12915900" cy="5319712"/>
              <a:chOff x="-723900" y="4256088"/>
              <a:chExt cx="12915900" cy="5319712"/>
            </a:xfrm>
          </p:grpSpPr>
          <p:sp>
            <p:nvSpPr>
              <p:cNvPr id="8" name="弧形 7"/>
              <p:cNvSpPr/>
              <p:nvPr/>
            </p:nvSpPr>
            <p:spPr>
              <a:xfrm>
                <a:off x="-342900" y="4635500"/>
                <a:ext cx="12534900" cy="4762500"/>
              </a:xfrm>
              <a:prstGeom prst="arc">
                <a:avLst/>
              </a:prstGeom>
              <a:noFill/>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9" name="弧形 8"/>
              <p:cNvSpPr/>
              <p:nvPr/>
            </p:nvSpPr>
            <p:spPr>
              <a:xfrm>
                <a:off x="3556000" y="4279900"/>
                <a:ext cx="6261100" cy="5118100"/>
              </a:xfrm>
              <a:prstGeom prst="arc">
                <a:avLst>
                  <a:gd name="adj1" fmla="val 16200000"/>
                  <a:gd name="adj2" fmla="val 0"/>
                </a:avLst>
              </a:prstGeom>
              <a:noFill/>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10" name="弧形 9"/>
              <p:cNvSpPr/>
              <p:nvPr/>
            </p:nvSpPr>
            <p:spPr>
              <a:xfrm>
                <a:off x="-723900" y="4457700"/>
                <a:ext cx="7645400" cy="5118100"/>
              </a:xfrm>
              <a:prstGeom prst="arc">
                <a:avLst/>
              </a:prstGeom>
              <a:noFill/>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11" name="弧形 10"/>
              <p:cNvSpPr/>
              <p:nvPr/>
            </p:nvSpPr>
            <p:spPr>
              <a:xfrm>
                <a:off x="609600" y="4279900"/>
                <a:ext cx="7950200" cy="5118100"/>
              </a:xfrm>
              <a:prstGeom prst="arc">
                <a:avLst/>
              </a:prstGeom>
              <a:noFill/>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12" name="弧形 11"/>
              <p:cNvSpPr/>
              <p:nvPr/>
            </p:nvSpPr>
            <p:spPr>
              <a:xfrm>
                <a:off x="2863850" y="4781550"/>
                <a:ext cx="7645400" cy="4625975"/>
              </a:xfrm>
              <a:prstGeom prst="arc">
                <a:avLst/>
              </a:prstGeom>
              <a:noFill/>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13" name="弧形 12"/>
              <p:cNvSpPr/>
              <p:nvPr/>
            </p:nvSpPr>
            <p:spPr>
              <a:xfrm>
                <a:off x="1530350" y="5003800"/>
                <a:ext cx="7645400" cy="4394200"/>
              </a:xfrm>
              <a:prstGeom prst="arc">
                <a:avLst/>
              </a:prstGeom>
              <a:noFill/>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buFontTx/>
                  <a:buNone/>
                  <a:defRPr/>
                </a:pPr>
                <a:endParaRPr lang="zh-CN" altLang="en-US">
                  <a:cs typeface="+mn-ea"/>
                  <a:sym typeface="+mn-lt"/>
                </a:endParaRPr>
              </a:p>
            </p:txBody>
          </p:sp>
          <p:grpSp>
            <p:nvGrpSpPr>
              <p:cNvPr id="14" name="组合 13"/>
              <p:cNvGrpSpPr/>
              <p:nvPr/>
            </p:nvGrpSpPr>
            <p:grpSpPr>
              <a:xfrm>
                <a:off x="217488" y="4256088"/>
                <a:ext cx="11247437" cy="2738437"/>
                <a:chOff x="217488" y="4256088"/>
                <a:chExt cx="11247437" cy="2738437"/>
              </a:xfrm>
            </p:grpSpPr>
            <p:cxnSp>
              <p:nvCxnSpPr>
                <p:cNvPr id="15" name="直接连接符 14"/>
                <p:cNvCxnSpPr/>
                <p:nvPr/>
              </p:nvCxnSpPr>
              <p:spPr>
                <a:xfrm>
                  <a:off x="1162050" y="5003800"/>
                  <a:ext cx="857250" cy="18542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181100" y="5003800"/>
                  <a:ext cx="2952750" cy="1397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300038" y="5003800"/>
                  <a:ext cx="5289550" cy="14732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603875" y="5010150"/>
                  <a:ext cx="2009775" cy="13906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2600325" y="4524375"/>
                  <a:ext cx="3910013" cy="19526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4108450" y="4492625"/>
                  <a:ext cx="1073150" cy="194627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443788" y="4576763"/>
                  <a:ext cx="2060575" cy="196691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7961313" y="5200650"/>
                  <a:ext cx="160337" cy="12001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8340725" y="5435600"/>
                  <a:ext cx="253523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同心圆 23"/>
                <p:cNvSpPr/>
                <p:nvPr/>
              </p:nvSpPr>
              <p:spPr>
                <a:xfrm>
                  <a:off x="10472738" y="5327650"/>
                  <a:ext cx="225425" cy="230188"/>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cs typeface="+mn-ea"/>
                    <a:sym typeface="+mn-lt"/>
                  </a:endParaRPr>
                </a:p>
              </p:txBody>
            </p:sp>
            <p:sp>
              <p:nvSpPr>
                <p:cNvPr id="25" name="同心圆 24"/>
                <p:cNvSpPr/>
                <p:nvPr/>
              </p:nvSpPr>
              <p:spPr>
                <a:xfrm>
                  <a:off x="1074738" y="4845050"/>
                  <a:ext cx="266700" cy="241300"/>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cs typeface="+mn-ea"/>
                    <a:sym typeface="+mn-lt"/>
                  </a:endParaRPr>
                </a:p>
              </p:txBody>
            </p:sp>
            <p:sp>
              <p:nvSpPr>
                <p:cNvPr id="26" name="同心圆 25"/>
                <p:cNvSpPr/>
                <p:nvPr/>
              </p:nvSpPr>
              <p:spPr>
                <a:xfrm>
                  <a:off x="3551238" y="6076950"/>
                  <a:ext cx="266700" cy="241300"/>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cs typeface="+mn-ea"/>
                    <a:sym typeface="+mn-lt"/>
                  </a:endParaRPr>
                </a:p>
              </p:txBody>
            </p:sp>
            <p:sp>
              <p:nvSpPr>
                <p:cNvPr id="27" name="同心圆 26"/>
                <p:cNvSpPr/>
                <p:nvPr/>
              </p:nvSpPr>
              <p:spPr>
                <a:xfrm>
                  <a:off x="9428163" y="6494463"/>
                  <a:ext cx="266700" cy="241300"/>
                </a:xfrm>
                <a:prstGeom prst="donu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cs typeface="+mn-ea"/>
                    <a:sym typeface="+mn-lt"/>
                  </a:endParaRPr>
                </a:p>
              </p:txBody>
            </p:sp>
            <p:sp>
              <p:nvSpPr>
                <p:cNvPr id="28" name="椭圆 27"/>
                <p:cNvSpPr/>
                <p:nvPr/>
              </p:nvSpPr>
              <p:spPr>
                <a:xfrm>
                  <a:off x="11301413" y="6786563"/>
                  <a:ext cx="163512" cy="152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29" name="椭圆 28"/>
                <p:cNvSpPr/>
                <p:nvPr/>
              </p:nvSpPr>
              <p:spPr>
                <a:xfrm>
                  <a:off x="4014788" y="6305550"/>
                  <a:ext cx="261937" cy="26035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30" name="椭圆 29"/>
                <p:cNvSpPr/>
                <p:nvPr/>
              </p:nvSpPr>
              <p:spPr>
                <a:xfrm>
                  <a:off x="4537075" y="5297488"/>
                  <a:ext cx="260350" cy="26035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31" name="椭圆 30"/>
                <p:cNvSpPr/>
                <p:nvPr/>
              </p:nvSpPr>
              <p:spPr>
                <a:xfrm>
                  <a:off x="4987925" y="4473575"/>
                  <a:ext cx="261938" cy="2603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32" name="椭圆 31"/>
                <p:cNvSpPr/>
                <p:nvPr/>
              </p:nvSpPr>
              <p:spPr>
                <a:xfrm>
                  <a:off x="7312025" y="4457700"/>
                  <a:ext cx="260350" cy="2603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33" name="椭圆 32"/>
                <p:cNvSpPr/>
                <p:nvPr/>
              </p:nvSpPr>
              <p:spPr>
                <a:xfrm>
                  <a:off x="6396038" y="4410075"/>
                  <a:ext cx="261937" cy="26035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34" name="椭圆 33"/>
                <p:cNvSpPr/>
                <p:nvPr/>
              </p:nvSpPr>
              <p:spPr>
                <a:xfrm>
                  <a:off x="3086100" y="4381500"/>
                  <a:ext cx="161925" cy="152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35" name="椭圆 34"/>
                <p:cNvSpPr/>
                <p:nvPr/>
              </p:nvSpPr>
              <p:spPr>
                <a:xfrm>
                  <a:off x="3314700" y="5262563"/>
                  <a:ext cx="163513" cy="152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36" name="椭圆 35"/>
                <p:cNvSpPr/>
                <p:nvPr/>
              </p:nvSpPr>
              <p:spPr>
                <a:xfrm>
                  <a:off x="3813175" y="5629275"/>
                  <a:ext cx="163513" cy="152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37" name="椭圆 36"/>
                <p:cNvSpPr/>
                <p:nvPr/>
              </p:nvSpPr>
              <p:spPr>
                <a:xfrm>
                  <a:off x="7977188" y="5589588"/>
                  <a:ext cx="163512" cy="152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38" name="椭圆 37"/>
                <p:cNvSpPr/>
                <p:nvPr/>
              </p:nvSpPr>
              <p:spPr>
                <a:xfrm>
                  <a:off x="8437563" y="4649788"/>
                  <a:ext cx="161925" cy="152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39" name="椭圆 38"/>
                <p:cNvSpPr/>
                <p:nvPr/>
              </p:nvSpPr>
              <p:spPr>
                <a:xfrm>
                  <a:off x="6327775" y="5476875"/>
                  <a:ext cx="161925" cy="152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40" name="椭圆 39"/>
                <p:cNvSpPr/>
                <p:nvPr/>
              </p:nvSpPr>
              <p:spPr>
                <a:xfrm>
                  <a:off x="6348413" y="6527800"/>
                  <a:ext cx="161925" cy="152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41" name="椭圆 40"/>
                <p:cNvSpPr/>
                <p:nvPr/>
              </p:nvSpPr>
              <p:spPr>
                <a:xfrm>
                  <a:off x="5419725" y="6226175"/>
                  <a:ext cx="168275" cy="160338"/>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42" name="椭圆 41"/>
                <p:cNvSpPr/>
                <p:nvPr/>
              </p:nvSpPr>
              <p:spPr>
                <a:xfrm>
                  <a:off x="2159000" y="5854700"/>
                  <a:ext cx="163513" cy="152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43" name="椭圆 42"/>
                <p:cNvSpPr/>
                <p:nvPr/>
              </p:nvSpPr>
              <p:spPr>
                <a:xfrm>
                  <a:off x="217488" y="6405563"/>
                  <a:ext cx="161925" cy="152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44" name="椭圆 43"/>
                <p:cNvSpPr/>
                <p:nvPr/>
              </p:nvSpPr>
              <p:spPr>
                <a:xfrm>
                  <a:off x="4575175" y="4632325"/>
                  <a:ext cx="161925" cy="152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45" name="椭圆 44"/>
                <p:cNvSpPr/>
                <p:nvPr/>
              </p:nvSpPr>
              <p:spPr>
                <a:xfrm>
                  <a:off x="10274300" y="6335713"/>
                  <a:ext cx="163513" cy="152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46" name="椭圆 45"/>
                <p:cNvSpPr/>
                <p:nvPr/>
              </p:nvSpPr>
              <p:spPr>
                <a:xfrm>
                  <a:off x="10817225" y="5338763"/>
                  <a:ext cx="161925" cy="1524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47" name="椭圆 46"/>
                <p:cNvSpPr/>
                <p:nvPr/>
              </p:nvSpPr>
              <p:spPr>
                <a:xfrm>
                  <a:off x="9925050" y="4594225"/>
                  <a:ext cx="163513" cy="152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48" name="同心圆 47"/>
                <p:cNvSpPr/>
                <p:nvPr/>
              </p:nvSpPr>
              <p:spPr>
                <a:xfrm>
                  <a:off x="11276013" y="4927600"/>
                  <a:ext cx="188912" cy="203200"/>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cs typeface="+mn-ea"/>
                    <a:sym typeface="+mn-lt"/>
                  </a:endParaRPr>
                </a:p>
              </p:txBody>
            </p:sp>
            <p:sp>
              <p:nvSpPr>
                <p:cNvPr id="49" name="同心圆 48"/>
                <p:cNvSpPr/>
                <p:nvPr/>
              </p:nvSpPr>
              <p:spPr>
                <a:xfrm>
                  <a:off x="7910513" y="6361113"/>
                  <a:ext cx="187325" cy="204787"/>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cs typeface="+mn-ea"/>
                    <a:sym typeface="+mn-lt"/>
                  </a:endParaRPr>
                </a:p>
              </p:txBody>
            </p:sp>
            <p:sp>
              <p:nvSpPr>
                <p:cNvPr id="50" name="椭圆 49"/>
                <p:cNvSpPr/>
                <p:nvPr/>
              </p:nvSpPr>
              <p:spPr>
                <a:xfrm>
                  <a:off x="601663" y="6229350"/>
                  <a:ext cx="179387" cy="2095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51" name="椭圆 50"/>
                <p:cNvSpPr/>
                <p:nvPr/>
              </p:nvSpPr>
              <p:spPr>
                <a:xfrm>
                  <a:off x="1704975" y="6283325"/>
                  <a:ext cx="177800" cy="21113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cxnSp>
              <p:nvCxnSpPr>
                <p:cNvPr id="52" name="直接连接符 51"/>
                <p:cNvCxnSpPr>
                  <a:stCxn id="24" idx="5"/>
                </p:cNvCxnSpPr>
                <p:nvPr/>
              </p:nvCxnSpPr>
              <p:spPr>
                <a:xfrm>
                  <a:off x="10664825" y="5524500"/>
                  <a:ext cx="706438" cy="13335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3" name="椭圆 52"/>
                <p:cNvSpPr/>
                <p:nvPr/>
              </p:nvSpPr>
              <p:spPr>
                <a:xfrm>
                  <a:off x="8434388" y="6735763"/>
                  <a:ext cx="260350" cy="25876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54" name="椭圆 53"/>
                <p:cNvSpPr/>
                <p:nvPr/>
              </p:nvSpPr>
              <p:spPr>
                <a:xfrm>
                  <a:off x="4978400" y="6689725"/>
                  <a:ext cx="261938" cy="2603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55" name="椭圆 54"/>
                <p:cNvSpPr/>
                <p:nvPr/>
              </p:nvSpPr>
              <p:spPr>
                <a:xfrm>
                  <a:off x="2844800" y="6704013"/>
                  <a:ext cx="261938" cy="25876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56" name="椭圆 55"/>
                <p:cNvSpPr/>
                <p:nvPr/>
              </p:nvSpPr>
              <p:spPr>
                <a:xfrm>
                  <a:off x="11025188" y="6188075"/>
                  <a:ext cx="71437" cy="7143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57" name="椭圆 56"/>
                <p:cNvSpPr/>
                <p:nvPr/>
              </p:nvSpPr>
              <p:spPr>
                <a:xfrm>
                  <a:off x="7905750" y="4475163"/>
                  <a:ext cx="71438" cy="7143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58" name="椭圆 57"/>
                <p:cNvSpPr/>
                <p:nvPr/>
              </p:nvSpPr>
              <p:spPr>
                <a:xfrm>
                  <a:off x="9485313" y="5037138"/>
                  <a:ext cx="71437" cy="7143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59" name="椭圆 58"/>
                <p:cNvSpPr/>
                <p:nvPr/>
              </p:nvSpPr>
              <p:spPr>
                <a:xfrm>
                  <a:off x="4375150" y="5038725"/>
                  <a:ext cx="73025" cy="7143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60" name="椭圆 59"/>
                <p:cNvSpPr/>
                <p:nvPr/>
              </p:nvSpPr>
              <p:spPr>
                <a:xfrm>
                  <a:off x="2563813" y="5641975"/>
                  <a:ext cx="71437" cy="7143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61" name="椭圆 60"/>
                <p:cNvSpPr/>
                <p:nvPr/>
              </p:nvSpPr>
              <p:spPr>
                <a:xfrm>
                  <a:off x="5702300" y="4357688"/>
                  <a:ext cx="73025" cy="7143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62" name="椭圆 61"/>
                <p:cNvSpPr/>
                <p:nvPr/>
              </p:nvSpPr>
              <p:spPr>
                <a:xfrm>
                  <a:off x="5872163" y="5894388"/>
                  <a:ext cx="73025" cy="7302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63" name="椭圆 62"/>
                <p:cNvSpPr/>
                <p:nvPr/>
              </p:nvSpPr>
              <p:spPr>
                <a:xfrm>
                  <a:off x="396875" y="5391150"/>
                  <a:ext cx="73025" cy="7143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64" name="椭圆 63"/>
                <p:cNvSpPr/>
                <p:nvPr/>
              </p:nvSpPr>
              <p:spPr>
                <a:xfrm>
                  <a:off x="9777413" y="6810375"/>
                  <a:ext cx="71437" cy="7143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65" name="椭圆 64"/>
                <p:cNvSpPr/>
                <p:nvPr/>
              </p:nvSpPr>
              <p:spPr>
                <a:xfrm>
                  <a:off x="1909763" y="4576763"/>
                  <a:ext cx="71437" cy="7302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66" name="椭圆 65"/>
                <p:cNvSpPr/>
                <p:nvPr/>
              </p:nvSpPr>
              <p:spPr>
                <a:xfrm>
                  <a:off x="4630738" y="4256088"/>
                  <a:ext cx="73025" cy="7302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67" name="同心圆 66"/>
                <p:cNvSpPr/>
                <p:nvPr/>
              </p:nvSpPr>
              <p:spPr>
                <a:xfrm>
                  <a:off x="2489200" y="4914900"/>
                  <a:ext cx="266700" cy="241300"/>
                </a:xfrm>
                <a:prstGeom prst="donu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cs typeface="+mn-ea"/>
                    <a:sym typeface="+mn-lt"/>
                  </a:endParaRPr>
                </a:p>
              </p:txBody>
            </p:sp>
            <p:sp>
              <p:nvSpPr>
                <p:cNvPr id="68" name="同心圆 67"/>
                <p:cNvSpPr/>
                <p:nvPr/>
              </p:nvSpPr>
              <p:spPr>
                <a:xfrm>
                  <a:off x="5380038" y="4927600"/>
                  <a:ext cx="266700" cy="241300"/>
                </a:xfrm>
                <a:prstGeom prst="donu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cs typeface="+mn-ea"/>
                    <a:sym typeface="+mn-lt"/>
                  </a:endParaRPr>
                </a:p>
              </p:txBody>
            </p:sp>
            <p:sp>
              <p:nvSpPr>
                <p:cNvPr id="69" name="同心圆 68"/>
                <p:cNvSpPr/>
                <p:nvPr/>
              </p:nvSpPr>
              <p:spPr>
                <a:xfrm>
                  <a:off x="6858000" y="5086350"/>
                  <a:ext cx="266700" cy="241300"/>
                </a:xfrm>
                <a:prstGeom prst="donu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cs typeface="+mn-ea"/>
                    <a:sym typeface="+mn-lt"/>
                  </a:endParaRPr>
                </a:p>
              </p:txBody>
            </p:sp>
            <p:sp>
              <p:nvSpPr>
                <p:cNvPr id="70" name="同心圆 69"/>
                <p:cNvSpPr/>
                <p:nvPr/>
              </p:nvSpPr>
              <p:spPr>
                <a:xfrm>
                  <a:off x="8151813" y="5322888"/>
                  <a:ext cx="266700" cy="241300"/>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cs typeface="+mn-ea"/>
                    <a:sym typeface="+mn-lt"/>
                  </a:endParaRPr>
                </a:p>
              </p:txBody>
            </p:sp>
            <p:sp>
              <p:nvSpPr>
                <p:cNvPr id="71" name="椭圆 70"/>
                <p:cNvSpPr/>
                <p:nvPr/>
              </p:nvSpPr>
              <p:spPr>
                <a:xfrm>
                  <a:off x="1136650" y="5280025"/>
                  <a:ext cx="260350" cy="258763"/>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72" name="椭圆 71"/>
                <p:cNvSpPr/>
                <p:nvPr/>
              </p:nvSpPr>
              <p:spPr>
                <a:xfrm>
                  <a:off x="2490788" y="6364288"/>
                  <a:ext cx="261937" cy="258762"/>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73" name="椭圆 72"/>
                <p:cNvSpPr/>
                <p:nvPr/>
              </p:nvSpPr>
              <p:spPr>
                <a:xfrm>
                  <a:off x="7548563" y="6329363"/>
                  <a:ext cx="261937" cy="26035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74" name="椭圆 73"/>
                <p:cNvSpPr/>
                <p:nvPr/>
              </p:nvSpPr>
              <p:spPr>
                <a:xfrm>
                  <a:off x="9207500" y="5338763"/>
                  <a:ext cx="163513" cy="1524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75" name="同心圆 74"/>
                <p:cNvSpPr/>
                <p:nvPr/>
              </p:nvSpPr>
              <p:spPr>
                <a:xfrm>
                  <a:off x="8064500" y="5027613"/>
                  <a:ext cx="225425" cy="230187"/>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cs typeface="+mn-ea"/>
                    <a:sym typeface="+mn-lt"/>
                  </a:endParaRPr>
                </a:p>
              </p:txBody>
            </p:sp>
          </p:grpSp>
        </p:grpSp>
      </p:grpSp>
      <p:grpSp>
        <p:nvGrpSpPr>
          <p:cNvPr id="76" name="组合 83"/>
          <p:cNvGrpSpPr/>
          <p:nvPr userDrawn="1"/>
        </p:nvGrpSpPr>
        <p:grpSpPr bwMode="auto">
          <a:xfrm rot="16200000">
            <a:off x="5733429" y="3074153"/>
            <a:ext cx="12192000" cy="1023938"/>
            <a:chOff x="0" y="5921828"/>
            <a:chExt cx="12192000" cy="1024160"/>
          </a:xfrm>
        </p:grpSpPr>
        <p:sp>
          <p:nvSpPr>
            <p:cNvPr id="77" name="同心圆 76"/>
            <p:cNvSpPr/>
            <p:nvPr/>
          </p:nvSpPr>
          <p:spPr>
            <a:xfrm>
              <a:off x="7478713" y="6761798"/>
              <a:ext cx="166687" cy="179426"/>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cs typeface="+mn-ea"/>
                <a:sym typeface="+mn-lt"/>
              </a:endParaRPr>
            </a:p>
          </p:txBody>
        </p:sp>
        <p:sp>
          <p:nvSpPr>
            <p:cNvPr id="78" name="同心圆 77"/>
            <p:cNvSpPr/>
            <p:nvPr/>
          </p:nvSpPr>
          <p:spPr>
            <a:xfrm>
              <a:off x="501650" y="6382303"/>
              <a:ext cx="198438" cy="188954"/>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cs typeface="+mn-ea"/>
                <a:sym typeface="+mn-lt"/>
              </a:endParaRPr>
            </a:p>
          </p:txBody>
        </p:sp>
        <p:sp>
          <p:nvSpPr>
            <p:cNvPr id="79" name="椭圆 78"/>
            <p:cNvSpPr/>
            <p:nvPr/>
          </p:nvSpPr>
          <p:spPr>
            <a:xfrm>
              <a:off x="3071813" y="6737980"/>
              <a:ext cx="195262" cy="203244"/>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80" name="椭圆 79"/>
            <p:cNvSpPr/>
            <p:nvPr/>
          </p:nvSpPr>
          <p:spPr>
            <a:xfrm>
              <a:off x="3406775" y="6091728"/>
              <a:ext cx="195263" cy="20324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81" name="椭圆 80"/>
            <p:cNvSpPr/>
            <p:nvPr/>
          </p:nvSpPr>
          <p:spPr>
            <a:xfrm>
              <a:off x="5132388" y="6079025"/>
              <a:ext cx="193675" cy="20324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82" name="椭圆 81"/>
            <p:cNvSpPr/>
            <p:nvPr/>
          </p:nvSpPr>
          <p:spPr>
            <a:xfrm>
              <a:off x="4452938" y="6042504"/>
              <a:ext cx="193675" cy="203244"/>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83" name="椭圆 82"/>
            <p:cNvSpPr/>
            <p:nvPr/>
          </p:nvSpPr>
          <p:spPr>
            <a:xfrm>
              <a:off x="1995488" y="6020274"/>
              <a:ext cx="120650" cy="11908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84" name="椭圆 83"/>
            <p:cNvSpPr/>
            <p:nvPr/>
          </p:nvSpPr>
          <p:spPr>
            <a:xfrm>
              <a:off x="2165350" y="6709399"/>
              <a:ext cx="120650" cy="11908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85" name="椭圆 84"/>
            <p:cNvSpPr/>
            <p:nvPr/>
          </p:nvSpPr>
          <p:spPr>
            <a:xfrm>
              <a:off x="5967413" y="6229870"/>
              <a:ext cx="122237" cy="11908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86" name="椭圆 85"/>
            <p:cNvSpPr/>
            <p:nvPr/>
          </p:nvSpPr>
          <p:spPr>
            <a:xfrm>
              <a:off x="3100388" y="6217167"/>
              <a:ext cx="120650" cy="11908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87" name="椭圆 86"/>
            <p:cNvSpPr/>
            <p:nvPr/>
          </p:nvSpPr>
          <p:spPr>
            <a:xfrm>
              <a:off x="7734300" y="6769737"/>
              <a:ext cx="120650" cy="119089"/>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88" name="椭圆 87"/>
            <p:cNvSpPr/>
            <p:nvPr/>
          </p:nvSpPr>
          <p:spPr>
            <a:xfrm>
              <a:off x="7072313" y="6185410"/>
              <a:ext cx="120650" cy="11908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89" name="同心圆 88"/>
            <p:cNvSpPr/>
            <p:nvPr/>
          </p:nvSpPr>
          <p:spPr>
            <a:xfrm>
              <a:off x="8075613" y="6447405"/>
              <a:ext cx="139700" cy="160372"/>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cs typeface="+mn-ea"/>
                <a:sym typeface="+mn-lt"/>
              </a:endParaRPr>
            </a:p>
          </p:txBody>
        </p:sp>
        <p:sp>
          <p:nvSpPr>
            <p:cNvPr id="90" name="椭圆 89"/>
            <p:cNvSpPr/>
            <p:nvPr/>
          </p:nvSpPr>
          <p:spPr>
            <a:xfrm>
              <a:off x="5573713" y="6093315"/>
              <a:ext cx="52387" cy="5557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91" name="椭圆 90"/>
            <p:cNvSpPr/>
            <p:nvPr/>
          </p:nvSpPr>
          <p:spPr>
            <a:xfrm>
              <a:off x="6745288" y="6533149"/>
              <a:ext cx="53975" cy="5716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92" name="椭圆 91"/>
            <p:cNvSpPr/>
            <p:nvPr/>
          </p:nvSpPr>
          <p:spPr>
            <a:xfrm>
              <a:off x="2952750" y="6534736"/>
              <a:ext cx="53975" cy="5557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93" name="椭圆 92"/>
            <p:cNvSpPr/>
            <p:nvPr/>
          </p:nvSpPr>
          <p:spPr>
            <a:xfrm>
              <a:off x="3938588" y="6001220"/>
              <a:ext cx="52387" cy="5716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94" name="椭圆 93"/>
            <p:cNvSpPr/>
            <p:nvPr/>
          </p:nvSpPr>
          <p:spPr>
            <a:xfrm>
              <a:off x="0" y="6809433"/>
              <a:ext cx="53975" cy="5716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95" name="椭圆 94"/>
            <p:cNvSpPr/>
            <p:nvPr/>
          </p:nvSpPr>
          <p:spPr>
            <a:xfrm>
              <a:off x="1122363" y="6172707"/>
              <a:ext cx="53975" cy="5716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96" name="椭圆 95"/>
            <p:cNvSpPr/>
            <p:nvPr/>
          </p:nvSpPr>
          <p:spPr>
            <a:xfrm>
              <a:off x="3143250" y="5921828"/>
              <a:ext cx="52388" cy="5716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97" name="同心圆 96"/>
            <p:cNvSpPr/>
            <p:nvPr/>
          </p:nvSpPr>
          <p:spPr>
            <a:xfrm>
              <a:off x="1552575" y="6437878"/>
              <a:ext cx="198438" cy="188953"/>
            </a:xfrm>
            <a:prstGeom prst="donu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cs typeface="+mn-ea"/>
                <a:sym typeface="+mn-lt"/>
              </a:endParaRPr>
            </a:p>
          </p:txBody>
        </p:sp>
        <p:sp>
          <p:nvSpPr>
            <p:cNvPr id="98" name="同心圆 97"/>
            <p:cNvSpPr/>
            <p:nvPr/>
          </p:nvSpPr>
          <p:spPr>
            <a:xfrm>
              <a:off x="3698875" y="6447405"/>
              <a:ext cx="196850" cy="188953"/>
            </a:xfrm>
            <a:prstGeom prst="donu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cs typeface="+mn-ea"/>
                <a:sym typeface="+mn-lt"/>
              </a:endParaRPr>
            </a:p>
          </p:txBody>
        </p:sp>
        <p:sp>
          <p:nvSpPr>
            <p:cNvPr id="99" name="同心圆 98"/>
            <p:cNvSpPr/>
            <p:nvPr/>
          </p:nvSpPr>
          <p:spPr>
            <a:xfrm>
              <a:off x="4795838" y="6571257"/>
              <a:ext cx="198437" cy="188953"/>
            </a:xfrm>
            <a:prstGeom prst="donu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cs typeface="+mn-ea"/>
                <a:sym typeface="+mn-lt"/>
              </a:endParaRPr>
            </a:p>
          </p:txBody>
        </p:sp>
        <p:sp>
          <p:nvSpPr>
            <p:cNvPr id="100" name="同心圆 99"/>
            <p:cNvSpPr/>
            <p:nvPr/>
          </p:nvSpPr>
          <p:spPr>
            <a:xfrm>
              <a:off x="5756275" y="6757034"/>
              <a:ext cx="198438" cy="188954"/>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cs typeface="+mn-ea"/>
                <a:sym typeface="+mn-lt"/>
              </a:endParaRPr>
            </a:p>
          </p:txBody>
        </p:sp>
        <p:sp>
          <p:nvSpPr>
            <p:cNvPr id="101" name="椭圆 100"/>
            <p:cNvSpPr/>
            <p:nvPr/>
          </p:nvSpPr>
          <p:spPr>
            <a:xfrm>
              <a:off x="547688" y="6723690"/>
              <a:ext cx="195262" cy="203244"/>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102" name="椭圆 101"/>
            <p:cNvSpPr/>
            <p:nvPr/>
          </p:nvSpPr>
          <p:spPr>
            <a:xfrm>
              <a:off x="6540500" y="6769737"/>
              <a:ext cx="120650" cy="119089"/>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103" name="同心圆 102"/>
            <p:cNvSpPr/>
            <p:nvPr/>
          </p:nvSpPr>
          <p:spPr>
            <a:xfrm>
              <a:off x="5691188" y="6525209"/>
              <a:ext cx="168275" cy="181014"/>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cs typeface="+mn-ea"/>
                <a:sym typeface="+mn-lt"/>
              </a:endParaRPr>
            </a:p>
          </p:txBody>
        </p:sp>
        <p:sp>
          <p:nvSpPr>
            <p:cNvPr id="104" name="同心圆 103"/>
            <p:cNvSpPr/>
            <p:nvPr/>
          </p:nvSpPr>
          <p:spPr>
            <a:xfrm rot="10800000">
              <a:off x="10690225" y="6661763"/>
              <a:ext cx="190500" cy="176251"/>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cs typeface="+mn-ea"/>
                <a:sym typeface="+mn-lt"/>
              </a:endParaRPr>
            </a:p>
          </p:txBody>
        </p:sp>
        <p:sp>
          <p:nvSpPr>
            <p:cNvPr id="105" name="同心圆 104"/>
            <p:cNvSpPr/>
            <p:nvPr/>
          </p:nvSpPr>
          <p:spPr>
            <a:xfrm rot="10800000">
              <a:off x="6518275" y="6360073"/>
              <a:ext cx="188913" cy="174663"/>
            </a:xfrm>
            <a:prstGeom prst="donu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cs typeface="+mn-ea"/>
                <a:sym typeface="+mn-lt"/>
              </a:endParaRPr>
            </a:p>
          </p:txBody>
        </p:sp>
        <p:sp>
          <p:nvSpPr>
            <p:cNvPr id="106" name="椭圆 105"/>
            <p:cNvSpPr/>
            <p:nvPr/>
          </p:nvSpPr>
          <p:spPr>
            <a:xfrm rot="10800000">
              <a:off x="5260975" y="6212404"/>
              <a:ext cx="115888" cy="10956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107" name="椭圆 106"/>
            <p:cNvSpPr/>
            <p:nvPr/>
          </p:nvSpPr>
          <p:spPr>
            <a:xfrm rot="10800000">
              <a:off x="10364788" y="6482337"/>
              <a:ext cx="185737" cy="188953"/>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108" name="椭圆 107"/>
            <p:cNvSpPr/>
            <p:nvPr/>
          </p:nvSpPr>
          <p:spPr>
            <a:xfrm rot="10800000">
              <a:off x="8778875" y="6399770"/>
              <a:ext cx="115888" cy="11114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109" name="椭圆 108"/>
            <p:cNvSpPr/>
            <p:nvPr/>
          </p:nvSpPr>
          <p:spPr>
            <a:xfrm rot="10800000">
              <a:off x="9434513" y="6612541"/>
              <a:ext cx="119062" cy="115912"/>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110" name="椭圆 109"/>
            <p:cNvSpPr/>
            <p:nvPr/>
          </p:nvSpPr>
          <p:spPr>
            <a:xfrm rot="10800000">
              <a:off x="5991225" y="6539500"/>
              <a:ext cx="114300" cy="10956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111" name="同心圆 110"/>
            <p:cNvSpPr/>
            <p:nvPr/>
          </p:nvSpPr>
          <p:spPr>
            <a:xfrm rot="10800000">
              <a:off x="7651750" y="6482337"/>
              <a:ext cx="133350" cy="149257"/>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cs typeface="+mn-ea"/>
                <a:sym typeface="+mn-lt"/>
              </a:endParaRPr>
            </a:p>
          </p:txBody>
        </p:sp>
        <p:sp>
          <p:nvSpPr>
            <p:cNvPr id="112" name="椭圆 111"/>
            <p:cNvSpPr/>
            <p:nvPr/>
          </p:nvSpPr>
          <p:spPr>
            <a:xfrm rot="10800000">
              <a:off x="12065000" y="6534736"/>
              <a:ext cx="127000" cy="15243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113" name="椭圆 112"/>
            <p:cNvSpPr/>
            <p:nvPr/>
          </p:nvSpPr>
          <p:spPr>
            <a:xfrm rot="10800000">
              <a:off x="7227888" y="6171120"/>
              <a:ext cx="185737" cy="18895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114" name="椭圆 113"/>
            <p:cNvSpPr/>
            <p:nvPr/>
          </p:nvSpPr>
          <p:spPr>
            <a:xfrm rot="10800000">
              <a:off x="9680575" y="6204464"/>
              <a:ext cx="185738" cy="18736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115" name="椭圆 114"/>
            <p:cNvSpPr/>
            <p:nvPr/>
          </p:nvSpPr>
          <p:spPr>
            <a:xfrm rot="10800000">
              <a:off x="11196638" y="6194937"/>
              <a:ext cx="185737" cy="18736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116" name="椭圆 115"/>
            <p:cNvSpPr/>
            <p:nvPr/>
          </p:nvSpPr>
          <p:spPr>
            <a:xfrm rot="10800000">
              <a:off x="5521325" y="6704636"/>
              <a:ext cx="52388" cy="5239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117" name="椭圆 116"/>
            <p:cNvSpPr/>
            <p:nvPr/>
          </p:nvSpPr>
          <p:spPr>
            <a:xfrm rot="10800000">
              <a:off x="6408738" y="6253688"/>
              <a:ext cx="50800" cy="5239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118" name="椭圆 117"/>
            <p:cNvSpPr/>
            <p:nvPr/>
          </p:nvSpPr>
          <p:spPr>
            <a:xfrm rot="10800000">
              <a:off x="11447463" y="6441054"/>
              <a:ext cx="185737" cy="188953"/>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119" name="椭圆 118"/>
            <p:cNvSpPr/>
            <p:nvPr/>
          </p:nvSpPr>
          <p:spPr>
            <a:xfrm rot="10800000">
              <a:off x="7856538" y="6466459"/>
              <a:ext cx="185737" cy="187366"/>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Portfolio-3-">
    <p:spTree>
      <p:nvGrpSpPr>
        <p:cNvPr id="1" name=""/>
        <p:cNvGrpSpPr/>
        <p:nvPr/>
      </p:nvGrpSpPr>
      <p:grpSpPr>
        <a:xfrm>
          <a:off x="0" y="0"/>
          <a:ext cx="0" cy="0"/>
          <a:chOff x="0" y="0"/>
          <a:chExt cx="0" cy="0"/>
        </a:xfrm>
      </p:grpSpPr>
      <p:sp>
        <p:nvSpPr>
          <p:cNvPr id="13" name="Picture Placeholder 12"/>
          <p:cNvSpPr>
            <a:spLocks noGrp="1" noChangeAspect="1"/>
          </p:cNvSpPr>
          <p:nvPr>
            <p:ph type="pic" sz="quarter" idx="10"/>
          </p:nvPr>
        </p:nvSpPr>
        <p:spPr>
          <a:xfrm>
            <a:off x="1529609" y="1878590"/>
            <a:ext cx="1878150" cy="1878150"/>
          </a:xfrm>
          <a:prstGeom prst="rect">
            <a:avLst/>
          </a:prstGeom>
        </p:spPr>
        <p:txBody>
          <a:bodyPr>
            <a:normAutofit/>
          </a:bodyPr>
          <a:lstStyle>
            <a:lvl1pPr>
              <a:defRPr sz="1400"/>
            </a:lvl1pPr>
          </a:lstStyle>
          <a:p>
            <a:endParaRPr lang="en-US" dirty="0"/>
          </a:p>
        </p:txBody>
      </p:sp>
      <p:sp>
        <p:nvSpPr>
          <p:cNvPr id="32" name="Picture Placeholder 12"/>
          <p:cNvSpPr>
            <a:spLocks noGrp="1" noChangeAspect="1"/>
          </p:cNvSpPr>
          <p:nvPr>
            <p:ph type="pic" sz="quarter" idx="11"/>
          </p:nvPr>
        </p:nvSpPr>
        <p:spPr>
          <a:xfrm>
            <a:off x="3931687" y="1873101"/>
            <a:ext cx="1878150" cy="1878150"/>
          </a:xfrm>
          <a:prstGeom prst="rect">
            <a:avLst/>
          </a:prstGeom>
        </p:spPr>
        <p:txBody>
          <a:bodyPr>
            <a:normAutofit/>
          </a:bodyPr>
          <a:lstStyle>
            <a:lvl1pPr>
              <a:defRPr sz="1400"/>
            </a:lvl1pPr>
          </a:lstStyle>
          <a:p>
            <a:endParaRPr lang="en-US" dirty="0"/>
          </a:p>
        </p:txBody>
      </p:sp>
      <p:sp>
        <p:nvSpPr>
          <p:cNvPr id="33" name="Picture Placeholder 12"/>
          <p:cNvSpPr>
            <a:spLocks noGrp="1" noChangeAspect="1"/>
          </p:cNvSpPr>
          <p:nvPr>
            <p:ph type="pic" sz="quarter" idx="12"/>
          </p:nvPr>
        </p:nvSpPr>
        <p:spPr>
          <a:xfrm>
            <a:off x="6333765" y="1873101"/>
            <a:ext cx="1878150" cy="1878150"/>
          </a:xfrm>
          <a:prstGeom prst="rect">
            <a:avLst/>
          </a:prstGeom>
        </p:spPr>
        <p:txBody>
          <a:bodyPr>
            <a:normAutofit/>
          </a:bodyPr>
          <a:lstStyle>
            <a:lvl1pPr>
              <a:defRPr sz="1400"/>
            </a:lvl1pPr>
          </a:lstStyle>
          <a:p>
            <a:endParaRPr lang="en-US" dirty="0"/>
          </a:p>
        </p:txBody>
      </p:sp>
      <p:sp>
        <p:nvSpPr>
          <p:cNvPr id="34" name="Picture Placeholder 12"/>
          <p:cNvSpPr>
            <a:spLocks noGrp="1" noChangeAspect="1"/>
          </p:cNvSpPr>
          <p:nvPr>
            <p:ph type="pic" sz="quarter" idx="13"/>
          </p:nvPr>
        </p:nvSpPr>
        <p:spPr>
          <a:xfrm>
            <a:off x="8735843" y="1873101"/>
            <a:ext cx="1878150" cy="1878150"/>
          </a:xfrm>
          <a:prstGeom prst="rect">
            <a:avLst/>
          </a:prstGeom>
        </p:spPr>
        <p:txBody>
          <a:bodyPr>
            <a:normAutofit/>
          </a:bodyPr>
          <a:lstStyle>
            <a:lvl1pPr>
              <a:defRPr sz="1400"/>
            </a:lvl1pPr>
          </a:lstStyle>
          <a:p>
            <a:endParaRPr lang="en-US" dirty="0"/>
          </a:p>
        </p:txBody>
      </p:sp>
      <p:sp>
        <p:nvSpPr>
          <p:cNvPr id="35" name="Picture Placeholder 12"/>
          <p:cNvSpPr>
            <a:spLocks noGrp="1" noChangeAspect="1"/>
          </p:cNvSpPr>
          <p:nvPr>
            <p:ph type="pic" sz="quarter" idx="14"/>
          </p:nvPr>
        </p:nvSpPr>
        <p:spPr>
          <a:xfrm>
            <a:off x="1529609" y="4171260"/>
            <a:ext cx="1878150" cy="1878150"/>
          </a:xfrm>
          <a:prstGeom prst="rect">
            <a:avLst/>
          </a:prstGeom>
        </p:spPr>
        <p:txBody>
          <a:bodyPr>
            <a:normAutofit/>
          </a:bodyPr>
          <a:lstStyle>
            <a:lvl1pPr>
              <a:defRPr sz="1400"/>
            </a:lvl1pPr>
          </a:lstStyle>
          <a:p>
            <a:endParaRPr lang="en-US" dirty="0"/>
          </a:p>
        </p:txBody>
      </p:sp>
      <p:sp>
        <p:nvSpPr>
          <p:cNvPr id="36" name="Picture Placeholder 12"/>
          <p:cNvSpPr>
            <a:spLocks noGrp="1" noChangeAspect="1"/>
          </p:cNvSpPr>
          <p:nvPr>
            <p:ph type="pic" sz="quarter" idx="15"/>
          </p:nvPr>
        </p:nvSpPr>
        <p:spPr>
          <a:xfrm>
            <a:off x="3931687" y="4177316"/>
            <a:ext cx="1878150" cy="1878150"/>
          </a:xfrm>
          <a:prstGeom prst="rect">
            <a:avLst/>
          </a:prstGeom>
        </p:spPr>
        <p:txBody>
          <a:bodyPr>
            <a:normAutofit/>
          </a:bodyPr>
          <a:lstStyle>
            <a:lvl1pPr>
              <a:defRPr sz="1400"/>
            </a:lvl1pPr>
          </a:lstStyle>
          <a:p>
            <a:endParaRPr lang="en-US" dirty="0"/>
          </a:p>
        </p:txBody>
      </p:sp>
      <p:sp>
        <p:nvSpPr>
          <p:cNvPr id="37" name="Picture Placeholder 12"/>
          <p:cNvSpPr>
            <a:spLocks noGrp="1" noChangeAspect="1"/>
          </p:cNvSpPr>
          <p:nvPr>
            <p:ph type="pic" sz="quarter" idx="16"/>
          </p:nvPr>
        </p:nvSpPr>
        <p:spPr>
          <a:xfrm>
            <a:off x="6333765" y="4177316"/>
            <a:ext cx="1878150" cy="1878150"/>
          </a:xfrm>
          <a:prstGeom prst="rect">
            <a:avLst/>
          </a:prstGeom>
        </p:spPr>
        <p:txBody>
          <a:bodyPr>
            <a:normAutofit/>
          </a:bodyPr>
          <a:lstStyle>
            <a:lvl1pPr>
              <a:defRPr sz="1400"/>
            </a:lvl1pPr>
          </a:lstStyle>
          <a:p>
            <a:endParaRPr lang="en-US" dirty="0"/>
          </a:p>
        </p:txBody>
      </p:sp>
      <p:sp>
        <p:nvSpPr>
          <p:cNvPr id="38" name="Picture Placeholder 12"/>
          <p:cNvSpPr>
            <a:spLocks noGrp="1" noChangeAspect="1"/>
          </p:cNvSpPr>
          <p:nvPr>
            <p:ph type="pic" sz="quarter" idx="17"/>
          </p:nvPr>
        </p:nvSpPr>
        <p:spPr>
          <a:xfrm>
            <a:off x="8735843" y="4177316"/>
            <a:ext cx="1878150" cy="1878150"/>
          </a:xfrm>
          <a:prstGeom prst="rect">
            <a:avLst/>
          </a:prstGeom>
        </p:spPr>
        <p:txBody>
          <a:bodyPr>
            <a:normAutofit/>
          </a:bodyPr>
          <a:lstStyle>
            <a:lvl1pPr>
              <a:defRPr sz="1400"/>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Laptop Project">
    <p:spTree>
      <p:nvGrpSpPr>
        <p:cNvPr id="1" name=""/>
        <p:cNvGrpSpPr/>
        <p:nvPr/>
      </p:nvGrpSpPr>
      <p:grpSpPr>
        <a:xfrm>
          <a:off x="0" y="0"/>
          <a:ext cx="0" cy="0"/>
          <a:chOff x="0" y="0"/>
          <a:chExt cx="0" cy="0"/>
        </a:xfrm>
      </p:grpSpPr>
      <p:sp>
        <p:nvSpPr>
          <p:cNvPr id="14" name="Picture Placeholder 9"/>
          <p:cNvSpPr>
            <a:spLocks noGrp="1"/>
          </p:cNvSpPr>
          <p:nvPr>
            <p:ph type="pic" sz="quarter" idx="11"/>
          </p:nvPr>
        </p:nvSpPr>
        <p:spPr>
          <a:xfrm>
            <a:off x="7252796" y="2478087"/>
            <a:ext cx="3398928" cy="2112963"/>
          </a:xfrm>
          <a:prstGeom prst="rect">
            <a:avLst/>
          </a:prstGeom>
        </p:spPr>
        <p:txBody>
          <a:bodyPr>
            <a:normAutofit/>
          </a:bodyPr>
          <a:lstStyle>
            <a:lvl1pPr marL="0" indent="0">
              <a:buNone/>
              <a:defRPr sz="1000">
                <a:solidFill>
                  <a:schemeClr val="tx1">
                    <a:lumMod val="50000"/>
                    <a:lumOff val="50000"/>
                  </a:schemeClr>
                </a:solidFill>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Portfolio-2-">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1811582" y="1990925"/>
            <a:ext cx="2357967" cy="2355851"/>
          </a:xfrm>
          <a:prstGeom prst="ellipse">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400">
                <a:latin typeface="Raleway Regular"/>
                <a:cs typeface="Raleway Regular"/>
              </a:defRPr>
            </a:lvl1pPr>
          </a:lstStyle>
          <a:p>
            <a:endParaRPr lang="en-US" dirty="0"/>
          </a:p>
        </p:txBody>
      </p:sp>
      <p:sp>
        <p:nvSpPr>
          <p:cNvPr id="15" name="Picture Placeholder 13"/>
          <p:cNvSpPr>
            <a:spLocks noGrp="1"/>
          </p:cNvSpPr>
          <p:nvPr>
            <p:ph type="pic" sz="quarter" idx="11"/>
          </p:nvPr>
        </p:nvSpPr>
        <p:spPr>
          <a:xfrm>
            <a:off x="4915403" y="1990925"/>
            <a:ext cx="2357967" cy="2355851"/>
          </a:xfrm>
          <a:prstGeom prst="ellipse">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400">
                <a:latin typeface="Raleway Regular"/>
                <a:cs typeface="Raleway Regular"/>
              </a:defRPr>
            </a:lvl1pPr>
          </a:lstStyle>
          <a:p>
            <a:endParaRPr lang="en-US" dirty="0"/>
          </a:p>
        </p:txBody>
      </p:sp>
      <p:sp>
        <p:nvSpPr>
          <p:cNvPr id="17" name="Picture Placeholder 13"/>
          <p:cNvSpPr>
            <a:spLocks noGrp="1"/>
          </p:cNvSpPr>
          <p:nvPr>
            <p:ph type="pic" sz="quarter" idx="12"/>
          </p:nvPr>
        </p:nvSpPr>
        <p:spPr>
          <a:xfrm>
            <a:off x="8019222" y="1990925"/>
            <a:ext cx="2357967" cy="2355851"/>
          </a:xfrm>
          <a:prstGeom prst="ellipse">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400">
                <a:latin typeface="Raleway Regular"/>
                <a:cs typeface="Raleway Regular"/>
              </a:defRPr>
            </a:lvl1pPr>
          </a:lstStyle>
          <a:p>
            <a:endParaRPr lang="en-US" dirty="0"/>
          </a:p>
        </p:txBody>
      </p:sp>
      <p:sp>
        <p:nvSpPr>
          <p:cNvPr id="13" name="Picture Placeholder 13"/>
          <p:cNvSpPr>
            <a:spLocks noGrp="1"/>
          </p:cNvSpPr>
          <p:nvPr>
            <p:ph type="pic" sz="quarter" idx="13"/>
          </p:nvPr>
        </p:nvSpPr>
        <p:spPr>
          <a:xfrm>
            <a:off x="3408155" y="4103562"/>
            <a:ext cx="2357967" cy="2355851"/>
          </a:xfrm>
          <a:prstGeom prst="ellipse">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400">
                <a:latin typeface="Raleway Regular"/>
                <a:cs typeface="Raleway Regular"/>
              </a:defRPr>
            </a:lvl1pPr>
          </a:lstStyle>
          <a:p>
            <a:endParaRPr lang="en-US" dirty="0"/>
          </a:p>
        </p:txBody>
      </p:sp>
      <p:sp>
        <p:nvSpPr>
          <p:cNvPr id="16" name="Picture Placeholder 13"/>
          <p:cNvSpPr>
            <a:spLocks noGrp="1"/>
          </p:cNvSpPr>
          <p:nvPr>
            <p:ph type="pic" sz="quarter" idx="14"/>
          </p:nvPr>
        </p:nvSpPr>
        <p:spPr>
          <a:xfrm>
            <a:off x="6511974" y="4103562"/>
            <a:ext cx="2357967" cy="2355851"/>
          </a:xfrm>
          <a:prstGeom prst="ellipse">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400">
                <a:latin typeface="Raleway Regular"/>
                <a:cs typeface="Raleway Regular"/>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Medium Picture Placeholder">
    <p:spTree>
      <p:nvGrpSpPr>
        <p:cNvPr id="1" name=""/>
        <p:cNvGrpSpPr/>
        <p:nvPr/>
      </p:nvGrpSpPr>
      <p:grpSpPr>
        <a:xfrm>
          <a:off x="0" y="0"/>
          <a:ext cx="0" cy="0"/>
          <a:chOff x="0" y="0"/>
          <a:chExt cx="0" cy="0"/>
        </a:xfrm>
      </p:grpSpPr>
      <p:sp>
        <p:nvSpPr>
          <p:cNvPr id="23" name="Picture Placeholder 22"/>
          <p:cNvSpPr>
            <a:spLocks noGrp="1"/>
          </p:cNvSpPr>
          <p:nvPr>
            <p:ph type="pic" sz="quarter" idx="13"/>
          </p:nvPr>
        </p:nvSpPr>
        <p:spPr>
          <a:xfrm>
            <a:off x="889621" y="1772754"/>
            <a:ext cx="6615774" cy="4260456"/>
          </a:xfrm>
        </p:spPr>
        <p:txBody>
          <a:bodyPr>
            <a:normAutofit/>
          </a:bodyPr>
          <a:lstStyle>
            <a:lvl1pPr marL="0" indent="0">
              <a:buNone/>
              <a:defRPr sz="1600">
                <a:latin typeface="Raleway Light"/>
                <a:cs typeface="Raleway Light"/>
              </a:defRPr>
            </a:lvl1pPr>
          </a:lstStyle>
          <a:p>
            <a:endParaRPr lang="id-ID"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182843" tIns="91422" rIns="182843" bIns="914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5"/>
            <a:ext cx="2743200" cy="365125"/>
          </a:xfrm>
          <a:prstGeom prst="rect">
            <a:avLst/>
          </a:prstGeom>
        </p:spPr>
        <p:txBody>
          <a:bodyPr vert="horz" lIns="182843" tIns="91422" rIns="182843" bIns="91422" rtlCol="0" anchor="ctr"/>
          <a:lstStyle>
            <a:lvl1pPr algn="l">
              <a:defRPr sz="1200">
                <a:solidFill>
                  <a:schemeClr val="tx1">
                    <a:tint val="75000"/>
                  </a:schemeClr>
                </a:solidFill>
                <a:latin typeface="Raleway" panose="020B0003030101060003" pitchFamily="34" charset="0"/>
              </a:defRPr>
            </a:lvl1pPr>
          </a:lstStyle>
          <a:p>
            <a:pPr defTabSz="914400"/>
            <a:endParaRPr lang="en-US" dirty="0">
              <a:solidFill>
                <a:srgbClr val="7E7E7E">
                  <a:tint val="75000"/>
                </a:srgbClr>
              </a:solidFill>
            </a:endParaRPr>
          </a:p>
        </p:txBody>
      </p:sp>
      <p:sp>
        <p:nvSpPr>
          <p:cNvPr id="5" name="Footer Placeholder 4"/>
          <p:cNvSpPr>
            <a:spLocks noGrp="1"/>
          </p:cNvSpPr>
          <p:nvPr>
            <p:ph type="ftr" sz="quarter" idx="3"/>
          </p:nvPr>
        </p:nvSpPr>
        <p:spPr>
          <a:xfrm>
            <a:off x="4038601" y="6356355"/>
            <a:ext cx="4114800" cy="365125"/>
          </a:xfrm>
          <a:prstGeom prst="rect">
            <a:avLst/>
          </a:prstGeom>
        </p:spPr>
        <p:txBody>
          <a:bodyPr vert="horz" lIns="182843" tIns="91422" rIns="182843" bIns="91422" rtlCol="0" anchor="ctr"/>
          <a:lstStyle>
            <a:lvl1pPr algn="ctr">
              <a:defRPr sz="1200">
                <a:solidFill>
                  <a:schemeClr val="tx1">
                    <a:tint val="75000"/>
                  </a:schemeClr>
                </a:solidFill>
                <a:latin typeface="Raleway" panose="020B0003030101060003" pitchFamily="34" charset="0"/>
              </a:defRPr>
            </a:lvl1pPr>
          </a:lstStyle>
          <a:p>
            <a:pPr defTabSz="914400"/>
            <a:endParaRPr lang="en-US" dirty="0">
              <a:solidFill>
                <a:srgbClr val="7E7E7E">
                  <a:tint val="75000"/>
                </a:srgbClr>
              </a:solidFill>
            </a:endParaRPr>
          </a:p>
        </p:txBody>
      </p:sp>
      <p:sp>
        <p:nvSpPr>
          <p:cNvPr id="6" name="Slide Number Placeholder 5"/>
          <p:cNvSpPr>
            <a:spLocks noGrp="1"/>
          </p:cNvSpPr>
          <p:nvPr>
            <p:ph type="sldNum" sz="quarter" idx="4"/>
          </p:nvPr>
        </p:nvSpPr>
        <p:spPr>
          <a:xfrm>
            <a:off x="8610600" y="6356355"/>
            <a:ext cx="2743200" cy="365125"/>
          </a:xfrm>
          <a:prstGeom prst="rect">
            <a:avLst/>
          </a:prstGeom>
        </p:spPr>
        <p:txBody>
          <a:bodyPr vert="horz" lIns="182843" tIns="91422" rIns="182843" bIns="91422" rtlCol="0" anchor="ctr"/>
          <a:lstStyle>
            <a:lvl1pPr algn="r">
              <a:defRPr sz="1200">
                <a:solidFill>
                  <a:schemeClr val="tx1">
                    <a:tint val="75000"/>
                  </a:schemeClr>
                </a:solidFill>
                <a:latin typeface="Raleway" panose="020B0003030101060003" pitchFamily="34" charset="0"/>
              </a:defRPr>
            </a:lvl1pPr>
          </a:lstStyle>
          <a:p>
            <a:pPr defTabSz="914400"/>
            <a:fld id="{FCEE2C88-6C8F-484D-AF69-578F576B1F44}" type="slidenum">
              <a:rPr lang="en-US" smtClean="0">
                <a:solidFill>
                  <a:srgbClr val="7E7E7E">
                    <a:tint val="75000"/>
                  </a:srgbClr>
                </a:solidFill>
              </a:rPr>
              <a:t>‹#›</a:t>
            </a:fld>
            <a:endParaRPr lang="en-US" dirty="0">
              <a:solidFill>
                <a:srgbClr val="7E7E7E">
                  <a:tint val="75000"/>
                </a:srgbClr>
              </a:solidFill>
            </a:endParaRPr>
          </a:p>
        </p:txBody>
      </p:sp>
      <p:grpSp>
        <p:nvGrpSpPr>
          <p:cNvPr id="7" name="组合 235"/>
          <p:cNvGrpSpPr/>
          <p:nvPr userDrawn="1"/>
        </p:nvGrpSpPr>
        <p:grpSpPr bwMode="auto">
          <a:xfrm rot="18258193">
            <a:off x="-231621" y="-96217"/>
            <a:ext cx="856347" cy="1134868"/>
            <a:chOff x="0" y="-187198"/>
            <a:chExt cx="1307732" cy="1733935"/>
          </a:xfrm>
          <a:solidFill>
            <a:schemeClr val="accent3"/>
          </a:solidFill>
        </p:grpSpPr>
        <p:sp>
          <p:nvSpPr>
            <p:cNvPr id="8" name="同心圆 7"/>
            <p:cNvSpPr/>
            <p:nvPr/>
          </p:nvSpPr>
          <p:spPr>
            <a:xfrm>
              <a:off x="61896" y="181184"/>
              <a:ext cx="107920" cy="107974"/>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endParaRPr>
            </a:p>
          </p:txBody>
        </p:sp>
        <p:sp>
          <p:nvSpPr>
            <p:cNvPr id="9" name="椭圆 8"/>
            <p:cNvSpPr/>
            <p:nvPr/>
          </p:nvSpPr>
          <p:spPr>
            <a:xfrm>
              <a:off x="168228" y="66858"/>
              <a:ext cx="119030" cy="1206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cxnSp>
          <p:nvCxnSpPr>
            <p:cNvPr id="10" name="直接连接符 9"/>
            <p:cNvCxnSpPr>
              <a:stCxn id="9" idx="5"/>
            </p:cNvCxnSpPr>
            <p:nvPr/>
          </p:nvCxnSpPr>
          <p:spPr>
            <a:xfrm>
              <a:off x="269799" y="170069"/>
              <a:ext cx="266625" cy="265171"/>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496748" y="409835"/>
              <a:ext cx="163466" cy="1683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12" name="椭圆 11"/>
            <p:cNvSpPr/>
            <p:nvPr/>
          </p:nvSpPr>
          <p:spPr>
            <a:xfrm>
              <a:off x="177750" y="1376837"/>
              <a:ext cx="163467" cy="169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cxnSp>
          <p:nvCxnSpPr>
            <p:cNvPr id="13" name="直接连接符 12"/>
            <p:cNvCxnSpPr>
              <a:endCxn id="12" idx="0"/>
            </p:cNvCxnSpPr>
            <p:nvPr/>
          </p:nvCxnSpPr>
          <p:spPr>
            <a:xfrm flipH="1">
              <a:off x="260277" y="552741"/>
              <a:ext cx="288844" cy="82409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11" idx="3"/>
            </p:cNvCxnSpPr>
            <p:nvPr/>
          </p:nvCxnSpPr>
          <p:spPr>
            <a:xfrm flipH="1">
              <a:off x="260277" y="554330"/>
              <a:ext cx="261864" cy="425544"/>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155531" y="957644"/>
              <a:ext cx="119030" cy="1206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cxnSp>
          <p:nvCxnSpPr>
            <p:cNvPr id="16" name="直接连接符 15"/>
            <p:cNvCxnSpPr>
              <a:stCxn id="11" idx="5"/>
            </p:cNvCxnSpPr>
            <p:nvPr/>
          </p:nvCxnSpPr>
          <p:spPr>
            <a:xfrm>
              <a:off x="636409" y="554330"/>
              <a:ext cx="98397" cy="336625"/>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同心圆 16"/>
            <p:cNvSpPr/>
            <p:nvPr/>
          </p:nvSpPr>
          <p:spPr>
            <a:xfrm>
              <a:off x="684021" y="867136"/>
              <a:ext cx="107920" cy="107974"/>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endParaRPr>
            </a:p>
          </p:txBody>
        </p:sp>
        <p:cxnSp>
          <p:nvCxnSpPr>
            <p:cNvPr id="18" name="直接连接符 17"/>
            <p:cNvCxnSpPr/>
            <p:nvPr/>
          </p:nvCxnSpPr>
          <p:spPr>
            <a:xfrm flipH="1">
              <a:off x="647518" y="446356"/>
              <a:ext cx="361848" cy="11114"/>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991909" y="374902"/>
              <a:ext cx="119029" cy="1206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cxnSp>
          <p:nvCxnSpPr>
            <p:cNvPr id="20" name="直接连接符 19"/>
            <p:cNvCxnSpPr>
              <a:stCxn id="19" idx="3"/>
            </p:cNvCxnSpPr>
            <p:nvPr/>
          </p:nvCxnSpPr>
          <p:spPr>
            <a:xfrm flipH="1">
              <a:off x="917317" y="476524"/>
              <a:ext cx="92049" cy="754230"/>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866531" y="1205349"/>
              <a:ext cx="117442" cy="1206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cxnSp>
          <p:nvCxnSpPr>
            <p:cNvPr id="22" name="直接连接符 21"/>
            <p:cNvCxnSpPr/>
            <p:nvPr/>
          </p:nvCxnSpPr>
          <p:spPr>
            <a:xfrm flipH="1">
              <a:off x="579275" y="462234"/>
              <a:ext cx="418982" cy="385848"/>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482464" y="821089"/>
              <a:ext cx="119030" cy="1206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24" name="椭圆 23"/>
            <p:cNvSpPr/>
            <p:nvPr/>
          </p:nvSpPr>
          <p:spPr>
            <a:xfrm>
              <a:off x="222187" y="446356"/>
              <a:ext cx="119030" cy="1190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25" name="椭圆 24"/>
            <p:cNvSpPr/>
            <p:nvPr/>
          </p:nvSpPr>
          <p:spPr>
            <a:xfrm>
              <a:off x="1179181" y="848082"/>
              <a:ext cx="119029" cy="1206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26" name="同心圆 25"/>
            <p:cNvSpPr/>
            <p:nvPr/>
          </p:nvSpPr>
          <p:spPr>
            <a:xfrm>
              <a:off x="468181" y="136724"/>
              <a:ext cx="107920" cy="107974"/>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endParaRPr>
            </a:p>
          </p:txBody>
        </p:sp>
        <p:sp>
          <p:nvSpPr>
            <p:cNvPr id="27" name="同心圆 26"/>
            <p:cNvSpPr/>
            <p:nvPr/>
          </p:nvSpPr>
          <p:spPr>
            <a:xfrm>
              <a:off x="407873" y="1122781"/>
              <a:ext cx="176162" cy="165137"/>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endParaRPr>
            </a:p>
          </p:txBody>
        </p:sp>
        <p:sp>
          <p:nvSpPr>
            <p:cNvPr id="28" name="同心圆 27"/>
            <p:cNvSpPr/>
            <p:nvPr/>
          </p:nvSpPr>
          <p:spPr>
            <a:xfrm>
              <a:off x="968103" y="349496"/>
              <a:ext cx="168228" cy="163549"/>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endParaRPr>
            </a:p>
          </p:txBody>
        </p:sp>
        <p:cxnSp>
          <p:nvCxnSpPr>
            <p:cNvPr id="29" name="直接连接符 28"/>
            <p:cNvCxnSpPr>
              <a:stCxn id="26" idx="4"/>
              <a:endCxn id="25" idx="1"/>
            </p:cNvCxnSpPr>
            <p:nvPr/>
          </p:nvCxnSpPr>
          <p:spPr>
            <a:xfrm>
              <a:off x="522141" y="244698"/>
              <a:ext cx="674497" cy="620851"/>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endCxn id="8" idx="6"/>
            </p:cNvCxnSpPr>
            <p:nvPr/>
          </p:nvCxnSpPr>
          <p:spPr>
            <a:xfrm flipH="1">
              <a:off x="169815" y="201826"/>
              <a:ext cx="298366" cy="33344"/>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1061739" y="-60170"/>
              <a:ext cx="245993" cy="433484"/>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endCxn id="26" idx="0"/>
            </p:cNvCxnSpPr>
            <p:nvPr/>
          </p:nvCxnSpPr>
          <p:spPr>
            <a:xfrm>
              <a:off x="403112" y="-187198"/>
              <a:ext cx="119030" cy="323922"/>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endCxn id="9" idx="1"/>
            </p:cNvCxnSpPr>
            <p:nvPr/>
          </p:nvCxnSpPr>
          <p:spPr>
            <a:xfrm>
              <a:off x="0" y="12871"/>
              <a:ext cx="185686" cy="71454"/>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599565"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 Id="rId9"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xml"/><Relationship Id="rId5" Type="http://schemas.openxmlformats.org/officeDocument/2006/relationships/chart" Target="../charts/chart9.xml"/><Relationship Id="rId4" Type="http://schemas.openxmlformats.org/officeDocument/2006/relationships/chart" Target="../charts/char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2.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组合 4"/>
          <p:cNvGrpSpPr/>
          <p:nvPr/>
        </p:nvGrpSpPr>
        <p:grpSpPr bwMode="auto">
          <a:xfrm>
            <a:off x="-5616268" y="-2248366"/>
            <a:ext cx="1308100" cy="1733550"/>
            <a:chOff x="0" y="-187198"/>
            <a:chExt cx="1307732" cy="1733935"/>
          </a:xfrm>
        </p:grpSpPr>
        <p:sp>
          <p:nvSpPr>
            <p:cNvPr id="121" name="同心圆 120"/>
            <p:cNvSpPr/>
            <p:nvPr/>
          </p:nvSpPr>
          <p:spPr>
            <a:xfrm>
              <a:off x="61896" y="181184"/>
              <a:ext cx="107920" cy="107974"/>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cs typeface="+mn-ea"/>
                <a:sym typeface="+mn-lt"/>
              </a:endParaRPr>
            </a:p>
          </p:txBody>
        </p:sp>
        <p:sp>
          <p:nvSpPr>
            <p:cNvPr id="122" name="椭圆 121"/>
            <p:cNvSpPr/>
            <p:nvPr/>
          </p:nvSpPr>
          <p:spPr>
            <a:xfrm>
              <a:off x="168228" y="66858"/>
              <a:ext cx="119030" cy="12067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cxnSp>
          <p:nvCxnSpPr>
            <p:cNvPr id="123" name="直接连接符 122"/>
            <p:cNvCxnSpPr>
              <a:stCxn id="122" idx="5"/>
            </p:cNvCxnSpPr>
            <p:nvPr/>
          </p:nvCxnSpPr>
          <p:spPr>
            <a:xfrm>
              <a:off x="269799" y="170069"/>
              <a:ext cx="266625" cy="2651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4" name="椭圆 123"/>
            <p:cNvSpPr/>
            <p:nvPr/>
          </p:nvSpPr>
          <p:spPr>
            <a:xfrm>
              <a:off x="496748" y="409835"/>
              <a:ext cx="163466" cy="16831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125" name="椭圆 124"/>
            <p:cNvSpPr/>
            <p:nvPr/>
          </p:nvSpPr>
          <p:spPr>
            <a:xfrm>
              <a:off x="177750" y="1376837"/>
              <a:ext cx="163467" cy="1699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cxnSp>
          <p:nvCxnSpPr>
            <p:cNvPr id="126" name="直接连接符 125"/>
            <p:cNvCxnSpPr>
              <a:endCxn id="125" idx="0"/>
            </p:cNvCxnSpPr>
            <p:nvPr/>
          </p:nvCxnSpPr>
          <p:spPr>
            <a:xfrm flipH="1">
              <a:off x="260277" y="552741"/>
              <a:ext cx="288844" cy="82409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a:stCxn id="124" idx="3"/>
            </p:cNvCxnSpPr>
            <p:nvPr/>
          </p:nvCxnSpPr>
          <p:spPr>
            <a:xfrm flipH="1">
              <a:off x="260277" y="554330"/>
              <a:ext cx="261864" cy="42554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8" name="椭圆 127"/>
            <p:cNvSpPr/>
            <p:nvPr/>
          </p:nvSpPr>
          <p:spPr>
            <a:xfrm>
              <a:off x="155531" y="957644"/>
              <a:ext cx="119030" cy="12067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cxnSp>
          <p:nvCxnSpPr>
            <p:cNvPr id="129" name="直接连接符 128"/>
            <p:cNvCxnSpPr>
              <a:stCxn id="124" idx="5"/>
            </p:cNvCxnSpPr>
            <p:nvPr/>
          </p:nvCxnSpPr>
          <p:spPr>
            <a:xfrm>
              <a:off x="636409" y="554330"/>
              <a:ext cx="98397" cy="336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0" name="同心圆 129"/>
            <p:cNvSpPr/>
            <p:nvPr/>
          </p:nvSpPr>
          <p:spPr>
            <a:xfrm>
              <a:off x="684021" y="867136"/>
              <a:ext cx="107920" cy="107974"/>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cs typeface="+mn-ea"/>
                <a:sym typeface="+mn-lt"/>
              </a:endParaRPr>
            </a:p>
          </p:txBody>
        </p:sp>
        <p:cxnSp>
          <p:nvCxnSpPr>
            <p:cNvPr id="131" name="直接连接符 130"/>
            <p:cNvCxnSpPr/>
            <p:nvPr/>
          </p:nvCxnSpPr>
          <p:spPr>
            <a:xfrm flipH="1">
              <a:off x="647518" y="446356"/>
              <a:ext cx="361848" cy="1111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2" name="椭圆 131"/>
            <p:cNvSpPr/>
            <p:nvPr/>
          </p:nvSpPr>
          <p:spPr>
            <a:xfrm>
              <a:off x="991909" y="374902"/>
              <a:ext cx="119029" cy="12067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cxnSp>
          <p:nvCxnSpPr>
            <p:cNvPr id="133" name="直接连接符 132"/>
            <p:cNvCxnSpPr>
              <a:stCxn id="132" idx="3"/>
            </p:cNvCxnSpPr>
            <p:nvPr/>
          </p:nvCxnSpPr>
          <p:spPr>
            <a:xfrm flipH="1">
              <a:off x="917317" y="476524"/>
              <a:ext cx="92049" cy="75423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4" name="椭圆 133"/>
            <p:cNvSpPr/>
            <p:nvPr/>
          </p:nvSpPr>
          <p:spPr>
            <a:xfrm>
              <a:off x="866531" y="1205349"/>
              <a:ext cx="117442" cy="12067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cxnSp>
          <p:nvCxnSpPr>
            <p:cNvPr id="135" name="直接连接符 134"/>
            <p:cNvCxnSpPr/>
            <p:nvPr/>
          </p:nvCxnSpPr>
          <p:spPr>
            <a:xfrm flipH="1">
              <a:off x="579275" y="462234"/>
              <a:ext cx="418982" cy="38584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6" name="椭圆 135"/>
            <p:cNvSpPr/>
            <p:nvPr/>
          </p:nvSpPr>
          <p:spPr>
            <a:xfrm>
              <a:off x="482464" y="821089"/>
              <a:ext cx="119030" cy="12067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137" name="椭圆 136"/>
            <p:cNvSpPr/>
            <p:nvPr/>
          </p:nvSpPr>
          <p:spPr>
            <a:xfrm>
              <a:off x="222187" y="446356"/>
              <a:ext cx="119030" cy="11908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138" name="椭圆 137"/>
            <p:cNvSpPr/>
            <p:nvPr/>
          </p:nvSpPr>
          <p:spPr>
            <a:xfrm>
              <a:off x="1179181" y="848082"/>
              <a:ext cx="119029" cy="12067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139" name="同心圆 138"/>
            <p:cNvSpPr/>
            <p:nvPr/>
          </p:nvSpPr>
          <p:spPr>
            <a:xfrm>
              <a:off x="468181" y="136724"/>
              <a:ext cx="107920" cy="107974"/>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cs typeface="+mn-ea"/>
                <a:sym typeface="+mn-lt"/>
              </a:endParaRPr>
            </a:p>
          </p:txBody>
        </p:sp>
        <p:sp>
          <p:nvSpPr>
            <p:cNvPr id="140" name="同心圆 139"/>
            <p:cNvSpPr/>
            <p:nvPr/>
          </p:nvSpPr>
          <p:spPr>
            <a:xfrm>
              <a:off x="407873" y="1122781"/>
              <a:ext cx="176162" cy="165137"/>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cs typeface="+mn-ea"/>
                <a:sym typeface="+mn-lt"/>
              </a:endParaRPr>
            </a:p>
          </p:txBody>
        </p:sp>
        <p:sp>
          <p:nvSpPr>
            <p:cNvPr id="141" name="同心圆 140"/>
            <p:cNvSpPr/>
            <p:nvPr/>
          </p:nvSpPr>
          <p:spPr>
            <a:xfrm>
              <a:off x="968103" y="349496"/>
              <a:ext cx="168228" cy="163549"/>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cs typeface="+mn-ea"/>
                <a:sym typeface="+mn-lt"/>
              </a:endParaRPr>
            </a:p>
          </p:txBody>
        </p:sp>
        <p:cxnSp>
          <p:nvCxnSpPr>
            <p:cNvPr id="142" name="直接连接符 141"/>
            <p:cNvCxnSpPr>
              <a:stCxn id="139" idx="4"/>
              <a:endCxn id="138" idx="1"/>
            </p:cNvCxnSpPr>
            <p:nvPr/>
          </p:nvCxnSpPr>
          <p:spPr>
            <a:xfrm>
              <a:off x="522141" y="244698"/>
              <a:ext cx="674497" cy="62085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a:endCxn id="121" idx="6"/>
            </p:cNvCxnSpPr>
            <p:nvPr/>
          </p:nvCxnSpPr>
          <p:spPr>
            <a:xfrm flipH="1">
              <a:off x="169815" y="201826"/>
              <a:ext cx="298366" cy="3334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flipH="1">
              <a:off x="1061739" y="-60170"/>
              <a:ext cx="245993" cy="43348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a:endCxn id="139" idx="0"/>
            </p:cNvCxnSpPr>
            <p:nvPr/>
          </p:nvCxnSpPr>
          <p:spPr>
            <a:xfrm>
              <a:off x="403112" y="-187198"/>
              <a:ext cx="119030" cy="32392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a:endCxn id="122" idx="1"/>
            </p:cNvCxnSpPr>
            <p:nvPr/>
          </p:nvCxnSpPr>
          <p:spPr>
            <a:xfrm>
              <a:off x="0" y="12871"/>
              <a:ext cx="185686" cy="7145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48" name="文本框 147"/>
          <p:cNvSpPr txBox="1"/>
          <p:nvPr/>
        </p:nvSpPr>
        <p:spPr>
          <a:xfrm>
            <a:off x="3117292" y="2969435"/>
            <a:ext cx="5827236" cy="769441"/>
          </a:xfrm>
          <a:prstGeom prst="rect">
            <a:avLst/>
          </a:prstGeom>
          <a:noFill/>
        </p:spPr>
        <p:txBody>
          <a:bodyPr wrap="none" rtlCol="0">
            <a:spAutoFit/>
          </a:bodyPr>
          <a:lstStyle/>
          <a:p>
            <a:pPr algn="ctr"/>
            <a:r>
              <a:rPr lang="zh-CN" altLang="en-US" sz="4400" b="1" dirty="0">
                <a:solidFill>
                  <a:schemeClr val="accent2"/>
                </a:solidFill>
                <a:cs typeface="+mn-ea"/>
                <a:sym typeface="+mn-lt"/>
              </a:rPr>
              <a:t>简约大气通用商务模板</a:t>
            </a:r>
          </a:p>
        </p:txBody>
      </p:sp>
      <p:sp>
        <p:nvSpPr>
          <p:cNvPr id="149" name="矩形 148"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3069346" y="4005988"/>
            <a:ext cx="5923128" cy="523220"/>
          </a:xfrm>
          <a:prstGeom prst="rect">
            <a:avLst/>
          </a:prstGeom>
        </p:spPr>
        <p:txBody>
          <a:bodyPr wrap="square">
            <a:spAutoFit/>
          </a:bodyPr>
          <a:lstStyle/>
          <a:p>
            <a:pPr algn="ctr"/>
            <a:r>
              <a:rPr lang="en-US" altLang="zh-CN" sz="1400" dirty="0">
                <a:solidFill>
                  <a:schemeClr val="accent2"/>
                </a:solidFill>
                <a:cs typeface="+mn-ea"/>
                <a:sym typeface="+mn-lt"/>
              </a:rPr>
              <a:t>Lorem ipsum dolor sit </a:t>
            </a:r>
            <a:r>
              <a:rPr lang="en-US" altLang="zh-CN" sz="1400" dirty="0" err="1">
                <a:solidFill>
                  <a:schemeClr val="accent2"/>
                </a:solidFill>
                <a:cs typeface="+mn-ea"/>
                <a:sym typeface="+mn-lt"/>
              </a:rPr>
              <a:t>amet</a:t>
            </a:r>
            <a:r>
              <a:rPr lang="en-US" altLang="zh-CN" sz="1400" dirty="0">
                <a:solidFill>
                  <a:schemeClr val="accent2"/>
                </a:solidFill>
                <a:cs typeface="+mn-ea"/>
                <a:sym typeface="+mn-lt"/>
              </a:rPr>
              <a:t>, </a:t>
            </a:r>
            <a:r>
              <a:rPr lang="en-US" altLang="zh-CN" sz="1400" dirty="0" err="1">
                <a:solidFill>
                  <a:schemeClr val="accent2"/>
                </a:solidFill>
                <a:cs typeface="+mn-ea"/>
                <a:sym typeface="+mn-lt"/>
              </a:rPr>
              <a:t>consectetur</a:t>
            </a:r>
            <a:r>
              <a:rPr lang="en-US" altLang="zh-CN" sz="1400" dirty="0">
                <a:solidFill>
                  <a:schemeClr val="accent2"/>
                </a:solidFill>
                <a:cs typeface="+mn-ea"/>
                <a:sym typeface="+mn-lt"/>
              </a:rPr>
              <a:t> </a:t>
            </a:r>
            <a:r>
              <a:rPr lang="en-US" altLang="zh-CN" sz="1400" dirty="0" err="1">
                <a:solidFill>
                  <a:schemeClr val="accent2"/>
                </a:solidFill>
                <a:cs typeface="+mn-ea"/>
                <a:sym typeface="+mn-lt"/>
              </a:rPr>
              <a:t>adipiscing</a:t>
            </a:r>
            <a:r>
              <a:rPr lang="en-US" altLang="zh-CN" sz="1400" dirty="0">
                <a:solidFill>
                  <a:schemeClr val="accent2"/>
                </a:solidFill>
                <a:cs typeface="+mn-ea"/>
                <a:sym typeface="+mn-lt"/>
              </a:rPr>
              <a:t> </a:t>
            </a:r>
            <a:r>
              <a:rPr lang="en-US" altLang="zh-CN" sz="1400" dirty="0" err="1">
                <a:solidFill>
                  <a:schemeClr val="accent2"/>
                </a:solidFill>
                <a:cs typeface="+mn-ea"/>
                <a:sym typeface="+mn-lt"/>
              </a:rPr>
              <a:t>elit</a:t>
            </a:r>
            <a:r>
              <a:rPr lang="en-US" altLang="zh-CN" sz="1400" dirty="0">
                <a:solidFill>
                  <a:schemeClr val="accent2"/>
                </a:solidFill>
                <a:cs typeface="+mn-ea"/>
                <a:sym typeface="+mn-lt"/>
              </a:rPr>
              <a:t>. </a:t>
            </a:r>
            <a:r>
              <a:rPr lang="en-US" altLang="zh-CN" sz="1400" dirty="0" err="1">
                <a:solidFill>
                  <a:schemeClr val="accent2"/>
                </a:solidFill>
                <a:cs typeface="+mn-ea"/>
                <a:sym typeface="+mn-lt"/>
              </a:rPr>
              <a:t>Ut</a:t>
            </a:r>
            <a:r>
              <a:rPr lang="en-US" altLang="zh-CN" sz="1400" dirty="0">
                <a:solidFill>
                  <a:schemeClr val="accent2"/>
                </a:solidFill>
                <a:cs typeface="+mn-ea"/>
                <a:sym typeface="+mn-lt"/>
              </a:rPr>
              <a:t> </a:t>
            </a:r>
            <a:r>
              <a:rPr lang="en-US" altLang="zh-CN" sz="1400" dirty="0" err="1">
                <a:solidFill>
                  <a:schemeClr val="accent2"/>
                </a:solidFill>
                <a:cs typeface="+mn-ea"/>
                <a:sym typeface="+mn-lt"/>
              </a:rPr>
              <a:t>efficitur</a:t>
            </a:r>
            <a:r>
              <a:rPr lang="en-US" altLang="zh-CN" sz="1400" dirty="0">
                <a:solidFill>
                  <a:schemeClr val="accent2"/>
                </a:solidFill>
                <a:cs typeface="+mn-ea"/>
                <a:sym typeface="+mn-lt"/>
              </a:rPr>
              <a:t> ipsum vitae </a:t>
            </a:r>
            <a:r>
              <a:rPr lang="en-US" altLang="zh-CN" sz="1400" dirty="0" err="1">
                <a:solidFill>
                  <a:schemeClr val="accent2"/>
                </a:solidFill>
                <a:cs typeface="+mn-ea"/>
                <a:sym typeface="+mn-lt"/>
              </a:rPr>
              <a:t>tortor</a:t>
            </a:r>
            <a:r>
              <a:rPr lang="en-US" altLang="zh-CN" sz="1400" dirty="0">
                <a:solidFill>
                  <a:schemeClr val="accent2"/>
                </a:solidFill>
                <a:cs typeface="+mn-ea"/>
                <a:sym typeface="+mn-lt"/>
              </a:rPr>
              <a:t> </a:t>
            </a:r>
            <a:r>
              <a:rPr lang="en-US" altLang="zh-CN" sz="1400" dirty="0" err="1">
                <a:solidFill>
                  <a:schemeClr val="accent2"/>
                </a:solidFill>
                <a:cs typeface="+mn-ea"/>
                <a:sym typeface="+mn-lt"/>
              </a:rPr>
              <a:t>accumsan</a:t>
            </a:r>
            <a:r>
              <a:rPr lang="en-US" altLang="zh-CN" sz="1400" dirty="0">
                <a:solidFill>
                  <a:schemeClr val="accent2"/>
                </a:solidFill>
                <a:cs typeface="+mn-ea"/>
                <a:sym typeface="+mn-lt"/>
              </a:rPr>
              <a:t>, a</a:t>
            </a:r>
            <a:endParaRPr lang="zh-CN" altLang="en-US" sz="1400" dirty="0">
              <a:solidFill>
                <a:schemeClr val="accent2"/>
              </a:solidFill>
              <a:cs typeface="+mn-ea"/>
              <a:sym typeface="+mn-lt"/>
            </a:endParaRPr>
          </a:p>
        </p:txBody>
      </p:sp>
      <p:sp>
        <p:nvSpPr>
          <p:cNvPr id="150" name="圆角矩形 149"/>
          <p:cNvSpPr/>
          <p:nvPr/>
        </p:nvSpPr>
        <p:spPr>
          <a:xfrm>
            <a:off x="5154271" y="4679893"/>
            <a:ext cx="1753278" cy="48915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cs typeface="+mn-ea"/>
                <a:sym typeface="+mn-lt"/>
              </a:rPr>
              <a:t>xiazaii</a:t>
            </a:r>
            <a:endParaRPr lang="zh-CN" altLang="en-US" dirty="0">
              <a:cs typeface="+mn-ea"/>
              <a:sym typeface="+mn-lt"/>
            </a:endParaRPr>
          </a:p>
        </p:txBody>
      </p:sp>
      <p:cxnSp>
        <p:nvCxnSpPr>
          <p:cNvPr id="151" name="直接连接符 150"/>
          <p:cNvCxnSpPr/>
          <p:nvPr/>
        </p:nvCxnSpPr>
        <p:spPr>
          <a:xfrm>
            <a:off x="5601006" y="3848060"/>
            <a:ext cx="859809" cy="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 name="Group 97"/>
          <p:cNvGrpSpPr/>
          <p:nvPr/>
        </p:nvGrpSpPr>
        <p:grpSpPr>
          <a:xfrm>
            <a:off x="4165950" y="1559586"/>
            <a:ext cx="5453313" cy="5135947"/>
            <a:chOff x="12765924" y="3578459"/>
            <a:chExt cx="9438091" cy="8888824"/>
          </a:xfrm>
        </p:grpSpPr>
        <p:sp>
          <p:nvSpPr>
            <p:cNvPr id="38" name="Block Arc 37"/>
            <p:cNvSpPr/>
            <p:nvPr/>
          </p:nvSpPr>
          <p:spPr>
            <a:xfrm>
              <a:off x="13077933" y="3659000"/>
              <a:ext cx="8805994" cy="8808283"/>
            </a:xfrm>
            <a:prstGeom prst="blockArc">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dirty="0">
                <a:solidFill>
                  <a:srgbClr val="7E7E7E"/>
                </a:solidFill>
                <a:cs typeface="+mn-ea"/>
                <a:sym typeface="+mn-lt"/>
              </a:endParaRPr>
            </a:p>
          </p:txBody>
        </p:sp>
        <p:sp>
          <p:nvSpPr>
            <p:cNvPr id="39" name="Block Arc 38"/>
            <p:cNvSpPr/>
            <p:nvPr/>
          </p:nvSpPr>
          <p:spPr>
            <a:xfrm>
              <a:off x="13077933" y="3659000"/>
              <a:ext cx="8805994" cy="8808283"/>
            </a:xfrm>
            <a:prstGeom prst="blockArc">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dirty="0">
                <a:solidFill>
                  <a:srgbClr val="7E7E7E"/>
                </a:solidFill>
                <a:cs typeface="+mn-ea"/>
                <a:sym typeface="+mn-lt"/>
              </a:endParaRPr>
            </a:p>
          </p:txBody>
        </p:sp>
        <p:sp>
          <p:nvSpPr>
            <p:cNvPr id="40" name="Block Arc 39"/>
            <p:cNvSpPr/>
            <p:nvPr/>
          </p:nvSpPr>
          <p:spPr>
            <a:xfrm>
              <a:off x="13077933" y="3659000"/>
              <a:ext cx="8805994" cy="8808283"/>
            </a:xfrm>
            <a:prstGeom prst="blockArc">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dirty="0">
                <a:solidFill>
                  <a:srgbClr val="7E7E7E"/>
                </a:solidFill>
                <a:cs typeface="+mn-ea"/>
                <a:sym typeface="+mn-lt"/>
              </a:endParaRPr>
            </a:p>
          </p:txBody>
        </p:sp>
        <p:sp>
          <p:nvSpPr>
            <p:cNvPr id="41" name="Block Arc 40"/>
            <p:cNvSpPr/>
            <p:nvPr/>
          </p:nvSpPr>
          <p:spPr>
            <a:xfrm>
              <a:off x="13077933" y="3659000"/>
              <a:ext cx="8805994" cy="8808283"/>
            </a:xfrm>
            <a:prstGeom prst="blockArc">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dirty="0">
                <a:solidFill>
                  <a:srgbClr val="7E7E7E"/>
                </a:solidFill>
                <a:cs typeface="+mn-ea"/>
                <a:sym typeface="+mn-lt"/>
              </a:endParaRPr>
            </a:p>
          </p:txBody>
        </p:sp>
        <p:sp>
          <p:nvSpPr>
            <p:cNvPr id="42" name="Block Arc 41"/>
            <p:cNvSpPr/>
            <p:nvPr/>
          </p:nvSpPr>
          <p:spPr>
            <a:xfrm>
              <a:off x="13077933" y="3659000"/>
              <a:ext cx="8805994" cy="8808283"/>
            </a:xfrm>
            <a:prstGeom prst="blockArc">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dirty="0">
                <a:solidFill>
                  <a:srgbClr val="7E7E7E"/>
                </a:solidFill>
                <a:cs typeface="+mn-ea"/>
                <a:sym typeface="+mn-lt"/>
              </a:endParaRPr>
            </a:p>
          </p:txBody>
        </p:sp>
        <p:sp>
          <p:nvSpPr>
            <p:cNvPr id="43" name="Block Arc 42"/>
            <p:cNvSpPr/>
            <p:nvPr/>
          </p:nvSpPr>
          <p:spPr>
            <a:xfrm>
              <a:off x="13077933" y="3659000"/>
              <a:ext cx="8805994" cy="8808283"/>
            </a:xfrm>
            <a:prstGeom prst="blockArc">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dirty="0">
                <a:solidFill>
                  <a:srgbClr val="7E7E7E"/>
                </a:solidFill>
                <a:cs typeface="+mn-ea"/>
                <a:sym typeface="+mn-lt"/>
              </a:endParaRPr>
            </a:p>
          </p:txBody>
        </p:sp>
        <p:sp>
          <p:nvSpPr>
            <p:cNvPr id="44" name="Isosceles Triangle 43"/>
            <p:cNvSpPr/>
            <p:nvPr/>
          </p:nvSpPr>
          <p:spPr>
            <a:xfrm rot="6387854">
              <a:off x="21847207" y="9012643"/>
              <a:ext cx="383285" cy="330330"/>
            </a:xfrm>
            <a:prstGeom prst="triangle">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dirty="0">
                <a:solidFill>
                  <a:srgbClr val="7E7E7E"/>
                </a:solidFill>
                <a:cs typeface="+mn-ea"/>
                <a:sym typeface="+mn-lt"/>
              </a:endParaRPr>
            </a:p>
          </p:txBody>
        </p:sp>
        <p:sp>
          <p:nvSpPr>
            <p:cNvPr id="45" name="Isosceles Triangle 44"/>
            <p:cNvSpPr/>
            <p:nvPr/>
          </p:nvSpPr>
          <p:spPr>
            <a:xfrm rot="15212146" flipH="1">
              <a:off x="12739446" y="9012646"/>
              <a:ext cx="383285" cy="330330"/>
            </a:xfrm>
            <a:prstGeom prst="triangle">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dirty="0">
                <a:solidFill>
                  <a:srgbClr val="7E7E7E"/>
                </a:solidFill>
                <a:cs typeface="+mn-ea"/>
                <a:sym typeface="+mn-lt"/>
              </a:endParaRPr>
            </a:p>
          </p:txBody>
        </p:sp>
        <p:sp>
          <p:nvSpPr>
            <p:cNvPr id="46" name="Isosceles Triangle 45"/>
            <p:cNvSpPr/>
            <p:nvPr/>
          </p:nvSpPr>
          <p:spPr>
            <a:xfrm rot="3806845">
              <a:off x="21462851" y="5722961"/>
              <a:ext cx="383285" cy="330330"/>
            </a:xfrm>
            <a:prstGeom prst="triangle">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dirty="0">
                <a:solidFill>
                  <a:srgbClr val="7E7E7E"/>
                </a:solidFill>
                <a:cs typeface="+mn-ea"/>
                <a:sym typeface="+mn-lt"/>
              </a:endParaRPr>
            </a:p>
          </p:txBody>
        </p:sp>
        <p:sp>
          <p:nvSpPr>
            <p:cNvPr id="47" name="Isosceles Triangle 46"/>
            <p:cNvSpPr/>
            <p:nvPr/>
          </p:nvSpPr>
          <p:spPr>
            <a:xfrm rot="17793155" flipH="1">
              <a:off x="13177028" y="5722961"/>
              <a:ext cx="383285" cy="330330"/>
            </a:xfrm>
            <a:prstGeom prst="triangle">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dirty="0">
                <a:solidFill>
                  <a:srgbClr val="7E7E7E"/>
                </a:solidFill>
                <a:cs typeface="+mn-ea"/>
                <a:sym typeface="+mn-lt"/>
              </a:endParaRPr>
            </a:p>
          </p:txBody>
        </p:sp>
        <p:sp>
          <p:nvSpPr>
            <p:cNvPr id="48" name="Isosceles Triangle 47"/>
            <p:cNvSpPr/>
            <p:nvPr/>
          </p:nvSpPr>
          <p:spPr>
            <a:xfrm rot="1344356">
              <a:off x="19160570" y="3578459"/>
              <a:ext cx="383186" cy="330416"/>
            </a:xfrm>
            <a:prstGeom prst="triangle">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dirty="0">
                <a:solidFill>
                  <a:srgbClr val="7E7E7E"/>
                </a:solidFill>
                <a:cs typeface="+mn-ea"/>
                <a:sym typeface="+mn-lt"/>
              </a:endParaRPr>
            </a:p>
          </p:txBody>
        </p:sp>
        <p:sp>
          <p:nvSpPr>
            <p:cNvPr id="49" name="Isosceles Triangle 48"/>
            <p:cNvSpPr/>
            <p:nvPr/>
          </p:nvSpPr>
          <p:spPr>
            <a:xfrm rot="20255644" flipH="1">
              <a:off x="15520852" y="3578462"/>
              <a:ext cx="383186" cy="330416"/>
            </a:xfrm>
            <a:prstGeom prst="triangle">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dirty="0">
                <a:solidFill>
                  <a:srgbClr val="7E7E7E"/>
                </a:solidFill>
                <a:cs typeface="+mn-ea"/>
                <a:sym typeface="+mn-lt"/>
              </a:endParaRPr>
            </a:p>
          </p:txBody>
        </p:sp>
        <p:sp>
          <p:nvSpPr>
            <p:cNvPr id="66" name="Freeform 8"/>
            <p:cNvSpPr>
              <a:spLocks noEditPoints="1"/>
            </p:cNvSpPr>
            <p:nvPr/>
          </p:nvSpPr>
          <p:spPr bwMode="auto">
            <a:xfrm>
              <a:off x="13666661" y="8303869"/>
              <a:ext cx="736212" cy="84484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220">
                  <a:moveTo>
                    <a:pt x="179" y="35"/>
                  </a:moveTo>
                  <a:cubicBezTo>
                    <a:pt x="171" y="9"/>
                    <a:pt x="171" y="9"/>
                    <a:pt x="171" y="9"/>
                  </a:cubicBezTo>
                  <a:cubicBezTo>
                    <a:pt x="169" y="4"/>
                    <a:pt x="164" y="0"/>
                    <a:pt x="158" y="0"/>
                  </a:cubicBezTo>
                  <a:cubicBezTo>
                    <a:pt x="34" y="0"/>
                    <a:pt x="34" y="0"/>
                    <a:pt x="34" y="0"/>
                  </a:cubicBezTo>
                  <a:cubicBezTo>
                    <a:pt x="28" y="0"/>
                    <a:pt x="23" y="4"/>
                    <a:pt x="21" y="9"/>
                  </a:cubicBezTo>
                  <a:cubicBezTo>
                    <a:pt x="13" y="35"/>
                    <a:pt x="13" y="35"/>
                    <a:pt x="13" y="35"/>
                  </a:cubicBezTo>
                  <a:cubicBezTo>
                    <a:pt x="5" y="35"/>
                    <a:pt x="0" y="41"/>
                    <a:pt x="0" y="48"/>
                  </a:cubicBezTo>
                  <a:cubicBezTo>
                    <a:pt x="0" y="69"/>
                    <a:pt x="0" y="69"/>
                    <a:pt x="0" y="69"/>
                  </a:cubicBezTo>
                  <a:cubicBezTo>
                    <a:pt x="0" y="76"/>
                    <a:pt x="6" y="82"/>
                    <a:pt x="13" y="82"/>
                  </a:cubicBezTo>
                  <a:cubicBezTo>
                    <a:pt x="21" y="82"/>
                    <a:pt x="21" y="82"/>
                    <a:pt x="21" y="82"/>
                  </a:cubicBezTo>
                  <a:cubicBezTo>
                    <a:pt x="21" y="83"/>
                    <a:pt x="20" y="83"/>
                    <a:pt x="20" y="84"/>
                  </a:cubicBezTo>
                  <a:cubicBezTo>
                    <a:pt x="34" y="208"/>
                    <a:pt x="34" y="208"/>
                    <a:pt x="34" y="208"/>
                  </a:cubicBezTo>
                  <a:cubicBezTo>
                    <a:pt x="35" y="215"/>
                    <a:pt x="41" y="220"/>
                    <a:pt x="48" y="220"/>
                  </a:cubicBezTo>
                  <a:cubicBezTo>
                    <a:pt x="144" y="220"/>
                    <a:pt x="144" y="220"/>
                    <a:pt x="144" y="220"/>
                  </a:cubicBezTo>
                  <a:cubicBezTo>
                    <a:pt x="151" y="220"/>
                    <a:pt x="157" y="215"/>
                    <a:pt x="158" y="208"/>
                  </a:cubicBezTo>
                  <a:cubicBezTo>
                    <a:pt x="172" y="84"/>
                    <a:pt x="172" y="84"/>
                    <a:pt x="172" y="84"/>
                  </a:cubicBezTo>
                  <a:cubicBezTo>
                    <a:pt x="172" y="83"/>
                    <a:pt x="171" y="83"/>
                    <a:pt x="171" y="82"/>
                  </a:cubicBezTo>
                  <a:cubicBezTo>
                    <a:pt x="179" y="82"/>
                    <a:pt x="179" y="82"/>
                    <a:pt x="179" y="82"/>
                  </a:cubicBezTo>
                  <a:cubicBezTo>
                    <a:pt x="186" y="82"/>
                    <a:pt x="192" y="76"/>
                    <a:pt x="192" y="69"/>
                  </a:cubicBezTo>
                  <a:cubicBezTo>
                    <a:pt x="192" y="48"/>
                    <a:pt x="192" y="48"/>
                    <a:pt x="192" y="48"/>
                  </a:cubicBezTo>
                  <a:cubicBezTo>
                    <a:pt x="192" y="41"/>
                    <a:pt x="186" y="35"/>
                    <a:pt x="179" y="35"/>
                  </a:cubicBezTo>
                  <a:close/>
                  <a:moveTo>
                    <a:pt x="34" y="14"/>
                  </a:moveTo>
                  <a:cubicBezTo>
                    <a:pt x="158" y="14"/>
                    <a:pt x="158" y="14"/>
                    <a:pt x="158" y="14"/>
                  </a:cubicBezTo>
                  <a:cubicBezTo>
                    <a:pt x="165" y="34"/>
                    <a:pt x="165" y="34"/>
                    <a:pt x="165" y="34"/>
                  </a:cubicBezTo>
                  <a:cubicBezTo>
                    <a:pt x="27" y="34"/>
                    <a:pt x="27" y="34"/>
                    <a:pt x="27" y="34"/>
                  </a:cubicBezTo>
                  <a:lnTo>
                    <a:pt x="34" y="14"/>
                  </a:lnTo>
                  <a:close/>
                  <a:moveTo>
                    <a:pt x="48" y="206"/>
                  </a:moveTo>
                  <a:cubicBezTo>
                    <a:pt x="46" y="186"/>
                    <a:pt x="46" y="186"/>
                    <a:pt x="46" y="186"/>
                  </a:cubicBezTo>
                  <a:cubicBezTo>
                    <a:pt x="146" y="186"/>
                    <a:pt x="146" y="186"/>
                    <a:pt x="146" y="186"/>
                  </a:cubicBezTo>
                  <a:cubicBezTo>
                    <a:pt x="144" y="206"/>
                    <a:pt x="144" y="206"/>
                    <a:pt x="144" y="206"/>
                  </a:cubicBezTo>
                  <a:lnTo>
                    <a:pt x="48" y="206"/>
                  </a:lnTo>
                  <a:close/>
                  <a:moveTo>
                    <a:pt x="147" y="179"/>
                  </a:moveTo>
                  <a:cubicBezTo>
                    <a:pt x="45" y="179"/>
                    <a:pt x="45" y="179"/>
                    <a:pt x="45" y="179"/>
                  </a:cubicBezTo>
                  <a:cubicBezTo>
                    <a:pt x="37" y="110"/>
                    <a:pt x="37" y="110"/>
                    <a:pt x="37" y="110"/>
                  </a:cubicBezTo>
                  <a:cubicBezTo>
                    <a:pt x="155" y="110"/>
                    <a:pt x="155" y="110"/>
                    <a:pt x="155" y="110"/>
                  </a:cubicBezTo>
                  <a:lnTo>
                    <a:pt x="147" y="179"/>
                  </a:lnTo>
                  <a:close/>
                  <a:moveTo>
                    <a:pt x="156" y="103"/>
                  </a:moveTo>
                  <a:cubicBezTo>
                    <a:pt x="36" y="103"/>
                    <a:pt x="36" y="103"/>
                    <a:pt x="36" y="103"/>
                  </a:cubicBezTo>
                  <a:cubicBezTo>
                    <a:pt x="34" y="82"/>
                    <a:pt x="34" y="82"/>
                    <a:pt x="34" y="82"/>
                  </a:cubicBezTo>
                  <a:cubicBezTo>
                    <a:pt x="158" y="82"/>
                    <a:pt x="158" y="82"/>
                    <a:pt x="158" y="82"/>
                  </a:cubicBezTo>
                  <a:lnTo>
                    <a:pt x="156" y="103"/>
                  </a:lnTo>
                  <a:close/>
                  <a:moveTo>
                    <a:pt x="179" y="69"/>
                  </a:moveTo>
                  <a:cubicBezTo>
                    <a:pt x="13" y="69"/>
                    <a:pt x="13" y="69"/>
                    <a:pt x="13" y="69"/>
                  </a:cubicBezTo>
                  <a:cubicBezTo>
                    <a:pt x="13" y="48"/>
                    <a:pt x="13" y="48"/>
                    <a:pt x="13" y="48"/>
                  </a:cubicBezTo>
                  <a:cubicBezTo>
                    <a:pt x="179" y="48"/>
                    <a:pt x="179" y="48"/>
                    <a:pt x="179" y="48"/>
                  </a:cubicBezTo>
                  <a:lnTo>
                    <a:pt x="179" y="69"/>
                  </a:lnTo>
                  <a:close/>
                </a:path>
              </a:pathLst>
            </a:custGeom>
            <a:solidFill>
              <a:schemeClr val="bg1"/>
            </a:solidFill>
            <a:ln>
              <a:noFill/>
            </a:ln>
          </p:spPr>
          <p:txBody>
            <a:bodyPr vert="horz" wrap="square" lIns="91422" tIns="45711" rIns="91422" bIns="45711" numCol="1" anchor="t" anchorCtr="0" compatLnSpc="1"/>
            <a:lstStyle/>
            <a:p>
              <a:pPr defTabSz="914400"/>
              <a:endParaRPr lang="id-ID" dirty="0">
                <a:solidFill>
                  <a:srgbClr val="7E7E7E"/>
                </a:solidFill>
                <a:cs typeface="+mn-ea"/>
                <a:sym typeface="+mn-lt"/>
              </a:endParaRPr>
            </a:p>
          </p:txBody>
        </p:sp>
        <p:grpSp>
          <p:nvGrpSpPr>
            <p:cNvPr id="67" name="Group 66"/>
            <p:cNvGrpSpPr/>
            <p:nvPr/>
          </p:nvGrpSpPr>
          <p:grpSpPr>
            <a:xfrm>
              <a:off x="14015352" y="5922567"/>
              <a:ext cx="645884" cy="936774"/>
              <a:chOff x="-990600" y="3375025"/>
              <a:chExt cx="571500" cy="828675"/>
            </a:xfrm>
            <a:solidFill>
              <a:schemeClr val="bg1"/>
            </a:solidFill>
          </p:grpSpPr>
          <p:sp>
            <p:nvSpPr>
              <p:cNvPr id="68" name="Freeform 5"/>
              <p:cNvSpPr>
                <a:spLocks noEditPoints="1"/>
              </p:cNvSpPr>
              <p:nvPr/>
            </p:nvSpPr>
            <p:spPr bwMode="auto">
              <a:xfrm>
                <a:off x="-990600" y="3375025"/>
                <a:ext cx="571500" cy="8286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2" h="220">
                    <a:moveTo>
                      <a:pt x="131" y="0"/>
                    </a:moveTo>
                    <a:cubicBezTo>
                      <a:pt x="21" y="0"/>
                      <a:pt x="21" y="0"/>
                      <a:pt x="21" y="0"/>
                    </a:cubicBezTo>
                    <a:cubicBezTo>
                      <a:pt x="10" y="0"/>
                      <a:pt x="0" y="9"/>
                      <a:pt x="0" y="21"/>
                    </a:cubicBezTo>
                    <a:cubicBezTo>
                      <a:pt x="0" y="199"/>
                      <a:pt x="0" y="199"/>
                      <a:pt x="0" y="199"/>
                    </a:cubicBezTo>
                    <a:cubicBezTo>
                      <a:pt x="0" y="211"/>
                      <a:pt x="10" y="220"/>
                      <a:pt x="21" y="220"/>
                    </a:cubicBezTo>
                    <a:cubicBezTo>
                      <a:pt x="131" y="220"/>
                      <a:pt x="131" y="220"/>
                      <a:pt x="131" y="220"/>
                    </a:cubicBezTo>
                    <a:cubicBezTo>
                      <a:pt x="142" y="220"/>
                      <a:pt x="152" y="211"/>
                      <a:pt x="152" y="199"/>
                    </a:cubicBezTo>
                    <a:cubicBezTo>
                      <a:pt x="152" y="21"/>
                      <a:pt x="152" y="21"/>
                      <a:pt x="152" y="21"/>
                    </a:cubicBezTo>
                    <a:cubicBezTo>
                      <a:pt x="152" y="9"/>
                      <a:pt x="142" y="0"/>
                      <a:pt x="131" y="0"/>
                    </a:cubicBezTo>
                    <a:close/>
                    <a:moveTo>
                      <a:pt x="138" y="199"/>
                    </a:moveTo>
                    <a:cubicBezTo>
                      <a:pt x="138" y="203"/>
                      <a:pt x="135" y="206"/>
                      <a:pt x="131" y="206"/>
                    </a:cubicBezTo>
                    <a:cubicBezTo>
                      <a:pt x="21" y="206"/>
                      <a:pt x="21" y="206"/>
                      <a:pt x="21" y="206"/>
                    </a:cubicBezTo>
                    <a:cubicBezTo>
                      <a:pt x="17" y="206"/>
                      <a:pt x="14" y="203"/>
                      <a:pt x="14" y="199"/>
                    </a:cubicBezTo>
                    <a:cubicBezTo>
                      <a:pt x="14" y="186"/>
                      <a:pt x="14" y="186"/>
                      <a:pt x="14" y="186"/>
                    </a:cubicBezTo>
                    <a:cubicBezTo>
                      <a:pt x="138" y="186"/>
                      <a:pt x="138" y="186"/>
                      <a:pt x="138" y="186"/>
                    </a:cubicBezTo>
                    <a:lnTo>
                      <a:pt x="138" y="199"/>
                    </a:lnTo>
                    <a:close/>
                    <a:moveTo>
                      <a:pt x="138" y="179"/>
                    </a:moveTo>
                    <a:cubicBezTo>
                      <a:pt x="14" y="179"/>
                      <a:pt x="14" y="179"/>
                      <a:pt x="14" y="179"/>
                    </a:cubicBezTo>
                    <a:cubicBezTo>
                      <a:pt x="14" y="41"/>
                      <a:pt x="14" y="41"/>
                      <a:pt x="14" y="41"/>
                    </a:cubicBezTo>
                    <a:cubicBezTo>
                      <a:pt x="138" y="41"/>
                      <a:pt x="138" y="41"/>
                      <a:pt x="138" y="41"/>
                    </a:cubicBezTo>
                    <a:lnTo>
                      <a:pt x="138" y="179"/>
                    </a:lnTo>
                    <a:close/>
                    <a:moveTo>
                      <a:pt x="138" y="34"/>
                    </a:moveTo>
                    <a:cubicBezTo>
                      <a:pt x="14" y="34"/>
                      <a:pt x="14" y="34"/>
                      <a:pt x="14" y="34"/>
                    </a:cubicBezTo>
                    <a:cubicBezTo>
                      <a:pt x="14" y="21"/>
                      <a:pt x="14" y="21"/>
                      <a:pt x="14" y="21"/>
                    </a:cubicBezTo>
                    <a:cubicBezTo>
                      <a:pt x="14" y="17"/>
                      <a:pt x="17" y="14"/>
                      <a:pt x="21" y="14"/>
                    </a:cubicBezTo>
                    <a:cubicBezTo>
                      <a:pt x="131" y="14"/>
                      <a:pt x="131" y="14"/>
                      <a:pt x="131" y="14"/>
                    </a:cubicBezTo>
                    <a:cubicBezTo>
                      <a:pt x="135" y="14"/>
                      <a:pt x="138" y="17"/>
                      <a:pt x="138" y="21"/>
                    </a:cubicBezTo>
                    <a:lnTo>
                      <a:pt x="138"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id-ID" dirty="0">
                  <a:solidFill>
                    <a:srgbClr val="7E7E7E"/>
                  </a:solidFill>
                  <a:cs typeface="+mn-ea"/>
                  <a:sym typeface="+mn-lt"/>
                </a:endParaRPr>
              </a:p>
            </p:txBody>
          </p:sp>
          <p:sp>
            <p:nvSpPr>
              <p:cNvPr id="69" name="Freeform 6"/>
              <p:cNvSpPr/>
              <p:nvPr/>
            </p:nvSpPr>
            <p:spPr bwMode="auto">
              <a:xfrm>
                <a:off x="-757238" y="3454400"/>
                <a:ext cx="104775" cy="222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
                    <a:moveTo>
                      <a:pt x="28" y="3"/>
                    </a:moveTo>
                    <a:cubicBezTo>
                      <a:pt x="28" y="5"/>
                      <a:pt x="26" y="6"/>
                      <a:pt x="24" y="6"/>
                    </a:cubicBezTo>
                    <a:cubicBezTo>
                      <a:pt x="4" y="6"/>
                      <a:pt x="4" y="6"/>
                      <a:pt x="4" y="6"/>
                    </a:cubicBezTo>
                    <a:cubicBezTo>
                      <a:pt x="2" y="6"/>
                      <a:pt x="0" y="5"/>
                      <a:pt x="0" y="3"/>
                    </a:cubicBezTo>
                    <a:cubicBezTo>
                      <a:pt x="0" y="3"/>
                      <a:pt x="0" y="3"/>
                      <a:pt x="0" y="3"/>
                    </a:cubicBezTo>
                    <a:cubicBezTo>
                      <a:pt x="0" y="1"/>
                      <a:pt x="2" y="0"/>
                      <a:pt x="4" y="0"/>
                    </a:cubicBezTo>
                    <a:cubicBezTo>
                      <a:pt x="24" y="0"/>
                      <a:pt x="24" y="0"/>
                      <a:pt x="24" y="0"/>
                    </a:cubicBezTo>
                    <a:cubicBezTo>
                      <a:pt x="26" y="0"/>
                      <a:pt x="28" y="1"/>
                      <a:pt x="2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id-ID" dirty="0">
                  <a:solidFill>
                    <a:srgbClr val="7E7E7E"/>
                  </a:solidFill>
                  <a:cs typeface="+mn-ea"/>
                  <a:sym typeface="+mn-lt"/>
                </a:endParaRPr>
              </a:p>
            </p:txBody>
          </p:sp>
          <p:sp>
            <p:nvSpPr>
              <p:cNvPr id="70" name="Freeform 7"/>
              <p:cNvSpPr/>
              <p:nvPr/>
            </p:nvSpPr>
            <p:spPr bwMode="auto">
              <a:xfrm>
                <a:off x="-730250" y="4097338"/>
                <a:ext cx="52387" cy="269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7">
                    <a:moveTo>
                      <a:pt x="14" y="4"/>
                    </a:moveTo>
                    <a:cubicBezTo>
                      <a:pt x="14" y="6"/>
                      <a:pt x="12" y="7"/>
                      <a:pt x="10" y="7"/>
                    </a:cubicBezTo>
                    <a:cubicBezTo>
                      <a:pt x="4" y="7"/>
                      <a:pt x="4" y="7"/>
                      <a:pt x="4" y="7"/>
                    </a:cubicBezTo>
                    <a:cubicBezTo>
                      <a:pt x="2" y="7"/>
                      <a:pt x="0" y="6"/>
                      <a:pt x="0" y="4"/>
                    </a:cubicBezTo>
                    <a:cubicBezTo>
                      <a:pt x="0" y="4"/>
                      <a:pt x="0" y="4"/>
                      <a:pt x="0" y="4"/>
                    </a:cubicBezTo>
                    <a:cubicBezTo>
                      <a:pt x="0" y="2"/>
                      <a:pt x="2" y="0"/>
                      <a:pt x="4" y="0"/>
                    </a:cubicBezTo>
                    <a:cubicBezTo>
                      <a:pt x="10" y="0"/>
                      <a:pt x="10" y="0"/>
                      <a:pt x="10" y="0"/>
                    </a:cubicBezTo>
                    <a:cubicBezTo>
                      <a:pt x="12" y="0"/>
                      <a:pt x="14" y="2"/>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id-ID" dirty="0">
                  <a:solidFill>
                    <a:srgbClr val="7E7E7E"/>
                  </a:solidFill>
                  <a:cs typeface="+mn-ea"/>
                  <a:sym typeface="+mn-lt"/>
                </a:endParaRPr>
              </a:p>
            </p:txBody>
          </p:sp>
        </p:grpSp>
        <p:grpSp>
          <p:nvGrpSpPr>
            <p:cNvPr id="71" name="Group 70"/>
            <p:cNvGrpSpPr/>
            <p:nvPr/>
          </p:nvGrpSpPr>
          <p:grpSpPr>
            <a:xfrm>
              <a:off x="20359644" y="6024200"/>
              <a:ext cx="550847" cy="800628"/>
              <a:chOff x="-1587" y="-1587"/>
              <a:chExt cx="4211637" cy="6119812"/>
            </a:xfrm>
            <a:solidFill>
              <a:schemeClr val="bg1"/>
            </a:solidFill>
          </p:grpSpPr>
          <p:sp>
            <p:nvSpPr>
              <p:cNvPr id="72" name="Freeform 39"/>
              <p:cNvSpPr>
                <a:spLocks noEditPoints="1"/>
              </p:cNvSpPr>
              <p:nvPr/>
            </p:nvSpPr>
            <p:spPr bwMode="auto">
              <a:xfrm>
                <a:off x="-1587" y="-1587"/>
                <a:ext cx="4211637" cy="611981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0" h="1629">
                    <a:moveTo>
                      <a:pt x="560" y="0"/>
                    </a:moveTo>
                    <a:cubicBezTo>
                      <a:pt x="251" y="0"/>
                      <a:pt x="0" y="251"/>
                      <a:pt x="0" y="560"/>
                    </a:cubicBezTo>
                    <a:cubicBezTo>
                      <a:pt x="0" y="765"/>
                      <a:pt x="188" y="983"/>
                      <a:pt x="256" y="1174"/>
                    </a:cubicBezTo>
                    <a:cubicBezTo>
                      <a:pt x="358" y="1459"/>
                      <a:pt x="347" y="1629"/>
                      <a:pt x="560" y="1629"/>
                    </a:cubicBezTo>
                    <a:cubicBezTo>
                      <a:pt x="776" y="1629"/>
                      <a:pt x="762" y="1459"/>
                      <a:pt x="864" y="1175"/>
                    </a:cubicBezTo>
                    <a:cubicBezTo>
                      <a:pt x="932" y="983"/>
                      <a:pt x="1120" y="764"/>
                      <a:pt x="1120" y="560"/>
                    </a:cubicBezTo>
                    <a:cubicBezTo>
                      <a:pt x="1120" y="251"/>
                      <a:pt x="869" y="0"/>
                      <a:pt x="560" y="0"/>
                    </a:cubicBezTo>
                    <a:close/>
                    <a:moveTo>
                      <a:pt x="692" y="1383"/>
                    </a:moveTo>
                    <a:cubicBezTo>
                      <a:pt x="440" y="1415"/>
                      <a:pt x="440" y="1415"/>
                      <a:pt x="440" y="1415"/>
                    </a:cubicBezTo>
                    <a:cubicBezTo>
                      <a:pt x="431" y="1389"/>
                      <a:pt x="421" y="1358"/>
                      <a:pt x="409" y="1319"/>
                    </a:cubicBezTo>
                    <a:cubicBezTo>
                      <a:pt x="409" y="1318"/>
                      <a:pt x="409" y="1318"/>
                      <a:pt x="409" y="1317"/>
                    </a:cubicBezTo>
                    <a:cubicBezTo>
                      <a:pt x="724" y="1278"/>
                      <a:pt x="724" y="1278"/>
                      <a:pt x="724" y="1278"/>
                    </a:cubicBezTo>
                    <a:cubicBezTo>
                      <a:pt x="719" y="1293"/>
                      <a:pt x="714" y="1309"/>
                      <a:pt x="710" y="1323"/>
                    </a:cubicBezTo>
                    <a:cubicBezTo>
                      <a:pt x="704" y="1346"/>
                      <a:pt x="698" y="1365"/>
                      <a:pt x="692" y="1383"/>
                    </a:cubicBezTo>
                    <a:close/>
                    <a:moveTo>
                      <a:pt x="394" y="1268"/>
                    </a:moveTo>
                    <a:cubicBezTo>
                      <a:pt x="385" y="1237"/>
                      <a:pt x="374" y="1205"/>
                      <a:pt x="363" y="1171"/>
                    </a:cubicBezTo>
                    <a:cubicBezTo>
                      <a:pt x="758" y="1171"/>
                      <a:pt x="758" y="1171"/>
                      <a:pt x="758" y="1171"/>
                    </a:cubicBezTo>
                    <a:cubicBezTo>
                      <a:pt x="752" y="1189"/>
                      <a:pt x="745" y="1208"/>
                      <a:pt x="740" y="1225"/>
                    </a:cubicBezTo>
                    <a:lnTo>
                      <a:pt x="394" y="1268"/>
                    </a:lnTo>
                    <a:close/>
                    <a:moveTo>
                      <a:pt x="560" y="1527"/>
                    </a:moveTo>
                    <a:cubicBezTo>
                      <a:pt x="508" y="1527"/>
                      <a:pt x="485" y="1521"/>
                      <a:pt x="458" y="1464"/>
                    </a:cubicBezTo>
                    <a:cubicBezTo>
                      <a:pt x="674" y="1437"/>
                      <a:pt x="674" y="1437"/>
                      <a:pt x="674" y="1437"/>
                    </a:cubicBezTo>
                    <a:cubicBezTo>
                      <a:pt x="643" y="1521"/>
                      <a:pt x="620" y="1527"/>
                      <a:pt x="560" y="1527"/>
                    </a:cubicBezTo>
                    <a:close/>
                    <a:moveTo>
                      <a:pt x="798" y="1069"/>
                    </a:moveTo>
                    <a:cubicBezTo>
                      <a:pt x="323" y="1069"/>
                      <a:pt x="323" y="1069"/>
                      <a:pt x="323" y="1069"/>
                    </a:cubicBezTo>
                    <a:cubicBezTo>
                      <a:pt x="297" y="1014"/>
                      <a:pt x="267" y="959"/>
                      <a:pt x="237" y="905"/>
                    </a:cubicBezTo>
                    <a:cubicBezTo>
                      <a:pt x="170" y="786"/>
                      <a:pt x="102" y="664"/>
                      <a:pt x="102" y="560"/>
                    </a:cubicBezTo>
                    <a:cubicBezTo>
                      <a:pt x="102" y="307"/>
                      <a:pt x="307" y="102"/>
                      <a:pt x="560" y="102"/>
                    </a:cubicBezTo>
                    <a:cubicBezTo>
                      <a:pt x="813" y="102"/>
                      <a:pt x="1018" y="307"/>
                      <a:pt x="1018" y="560"/>
                    </a:cubicBezTo>
                    <a:cubicBezTo>
                      <a:pt x="1018" y="663"/>
                      <a:pt x="949" y="786"/>
                      <a:pt x="883" y="906"/>
                    </a:cubicBezTo>
                    <a:cubicBezTo>
                      <a:pt x="853" y="960"/>
                      <a:pt x="823" y="1014"/>
                      <a:pt x="798" y="10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id-ID" dirty="0">
                  <a:solidFill>
                    <a:srgbClr val="7E7E7E"/>
                  </a:solidFill>
                  <a:cs typeface="+mn-ea"/>
                  <a:sym typeface="+mn-lt"/>
                </a:endParaRPr>
              </a:p>
            </p:txBody>
          </p:sp>
          <p:sp>
            <p:nvSpPr>
              <p:cNvPr id="73" name="Freeform 40"/>
              <p:cNvSpPr/>
              <p:nvPr/>
            </p:nvSpPr>
            <p:spPr bwMode="auto">
              <a:xfrm>
                <a:off x="957263" y="955675"/>
                <a:ext cx="1239837" cy="123983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Lst>
                <a:ahLst/>
                <a:cxnLst>
                  <a:cxn ang="0">
                    <a:pos x="T0" y="T1"/>
                  </a:cxn>
                  <a:cxn ang="0">
                    <a:pos x="T2" y="T3"/>
                  </a:cxn>
                  <a:cxn ang="0">
                    <a:pos x="T4" y="T5"/>
                  </a:cxn>
                  <a:cxn ang="0">
                    <a:pos x="T6" y="T7"/>
                  </a:cxn>
                  <a:cxn ang="0">
                    <a:pos x="T8" y="T9"/>
                  </a:cxn>
                  <a:cxn ang="0">
                    <a:pos x="T10" y="T11"/>
                  </a:cxn>
                  <a:cxn ang="0">
                    <a:pos x="T12" y="T13"/>
                  </a:cxn>
                </a:cxnLst>
                <a:rect l="0" t="0" r="r" b="b"/>
                <a:pathLst>
                  <a:path w="330" h="330">
                    <a:moveTo>
                      <a:pt x="305" y="0"/>
                    </a:moveTo>
                    <a:cubicBezTo>
                      <a:pt x="137" y="0"/>
                      <a:pt x="0" y="137"/>
                      <a:pt x="0" y="305"/>
                    </a:cubicBezTo>
                    <a:cubicBezTo>
                      <a:pt x="0" y="319"/>
                      <a:pt x="11" y="330"/>
                      <a:pt x="25" y="330"/>
                    </a:cubicBezTo>
                    <a:cubicBezTo>
                      <a:pt x="39" y="330"/>
                      <a:pt x="50" y="319"/>
                      <a:pt x="50" y="305"/>
                    </a:cubicBezTo>
                    <a:cubicBezTo>
                      <a:pt x="50" y="165"/>
                      <a:pt x="165" y="50"/>
                      <a:pt x="305" y="50"/>
                    </a:cubicBezTo>
                    <a:cubicBezTo>
                      <a:pt x="319" y="50"/>
                      <a:pt x="330" y="39"/>
                      <a:pt x="330" y="25"/>
                    </a:cubicBezTo>
                    <a:cubicBezTo>
                      <a:pt x="330" y="11"/>
                      <a:pt x="319" y="0"/>
                      <a:pt x="30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id-ID" dirty="0">
                  <a:solidFill>
                    <a:srgbClr val="7E7E7E"/>
                  </a:solidFill>
                  <a:cs typeface="+mn-ea"/>
                  <a:sym typeface="+mn-lt"/>
                </a:endParaRPr>
              </a:p>
            </p:txBody>
          </p:sp>
        </p:grpSp>
        <p:grpSp>
          <p:nvGrpSpPr>
            <p:cNvPr id="74" name="Group 73"/>
            <p:cNvGrpSpPr/>
            <p:nvPr/>
          </p:nvGrpSpPr>
          <p:grpSpPr>
            <a:xfrm>
              <a:off x="20603261" y="8314456"/>
              <a:ext cx="749927" cy="749824"/>
              <a:chOff x="0" y="1588"/>
              <a:chExt cx="4016375" cy="4014787"/>
            </a:xfrm>
            <a:solidFill>
              <a:schemeClr val="bg1"/>
            </a:solidFill>
          </p:grpSpPr>
          <p:sp>
            <p:nvSpPr>
              <p:cNvPr id="75" name="Freeform 48"/>
              <p:cNvSpPr>
                <a:spLocks noEditPoints="1"/>
              </p:cNvSpPr>
              <p:nvPr/>
            </p:nvSpPr>
            <p:spPr bwMode="auto">
              <a:xfrm>
                <a:off x="0" y="1588"/>
                <a:ext cx="4016375" cy="401478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68" h="1068">
                    <a:moveTo>
                      <a:pt x="974" y="349"/>
                    </a:moveTo>
                    <a:cubicBezTo>
                      <a:pt x="932" y="339"/>
                      <a:pt x="834" y="339"/>
                      <a:pt x="690" y="335"/>
                    </a:cubicBezTo>
                    <a:cubicBezTo>
                      <a:pt x="697" y="304"/>
                      <a:pt x="699" y="275"/>
                      <a:pt x="699" y="225"/>
                    </a:cubicBezTo>
                    <a:cubicBezTo>
                      <a:pt x="699" y="105"/>
                      <a:pt x="611" y="0"/>
                      <a:pt x="534" y="0"/>
                    </a:cubicBezTo>
                    <a:cubicBezTo>
                      <a:pt x="480" y="0"/>
                      <a:pt x="435" y="45"/>
                      <a:pt x="434" y="99"/>
                    </a:cubicBezTo>
                    <a:cubicBezTo>
                      <a:pt x="433" y="167"/>
                      <a:pt x="413" y="283"/>
                      <a:pt x="301" y="342"/>
                    </a:cubicBezTo>
                    <a:cubicBezTo>
                      <a:pt x="292" y="346"/>
                      <a:pt x="269" y="357"/>
                      <a:pt x="265" y="359"/>
                    </a:cubicBezTo>
                    <a:cubicBezTo>
                      <a:pt x="267" y="360"/>
                      <a:pt x="267" y="360"/>
                      <a:pt x="267" y="360"/>
                    </a:cubicBezTo>
                    <a:cubicBezTo>
                      <a:pt x="250" y="345"/>
                      <a:pt x="225" y="334"/>
                      <a:pt x="201" y="334"/>
                    </a:cubicBezTo>
                    <a:cubicBezTo>
                      <a:pt x="100" y="334"/>
                      <a:pt x="100" y="334"/>
                      <a:pt x="100" y="334"/>
                    </a:cubicBezTo>
                    <a:cubicBezTo>
                      <a:pt x="45" y="334"/>
                      <a:pt x="0" y="379"/>
                      <a:pt x="0" y="434"/>
                    </a:cubicBezTo>
                    <a:cubicBezTo>
                      <a:pt x="0" y="968"/>
                      <a:pt x="0" y="968"/>
                      <a:pt x="0" y="968"/>
                    </a:cubicBezTo>
                    <a:cubicBezTo>
                      <a:pt x="0" y="1023"/>
                      <a:pt x="45" y="1068"/>
                      <a:pt x="100" y="1068"/>
                    </a:cubicBezTo>
                    <a:cubicBezTo>
                      <a:pt x="201" y="1068"/>
                      <a:pt x="201" y="1068"/>
                      <a:pt x="201" y="1068"/>
                    </a:cubicBezTo>
                    <a:cubicBezTo>
                      <a:pt x="240" y="1068"/>
                      <a:pt x="273" y="1044"/>
                      <a:pt x="290" y="1010"/>
                    </a:cubicBezTo>
                    <a:cubicBezTo>
                      <a:pt x="290" y="1011"/>
                      <a:pt x="291" y="1011"/>
                      <a:pt x="291" y="1011"/>
                    </a:cubicBezTo>
                    <a:cubicBezTo>
                      <a:pt x="293" y="1011"/>
                      <a:pt x="296" y="1012"/>
                      <a:pt x="299" y="1013"/>
                    </a:cubicBezTo>
                    <a:cubicBezTo>
                      <a:pt x="300" y="1013"/>
                      <a:pt x="300" y="1013"/>
                      <a:pt x="301" y="1013"/>
                    </a:cubicBezTo>
                    <a:cubicBezTo>
                      <a:pt x="320" y="1018"/>
                      <a:pt x="357" y="1027"/>
                      <a:pt x="436" y="1045"/>
                    </a:cubicBezTo>
                    <a:cubicBezTo>
                      <a:pt x="453" y="1049"/>
                      <a:pt x="542" y="1068"/>
                      <a:pt x="635" y="1068"/>
                    </a:cubicBezTo>
                    <a:cubicBezTo>
                      <a:pt x="818" y="1068"/>
                      <a:pt x="818" y="1068"/>
                      <a:pt x="818" y="1068"/>
                    </a:cubicBezTo>
                    <a:cubicBezTo>
                      <a:pt x="873" y="1068"/>
                      <a:pt x="913" y="1047"/>
                      <a:pt x="937" y="1004"/>
                    </a:cubicBezTo>
                    <a:cubicBezTo>
                      <a:pt x="938" y="1003"/>
                      <a:pt x="945" y="988"/>
                      <a:pt x="952" y="968"/>
                    </a:cubicBezTo>
                    <a:cubicBezTo>
                      <a:pt x="956" y="952"/>
                      <a:pt x="958" y="931"/>
                      <a:pt x="952" y="909"/>
                    </a:cubicBezTo>
                    <a:cubicBezTo>
                      <a:pt x="988" y="884"/>
                      <a:pt x="1000" y="847"/>
                      <a:pt x="1007" y="823"/>
                    </a:cubicBezTo>
                    <a:cubicBezTo>
                      <a:pt x="1020" y="783"/>
                      <a:pt x="1016" y="753"/>
                      <a:pt x="1007" y="732"/>
                    </a:cubicBezTo>
                    <a:cubicBezTo>
                      <a:pt x="1027" y="713"/>
                      <a:pt x="1045" y="684"/>
                      <a:pt x="1052" y="640"/>
                    </a:cubicBezTo>
                    <a:cubicBezTo>
                      <a:pt x="1056" y="612"/>
                      <a:pt x="1052" y="584"/>
                      <a:pt x="1039" y="560"/>
                    </a:cubicBezTo>
                    <a:cubicBezTo>
                      <a:pt x="1058" y="539"/>
                      <a:pt x="1066" y="513"/>
                      <a:pt x="1067" y="488"/>
                    </a:cubicBezTo>
                    <a:cubicBezTo>
                      <a:pt x="1068" y="481"/>
                      <a:pt x="1068" y="481"/>
                      <a:pt x="1068" y="481"/>
                    </a:cubicBezTo>
                    <a:cubicBezTo>
                      <a:pt x="1068" y="476"/>
                      <a:pt x="1068" y="474"/>
                      <a:pt x="1068" y="464"/>
                    </a:cubicBezTo>
                    <a:cubicBezTo>
                      <a:pt x="1068" y="422"/>
                      <a:pt x="1039" y="368"/>
                      <a:pt x="974" y="349"/>
                    </a:cubicBezTo>
                    <a:close/>
                    <a:moveTo>
                      <a:pt x="234" y="968"/>
                    </a:moveTo>
                    <a:cubicBezTo>
                      <a:pt x="234" y="986"/>
                      <a:pt x="219" y="1001"/>
                      <a:pt x="201" y="1001"/>
                    </a:cubicBezTo>
                    <a:cubicBezTo>
                      <a:pt x="100" y="1001"/>
                      <a:pt x="100" y="1001"/>
                      <a:pt x="100" y="1001"/>
                    </a:cubicBezTo>
                    <a:cubicBezTo>
                      <a:pt x="82" y="1001"/>
                      <a:pt x="67" y="986"/>
                      <a:pt x="67" y="968"/>
                    </a:cubicBezTo>
                    <a:cubicBezTo>
                      <a:pt x="67" y="434"/>
                      <a:pt x="67" y="434"/>
                      <a:pt x="67" y="434"/>
                    </a:cubicBezTo>
                    <a:cubicBezTo>
                      <a:pt x="67" y="415"/>
                      <a:pt x="82" y="401"/>
                      <a:pt x="100" y="401"/>
                    </a:cubicBezTo>
                    <a:cubicBezTo>
                      <a:pt x="201" y="401"/>
                      <a:pt x="201" y="401"/>
                      <a:pt x="201" y="401"/>
                    </a:cubicBezTo>
                    <a:cubicBezTo>
                      <a:pt x="219" y="401"/>
                      <a:pt x="234" y="415"/>
                      <a:pt x="234" y="434"/>
                    </a:cubicBezTo>
                    <a:lnTo>
                      <a:pt x="234" y="968"/>
                    </a:lnTo>
                    <a:close/>
                    <a:moveTo>
                      <a:pt x="1001" y="485"/>
                    </a:moveTo>
                    <a:cubicBezTo>
                      <a:pt x="1000" y="502"/>
                      <a:pt x="993" y="534"/>
                      <a:pt x="935" y="534"/>
                    </a:cubicBezTo>
                    <a:cubicBezTo>
                      <a:pt x="885" y="534"/>
                      <a:pt x="868" y="534"/>
                      <a:pt x="868" y="534"/>
                    </a:cubicBezTo>
                    <a:cubicBezTo>
                      <a:pt x="859" y="534"/>
                      <a:pt x="851" y="541"/>
                      <a:pt x="851" y="551"/>
                    </a:cubicBezTo>
                    <a:cubicBezTo>
                      <a:pt x="851" y="560"/>
                      <a:pt x="859" y="567"/>
                      <a:pt x="868" y="567"/>
                    </a:cubicBezTo>
                    <a:cubicBezTo>
                      <a:pt x="868" y="567"/>
                      <a:pt x="883" y="567"/>
                      <a:pt x="933" y="567"/>
                    </a:cubicBezTo>
                    <a:cubicBezTo>
                      <a:pt x="983" y="567"/>
                      <a:pt x="989" y="609"/>
                      <a:pt x="986" y="629"/>
                    </a:cubicBezTo>
                    <a:cubicBezTo>
                      <a:pt x="982" y="654"/>
                      <a:pt x="970" y="701"/>
                      <a:pt x="914" y="701"/>
                    </a:cubicBezTo>
                    <a:cubicBezTo>
                      <a:pt x="858" y="701"/>
                      <a:pt x="835" y="701"/>
                      <a:pt x="835" y="701"/>
                    </a:cubicBezTo>
                    <a:cubicBezTo>
                      <a:pt x="825" y="701"/>
                      <a:pt x="818" y="708"/>
                      <a:pt x="818" y="718"/>
                    </a:cubicBezTo>
                    <a:cubicBezTo>
                      <a:pt x="818" y="727"/>
                      <a:pt x="825" y="734"/>
                      <a:pt x="835" y="734"/>
                    </a:cubicBezTo>
                    <a:cubicBezTo>
                      <a:pt x="835" y="734"/>
                      <a:pt x="874" y="734"/>
                      <a:pt x="900" y="734"/>
                    </a:cubicBezTo>
                    <a:cubicBezTo>
                      <a:pt x="957" y="734"/>
                      <a:pt x="952" y="777"/>
                      <a:pt x="944" y="803"/>
                    </a:cubicBezTo>
                    <a:cubicBezTo>
                      <a:pt x="933" y="837"/>
                      <a:pt x="926" y="868"/>
                      <a:pt x="856" y="868"/>
                    </a:cubicBezTo>
                    <a:cubicBezTo>
                      <a:pt x="831" y="868"/>
                      <a:pt x="801" y="868"/>
                      <a:pt x="801" y="868"/>
                    </a:cubicBezTo>
                    <a:cubicBezTo>
                      <a:pt x="792" y="868"/>
                      <a:pt x="784" y="875"/>
                      <a:pt x="784" y="884"/>
                    </a:cubicBezTo>
                    <a:cubicBezTo>
                      <a:pt x="784" y="894"/>
                      <a:pt x="792" y="901"/>
                      <a:pt x="801" y="901"/>
                    </a:cubicBezTo>
                    <a:cubicBezTo>
                      <a:pt x="801" y="901"/>
                      <a:pt x="824" y="901"/>
                      <a:pt x="853" y="901"/>
                    </a:cubicBezTo>
                    <a:cubicBezTo>
                      <a:pt x="890" y="901"/>
                      <a:pt x="892" y="936"/>
                      <a:pt x="888" y="948"/>
                    </a:cubicBezTo>
                    <a:cubicBezTo>
                      <a:pt x="884" y="962"/>
                      <a:pt x="879" y="972"/>
                      <a:pt x="878" y="972"/>
                    </a:cubicBezTo>
                    <a:cubicBezTo>
                      <a:pt x="868" y="990"/>
                      <a:pt x="852" y="1001"/>
                      <a:pt x="818" y="1001"/>
                    </a:cubicBezTo>
                    <a:cubicBezTo>
                      <a:pt x="635" y="1001"/>
                      <a:pt x="635" y="1001"/>
                      <a:pt x="635" y="1001"/>
                    </a:cubicBezTo>
                    <a:cubicBezTo>
                      <a:pt x="544" y="1001"/>
                      <a:pt x="453" y="980"/>
                      <a:pt x="450" y="980"/>
                    </a:cubicBezTo>
                    <a:cubicBezTo>
                      <a:pt x="312" y="948"/>
                      <a:pt x="304" y="946"/>
                      <a:pt x="296" y="943"/>
                    </a:cubicBezTo>
                    <a:cubicBezTo>
                      <a:pt x="296" y="943"/>
                      <a:pt x="268" y="938"/>
                      <a:pt x="268" y="914"/>
                    </a:cubicBezTo>
                    <a:cubicBezTo>
                      <a:pt x="267" y="453"/>
                      <a:pt x="267" y="453"/>
                      <a:pt x="267" y="453"/>
                    </a:cubicBezTo>
                    <a:cubicBezTo>
                      <a:pt x="267" y="437"/>
                      <a:pt x="277" y="423"/>
                      <a:pt x="294" y="418"/>
                    </a:cubicBezTo>
                    <a:cubicBezTo>
                      <a:pt x="296" y="417"/>
                      <a:pt x="299" y="416"/>
                      <a:pt x="301" y="415"/>
                    </a:cubicBezTo>
                    <a:cubicBezTo>
                      <a:pt x="453" y="352"/>
                      <a:pt x="500" y="214"/>
                      <a:pt x="501" y="100"/>
                    </a:cubicBezTo>
                    <a:cubicBezTo>
                      <a:pt x="501" y="84"/>
                      <a:pt x="513" y="67"/>
                      <a:pt x="534" y="67"/>
                    </a:cubicBezTo>
                    <a:cubicBezTo>
                      <a:pt x="570" y="67"/>
                      <a:pt x="632" y="138"/>
                      <a:pt x="632" y="225"/>
                    </a:cubicBezTo>
                    <a:cubicBezTo>
                      <a:pt x="632" y="304"/>
                      <a:pt x="629" y="318"/>
                      <a:pt x="601" y="401"/>
                    </a:cubicBezTo>
                    <a:cubicBezTo>
                      <a:pt x="935" y="401"/>
                      <a:pt x="932" y="405"/>
                      <a:pt x="962" y="413"/>
                    </a:cubicBezTo>
                    <a:cubicBezTo>
                      <a:pt x="998" y="423"/>
                      <a:pt x="1002" y="454"/>
                      <a:pt x="1002" y="464"/>
                    </a:cubicBezTo>
                    <a:cubicBezTo>
                      <a:pt x="1002" y="476"/>
                      <a:pt x="1001" y="474"/>
                      <a:pt x="1001" y="4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id-ID" dirty="0">
                  <a:solidFill>
                    <a:srgbClr val="7E7E7E"/>
                  </a:solidFill>
                  <a:cs typeface="+mn-ea"/>
                  <a:sym typeface="+mn-lt"/>
                </a:endParaRPr>
              </a:p>
            </p:txBody>
          </p:sp>
          <p:sp>
            <p:nvSpPr>
              <p:cNvPr id="76" name="Freeform 49"/>
              <p:cNvSpPr>
                <a:spLocks noEditPoints="1"/>
              </p:cNvSpPr>
              <p:nvPr/>
            </p:nvSpPr>
            <p:spPr bwMode="auto">
              <a:xfrm>
                <a:off x="376238" y="3263900"/>
                <a:ext cx="379413" cy="37623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0">
                    <a:moveTo>
                      <a:pt x="50" y="0"/>
                    </a:moveTo>
                    <a:cubicBezTo>
                      <a:pt x="23" y="0"/>
                      <a:pt x="0" y="22"/>
                      <a:pt x="0" y="50"/>
                    </a:cubicBezTo>
                    <a:cubicBezTo>
                      <a:pt x="0" y="77"/>
                      <a:pt x="23" y="100"/>
                      <a:pt x="50" y="100"/>
                    </a:cubicBezTo>
                    <a:cubicBezTo>
                      <a:pt x="78" y="100"/>
                      <a:pt x="101" y="77"/>
                      <a:pt x="101" y="50"/>
                    </a:cubicBezTo>
                    <a:cubicBezTo>
                      <a:pt x="101" y="22"/>
                      <a:pt x="78" y="0"/>
                      <a:pt x="50" y="0"/>
                    </a:cubicBezTo>
                    <a:close/>
                    <a:moveTo>
                      <a:pt x="50" y="67"/>
                    </a:moveTo>
                    <a:cubicBezTo>
                      <a:pt x="41" y="67"/>
                      <a:pt x="34" y="59"/>
                      <a:pt x="34" y="50"/>
                    </a:cubicBezTo>
                    <a:cubicBezTo>
                      <a:pt x="34" y="41"/>
                      <a:pt x="41" y="33"/>
                      <a:pt x="50" y="33"/>
                    </a:cubicBezTo>
                    <a:cubicBezTo>
                      <a:pt x="60" y="33"/>
                      <a:pt x="67" y="41"/>
                      <a:pt x="67" y="50"/>
                    </a:cubicBezTo>
                    <a:cubicBezTo>
                      <a:pt x="67" y="59"/>
                      <a:pt x="60" y="67"/>
                      <a:pt x="50"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id-ID" dirty="0">
                  <a:solidFill>
                    <a:srgbClr val="7E7E7E"/>
                  </a:solidFill>
                  <a:cs typeface="+mn-ea"/>
                  <a:sym typeface="+mn-lt"/>
                </a:endParaRPr>
              </a:p>
            </p:txBody>
          </p:sp>
        </p:grpSp>
        <p:grpSp>
          <p:nvGrpSpPr>
            <p:cNvPr id="77" name="Group 76"/>
            <p:cNvGrpSpPr/>
            <p:nvPr/>
          </p:nvGrpSpPr>
          <p:grpSpPr>
            <a:xfrm>
              <a:off x="15757556" y="4413122"/>
              <a:ext cx="873610" cy="753752"/>
              <a:chOff x="-122237" y="-128588"/>
              <a:chExt cx="4632324" cy="3995738"/>
            </a:xfrm>
            <a:solidFill>
              <a:schemeClr val="bg1"/>
            </a:solidFill>
          </p:grpSpPr>
          <p:sp>
            <p:nvSpPr>
              <p:cNvPr id="78" name="Freeform 34"/>
              <p:cNvSpPr>
                <a:spLocks noEditPoints="1"/>
              </p:cNvSpPr>
              <p:nvPr/>
            </p:nvSpPr>
            <p:spPr bwMode="auto">
              <a:xfrm>
                <a:off x="-122237" y="-128588"/>
                <a:ext cx="4632324" cy="39957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2" h="1062">
                    <a:moveTo>
                      <a:pt x="1096" y="134"/>
                    </a:moveTo>
                    <a:cubicBezTo>
                      <a:pt x="964" y="3"/>
                      <a:pt x="753" y="0"/>
                      <a:pt x="616" y="123"/>
                    </a:cubicBezTo>
                    <a:cubicBezTo>
                      <a:pt x="479" y="0"/>
                      <a:pt x="268" y="3"/>
                      <a:pt x="136" y="134"/>
                    </a:cubicBezTo>
                    <a:cubicBezTo>
                      <a:pt x="0" y="268"/>
                      <a:pt x="0" y="487"/>
                      <a:pt x="136" y="622"/>
                    </a:cubicBezTo>
                    <a:cubicBezTo>
                      <a:pt x="175" y="660"/>
                      <a:pt x="538" y="1020"/>
                      <a:pt x="538" y="1020"/>
                    </a:cubicBezTo>
                    <a:cubicBezTo>
                      <a:pt x="581" y="1062"/>
                      <a:pt x="651" y="1062"/>
                      <a:pt x="694" y="1020"/>
                    </a:cubicBezTo>
                    <a:cubicBezTo>
                      <a:pt x="694" y="1020"/>
                      <a:pt x="1092" y="626"/>
                      <a:pt x="1096" y="622"/>
                    </a:cubicBezTo>
                    <a:cubicBezTo>
                      <a:pt x="1232" y="487"/>
                      <a:pt x="1232" y="268"/>
                      <a:pt x="1096" y="134"/>
                    </a:cubicBezTo>
                    <a:close/>
                    <a:moveTo>
                      <a:pt x="1044" y="570"/>
                    </a:moveTo>
                    <a:cubicBezTo>
                      <a:pt x="642" y="968"/>
                      <a:pt x="642" y="968"/>
                      <a:pt x="642" y="968"/>
                    </a:cubicBezTo>
                    <a:cubicBezTo>
                      <a:pt x="628" y="982"/>
                      <a:pt x="604" y="982"/>
                      <a:pt x="590" y="968"/>
                    </a:cubicBezTo>
                    <a:cubicBezTo>
                      <a:pt x="188" y="570"/>
                      <a:pt x="188" y="570"/>
                      <a:pt x="188" y="570"/>
                    </a:cubicBezTo>
                    <a:cubicBezTo>
                      <a:pt x="81" y="464"/>
                      <a:pt x="81" y="291"/>
                      <a:pt x="188" y="185"/>
                    </a:cubicBezTo>
                    <a:cubicBezTo>
                      <a:pt x="291" y="82"/>
                      <a:pt x="458" y="79"/>
                      <a:pt x="567" y="177"/>
                    </a:cubicBezTo>
                    <a:cubicBezTo>
                      <a:pt x="616" y="221"/>
                      <a:pt x="616" y="221"/>
                      <a:pt x="616" y="221"/>
                    </a:cubicBezTo>
                    <a:cubicBezTo>
                      <a:pt x="665" y="177"/>
                      <a:pt x="665" y="177"/>
                      <a:pt x="665" y="177"/>
                    </a:cubicBezTo>
                    <a:cubicBezTo>
                      <a:pt x="774" y="79"/>
                      <a:pt x="941" y="82"/>
                      <a:pt x="1044" y="185"/>
                    </a:cubicBezTo>
                    <a:cubicBezTo>
                      <a:pt x="1151" y="291"/>
                      <a:pt x="1151" y="464"/>
                      <a:pt x="1044" y="5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id-ID" dirty="0">
                  <a:solidFill>
                    <a:srgbClr val="7E7E7E"/>
                  </a:solidFill>
                  <a:cs typeface="+mn-ea"/>
                  <a:sym typeface="+mn-lt"/>
                </a:endParaRPr>
              </a:p>
            </p:txBody>
          </p:sp>
          <p:sp>
            <p:nvSpPr>
              <p:cNvPr id="79" name="Freeform 35"/>
              <p:cNvSpPr/>
              <p:nvPr/>
            </p:nvSpPr>
            <p:spPr bwMode="auto">
              <a:xfrm>
                <a:off x="688975" y="681038"/>
                <a:ext cx="650875" cy="6508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173">
                    <a:moveTo>
                      <a:pt x="154" y="0"/>
                    </a:moveTo>
                    <a:cubicBezTo>
                      <a:pt x="154" y="0"/>
                      <a:pt x="154" y="0"/>
                      <a:pt x="154" y="0"/>
                    </a:cubicBezTo>
                    <a:cubicBezTo>
                      <a:pt x="69" y="0"/>
                      <a:pt x="0" y="69"/>
                      <a:pt x="0" y="154"/>
                    </a:cubicBezTo>
                    <a:cubicBezTo>
                      <a:pt x="0" y="154"/>
                      <a:pt x="0" y="154"/>
                      <a:pt x="0" y="154"/>
                    </a:cubicBezTo>
                    <a:cubicBezTo>
                      <a:pt x="0" y="165"/>
                      <a:pt x="8" y="173"/>
                      <a:pt x="18" y="173"/>
                    </a:cubicBezTo>
                    <a:cubicBezTo>
                      <a:pt x="28" y="173"/>
                      <a:pt x="36" y="165"/>
                      <a:pt x="36" y="154"/>
                    </a:cubicBezTo>
                    <a:cubicBezTo>
                      <a:pt x="36" y="154"/>
                      <a:pt x="36" y="154"/>
                      <a:pt x="36" y="154"/>
                    </a:cubicBezTo>
                    <a:cubicBezTo>
                      <a:pt x="36" y="89"/>
                      <a:pt x="89" y="36"/>
                      <a:pt x="154" y="36"/>
                    </a:cubicBezTo>
                    <a:cubicBezTo>
                      <a:pt x="154" y="36"/>
                      <a:pt x="154" y="36"/>
                      <a:pt x="154" y="36"/>
                    </a:cubicBezTo>
                    <a:cubicBezTo>
                      <a:pt x="165" y="36"/>
                      <a:pt x="173" y="28"/>
                      <a:pt x="173" y="18"/>
                    </a:cubicBezTo>
                    <a:cubicBezTo>
                      <a:pt x="173" y="8"/>
                      <a:pt x="165" y="0"/>
                      <a:pt x="15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id-ID" dirty="0">
                  <a:solidFill>
                    <a:srgbClr val="7E7E7E"/>
                  </a:solidFill>
                  <a:cs typeface="+mn-ea"/>
                  <a:sym typeface="+mn-lt"/>
                </a:endParaRPr>
              </a:p>
            </p:txBody>
          </p:sp>
        </p:grpSp>
        <p:sp>
          <p:nvSpPr>
            <p:cNvPr id="80" name="Freeform 44"/>
            <p:cNvSpPr>
              <a:spLocks noEditPoints="1"/>
            </p:cNvSpPr>
            <p:nvPr/>
          </p:nvSpPr>
          <p:spPr bwMode="auto">
            <a:xfrm>
              <a:off x="18435214" y="4541253"/>
              <a:ext cx="826579" cy="62056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4" h="843">
                  <a:moveTo>
                    <a:pt x="1103" y="199"/>
                  </a:moveTo>
                  <a:cubicBezTo>
                    <a:pt x="925" y="21"/>
                    <a:pt x="925" y="21"/>
                    <a:pt x="925" y="21"/>
                  </a:cubicBezTo>
                  <a:cubicBezTo>
                    <a:pt x="912" y="7"/>
                    <a:pt x="894" y="0"/>
                    <a:pt x="875" y="0"/>
                  </a:cubicBezTo>
                  <a:cubicBezTo>
                    <a:pt x="249" y="0"/>
                    <a:pt x="249" y="0"/>
                    <a:pt x="249" y="0"/>
                  </a:cubicBezTo>
                  <a:cubicBezTo>
                    <a:pt x="230" y="0"/>
                    <a:pt x="212" y="7"/>
                    <a:pt x="199" y="21"/>
                  </a:cubicBezTo>
                  <a:cubicBezTo>
                    <a:pt x="21" y="199"/>
                    <a:pt x="21" y="199"/>
                    <a:pt x="21" y="199"/>
                  </a:cubicBezTo>
                  <a:cubicBezTo>
                    <a:pt x="7" y="213"/>
                    <a:pt x="0" y="231"/>
                    <a:pt x="0" y="249"/>
                  </a:cubicBezTo>
                  <a:cubicBezTo>
                    <a:pt x="0" y="266"/>
                    <a:pt x="6" y="282"/>
                    <a:pt x="18" y="295"/>
                  </a:cubicBezTo>
                  <a:cubicBezTo>
                    <a:pt x="509" y="819"/>
                    <a:pt x="509" y="819"/>
                    <a:pt x="509" y="819"/>
                  </a:cubicBezTo>
                  <a:cubicBezTo>
                    <a:pt x="523" y="834"/>
                    <a:pt x="542" y="843"/>
                    <a:pt x="562" y="843"/>
                  </a:cubicBezTo>
                  <a:cubicBezTo>
                    <a:pt x="582" y="843"/>
                    <a:pt x="601" y="834"/>
                    <a:pt x="615" y="819"/>
                  </a:cubicBezTo>
                  <a:cubicBezTo>
                    <a:pt x="1106" y="295"/>
                    <a:pt x="1106" y="295"/>
                    <a:pt x="1106" y="295"/>
                  </a:cubicBezTo>
                  <a:cubicBezTo>
                    <a:pt x="1118" y="282"/>
                    <a:pt x="1124" y="265"/>
                    <a:pt x="1124" y="248"/>
                  </a:cubicBezTo>
                  <a:cubicBezTo>
                    <a:pt x="1124" y="230"/>
                    <a:pt x="1117" y="213"/>
                    <a:pt x="1103" y="199"/>
                  </a:cubicBezTo>
                  <a:close/>
                  <a:moveTo>
                    <a:pt x="640" y="246"/>
                  </a:moveTo>
                  <a:cubicBezTo>
                    <a:pt x="484" y="246"/>
                    <a:pt x="484" y="246"/>
                    <a:pt x="484" y="246"/>
                  </a:cubicBezTo>
                  <a:cubicBezTo>
                    <a:pt x="562" y="181"/>
                    <a:pt x="562" y="181"/>
                    <a:pt x="562" y="181"/>
                  </a:cubicBezTo>
                  <a:lnTo>
                    <a:pt x="640" y="246"/>
                  </a:lnTo>
                  <a:close/>
                  <a:moveTo>
                    <a:pt x="589" y="158"/>
                  </a:moveTo>
                  <a:cubicBezTo>
                    <a:pt x="685" y="78"/>
                    <a:pt x="685" y="78"/>
                    <a:pt x="685" y="78"/>
                  </a:cubicBezTo>
                  <a:cubicBezTo>
                    <a:pt x="756" y="149"/>
                    <a:pt x="756" y="149"/>
                    <a:pt x="756" y="149"/>
                  </a:cubicBezTo>
                  <a:cubicBezTo>
                    <a:pt x="667" y="223"/>
                    <a:pt x="667" y="223"/>
                    <a:pt x="667" y="223"/>
                  </a:cubicBezTo>
                  <a:lnTo>
                    <a:pt x="589" y="158"/>
                  </a:lnTo>
                  <a:close/>
                  <a:moveTo>
                    <a:pt x="457" y="223"/>
                  </a:moveTo>
                  <a:cubicBezTo>
                    <a:pt x="368" y="149"/>
                    <a:pt x="368" y="149"/>
                    <a:pt x="368" y="149"/>
                  </a:cubicBezTo>
                  <a:cubicBezTo>
                    <a:pt x="439" y="78"/>
                    <a:pt x="439" y="78"/>
                    <a:pt x="439" y="78"/>
                  </a:cubicBezTo>
                  <a:cubicBezTo>
                    <a:pt x="535" y="158"/>
                    <a:pt x="535" y="158"/>
                    <a:pt x="535" y="158"/>
                  </a:cubicBezTo>
                  <a:lnTo>
                    <a:pt x="457" y="223"/>
                  </a:lnTo>
                  <a:close/>
                  <a:moveTo>
                    <a:pt x="649" y="281"/>
                  </a:moveTo>
                  <a:cubicBezTo>
                    <a:pt x="562" y="718"/>
                    <a:pt x="562" y="718"/>
                    <a:pt x="562" y="718"/>
                  </a:cubicBezTo>
                  <a:cubicBezTo>
                    <a:pt x="475" y="281"/>
                    <a:pt x="475" y="281"/>
                    <a:pt x="475" y="281"/>
                  </a:cubicBezTo>
                  <a:lnTo>
                    <a:pt x="649" y="281"/>
                  </a:lnTo>
                  <a:close/>
                  <a:moveTo>
                    <a:pt x="685" y="281"/>
                  </a:moveTo>
                  <a:cubicBezTo>
                    <a:pt x="858" y="281"/>
                    <a:pt x="858" y="281"/>
                    <a:pt x="858" y="281"/>
                  </a:cubicBezTo>
                  <a:cubicBezTo>
                    <a:pt x="599" y="712"/>
                    <a:pt x="599" y="712"/>
                    <a:pt x="599" y="712"/>
                  </a:cubicBezTo>
                  <a:lnTo>
                    <a:pt x="685" y="281"/>
                  </a:lnTo>
                  <a:close/>
                  <a:moveTo>
                    <a:pt x="695" y="246"/>
                  </a:moveTo>
                  <a:cubicBezTo>
                    <a:pt x="781" y="174"/>
                    <a:pt x="781" y="174"/>
                    <a:pt x="781" y="174"/>
                  </a:cubicBezTo>
                  <a:cubicBezTo>
                    <a:pt x="853" y="246"/>
                    <a:pt x="853" y="246"/>
                    <a:pt x="853" y="246"/>
                  </a:cubicBezTo>
                  <a:lnTo>
                    <a:pt x="695" y="246"/>
                  </a:lnTo>
                  <a:close/>
                  <a:moveTo>
                    <a:pt x="727" y="70"/>
                  </a:moveTo>
                  <a:cubicBezTo>
                    <a:pt x="851" y="70"/>
                    <a:pt x="851" y="70"/>
                    <a:pt x="851" y="70"/>
                  </a:cubicBezTo>
                  <a:cubicBezTo>
                    <a:pt x="783" y="126"/>
                    <a:pt x="783" y="126"/>
                    <a:pt x="783" y="126"/>
                  </a:cubicBezTo>
                  <a:lnTo>
                    <a:pt x="727" y="70"/>
                  </a:lnTo>
                  <a:close/>
                  <a:moveTo>
                    <a:pt x="562" y="135"/>
                  </a:moveTo>
                  <a:cubicBezTo>
                    <a:pt x="484" y="70"/>
                    <a:pt x="484" y="70"/>
                    <a:pt x="484" y="70"/>
                  </a:cubicBezTo>
                  <a:cubicBezTo>
                    <a:pt x="640" y="70"/>
                    <a:pt x="640" y="70"/>
                    <a:pt x="640" y="70"/>
                  </a:cubicBezTo>
                  <a:lnTo>
                    <a:pt x="562" y="135"/>
                  </a:lnTo>
                  <a:close/>
                  <a:moveTo>
                    <a:pt x="341" y="126"/>
                  </a:moveTo>
                  <a:cubicBezTo>
                    <a:pt x="273" y="70"/>
                    <a:pt x="273" y="70"/>
                    <a:pt x="273" y="70"/>
                  </a:cubicBezTo>
                  <a:cubicBezTo>
                    <a:pt x="397" y="70"/>
                    <a:pt x="397" y="70"/>
                    <a:pt x="397" y="70"/>
                  </a:cubicBezTo>
                  <a:lnTo>
                    <a:pt x="341" y="126"/>
                  </a:lnTo>
                  <a:close/>
                  <a:moveTo>
                    <a:pt x="343" y="174"/>
                  </a:moveTo>
                  <a:cubicBezTo>
                    <a:pt x="429" y="246"/>
                    <a:pt x="429" y="246"/>
                    <a:pt x="429" y="246"/>
                  </a:cubicBezTo>
                  <a:cubicBezTo>
                    <a:pt x="271" y="246"/>
                    <a:pt x="271" y="246"/>
                    <a:pt x="271" y="246"/>
                  </a:cubicBezTo>
                  <a:lnTo>
                    <a:pt x="343" y="174"/>
                  </a:lnTo>
                  <a:close/>
                  <a:moveTo>
                    <a:pt x="439" y="281"/>
                  </a:moveTo>
                  <a:cubicBezTo>
                    <a:pt x="525" y="712"/>
                    <a:pt x="525" y="712"/>
                    <a:pt x="525" y="712"/>
                  </a:cubicBezTo>
                  <a:cubicBezTo>
                    <a:pt x="266" y="281"/>
                    <a:pt x="266" y="281"/>
                    <a:pt x="266" y="281"/>
                  </a:cubicBezTo>
                  <a:lnTo>
                    <a:pt x="439" y="281"/>
                  </a:lnTo>
                  <a:close/>
                  <a:moveTo>
                    <a:pt x="446" y="649"/>
                  </a:moveTo>
                  <a:cubicBezTo>
                    <a:pt x="101" y="281"/>
                    <a:pt x="101" y="281"/>
                    <a:pt x="101" y="281"/>
                  </a:cubicBezTo>
                  <a:cubicBezTo>
                    <a:pt x="225" y="281"/>
                    <a:pt x="225" y="281"/>
                    <a:pt x="225" y="281"/>
                  </a:cubicBezTo>
                  <a:lnTo>
                    <a:pt x="446" y="649"/>
                  </a:lnTo>
                  <a:close/>
                  <a:moveTo>
                    <a:pt x="899" y="281"/>
                  </a:moveTo>
                  <a:cubicBezTo>
                    <a:pt x="1023" y="281"/>
                    <a:pt x="1023" y="281"/>
                    <a:pt x="1023" y="281"/>
                  </a:cubicBezTo>
                  <a:cubicBezTo>
                    <a:pt x="678" y="649"/>
                    <a:pt x="678" y="649"/>
                    <a:pt x="678" y="649"/>
                  </a:cubicBezTo>
                  <a:lnTo>
                    <a:pt x="899" y="281"/>
                  </a:lnTo>
                  <a:close/>
                  <a:moveTo>
                    <a:pt x="903" y="246"/>
                  </a:moveTo>
                  <a:cubicBezTo>
                    <a:pt x="808" y="151"/>
                    <a:pt x="808" y="151"/>
                    <a:pt x="808" y="151"/>
                  </a:cubicBezTo>
                  <a:cubicBezTo>
                    <a:pt x="889" y="84"/>
                    <a:pt x="889" y="84"/>
                    <a:pt x="889" y="84"/>
                  </a:cubicBezTo>
                  <a:cubicBezTo>
                    <a:pt x="1051" y="246"/>
                    <a:pt x="1051" y="246"/>
                    <a:pt x="1051" y="246"/>
                  </a:cubicBezTo>
                  <a:lnTo>
                    <a:pt x="903" y="246"/>
                  </a:lnTo>
                  <a:close/>
                  <a:moveTo>
                    <a:pt x="235" y="84"/>
                  </a:moveTo>
                  <a:cubicBezTo>
                    <a:pt x="316" y="151"/>
                    <a:pt x="316" y="151"/>
                    <a:pt x="316" y="151"/>
                  </a:cubicBezTo>
                  <a:cubicBezTo>
                    <a:pt x="221" y="246"/>
                    <a:pt x="221" y="246"/>
                    <a:pt x="221" y="246"/>
                  </a:cubicBezTo>
                  <a:cubicBezTo>
                    <a:pt x="70" y="246"/>
                    <a:pt x="70" y="246"/>
                    <a:pt x="70" y="246"/>
                  </a:cubicBezTo>
                  <a:lnTo>
                    <a:pt x="235" y="84"/>
                  </a:lnTo>
                  <a:close/>
                </a:path>
              </a:pathLst>
            </a:custGeom>
            <a:solidFill>
              <a:schemeClr val="bg1"/>
            </a:solidFill>
            <a:ln>
              <a:noFill/>
            </a:ln>
          </p:spPr>
          <p:txBody>
            <a:bodyPr vert="horz" wrap="square" lIns="91422" tIns="45711" rIns="91422" bIns="45711" numCol="1" anchor="t" anchorCtr="0" compatLnSpc="1"/>
            <a:lstStyle/>
            <a:p>
              <a:pPr defTabSz="914400"/>
              <a:endParaRPr lang="id-ID" dirty="0">
                <a:solidFill>
                  <a:srgbClr val="7E7E7E"/>
                </a:solidFill>
                <a:cs typeface="+mn-ea"/>
                <a:sym typeface="+mn-lt"/>
              </a:endParaRPr>
            </a:p>
          </p:txBody>
        </p:sp>
      </p:grpSp>
      <p:sp>
        <p:nvSpPr>
          <p:cNvPr id="61" name="Freeform 26"/>
          <p:cNvSpPr>
            <a:spLocks noEditPoints="1"/>
          </p:cNvSpPr>
          <p:nvPr/>
        </p:nvSpPr>
        <p:spPr bwMode="auto">
          <a:xfrm flipH="1">
            <a:off x="5451769" y="3045091"/>
            <a:ext cx="2893577" cy="3388116"/>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 name="T116" fmla="*/ 2318 h 2362"/>
              <a:gd name="T11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1" h="741">
                <a:moveTo>
                  <a:pt x="565" y="585"/>
                </a:moveTo>
                <a:cubicBezTo>
                  <a:pt x="577" y="562"/>
                  <a:pt x="566" y="543"/>
                  <a:pt x="545" y="531"/>
                </a:cubicBezTo>
                <a:cubicBezTo>
                  <a:pt x="517" y="515"/>
                  <a:pt x="536" y="486"/>
                  <a:pt x="567" y="470"/>
                </a:cubicBezTo>
                <a:cubicBezTo>
                  <a:pt x="597" y="454"/>
                  <a:pt x="607" y="426"/>
                  <a:pt x="568" y="407"/>
                </a:cubicBezTo>
                <a:cubicBezTo>
                  <a:pt x="530" y="387"/>
                  <a:pt x="532" y="381"/>
                  <a:pt x="568" y="345"/>
                </a:cubicBezTo>
                <a:cubicBezTo>
                  <a:pt x="604" y="308"/>
                  <a:pt x="586" y="222"/>
                  <a:pt x="535" y="208"/>
                </a:cubicBezTo>
                <a:cubicBezTo>
                  <a:pt x="484" y="194"/>
                  <a:pt x="497" y="166"/>
                  <a:pt x="476" y="107"/>
                </a:cubicBezTo>
                <a:cubicBezTo>
                  <a:pt x="456" y="51"/>
                  <a:pt x="319" y="0"/>
                  <a:pt x="270" y="60"/>
                </a:cubicBezTo>
                <a:cubicBezTo>
                  <a:pt x="236" y="23"/>
                  <a:pt x="161" y="73"/>
                  <a:pt x="146" y="128"/>
                </a:cubicBezTo>
                <a:cubicBezTo>
                  <a:pt x="131" y="184"/>
                  <a:pt x="142" y="199"/>
                  <a:pt x="102" y="207"/>
                </a:cubicBezTo>
                <a:cubicBezTo>
                  <a:pt x="62" y="215"/>
                  <a:pt x="37" y="273"/>
                  <a:pt x="63" y="310"/>
                </a:cubicBezTo>
                <a:cubicBezTo>
                  <a:pt x="89" y="346"/>
                  <a:pt x="101" y="363"/>
                  <a:pt x="64" y="390"/>
                </a:cubicBezTo>
                <a:cubicBezTo>
                  <a:pt x="27" y="417"/>
                  <a:pt x="34" y="465"/>
                  <a:pt x="69" y="482"/>
                </a:cubicBezTo>
                <a:cubicBezTo>
                  <a:pt x="104" y="498"/>
                  <a:pt x="111" y="523"/>
                  <a:pt x="83" y="539"/>
                </a:cubicBezTo>
                <a:cubicBezTo>
                  <a:pt x="63" y="551"/>
                  <a:pt x="53" y="568"/>
                  <a:pt x="67" y="585"/>
                </a:cubicBezTo>
                <a:cubicBezTo>
                  <a:pt x="29" y="603"/>
                  <a:pt x="0" y="629"/>
                  <a:pt x="2" y="678"/>
                </a:cubicBezTo>
                <a:cubicBezTo>
                  <a:pt x="2" y="699"/>
                  <a:pt x="10" y="720"/>
                  <a:pt x="23" y="741"/>
                </a:cubicBezTo>
                <a:cubicBezTo>
                  <a:pt x="609" y="741"/>
                  <a:pt x="609" y="741"/>
                  <a:pt x="609" y="741"/>
                </a:cubicBezTo>
                <a:cubicBezTo>
                  <a:pt x="621" y="720"/>
                  <a:pt x="629" y="699"/>
                  <a:pt x="630" y="678"/>
                </a:cubicBezTo>
                <a:cubicBezTo>
                  <a:pt x="631" y="629"/>
                  <a:pt x="603" y="603"/>
                  <a:pt x="565" y="585"/>
                </a:cubicBezTo>
                <a:close/>
                <a:moveTo>
                  <a:pt x="454" y="282"/>
                </a:moveTo>
                <a:cubicBezTo>
                  <a:pt x="453" y="281"/>
                  <a:pt x="452" y="281"/>
                  <a:pt x="452" y="281"/>
                </a:cubicBezTo>
                <a:cubicBezTo>
                  <a:pt x="467" y="252"/>
                  <a:pt x="479" y="289"/>
                  <a:pt x="482" y="305"/>
                </a:cubicBezTo>
                <a:cubicBezTo>
                  <a:pt x="486" y="328"/>
                  <a:pt x="481" y="355"/>
                  <a:pt x="470" y="374"/>
                </a:cubicBezTo>
                <a:cubicBezTo>
                  <a:pt x="467" y="373"/>
                  <a:pt x="464" y="373"/>
                  <a:pt x="460" y="373"/>
                </a:cubicBezTo>
                <a:cubicBezTo>
                  <a:pt x="411" y="378"/>
                  <a:pt x="527" y="312"/>
                  <a:pt x="454" y="282"/>
                </a:cubicBezTo>
                <a:close/>
                <a:moveTo>
                  <a:pt x="150" y="302"/>
                </a:moveTo>
                <a:cubicBezTo>
                  <a:pt x="156" y="273"/>
                  <a:pt x="172" y="265"/>
                  <a:pt x="184" y="292"/>
                </a:cubicBezTo>
                <a:cubicBezTo>
                  <a:pt x="194" y="314"/>
                  <a:pt x="196" y="325"/>
                  <a:pt x="194" y="284"/>
                </a:cubicBezTo>
                <a:cubicBezTo>
                  <a:pt x="193" y="256"/>
                  <a:pt x="199" y="226"/>
                  <a:pt x="211" y="198"/>
                </a:cubicBezTo>
                <a:cubicBezTo>
                  <a:pt x="212" y="197"/>
                  <a:pt x="212" y="196"/>
                  <a:pt x="213" y="195"/>
                </a:cubicBezTo>
                <a:cubicBezTo>
                  <a:pt x="232" y="223"/>
                  <a:pt x="270" y="249"/>
                  <a:pt x="316" y="252"/>
                </a:cubicBezTo>
                <a:cubicBezTo>
                  <a:pt x="321" y="252"/>
                  <a:pt x="325" y="253"/>
                  <a:pt x="329" y="253"/>
                </a:cubicBezTo>
                <a:cubicBezTo>
                  <a:pt x="417" y="251"/>
                  <a:pt x="322" y="306"/>
                  <a:pt x="394" y="315"/>
                </a:cubicBezTo>
                <a:cubicBezTo>
                  <a:pt x="446" y="322"/>
                  <a:pt x="436" y="331"/>
                  <a:pt x="410" y="360"/>
                </a:cubicBezTo>
                <a:cubicBezTo>
                  <a:pt x="392" y="380"/>
                  <a:pt x="397" y="406"/>
                  <a:pt x="435" y="412"/>
                </a:cubicBezTo>
                <a:cubicBezTo>
                  <a:pt x="410" y="459"/>
                  <a:pt x="370" y="493"/>
                  <a:pt x="316" y="493"/>
                </a:cubicBezTo>
                <a:cubicBezTo>
                  <a:pt x="316" y="493"/>
                  <a:pt x="316" y="493"/>
                  <a:pt x="316" y="493"/>
                </a:cubicBezTo>
                <a:cubicBezTo>
                  <a:pt x="256" y="493"/>
                  <a:pt x="212" y="451"/>
                  <a:pt x="188" y="394"/>
                </a:cubicBezTo>
                <a:cubicBezTo>
                  <a:pt x="157" y="389"/>
                  <a:pt x="143" y="339"/>
                  <a:pt x="150" y="302"/>
                </a:cubicBezTo>
                <a:close/>
                <a:moveTo>
                  <a:pt x="114" y="589"/>
                </a:moveTo>
                <a:cubicBezTo>
                  <a:pt x="141" y="580"/>
                  <a:pt x="171" y="573"/>
                  <a:pt x="200" y="563"/>
                </a:cubicBezTo>
                <a:cubicBezTo>
                  <a:pt x="234" y="550"/>
                  <a:pt x="241" y="524"/>
                  <a:pt x="240" y="493"/>
                </a:cubicBezTo>
                <a:cubicBezTo>
                  <a:pt x="262" y="507"/>
                  <a:pt x="287" y="515"/>
                  <a:pt x="316" y="515"/>
                </a:cubicBezTo>
                <a:cubicBezTo>
                  <a:pt x="316" y="515"/>
                  <a:pt x="316" y="515"/>
                  <a:pt x="316" y="515"/>
                </a:cubicBezTo>
                <a:cubicBezTo>
                  <a:pt x="344" y="515"/>
                  <a:pt x="369" y="507"/>
                  <a:pt x="391" y="493"/>
                </a:cubicBezTo>
                <a:cubicBezTo>
                  <a:pt x="390" y="524"/>
                  <a:pt x="397" y="550"/>
                  <a:pt x="431" y="563"/>
                </a:cubicBezTo>
                <a:cubicBezTo>
                  <a:pt x="461" y="574"/>
                  <a:pt x="492" y="581"/>
                  <a:pt x="519" y="590"/>
                </a:cubicBezTo>
                <a:cubicBezTo>
                  <a:pt x="501" y="642"/>
                  <a:pt x="408" y="662"/>
                  <a:pt x="316" y="661"/>
                </a:cubicBezTo>
                <a:cubicBezTo>
                  <a:pt x="210" y="660"/>
                  <a:pt x="105" y="630"/>
                  <a:pt x="114" y="589"/>
                </a:cubicBezTo>
                <a:close/>
                <a:moveTo>
                  <a:pt x="318" y="722"/>
                </a:moveTo>
                <a:cubicBezTo>
                  <a:pt x="316" y="722"/>
                  <a:pt x="316" y="722"/>
                  <a:pt x="316" y="722"/>
                </a:cubicBezTo>
                <a:cubicBezTo>
                  <a:pt x="184" y="722"/>
                  <a:pt x="70" y="685"/>
                  <a:pt x="46" y="621"/>
                </a:cubicBezTo>
                <a:cubicBezTo>
                  <a:pt x="52" y="616"/>
                  <a:pt x="59" y="611"/>
                  <a:pt x="67" y="606"/>
                </a:cubicBezTo>
                <a:cubicBezTo>
                  <a:pt x="78" y="664"/>
                  <a:pt x="187" y="697"/>
                  <a:pt x="316" y="697"/>
                </a:cubicBezTo>
                <a:cubicBezTo>
                  <a:pt x="318" y="697"/>
                  <a:pt x="318" y="697"/>
                  <a:pt x="318" y="697"/>
                </a:cubicBezTo>
                <a:cubicBezTo>
                  <a:pt x="448" y="697"/>
                  <a:pt x="551" y="665"/>
                  <a:pt x="564" y="608"/>
                </a:cubicBezTo>
                <a:cubicBezTo>
                  <a:pt x="572" y="613"/>
                  <a:pt x="578" y="618"/>
                  <a:pt x="585" y="624"/>
                </a:cubicBezTo>
                <a:cubicBezTo>
                  <a:pt x="559" y="687"/>
                  <a:pt x="451" y="722"/>
                  <a:pt x="318" y="722"/>
                </a:cubicBezTo>
                <a:close/>
              </a:path>
            </a:pathLst>
          </a:custGeom>
          <a:solidFill>
            <a:schemeClr val="accent6"/>
          </a:solidFill>
          <a:ln>
            <a:noFill/>
          </a:ln>
        </p:spPr>
        <p:txBody>
          <a:bodyPr lIns="162532" tIns="81266" rIns="162532" bIns="81266"/>
          <a:lstStyle/>
          <a:p>
            <a:pPr defTabSz="914400">
              <a:defRPr/>
            </a:pPr>
            <a:endParaRPr lang="id-ID" sz="3200" dirty="0">
              <a:solidFill>
                <a:srgbClr val="7E7E7E"/>
              </a:solidFill>
              <a:cs typeface="+mn-ea"/>
              <a:sym typeface="+mn-lt"/>
            </a:endParaRPr>
          </a:p>
        </p:txBody>
      </p:sp>
      <p:sp>
        <p:nvSpPr>
          <p:cNvPr id="62" name="TextBox 61"/>
          <p:cNvSpPr txBox="1"/>
          <p:nvPr/>
        </p:nvSpPr>
        <p:spPr>
          <a:xfrm>
            <a:off x="823441" y="2722954"/>
            <a:ext cx="2419960" cy="2055114"/>
          </a:xfrm>
          <a:prstGeom prst="rect">
            <a:avLst/>
          </a:prstGeom>
          <a:noFill/>
        </p:spPr>
        <p:txBody>
          <a:bodyPr wrap="square" rtlCol="0">
            <a:spAutoFit/>
          </a:bodyPr>
          <a:lstStyle/>
          <a:p>
            <a:pPr algn="just" defTabSz="914400">
              <a:lnSpc>
                <a:spcPct val="130000"/>
              </a:lnSpc>
            </a:pPr>
            <a:r>
              <a:rPr lang="pt-BR" sz="1100" dirty="0">
                <a:solidFill>
                  <a:srgbClr val="7E7E7E"/>
                </a:solidFill>
                <a:cs typeface="+mn-ea"/>
                <a:sym typeface="+mn-lt"/>
              </a:rPr>
              <a:t>Lorem ipsum dolor sit amet, consectetur adipiscing elit. Aliquam tincidunt ante nec sem congue convallis. Pellentesque vel mauris quis nisl ornare rutrum in id risus. Pellentesque vel mauris quis nisl ornare rutrum in id risus. Proin vehicula ut sem et tempus. Interdum adipiscing ante nec mauris quis.</a:t>
            </a:r>
          </a:p>
        </p:txBody>
      </p:sp>
      <p:sp>
        <p:nvSpPr>
          <p:cNvPr id="63" name="TextBox 62"/>
          <p:cNvSpPr txBox="1"/>
          <p:nvPr/>
        </p:nvSpPr>
        <p:spPr>
          <a:xfrm>
            <a:off x="811898" y="1029031"/>
            <a:ext cx="3790426" cy="369332"/>
          </a:xfrm>
          <a:prstGeom prst="rect">
            <a:avLst/>
          </a:prstGeom>
          <a:noFill/>
        </p:spPr>
        <p:txBody>
          <a:bodyPr wrap="square" rtlCol="0">
            <a:spAutoFit/>
          </a:bodyPr>
          <a:lstStyle/>
          <a:p>
            <a:pPr defTabSz="914400"/>
            <a:r>
              <a:rPr lang="zh-CN" altLang="en-US" b="1" dirty="0">
                <a:solidFill>
                  <a:srgbClr val="DE0016"/>
                </a:solidFill>
                <a:cs typeface="+mn-ea"/>
                <a:sym typeface="+mn-lt"/>
              </a:rPr>
              <a:t> </a:t>
            </a:r>
            <a:endParaRPr lang="id-ID" b="1" dirty="0">
              <a:solidFill>
                <a:srgbClr val="DE0016"/>
              </a:solidFill>
              <a:cs typeface="+mn-ea"/>
              <a:sym typeface="+mn-lt"/>
            </a:endParaRPr>
          </a:p>
        </p:txBody>
      </p:sp>
      <p:sp>
        <p:nvSpPr>
          <p:cNvPr id="81" name="TextBox 80"/>
          <p:cNvSpPr txBox="1"/>
          <p:nvPr/>
        </p:nvSpPr>
        <p:spPr>
          <a:xfrm>
            <a:off x="809180" y="297608"/>
            <a:ext cx="5029898" cy="553998"/>
          </a:xfrm>
          <a:prstGeom prst="rect">
            <a:avLst/>
          </a:prstGeom>
          <a:noFill/>
        </p:spPr>
        <p:txBody>
          <a:bodyPr wrap="square" rtlCol="0">
            <a:spAutoFit/>
          </a:bodyPr>
          <a:lstStyle/>
          <a:p>
            <a:pPr defTabSz="914400"/>
            <a:r>
              <a:rPr lang="zh-CN" altLang="en-US" sz="3000" b="1" dirty="0">
                <a:solidFill>
                  <a:srgbClr val="6B6B6B"/>
                </a:solidFill>
                <a:cs typeface="+mn-ea"/>
                <a:sym typeface="+mn-lt"/>
              </a:rPr>
              <a:t>请输入标题内容</a:t>
            </a:r>
            <a:endParaRPr lang="id-ID" altLang="zh-CN" sz="3000" b="1" dirty="0">
              <a:solidFill>
                <a:srgbClr val="6B6B6B"/>
              </a:solidFill>
              <a:cs typeface="+mn-ea"/>
              <a:sym typeface="+mn-lt"/>
            </a:endParaRPr>
          </a:p>
        </p:txBody>
      </p:sp>
      <p:grpSp>
        <p:nvGrpSpPr>
          <p:cNvPr id="87" name="Group 86"/>
          <p:cNvGrpSpPr/>
          <p:nvPr/>
        </p:nvGrpSpPr>
        <p:grpSpPr>
          <a:xfrm>
            <a:off x="866956" y="891881"/>
            <a:ext cx="1369406" cy="36575"/>
            <a:chOff x="1775295" y="2028842"/>
            <a:chExt cx="3631535" cy="45719"/>
          </a:xfrm>
        </p:grpSpPr>
        <p:sp>
          <p:nvSpPr>
            <p:cNvPr id="99" name="Rectangle 98"/>
            <p:cNvSpPr/>
            <p:nvPr/>
          </p:nvSpPr>
          <p:spPr>
            <a:xfrm flipV="1">
              <a:off x="1775295" y="2028842"/>
              <a:ext cx="540353"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100" name="Rectangle 99"/>
            <p:cNvSpPr/>
            <p:nvPr/>
          </p:nvSpPr>
          <p:spPr>
            <a:xfrm flipV="1">
              <a:off x="2390858" y="2028842"/>
              <a:ext cx="540353"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101" name="Rectangle 100"/>
            <p:cNvSpPr/>
            <p:nvPr/>
          </p:nvSpPr>
          <p:spPr>
            <a:xfrm flipV="1">
              <a:off x="3025596" y="2028842"/>
              <a:ext cx="540353"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102" name="Rectangle 101"/>
            <p:cNvSpPr/>
            <p:nvPr/>
          </p:nvSpPr>
          <p:spPr>
            <a:xfrm flipV="1">
              <a:off x="3641289" y="2028842"/>
              <a:ext cx="540353"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103" name="Rectangle 102"/>
            <p:cNvSpPr/>
            <p:nvPr/>
          </p:nvSpPr>
          <p:spPr>
            <a:xfrm flipV="1">
              <a:off x="4256852" y="2028842"/>
              <a:ext cx="540353"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104" name="Rectangle 103"/>
            <p:cNvSpPr/>
            <p:nvPr/>
          </p:nvSpPr>
          <p:spPr>
            <a:xfrm flipV="1">
              <a:off x="4866477" y="2028842"/>
              <a:ext cx="540353"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grpSp>
      <p:sp>
        <p:nvSpPr>
          <p:cNvPr id="50" name="TextBox 34"/>
          <p:cNvSpPr txBox="1"/>
          <p:nvPr/>
        </p:nvSpPr>
        <p:spPr>
          <a:xfrm>
            <a:off x="823440" y="903312"/>
            <a:ext cx="5406801" cy="307777"/>
          </a:xfrm>
          <a:prstGeom prst="rect">
            <a:avLst/>
          </a:prstGeom>
          <a:noFill/>
        </p:spPr>
        <p:txBody>
          <a:bodyPr wrap="square" rtlCol="0">
            <a:spAutoFit/>
          </a:bodyPr>
          <a:lstStyle/>
          <a:p>
            <a:pPr defTabSz="914400"/>
            <a:r>
              <a:rPr lang="en-US" sz="1400" dirty="0">
                <a:cs typeface="+mn-ea"/>
                <a:sym typeface="+mn-lt"/>
              </a:rPr>
              <a:t>Success Always Belongs To Those Prepared.</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6"/>
          <p:cNvSpPr/>
          <p:nvPr/>
        </p:nvSpPr>
        <p:spPr bwMode="auto">
          <a:xfrm>
            <a:off x="1076309" y="2312090"/>
            <a:ext cx="2021919" cy="2011459"/>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44" h="1238">
                <a:moveTo>
                  <a:pt x="1120" y="304"/>
                </a:moveTo>
                <a:cubicBezTo>
                  <a:pt x="1175" y="249"/>
                  <a:pt x="1175" y="249"/>
                  <a:pt x="1175" y="249"/>
                </a:cubicBezTo>
                <a:cubicBezTo>
                  <a:pt x="1080" y="154"/>
                  <a:pt x="1080" y="154"/>
                  <a:pt x="1080" y="154"/>
                </a:cubicBezTo>
                <a:cubicBezTo>
                  <a:pt x="1025" y="209"/>
                  <a:pt x="1025" y="209"/>
                  <a:pt x="1025" y="209"/>
                </a:cubicBezTo>
                <a:cubicBezTo>
                  <a:pt x="947" y="147"/>
                  <a:pt x="854" y="106"/>
                  <a:pt x="752" y="91"/>
                </a:cubicBezTo>
                <a:cubicBezTo>
                  <a:pt x="752" y="0"/>
                  <a:pt x="752" y="0"/>
                  <a:pt x="752" y="0"/>
                </a:cubicBezTo>
                <a:cubicBezTo>
                  <a:pt x="583" y="0"/>
                  <a:pt x="583" y="0"/>
                  <a:pt x="583" y="0"/>
                </a:cubicBezTo>
                <a:cubicBezTo>
                  <a:pt x="583" y="91"/>
                  <a:pt x="583" y="91"/>
                  <a:pt x="583" y="91"/>
                </a:cubicBezTo>
                <a:cubicBezTo>
                  <a:pt x="411" y="116"/>
                  <a:pt x="263" y="218"/>
                  <a:pt x="176" y="360"/>
                </a:cubicBezTo>
                <a:cubicBezTo>
                  <a:pt x="257" y="476"/>
                  <a:pt x="257" y="476"/>
                  <a:pt x="257" y="476"/>
                </a:cubicBezTo>
                <a:cubicBezTo>
                  <a:pt x="327" y="319"/>
                  <a:pt x="485" y="211"/>
                  <a:pt x="667" y="211"/>
                </a:cubicBezTo>
                <a:cubicBezTo>
                  <a:pt x="916" y="211"/>
                  <a:pt x="1118" y="412"/>
                  <a:pt x="1118" y="661"/>
                </a:cubicBezTo>
                <a:cubicBezTo>
                  <a:pt x="1118" y="910"/>
                  <a:pt x="916" y="1112"/>
                  <a:pt x="667" y="1112"/>
                </a:cubicBezTo>
                <a:cubicBezTo>
                  <a:pt x="419" y="1112"/>
                  <a:pt x="217" y="910"/>
                  <a:pt x="217" y="661"/>
                </a:cubicBezTo>
                <a:cubicBezTo>
                  <a:pt x="217" y="645"/>
                  <a:pt x="218" y="630"/>
                  <a:pt x="219" y="614"/>
                </a:cubicBezTo>
                <a:cubicBezTo>
                  <a:pt x="314" y="614"/>
                  <a:pt x="314" y="614"/>
                  <a:pt x="314" y="614"/>
                </a:cubicBezTo>
                <a:cubicBezTo>
                  <a:pt x="242" y="512"/>
                  <a:pt x="242" y="512"/>
                  <a:pt x="242" y="512"/>
                </a:cubicBezTo>
                <a:cubicBezTo>
                  <a:pt x="243" y="511"/>
                  <a:pt x="243" y="511"/>
                  <a:pt x="243" y="510"/>
                </a:cubicBezTo>
                <a:cubicBezTo>
                  <a:pt x="159" y="390"/>
                  <a:pt x="159" y="390"/>
                  <a:pt x="159" y="390"/>
                </a:cubicBezTo>
                <a:cubicBezTo>
                  <a:pt x="158" y="390"/>
                  <a:pt x="158" y="391"/>
                  <a:pt x="158" y="391"/>
                </a:cubicBezTo>
                <a:cubicBezTo>
                  <a:pt x="157" y="390"/>
                  <a:pt x="157" y="390"/>
                  <a:pt x="157" y="390"/>
                </a:cubicBezTo>
                <a:cubicBezTo>
                  <a:pt x="0" y="614"/>
                  <a:pt x="0" y="614"/>
                  <a:pt x="0" y="614"/>
                </a:cubicBezTo>
                <a:cubicBezTo>
                  <a:pt x="93" y="614"/>
                  <a:pt x="93" y="614"/>
                  <a:pt x="93" y="614"/>
                </a:cubicBezTo>
                <a:cubicBezTo>
                  <a:pt x="91" y="630"/>
                  <a:pt x="91" y="645"/>
                  <a:pt x="91" y="661"/>
                </a:cubicBezTo>
                <a:cubicBezTo>
                  <a:pt x="91" y="980"/>
                  <a:pt x="349" y="1238"/>
                  <a:pt x="667" y="1238"/>
                </a:cubicBezTo>
                <a:cubicBezTo>
                  <a:pt x="986" y="1238"/>
                  <a:pt x="1244" y="980"/>
                  <a:pt x="1244" y="661"/>
                </a:cubicBezTo>
                <a:cubicBezTo>
                  <a:pt x="1244" y="526"/>
                  <a:pt x="1198" y="402"/>
                  <a:pt x="1120" y="304"/>
                </a:cubicBezTo>
                <a:close/>
              </a:path>
            </a:pathLst>
          </a:custGeom>
          <a:solidFill>
            <a:schemeClr val="accent1"/>
          </a:solidFill>
          <a:ln>
            <a:noFill/>
          </a:ln>
        </p:spPr>
        <p:txBody>
          <a:bodyPr vert="horz" wrap="square" lIns="45720" tIns="22860" rIns="45720" bIns="22860" numCol="1" anchor="t" anchorCtr="0" compatLnSpc="1"/>
          <a:lstStyle/>
          <a:p>
            <a:pPr defTabSz="914400"/>
            <a:endParaRPr lang="ko-KR" altLang="en-US" dirty="0">
              <a:solidFill>
                <a:srgbClr val="7E7E7E"/>
              </a:solidFill>
              <a:cs typeface="+mn-ea"/>
              <a:sym typeface="+mn-lt"/>
            </a:endParaRPr>
          </a:p>
        </p:txBody>
      </p:sp>
      <p:grpSp>
        <p:nvGrpSpPr>
          <p:cNvPr id="2" name="Group 1"/>
          <p:cNvGrpSpPr/>
          <p:nvPr/>
        </p:nvGrpSpPr>
        <p:grpSpPr>
          <a:xfrm>
            <a:off x="1543987" y="2768276"/>
            <a:ext cx="1317563" cy="1274840"/>
            <a:chOff x="3084798" y="4756752"/>
            <a:chExt cx="2635125" cy="2549680"/>
          </a:xfrm>
        </p:grpSpPr>
        <p:sp>
          <p:nvSpPr>
            <p:cNvPr id="3" name="원형 4"/>
            <p:cNvSpPr/>
            <p:nvPr/>
          </p:nvSpPr>
          <p:spPr>
            <a:xfrm>
              <a:off x="3084798" y="4756752"/>
              <a:ext cx="2549021" cy="2549680"/>
            </a:xfrm>
            <a:prstGeom prst="pi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ko-KR" altLang="en-US" dirty="0">
                <a:solidFill>
                  <a:srgbClr val="7E7E7E"/>
                </a:solidFill>
                <a:cs typeface="+mn-ea"/>
                <a:sym typeface="+mn-lt"/>
              </a:endParaRPr>
            </a:p>
          </p:txBody>
        </p:sp>
        <p:sp>
          <p:nvSpPr>
            <p:cNvPr id="5" name="TextBox 4"/>
            <p:cNvSpPr txBox="1"/>
            <p:nvPr/>
          </p:nvSpPr>
          <p:spPr>
            <a:xfrm>
              <a:off x="3552669" y="4821314"/>
              <a:ext cx="2167254" cy="1303703"/>
            </a:xfrm>
            <a:prstGeom prst="rect">
              <a:avLst/>
            </a:prstGeom>
            <a:noFill/>
          </p:spPr>
          <p:txBody>
            <a:bodyPr wrap="square" lIns="0" tIns="0" rIns="0" bIns="0" rtlCol="0" anchor="ctr">
              <a:noAutofit/>
            </a:bodyPr>
            <a:lstStyle/>
            <a:p>
              <a:pPr algn="ctr" defTabSz="914400">
                <a:spcAft>
                  <a:spcPts val="400"/>
                </a:spcAft>
              </a:pPr>
              <a:r>
                <a:rPr lang="nb-NO" sz="4000" b="1" dirty="0">
                  <a:solidFill>
                    <a:prstClr val="white"/>
                  </a:solidFill>
                  <a:cs typeface="+mn-ea"/>
                  <a:sym typeface="+mn-lt"/>
                </a:rPr>
                <a:t>85</a:t>
              </a:r>
              <a:r>
                <a:rPr lang="nb-NO" sz="2650" b="1" dirty="0">
                  <a:solidFill>
                    <a:prstClr val="white"/>
                  </a:solidFill>
                  <a:cs typeface="+mn-ea"/>
                  <a:sym typeface="+mn-lt"/>
                </a:rPr>
                <a:t>%</a:t>
              </a:r>
              <a:endParaRPr lang="en-US" sz="2650" b="1" dirty="0">
                <a:solidFill>
                  <a:prstClr val="white"/>
                </a:solidFill>
                <a:cs typeface="+mn-ea"/>
                <a:sym typeface="+mn-lt"/>
              </a:endParaRPr>
            </a:p>
          </p:txBody>
        </p:sp>
      </p:grpSp>
      <p:sp>
        <p:nvSpPr>
          <p:cNvPr id="11" name="Freeform 16"/>
          <p:cNvSpPr/>
          <p:nvPr/>
        </p:nvSpPr>
        <p:spPr bwMode="auto">
          <a:xfrm>
            <a:off x="3709250" y="2312090"/>
            <a:ext cx="2021919" cy="2011459"/>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44" h="1238">
                <a:moveTo>
                  <a:pt x="1120" y="304"/>
                </a:moveTo>
                <a:cubicBezTo>
                  <a:pt x="1175" y="249"/>
                  <a:pt x="1175" y="249"/>
                  <a:pt x="1175" y="249"/>
                </a:cubicBezTo>
                <a:cubicBezTo>
                  <a:pt x="1080" y="154"/>
                  <a:pt x="1080" y="154"/>
                  <a:pt x="1080" y="154"/>
                </a:cubicBezTo>
                <a:cubicBezTo>
                  <a:pt x="1025" y="209"/>
                  <a:pt x="1025" y="209"/>
                  <a:pt x="1025" y="209"/>
                </a:cubicBezTo>
                <a:cubicBezTo>
                  <a:pt x="947" y="147"/>
                  <a:pt x="854" y="106"/>
                  <a:pt x="752" y="91"/>
                </a:cubicBezTo>
                <a:cubicBezTo>
                  <a:pt x="752" y="0"/>
                  <a:pt x="752" y="0"/>
                  <a:pt x="752" y="0"/>
                </a:cubicBezTo>
                <a:cubicBezTo>
                  <a:pt x="583" y="0"/>
                  <a:pt x="583" y="0"/>
                  <a:pt x="583" y="0"/>
                </a:cubicBezTo>
                <a:cubicBezTo>
                  <a:pt x="583" y="91"/>
                  <a:pt x="583" y="91"/>
                  <a:pt x="583" y="91"/>
                </a:cubicBezTo>
                <a:cubicBezTo>
                  <a:pt x="411" y="116"/>
                  <a:pt x="263" y="218"/>
                  <a:pt x="176" y="360"/>
                </a:cubicBezTo>
                <a:cubicBezTo>
                  <a:pt x="257" y="476"/>
                  <a:pt x="257" y="476"/>
                  <a:pt x="257" y="476"/>
                </a:cubicBezTo>
                <a:cubicBezTo>
                  <a:pt x="327" y="319"/>
                  <a:pt x="485" y="211"/>
                  <a:pt x="667" y="211"/>
                </a:cubicBezTo>
                <a:cubicBezTo>
                  <a:pt x="916" y="211"/>
                  <a:pt x="1118" y="412"/>
                  <a:pt x="1118" y="661"/>
                </a:cubicBezTo>
                <a:cubicBezTo>
                  <a:pt x="1118" y="910"/>
                  <a:pt x="916" y="1112"/>
                  <a:pt x="667" y="1112"/>
                </a:cubicBezTo>
                <a:cubicBezTo>
                  <a:pt x="419" y="1112"/>
                  <a:pt x="217" y="910"/>
                  <a:pt x="217" y="661"/>
                </a:cubicBezTo>
                <a:cubicBezTo>
                  <a:pt x="217" y="645"/>
                  <a:pt x="218" y="630"/>
                  <a:pt x="219" y="614"/>
                </a:cubicBezTo>
                <a:cubicBezTo>
                  <a:pt x="314" y="614"/>
                  <a:pt x="314" y="614"/>
                  <a:pt x="314" y="614"/>
                </a:cubicBezTo>
                <a:cubicBezTo>
                  <a:pt x="242" y="512"/>
                  <a:pt x="242" y="512"/>
                  <a:pt x="242" y="512"/>
                </a:cubicBezTo>
                <a:cubicBezTo>
                  <a:pt x="243" y="511"/>
                  <a:pt x="243" y="511"/>
                  <a:pt x="243" y="510"/>
                </a:cubicBezTo>
                <a:cubicBezTo>
                  <a:pt x="159" y="390"/>
                  <a:pt x="159" y="390"/>
                  <a:pt x="159" y="390"/>
                </a:cubicBezTo>
                <a:cubicBezTo>
                  <a:pt x="158" y="390"/>
                  <a:pt x="158" y="391"/>
                  <a:pt x="158" y="391"/>
                </a:cubicBezTo>
                <a:cubicBezTo>
                  <a:pt x="157" y="390"/>
                  <a:pt x="157" y="390"/>
                  <a:pt x="157" y="390"/>
                </a:cubicBezTo>
                <a:cubicBezTo>
                  <a:pt x="0" y="614"/>
                  <a:pt x="0" y="614"/>
                  <a:pt x="0" y="614"/>
                </a:cubicBezTo>
                <a:cubicBezTo>
                  <a:pt x="93" y="614"/>
                  <a:pt x="93" y="614"/>
                  <a:pt x="93" y="614"/>
                </a:cubicBezTo>
                <a:cubicBezTo>
                  <a:pt x="91" y="630"/>
                  <a:pt x="91" y="645"/>
                  <a:pt x="91" y="661"/>
                </a:cubicBezTo>
                <a:cubicBezTo>
                  <a:pt x="91" y="980"/>
                  <a:pt x="349" y="1238"/>
                  <a:pt x="667" y="1238"/>
                </a:cubicBezTo>
                <a:cubicBezTo>
                  <a:pt x="986" y="1238"/>
                  <a:pt x="1244" y="980"/>
                  <a:pt x="1244" y="661"/>
                </a:cubicBezTo>
                <a:cubicBezTo>
                  <a:pt x="1244" y="526"/>
                  <a:pt x="1198" y="402"/>
                  <a:pt x="1120" y="304"/>
                </a:cubicBezTo>
                <a:close/>
              </a:path>
            </a:pathLst>
          </a:custGeom>
          <a:solidFill>
            <a:schemeClr val="accent2"/>
          </a:solidFill>
          <a:ln>
            <a:noFill/>
          </a:ln>
        </p:spPr>
        <p:txBody>
          <a:bodyPr vert="horz" wrap="square" lIns="45720" tIns="22860" rIns="45720" bIns="22860" numCol="1" anchor="t" anchorCtr="0" compatLnSpc="1"/>
          <a:lstStyle/>
          <a:p>
            <a:pPr defTabSz="914400"/>
            <a:endParaRPr lang="ko-KR" altLang="en-US" dirty="0">
              <a:solidFill>
                <a:srgbClr val="7E7E7E"/>
              </a:solidFill>
              <a:cs typeface="+mn-ea"/>
              <a:sym typeface="+mn-lt"/>
            </a:endParaRPr>
          </a:p>
        </p:txBody>
      </p:sp>
      <p:grpSp>
        <p:nvGrpSpPr>
          <p:cNvPr id="7" name="Group 6"/>
          <p:cNvGrpSpPr/>
          <p:nvPr/>
        </p:nvGrpSpPr>
        <p:grpSpPr>
          <a:xfrm>
            <a:off x="4176928" y="2768276"/>
            <a:ext cx="1274511" cy="1274840"/>
            <a:chOff x="8350680" y="4756752"/>
            <a:chExt cx="2549021" cy="2549680"/>
          </a:xfrm>
        </p:grpSpPr>
        <p:sp>
          <p:nvSpPr>
            <p:cNvPr id="10" name="원형 4"/>
            <p:cNvSpPr/>
            <p:nvPr/>
          </p:nvSpPr>
          <p:spPr>
            <a:xfrm>
              <a:off x="8350680" y="4756752"/>
              <a:ext cx="2549021" cy="2549680"/>
            </a:xfrm>
            <a:prstGeom prst="pie">
              <a:avLst/>
            </a:prstGeom>
            <a:solidFill>
              <a:schemeClr val="accent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ko-KR" altLang="en-US" dirty="0">
                <a:solidFill>
                  <a:srgbClr val="7E7E7E"/>
                </a:solidFill>
                <a:cs typeface="+mn-ea"/>
                <a:sym typeface="+mn-lt"/>
              </a:endParaRPr>
            </a:p>
          </p:txBody>
        </p:sp>
        <p:sp>
          <p:nvSpPr>
            <p:cNvPr id="12" name="TextBox 11"/>
            <p:cNvSpPr txBox="1"/>
            <p:nvPr/>
          </p:nvSpPr>
          <p:spPr>
            <a:xfrm>
              <a:off x="8679331" y="5067598"/>
              <a:ext cx="2005109" cy="799131"/>
            </a:xfrm>
            <a:prstGeom prst="rect">
              <a:avLst/>
            </a:prstGeom>
            <a:noFill/>
          </p:spPr>
          <p:txBody>
            <a:bodyPr wrap="square" lIns="0" tIns="0" rIns="0" bIns="0" rtlCol="0" anchor="ctr">
              <a:noAutofit/>
            </a:bodyPr>
            <a:lstStyle/>
            <a:p>
              <a:pPr algn="ctr" defTabSz="914400">
                <a:spcAft>
                  <a:spcPts val="400"/>
                </a:spcAft>
              </a:pPr>
              <a:r>
                <a:rPr lang="nb-NO" sz="4000" b="1" dirty="0">
                  <a:solidFill>
                    <a:prstClr val="white"/>
                  </a:solidFill>
                  <a:cs typeface="+mn-ea"/>
                  <a:sym typeface="+mn-lt"/>
                </a:rPr>
                <a:t>50</a:t>
              </a:r>
              <a:r>
                <a:rPr lang="nb-NO" sz="2650" dirty="0">
                  <a:solidFill>
                    <a:prstClr val="white"/>
                  </a:solidFill>
                  <a:cs typeface="+mn-ea"/>
                  <a:sym typeface="+mn-lt"/>
                </a:rPr>
                <a:t>%</a:t>
              </a:r>
              <a:endParaRPr lang="en-US" sz="2650" dirty="0">
                <a:solidFill>
                  <a:prstClr val="white"/>
                </a:solidFill>
                <a:cs typeface="+mn-ea"/>
                <a:sym typeface="+mn-lt"/>
              </a:endParaRPr>
            </a:p>
          </p:txBody>
        </p:sp>
      </p:grpSp>
      <p:sp>
        <p:nvSpPr>
          <p:cNvPr id="18" name="Freeform 16"/>
          <p:cNvSpPr/>
          <p:nvPr/>
        </p:nvSpPr>
        <p:spPr bwMode="auto">
          <a:xfrm>
            <a:off x="6342191" y="2312090"/>
            <a:ext cx="2021919" cy="2011459"/>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44" h="1238">
                <a:moveTo>
                  <a:pt x="1120" y="304"/>
                </a:moveTo>
                <a:cubicBezTo>
                  <a:pt x="1175" y="249"/>
                  <a:pt x="1175" y="249"/>
                  <a:pt x="1175" y="249"/>
                </a:cubicBezTo>
                <a:cubicBezTo>
                  <a:pt x="1080" y="154"/>
                  <a:pt x="1080" y="154"/>
                  <a:pt x="1080" y="154"/>
                </a:cubicBezTo>
                <a:cubicBezTo>
                  <a:pt x="1025" y="209"/>
                  <a:pt x="1025" y="209"/>
                  <a:pt x="1025" y="209"/>
                </a:cubicBezTo>
                <a:cubicBezTo>
                  <a:pt x="947" y="147"/>
                  <a:pt x="854" y="106"/>
                  <a:pt x="752" y="91"/>
                </a:cubicBezTo>
                <a:cubicBezTo>
                  <a:pt x="752" y="0"/>
                  <a:pt x="752" y="0"/>
                  <a:pt x="752" y="0"/>
                </a:cubicBezTo>
                <a:cubicBezTo>
                  <a:pt x="583" y="0"/>
                  <a:pt x="583" y="0"/>
                  <a:pt x="583" y="0"/>
                </a:cubicBezTo>
                <a:cubicBezTo>
                  <a:pt x="583" y="91"/>
                  <a:pt x="583" y="91"/>
                  <a:pt x="583" y="91"/>
                </a:cubicBezTo>
                <a:cubicBezTo>
                  <a:pt x="411" y="116"/>
                  <a:pt x="263" y="218"/>
                  <a:pt x="176" y="360"/>
                </a:cubicBezTo>
                <a:cubicBezTo>
                  <a:pt x="257" y="476"/>
                  <a:pt x="257" y="476"/>
                  <a:pt x="257" y="476"/>
                </a:cubicBezTo>
                <a:cubicBezTo>
                  <a:pt x="327" y="319"/>
                  <a:pt x="485" y="211"/>
                  <a:pt x="667" y="211"/>
                </a:cubicBezTo>
                <a:cubicBezTo>
                  <a:pt x="916" y="211"/>
                  <a:pt x="1118" y="412"/>
                  <a:pt x="1118" y="661"/>
                </a:cubicBezTo>
                <a:cubicBezTo>
                  <a:pt x="1118" y="910"/>
                  <a:pt x="916" y="1112"/>
                  <a:pt x="667" y="1112"/>
                </a:cubicBezTo>
                <a:cubicBezTo>
                  <a:pt x="419" y="1112"/>
                  <a:pt x="217" y="910"/>
                  <a:pt x="217" y="661"/>
                </a:cubicBezTo>
                <a:cubicBezTo>
                  <a:pt x="217" y="645"/>
                  <a:pt x="218" y="630"/>
                  <a:pt x="219" y="614"/>
                </a:cubicBezTo>
                <a:cubicBezTo>
                  <a:pt x="314" y="614"/>
                  <a:pt x="314" y="614"/>
                  <a:pt x="314" y="614"/>
                </a:cubicBezTo>
                <a:cubicBezTo>
                  <a:pt x="242" y="512"/>
                  <a:pt x="242" y="512"/>
                  <a:pt x="242" y="512"/>
                </a:cubicBezTo>
                <a:cubicBezTo>
                  <a:pt x="243" y="511"/>
                  <a:pt x="243" y="511"/>
                  <a:pt x="243" y="510"/>
                </a:cubicBezTo>
                <a:cubicBezTo>
                  <a:pt x="159" y="390"/>
                  <a:pt x="159" y="390"/>
                  <a:pt x="159" y="390"/>
                </a:cubicBezTo>
                <a:cubicBezTo>
                  <a:pt x="158" y="390"/>
                  <a:pt x="158" y="391"/>
                  <a:pt x="158" y="391"/>
                </a:cubicBezTo>
                <a:cubicBezTo>
                  <a:pt x="157" y="390"/>
                  <a:pt x="157" y="390"/>
                  <a:pt x="157" y="390"/>
                </a:cubicBezTo>
                <a:cubicBezTo>
                  <a:pt x="0" y="614"/>
                  <a:pt x="0" y="614"/>
                  <a:pt x="0" y="614"/>
                </a:cubicBezTo>
                <a:cubicBezTo>
                  <a:pt x="93" y="614"/>
                  <a:pt x="93" y="614"/>
                  <a:pt x="93" y="614"/>
                </a:cubicBezTo>
                <a:cubicBezTo>
                  <a:pt x="91" y="630"/>
                  <a:pt x="91" y="645"/>
                  <a:pt x="91" y="661"/>
                </a:cubicBezTo>
                <a:cubicBezTo>
                  <a:pt x="91" y="980"/>
                  <a:pt x="349" y="1238"/>
                  <a:pt x="667" y="1238"/>
                </a:cubicBezTo>
                <a:cubicBezTo>
                  <a:pt x="986" y="1238"/>
                  <a:pt x="1244" y="980"/>
                  <a:pt x="1244" y="661"/>
                </a:cubicBezTo>
                <a:cubicBezTo>
                  <a:pt x="1244" y="526"/>
                  <a:pt x="1198" y="402"/>
                  <a:pt x="1120" y="304"/>
                </a:cubicBezTo>
                <a:close/>
              </a:path>
            </a:pathLst>
          </a:custGeom>
          <a:solidFill>
            <a:schemeClr val="accent3"/>
          </a:solidFill>
          <a:ln>
            <a:noFill/>
          </a:ln>
        </p:spPr>
        <p:txBody>
          <a:bodyPr vert="horz" wrap="square" lIns="45720" tIns="22860" rIns="45720" bIns="22860" numCol="1" anchor="t" anchorCtr="0" compatLnSpc="1"/>
          <a:lstStyle/>
          <a:p>
            <a:pPr defTabSz="914400"/>
            <a:endParaRPr lang="ko-KR" altLang="en-US" dirty="0">
              <a:solidFill>
                <a:srgbClr val="7E7E7E"/>
              </a:solidFill>
              <a:cs typeface="+mn-ea"/>
              <a:sym typeface="+mn-lt"/>
            </a:endParaRPr>
          </a:p>
        </p:txBody>
      </p:sp>
      <p:sp>
        <p:nvSpPr>
          <p:cNvPr id="25" name="Freeform 16"/>
          <p:cNvSpPr/>
          <p:nvPr/>
        </p:nvSpPr>
        <p:spPr bwMode="auto">
          <a:xfrm>
            <a:off x="8975130" y="2312090"/>
            <a:ext cx="2021919" cy="2011459"/>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44" h="1238">
                <a:moveTo>
                  <a:pt x="1120" y="304"/>
                </a:moveTo>
                <a:cubicBezTo>
                  <a:pt x="1175" y="249"/>
                  <a:pt x="1175" y="249"/>
                  <a:pt x="1175" y="249"/>
                </a:cubicBezTo>
                <a:cubicBezTo>
                  <a:pt x="1080" y="154"/>
                  <a:pt x="1080" y="154"/>
                  <a:pt x="1080" y="154"/>
                </a:cubicBezTo>
                <a:cubicBezTo>
                  <a:pt x="1025" y="209"/>
                  <a:pt x="1025" y="209"/>
                  <a:pt x="1025" y="209"/>
                </a:cubicBezTo>
                <a:cubicBezTo>
                  <a:pt x="947" y="147"/>
                  <a:pt x="854" y="106"/>
                  <a:pt x="752" y="91"/>
                </a:cubicBezTo>
                <a:cubicBezTo>
                  <a:pt x="752" y="0"/>
                  <a:pt x="752" y="0"/>
                  <a:pt x="752" y="0"/>
                </a:cubicBezTo>
                <a:cubicBezTo>
                  <a:pt x="583" y="0"/>
                  <a:pt x="583" y="0"/>
                  <a:pt x="583" y="0"/>
                </a:cubicBezTo>
                <a:cubicBezTo>
                  <a:pt x="583" y="91"/>
                  <a:pt x="583" y="91"/>
                  <a:pt x="583" y="91"/>
                </a:cubicBezTo>
                <a:cubicBezTo>
                  <a:pt x="411" y="116"/>
                  <a:pt x="263" y="218"/>
                  <a:pt x="176" y="360"/>
                </a:cubicBezTo>
                <a:cubicBezTo>
                  <a:pt x="257" y="476"/>
                  <a:pt x="257" y="476"/>
                  <a:pt x="257" y="476"/>
                </a:cubicBezTo>
                <a:cubicBezTo>
                  <a:pt x="327" y="319"/>
                  <a:pt x="485" y="211"/>
                  <a:pt x="667" y="211"/>
                </a:cubicBezTo>
                <a:cubicBezTo>
                  <a:pt x="916" y="211"/>
                  <a:pt x="1118" y="412"/>
                  <a:pt x="1118" y="661"/>
                </a:cubicBezTo>
                <a:cubicBezTo>
                  <a:pt x="1118" y="910"/>
                  <a:pt x="916" y="1112"/>
                  <a:pt x="667" y="1112"/>
                </a:cubicBezTo>
                <a:cubicBezTo>
                  <a:pt x="419" y="1112"/>
                  <a:pt x="217" y="910"/>
                  <a:pt x="217" y="661"/>
                </a:cubicBezTo>
                <a:cubicBezTo>
                  <a:pt x="217" y="645"/>
                  <a:pt x="218" y="630"/>
                  <a:pt x="219" y="614"/>
                </a:cubicBezTo>
                <a:cubicBezTo>
                  <a:pt x="314" y="614"/>
                  <a:pt x="314" y="614"/>
                  <a:pt x="314" y="614"/>
                </a:cubicBezTo>
                <a:cubicBezTo>
                  <a:pt x="242" y="512"/>
                  <a:pt x="242" y="512"/>
                  <a:pt x="242" y="512"/>
                </a:cubicBezTo>
                <a:cubicBezTo>
                  <a:pt x="243" y="511"/>
                  <a:pt x="243" y="511"/>
                  <a:pt x="243" y="510"/>
                </a:cubicBezTo>
                <a:cubicBezTo>
                  <a:pt x="159" y="390"/>
                  <a:pt x="159" y="390"/>
                  <a:pt x="159" y="390"/>
                </a:cubicBezTo>
                <a:cubicBezTo>
                  <a:pt x="158" y="390"/>
                  <a:pt x="158" y="391"/>
                  <a:pt x="158" y="391"/>
                </a:cubicBezTo>
                <a:cubicBezTo>
                  <a:pt x="157" y="390"/>
                  <a:pt x="157" y="390"/>
                  <a:pt x="157" y="390"/>
                </a:cubicBezTo>
                <a:cubicBezTo>
                  <a:pt x="0" y="614"/>
                  <a:pt x="0" y="614"/>
                  <a:pt x="0" y="614"/>
                </a:cubicBezTo>
                <a:cubicBezTo>
                  <a:pt x="93" y="614"/>
                  <a:pt x="93" y="614"/>
                  <a:pt x="93" y="614"/>
                </a:cubicBezTo>
                <a:cubicBezTo>
                  <a:pt x="91" y="630"/>
                  <a:pt x="91" y="645"/>
                  <a:pt x="91" y="661"/>
                </a:cubicBezTo>
                <a:cubicBezTo>
                  <a:pt x="91" y="980"/>
                  <a:pt x="349" y="1238"/>
                  <a:pt x="667" y="1238"/>
                </a:cubicBezTo>
                <a:cubicBezTo>
                  <a:pt x="986" y="1238"/>
                  <a:pt x="1244" y="980"/>
                  <a:pt x="1244" y="661"/>
                </a:cubicBezTo>
                <a:cubicBezTo>
                  <a:pt x="1244" y="526"/>
                  <a:pt x="1198" y="402"/>
                  <a:pt x="1120" y="304"/>
                </a:cubicBezTo>
                <a:close/>
              </a:path>
            </a:pathLst>
          </a:custGeom>
          <a:solidFill>
            <a:schemeClr val="accent5"/>
          </a:solidFill>
          <a:ln>
            <a:noFill/>
          </a:ln>
        </p:spPr>
        <p:txBody>
          <a:bodyPr vert="horz" wrap="square" lIns="45720" tIns="22860" rIns="45720" bIns="22860" numCol="1" anchor="t" anchorCtr="0" compatLnSpc="1"/>
          <a:lstStyle/>
          <a:p>
            <a:pPr defTabSz="914400"/>
            <a:endParaRPr lang="ko-KR" altLang="en-US" dirty="0">
              <a:solidFill>
                <a:srgbClr val="7E7E7E"/>
              </a:solidFill>
              <a:cs typeface="+mn-ea"/>
              <a:sym typeface="+mn-lt"/>
            </a:endParaRPr>
          </a:p>
        </p:txBody>
      </p:sp>
      <p:grpSp>
        <p:nvGrpSpPr>
          <p:cNvPr id="9" name="Group 8"/>
          <p:cNvGrpSpPr/>
          <p:nvPr/>
        </p:nvGrpSpPr>
        <p:grpSpPr>
          <a:xfrm>
            <a:off x="6809869" y="2768276"/>
            <a:ext cx="1274511" cy="1274840"/>
            <a:chOff x="13616562" y="4756752"/>
            <a:chExt cx="2549021" cy="2549680"/>
          </a:xfrm>
        </p:grpSpPr>
        <p:sp>
          <p:nvSpPr>
            <p:cNvPr id="17" name="원형 4"/>
            <p:cNvSpPr/>
            <p:nvPr/>
          </p:nvSpPr>
          <p:spPr>
            <a:xfrm>
              <a:off x="13616562" y="4756752"/>
              <a:ext cx="2549021" cy="2549680"/>
            </a:xfrm>
            <a:prstGeom prst="pie">
              <a:avLst/>
            </a:prstGeom>
            <a:solidFill>
              <a:schemeClr val="accent3"/>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ko-KR" altLang="en-US" dirty="0">
                <a:solidFill>
                  <a:srgbClr val="7E7E7E"/>
                </a:solidFill>
                <a:cs typeface="+mn-ea"/>
                <a:sym typeface="+mn-lt"/>
              </a:endParaRPr>
            </a:p>
          </p:txBody>
        </p:sp>
        <p:sp>
          <p:nvSpPr>
            <p:cNvPr id="32" name="TextBox 31"/>
            <p:cNvSpPr txBox="1"/>
            <p:nvPr/>
          </p:nvSpPr>
          <p:spPr>
            <a:xfrm>
              <a:off x="13951219" y="4858580"/>
              <a:ext cx="2167254" cy="1303703"/>
            </a:xfrm>
            <a:prstGeom prst="rect">
              <a:avLst/>
            </a:prstGeom>
            <a:noFill/>
          </p:spPr>
          <p:txBody>
            <a:bodyPr wrap="square" lIns="0" tIns="0" rIns="0" bIns="0" rtlCol="0" anchor="ctr">
              <a:noAutofit/>
            </a:bodyPr>
            <a:lstStyle/>
            <a:p>
              <a:pPr algn="ctr" defTabSz="914400">
                <a:spcAft>
                  <a:spcPts val="400"/>
                </a:spcAft>
              </a:pPr>
              <a:r>
                <a:rPr lang="nb-NO" sz="4000" b="1" dirty="0">
                  <a:solidFill>
                    <a:prstClr val="white"/>
                  </a:solidFill>
                  <a:cs typeface="+mn-ea"/>
                  <a:sym typeface="+mn-lt"/>
                </a:rPr>
                <a:t>55</a:t>
              </a:r>
              <a:r>
                <a:rPr lang="nb-NO" sz="2650" b="1" dirty="0">
                  <a:solidFill>
                    <a:prstClr val="white"/>
                  </a:solidFill>
                  <a:cs typeface="+mn-ea"/>
                  <a:sym typeface="+mn-lt"/>
                </a:rPr>
                <a:t>%</a:t>
              </a:r>
              <a:endParaRPr lang="en-US" sz="2650" b="1" dirty="0">
                <a:solidFill>
                  <a:prstClr val="white"/>
                </a:solidFill>
                <a:cs typeface="+mn-ea"/>
                <a:sym typeface="+mn-lt"/>
              </a:endParaRPr>
            </a:p>
          </p:txBody>
        </p:sp>
      </p:grpSp>
      <p:grpSp>
        <p:nvGrpSpPr>
          <p:cNvPr id="14" name="Group 13"/>
          <p:cNvGrpSpPr/>
          <p:nvPr/>
        </p:nvGrpSpPr>
        <p:grpSpPr>
          <a:xfrm>
            <a:off x="9442808" y="2768276"/>
            <a:ext cx="1296037" cy="1274840"/>
            <a:chOff x="18882441" y="4756752"/>
            <a:chExt cx="2592073" cy="2549680"/>
          </a:xfrm>
        </p:grpSpPr>
        <p:sp>
          <p:nvSpPr>
            <p:cNvPr id="24" name="원형 4"/>
            <p:cNvSpPr/>
            <p:nvPr/>
          </p:nvSpPr>
          <p:spPr>
            <a:xfrm>
              <a:off x="18882441" y="4756752"/>
              <a:ext cx="2549021" cy="2549680"/>
            </a:xfrm>
            <a:prstGeom prst="pie">
              <a:avLst/>
            </a:prstGeom>
            <a:solidFill>
              <a:schemeClr val="accent5"/>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ko-KR" altLang="en-US" dirty="0">
                <a:solidFill>
                  <a:srgbClr val="7E7E7E"/>
                </a:solidFill>
                <a:cs typeface="+mn-ea"/>
                <a:sym typeface="+mn-lt"/>
              </a:endParaRPr>
            </a:p>
          </p:txBody>
        </p:sp>
        <p:sp>
          <p:nvSpPr>
            <p:cNvPr id="33" name="TextBox 32"/>
            <p:cNvSpPr txBox="1"/>
            <p:nvPr/>
          </p:nvSpPr>
          <p:spPr>
            <a:xfrm>
              <a:off x="19307260" y="4823822"/>
              <a:ext cx="2167254" cy="1303703"/>
            </a:xfrm>
            <a:prstGeom prst="rect">
              <a:avLst/>
            </a:prstGeom>
            <a:noFill/>
          </p:spPr>
          <p:txBody>
            <a:bodyPr wrap="square" lIns="0" tIns="0" rIns="0" bIns="0" rtlCol="0" anchor="ctr">
              <a:noAutofit/>
            </a:bodyPr>
            <a:lstStyle/>
            <a:p>
              <a:pPr algn="ctr" defTabSz="914400">
                <a:spcAft>
                  <a:spcPts val="400"/>
                </a:spcAft>
              </a:pPr>
              <a:r>
                <a:rPr lang="nb-NO" sz="4000" b="1" dirty="0">
                  <a:solidFill>
                    <a:prstClr val="white"/>
                  </a:solidFill>
                  <a:cs typeface="+mn-ea"/>
                  <a:sym typeface="+mn-lt"/>
                </a:rPr>
                <a:t>65</a:t>
              </a:r>
              <a:r>
                <a:rPr lang="nb-NO" sz="2650" b="1" dirty="0">
                  <a:solidFill>
                    <a:prstClr val="white"/>
                  </a:solidFill>
                  <a:cs typeface="+mn-ea"/>
                  <a:sym typeface="+mn-lt"/>
                </a:rPr>
                <a:t>%</a:t>
              </a:r>
              <a:endParaRPr lang="en-US" sz="2650" b="1" dirty="0">
                <a:solidFill>
                  <a:prstClr val="white"/>
                </a:solidFill>
                <a:cs typeface="+mn-ea"/>
                <a:sym typeface="+mn-lt"/>
              </a:endParaRPr>
            </a:p>
          </p:txBody>
        </p:sp>
      </p:grpSp>
      <p:grpSp>
        <p:nvGrpSpPr>
          <p:cNvPr id="6" name="Group 5"/>
          <p:cNvGrpSpPr/>
          <p:nvPr/>
        </p:nvGrpSpPr>
        <p:grpSpPr>
          <a:xfrm>
            <a:off x="1156512" y="4436383"/>
            <a:ext cx="1989410" cy="1525387"/>
            <a:chOff x="2309849" y="8092966"/>
            <a:chExt cx="3978820" cy="3050774"/>
          </a:xfrm>
        </p:grpSpPr>
        <p:sp>
          <p:nvSpPr>
            <p:cNvPr id="34" name="TextBox 33"/>
            <p:cNvSpPr txBox="1"/>
            <p:nvPr/>
          </p:nvSpPr>
          <p:spPr>
            <a:xfrm>
              <a:off x="2431667" y="8743120"/>
              <a:ext cx="3735180" cy="2400620"/>
            </a:xfrm>
            <a:prstGeom prst="rect">
              <a:avLst/>
            </a:prstGeom>
            <a:noFill/>
          </p:spPr>
          <p:txBody>
            <a:bodyPr wrap="square" lIns="91422" tIns="45711" rIns="91422" bIns="45711" rtlCol="0">
              <a:spAutoFit/>
            </a:bodyPr>
            <a:lstStyle/>
            <a:p>
              <a:pPr algn="ctr" defTabSz="914400"/>
              <a:r>
                <a:rPr lang="en-US" sz="1200" dirty="0">
                  <a:solidFill>
                    <a:srgbClr val="7E7E7E"/>
                  </a:solidFill>
                  <a:cs typeface="+mn-ea"/>
                  <a:sym typeface="+mn-lt"/>
                </a:rPr>
                <a:t>Lorem ipsum dolor sit amet, consectetur adipiscing elit. Curabitur elementum posuere pretium. </a:t>
              </a:r>
            </a:p>
            <a:p>
              <a:pPr algn="ctr" defTabSz="914400"/>
              <a:endParaRPr lang="en-US" sz="1200" dirty="0">
                <a:solidFill>
                  <a:prstClr val="white">
                    <a:lumMod val="65000"/>
                  </a:prstClr>
                </a:solidFill>
                <a:cs typeface="+mn-ea"/>
                <a:sym typeface="+mn-lt"/>
              </a:endParaRPr>
            </a:p>
          </p:txBody>
        </p:sp>
        <p:sp>
          <p:nvSpPr>
            <p:cNvPr id="35" name="TextBox 34"/>
            <p:cNvSpPr txBox="1"/>
            <p:nvPr/>
          </p:nvSpPr>
          <p:spPr>
            <a:xfrm>
              <a:off x="2309849" y="8092966"/>
              <a:ext cx="3978820" cy="738628"/>
            </a:xfrm>
            <a:prstGeom prst="rect">
              <a:avLst/>
            </a:prstGeom>
            <a:noFill/>
          </p:spPr>
          <p:txBody>
            <a:bodyPr wrap="square" lIns="91422" tIns="45711" rIns="91422" bIns="45711" rtlCol="0">
              <a:spAutoFit/>
            </a:bodyPr>
            <a:lstStyle/>
            <a:p>
              <a:pPr algn="ctr" defTabSz="914400"/>
              <a:r>
                <a:rPr lang="id-ID" b="1" dirty="0">
                  <a:solidFill>
                    <a:srgbClr val="7E7E7E"/>
                  </a:solidFill>
                  <a:cs typeface="+mn-ea"/>
                  <a:sym typeface="+mn-lt"/>
                </a:rPr>
                <a:t>Magical</a:t>
              </a:r>
              <a:endParaRPr lang="en-US" b="1" dirty="0">
                <a:solidFill>
                  <a:srgbClr val="7E7E7E"/>
                </a:solidFill>
                <a:cs typeface="+mn-ea"/>
                <a:sym typeface="+mn-lt"/>
              </a:endParaRPr>
            </a:p>
          </p:txBody>
        </p:sp>
      </p:grpSp>
      <p:grpSp>
        <p:nvGrpSpPr>
          <p:cNvPr id="8" name="Group 7"/>
          <p:cNvGrpSpPr/>
          <p:nvPr/>
        </p:nvGrpSpPr>
        <p:grpSpPr>
          <a:xfrm>
            <a:off x="3804504" y="4436383"/>
            <a:ext cx="1989410" cy="1525387"/>
            <a:chOff x="7605832" y="8092966"/>
            <a:chExt cx="3978820" cy="3050774"/>
          </a:xfrm>
        </p:grpSpPr>
        <p:sp>
          <p:nvSpPr>
            <p:cNvPr id="36" name="TextBox 35"/>
            <p:cNvSpPr txBox="1"/>
            <p:nvPr/>
          </p:nvSpPr>
          <p:spPr>
            <a:xfrm>
              <a:off x="7727652" y="8743120"/>
              <a:ext cx="3735180" cy="2400620"/>
            </a:xfrm>
            <a:prstGeom prst="rect">
              <a:avLst/>
            </a:prstGeom>
            <a:noFill/>
          </p:spPr>
          <p:txBody>
            <a:bodyPr wrap="square" lIns="91422" tIns="45711" rIns="91422" bIns="45711" rtlCol="0">
              <a:spAutoFit/>
            </a:bodyPr>
            <a:lstStyle/>
            <a:p>
              <a:pPr algn="ctr" defTabSz="914400"/>
              <a:r>
                <a:rPr lang="en-US" sz="1200" dirty="0">
                  <a:solidFill>
                    <a:srgbClr val="7E7E7E"/>
                  </a:solidFill>
                  <a:cs typeface="+mn-ea"/>
                  <a:sym typeface="+mn-lt"/>
                </a:rPr>
                <a:t>Lorem ipsum dolor sit amet, consectetur adipiscing elit. Curabitur elementum posuere pretium. </a:t>
              </a:r>
            </a:p>
            <a:p>
              <a:pPr algn="ctr" defTabSz="914400"/>
              <a:endParaRPr lang="en-US" sz="1200" dirty="0">
                <a:solidFill>
                  <a:prstClr val="white">
                    <a:lumMod val="65000"/>
                  </a:prstClr>
                </a:solidFill>
                <a:cs typeface="+mn-ea"/>
                <a:sym typeface="+mn-lt"/>
              </a:endParaRPr>
            </a:p>
          </p:txBody>
        </p:sp>
        <p:sp>
          <p:nvSpPr>
            <p:cNvPr id="37" name="TextBox 36"/>
            <p:cNvSpPr txBox="1"/>
            <p:nvPr/>
          </p:nvSpPr>
          <p:spPr>
            <a:xfrm>
              <a:off x="7605832" y="8092966"/>
              <a:ext cx="3978820" cy="738628"/>
            </a:xfrm>
            <a:prstGeom prst="rect">
              <a:avLst/>
            </a:prstGeom>
            <a:noFill/>
          </p:spPr>
          <p:txBody>
            <a:bodyPr wrap="square" lIns="91422" tIns="45711" rIns="91422" bIns="45711" rtlCol="0">
              <a:spAutoFit/>
            </a:bodyPr>
            <a:lstStyle/>
            <a:p>
              <a:pPr algn="ctr" defTabSz="914400"/>
              <a:r>
                <a:rPr lang="id-ID" b="1" dirty="0">
                  <a:solidFill>
                    <a:srgbClr val="7E7E7E"/>
                  </a:solidFill>
                  <a:cs typeface="+mn-ea"/>
                  <a:sym typeface="+mn-lt"/>
                </a:rPr>
                <a:t>Design</a:t>
              </a:r>
              <a:endParaRPr lang="en-US" b="1" dirty="0">
                <a:solidFill>
                  <a:srgbClr val="7E7E7E"/>
                </a:solidFill>
                <a:cs typeface="+mn-ea"/>
                <a:sym typeface="+mn-lt"/>
              </a:endParaRPr>
            </a:p>
          </p:txBody>
        </p:sp>
      </p:grpSp>
      <p:grpSp>
        <p:nvGrpSpPr>
          <p:cNvPr id="13" name="Group 12"/>
          <p:cNvGrpSpPr/>
          <p:nvPr/>
        </p:nvGrpSpPr>
        <p:grpSpPr>
          <a:xfrm>
            <a:off x="6453098" y="4436383"/>
            <a:ext cx="1989410" cy="1525387"/>
            <a:chOff x="12903020" y="8092966"/>
            <a:chExt cx="3978820" cy="3050774"/>
          </a:xfrm>
        </p:grpSpPr>
        <p:sp>
          <p:nvSpPr>
            <p:cNvPr id="38" name="TextBox 37"/>
            <p:cNvSpPr txBox="1"/>
            <p:nvPr/>
          </p:nvSpPr>
          <p:spPr>
            <a:xfrm>
              <a:off x="13024838" y="8743120"/>
              <a:ext cx="3735180" cy="2400620"/>
            </a:xfrm>
            <a:prstGeom prst="rect">
              <a:avLst/>
            </a:prstGeom>
            <a:noFill/>
          </p:spPr>
          <p:txBody>
            <a:bodyPr wrap="square" lIns="91422" tIns="45711" rIns="91422" bIns="45711" rtlCol="0">
              <a:spAutoFit/>
            </a:bodyPr>
            <a:lstStyle/>
            <a:p>
              <a:pPr algn="ctr" defTabSz="914400"/>
              <a:r>
                <a:rPr lang="en-US" sz="1200" dirty="0">
                  <a:solidFill>
                    <a:srgbClr val="7E7E7E"/>
                  </a:solidFill>
                  <a:cs typeface="+mn-ea"/>
                  <a:sym typeface="+mn-lt"/>
                </a:rPr>
                <a:t>Lorem ipsum dolor sit amet, consectetur adipiscing elit. Curabitur elementum posuere pretium. </a:t>
              </a:r>
            </a:p>
            <a:p>
              <a:pPr algn="ctr" defTabSz="914400"/>
              <a:endParaRPr lang="en-US" sz="1200" dirty="0">
                <a:solidFill>
                  <a:prstClr val="white">
                    <a:lumMod val="65000"/>
                  </a:prstClr>
                </a:solidFill>
                <a:cs typeface="+mn-ea"/>
                <a:sym typeface="+mn-lt"/>
              </a:endParaRPr>
            </a:p>
          </p:txBody>
        </p:sp>
        <p:sp>
          <p:nvSpPr>
            <p:cNvPr id="39" name="TextBox 38"/>
            <p:cNvSpPr txBox="1"/>
            <p:nvPr/>
          </p:nvSpPr>
          <p:spPr>
            <a:xfrm>
              <a:off x="12903020" y="8092966"/>
              <a:ext cx="3978820" cy="738628"/>
            </a:xfrm>
            <a:prstGeom prst="rect">
              <a:avLst/>
            </a:prstGeom>
            <a:noFill/>
          </p:spPr>
          <p:txBody>
            <a:bodyPr wrap="square" lIns="91422" tIns="45711" rIns="91422" bIns="45711" rtlCol="0">
              <a:spAutoFit/>
            </a:bodyPr>
            <a:lstStyle/>
            <a:p>
              <a:pPr algn="ctr" defTabSz="914400"/>
              <a:r>
                <a:rPr lang="id-ID" b="1" dirty="0">
                  <a:solidFill>
                    <a:srgbClr val="7E7E7E"/>
                  </a:solidFill>
                  <a:cs typeface="+mn-ea"/>
                  <a:sym typeface="+mn-lt"/>
                </a:rPr>
                <a:t>Photography</a:t>
              </a:r>
              <a:endParaRPr lang="en-US" b="1" dirty="0">
                <a:solidFill>
                  <a:srgbClr val="7E7E7E"/>
                </a:solidFill>
                <a:cs typeface="+mn-ea"/>
                <a:sym typeface="+mn-lt"/>
              </a:endParaRPr>
            </a:p>
          </p:txBody>
        </p:sp>
      </p:grpSp>
      <p:grpSp>
        <p:nvGrpSpPr>
          <p:cNvPr id="15" name="Group 14"/>
          <p:cNvGrpSpPr/>
          <p:nvPr/>
        </p:nvGrpSpPr>
        <p:grpSpPr>
          <a:xfrm>
            <a:off x="9100127" y="4436383"/>
            <a:ext cx="1989410" cy="1340721"/>
            <a:chOff x="18197078" y="8092966"/>
            <a:chExt cx="3978820" cy="2681442"/>
          </a:xfrm>
        </p:grpSpPr>
        <p:sp>
          <p:nvSpPr>
            <p:cNvPr id="40" name="TextBox 39"/>
            <p:cNvSpPr txBox="1"/>
            <p:nvPr/>
          </p:nvSpPr>
          <p:spPr>
            <a:xfrm>
              <a:off x="18318898" y="8743120"/>
              <a:ext cx="3735180" cy="2031288"/>
            </a:xfrm>
            <a:prstGeom prst="rect">
              <a:avLst/>
            </a:prstGeom>
            <a:noFill/>
          </p:spPr>
          <p:txBody>
            <a:bodyPr wrap="square" lIns="91422" tIns="45711" rIns="91422" bIns="45711" rtlCol="0">
              <a:spAutoFit/>
            </a:bodyPr>
            <a:lstStyle/>
            <a:p>
              <a:pPr algn="ctr" defTabSz="914400"/>
              <a:r>
                <a:rPr lang="en-US" sz="1200" dirty="0">
                  <a:solidFill>
                    <a:srgbClr val="7E7E7E"/>
                  </a:solidFill>
                  <a:cs typeface="+mn-ea"/>
                  <a:sym typeface="+mn-lt"/>
                </a:rPr>
                <a:t>Lorem ipsum dolor sit amet, consectetur adipiscing elit. Curabitur elementum posuere pretium. </a:t>
              </a:r>
            </a:p>
          </p:txBody>
        </p:sp>
        <p:sp>
          <p:nvSpPr>
            <p:cNvPr id="41" name="TextBox 40"/>
            <p:cNvSpPr txBox="1"/>
            <p:nvPr/>
          </p:nvSpPr>
          <p:spPr>
            <a:xfrm>
              <a:off x="18197078" y="8092966"/>
              <a:ext cx="3978820" cy="738628"/>
            </a:xfrm>
            <a:prstGeom prst="rect">
              <a:avLst/>
            </a:prstGeom>
            <a:noFill/>
          </p:spPr>
          <p:txBody>
            <a:bodyPr wrap="square" lIns="91422" tIns="45711" rIns="91422" bIns="45711" rtlCol="0">
              <a:spAutoFit/>
            </a:bodyPr>
            <a:lstStyle/>
            <a:p>
              <a:pPr algn="ctr" defTabSz="914400"/>
              <a:r>
                <a:rPr lang="id-ID" b="1" dirty="0">
                  <a:solidFill>
                    <a:srgbClr val="7E7E7E"/>
                  </a:solidFill>
                  <a:cs typeface="+mn-ea"/>
                  <a:sym typeface="+mn-lt"/>
                </a:rPr>
                <a:t>Advertising</a:t>
              </a:r>
              <a:endParaRPr lang="en-US" b="1" dirty="0">
                <a:solidFill>
                  <a:srgbClr val="7E7E7E"/>
                </a:solidFill>
                <a:cs typeface="+mn-ea"/>
                <a:sym typeface="+mn-lt"/>
              </a:endParaRPr>
            </a:p>
          </p:txBody>
        </p:sp>
      </p:grpSp>
      <p:sp>
        <p:nvSpPr>
          <p:cNvPr id="42" name="TextBox 41"/>
          <p:cNvSpPr txBox="1"/>
          <p:nvPr/>
        </p:nvSpPr>
        <p:spPr>
          <a:xfrm>
            <a:off x="823441" y="1346136"/>
            <a:ext cx="10505753" cy="514693"/>
          </a:xfrm>
          <a:prstGeom prst="rect">
            <a:avLst/>
          </a:prstGeom>
          <a:noFill/>
        </p:spPr>
        <p:txBody>
          <a:bodyPr wrap="square" rtlCol="0">
            <a:spAutoFit/>
          </a:bodyPr>
          <a:lstStyle/>
          <a:p>
            <a:pPr algn="just" defTabSz="914400">
              <a:lnSpc>
                <a:spcPct val="130000"/>
              </a:lnSpc>
            </a:pPr>
            <a:r>
              <a:rPr lang="pt-BR" sz="1100" dirty="0">
                <a:solidFill>
                  <a:srgbClr val="7E7E7E"/>
                </a:solidFill>
                <a:cs typeface="+mn-ea"/>
                <a:sym typeface="+mn-lt"/>
              </a:rPr>
              <a:t>Lorem ipsum dolor sit amet, consectetur adipiscing elit. Aliquam tincidunt ante nec sem congue convallis. Pellentesque vel mauris quis nisl ornare rutrum in id risus. Pellentesque vel mauris quis nisl ornare rutrum in id risus. Proin vehicula ut sem et tempus. Interdum adipiscing ante nec mauris quis.</a:t>
            </a:r>
          </a:p>
        </p:txBody>
      </p:sp>
      <p:sp>
        <p:nvSpPr>
          <p:cNvPr id="43" name="TextBox 42"/>
          <p:cNvSpPr txBox="1"/>
          <p:nvPr/>
        </p:nvSpPr>
        <p:spPr>
          <a:xfrm>
            <a:off x="811898" y="1029031"/>
            <a:ext cx="3790426" cy="369332"/>
          </a:xfrm>
          <a:prstGeom prst="rect">
            <a:avLst/>
          </a:prstGeom>
          <a:noFill/>
        </p:spPr>
        <p:txBody>
          <a:bodyPr wrap="square" rtlCol="0">
            <a:spAutoFit/>
          </a:bodyPr>
          <a:lstStyle/>
          <a:p>
            <a:pPr defTabSz="914400"/>
            <a:r>
              <a:rPr lang="zh-CN" altLang="en-US" b="1" dirty="0">
                <a:solidFill>
                  <a:srgbClr val="DE0016"/>
                </a:solidFill>
                <a:cs typeface="+mn-ea"/>
                <a:sym typeface="+mn-lt"/>
              </a:rPr>
              <a:t> </a:t>
            </a:r>
            <a:endParaRPr lang="id-ID" b="1" dirty="0">
              <a:solidFill>
                <a:srgbClr val="DE0016"/>
              </a:solidFill>
              <a:cs typeface="+mn-ea"/>
              <a:sym typeface="+mn-lt"/>
            </a:endParaRPr>
          </a:p>
        </p:txBody>
      </p:sp>
      <p:sp>
        <p:nvSpPr>
          <p:cNvPr id="44" name="TextBox 43"/>
          <p:cNvSpPr txBox="1"/>
          <p:nvPr/>
        </p:nvSpPr>
        <p:spPr>
          <a:xfrm>
            <a:off x="809180" y="297608"/>
            <a:ext cx="6179851" cy="553998"/>
          </a:xfrm>
          <a:prstGeom prst="rect">
            <a:avLst/>
          </a:prstGeom>
          <a:noFill/>
        </p:spPr>
        <p:txBody>
          <a:bodyPr wrap="square" rtlCol="0">
            <a:spAutoFit/>
          </a:bodyPr>
          <a:lstStyle/>
          <a:p>
            <a:pPr defTabSz="914400"/>
            <a:r>
              <a:rPr lang="zh-CN" altLang="en-US" sz="3000" b="1" dirty="0">
                <a:solidFill>
                  <a:srgbClr val="6B6B6B"/>
                </a:solidFill>
                <a:cs typeface="+mn-ea"/>
                <a:sym typeface="+mn-lt"/>
              </a:rPr>
              <a:t>请输入标题内容</a:t>
            </a:r>
            <a:endParaRPr lang="id-ID" altLang="zh-CN" sz="3000" b="1" dirty="0">
              <a:solidFill>
                <a:srgbClr val="6B6B6B"/>
              </a:solidFill>
              <a:cs typeface="+mn-ea"/>
              <a:sym typeface="+mn-lt"/>
            </a:endParaRPr>
          </a:p>
        </p:txBody>
      </p:sp>
      <p:grpSp>
        <p:nvGrpSpPr>
          <p:cNvPr id="45" name="Group 44"/>
          <p:cNvGrpSpPr/>
          <p:nvPr/>
        </p:nvGrpSpPr>
        <p:grpSpPr>
          <a:xfrm>
            <a:off x="866956" y="891881"/>
            <a:ext cx="1369406" cy="36575"/>
            <a:chOff x="1775295" y="2028842"/>
            <a:chExt cx="3631535" cy="45719"/>
          </a:xfrm>
        </p:grpSpPr>
        <p:sp>
          <p:nvSpPr>
            <p:cNvPr id="46" name="Rectangle 45"/>
            <p:cNvSpPr/>
            <p:nvPr/>
          </p:nvSpPr>
          <p:spPr>
            <a:xfrm flipV="1">
              <a:off x="1775295" y="2028842"/>
              <a:ext cx="540353"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47" name="Rectangle 46"/>
            <p:cNvSpPr/>
            <p:nvPr/>
          </p:nvSpPr>
          <p:spPr>
            <a:xfrm flipV="1">
              <a:off x="2390858" y="2028842"/>
              <a:ext cx="540353"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48" name="Rectangle 47"/>
            <p:cNvSpPr/>
            <p:nvPr/>
          </p:nvSpPr>
          <p:spPr>
            <a:xfrm flipV="1">
              <a:off x="3025596" y="2028842"/>
              <a:ext cx="540353"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49" name="Rectangle 48"/>
            <p:cNvSpPr/>
            <p:nvPr/>
          </p:nvSpPr>
          <p:spPr>
            <a:xfrm flipV="1">
              <a:off x="3641289" y="2028842"/>
              <a:ext cx="540353"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50" name="Rectangle 49"/>
            <p:cNvSpPr/>
            <p:nvPr/>
          </p:nvSpPr>
          <p:spPr>
            <a:xfrm flipV="1">
              <a:off x="4256852" y="2028842"/>
              <a:ext cx="540353"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51" name="Rectangle 50"/>
            <p:cNvSpPr/>
            <p:nvPr/>
          </p:nvSpPr>
          <p:spPr>
            <a:xfrm flipV="1">
              <a:off x="4866477" y="2028842"/>
              <a:ext cx="540353"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grpSp>
      <p:sp>
        <p:nvSpPr>
          <p:cNvPr id="52" name="TextBox 34"/>
          <p:cNvSpPr txBox="1"/>
          <p:nvPr/>
        </p:nvSpPr>
        <p:spPr>
          <a:xfrm>
            <a:off x="823440" y="903312"/>
            <a:ext cx="5406801" cy="307777"/>
          </a:xfrm>
          <a:prstGeom prst="rect">
            <a:avLst/>
          </a:prstGeom>
          <a:noFill/>
        </p:spPr>
        <p:txBody>
          <a:bodyPr wrap="square" rtlCol="0">
            <a:spAutoFit/>
          </a:bodyPr>
          <a:lstStyle/>
          <a:p>
            <a:pPr defTabSz="914400"/>
            <a:r>
              <a:rPr lang="en-US" sz="1400" dirty="0">
                <a:cs typeface="+mn-ea"/>
                <a:sym typeface="+mn-lt"/>
              </a:rPr>
              <a:t>Success Always Belongs To Those Prepared.</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Content Placeholder 2"/>
          <p:cNvSpPr txBox="1"/>
          <p:nvPr/>
        </p:nvSpPr>
        <p:spPr bwMode="auto">
          <a:xfrm>
            <a:off x="8391617" y="1579351"/>
            <a:ext cx="2081141" cy="86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3" tIns="60946" rIns="121893" bIns="60946"/>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defTabSz="914400">
              <a:spcBef>
                <a:spcPct val="20000"/>
              </a:spcBef>
            </a:pPr>
            <a:r>
              <a:rPr lang="en-US" sz="1600" dirty="0">
                <a:solidFill>
                  <a:srgbClr val="474747"/>
                </a:solidFill>
                <a:latin typeface="+mn-lt"/>
                <a:ea typeface="+mn-ea"/>
                <a:cs typeface="+mn-ea"/>
                <a:sym typeface="+mn-lt"/>
              </a:rPr>
              <a:t>Audio</a:t>
            </a:r>
          </a:p>
          <a:p>
            <a:pPr defTabSz="914400">
              <a:spcBef>
                <a:spcPct val="20000"/>
              </a:spcBef>
            </a:pPr>
            <a:r>
              <a:rPr lang="en-US" sz="1100" dirty="0">
                <a:solidFill>
                  <a:srgbClr val="7E7E7E"/>
                </a:solidFill>
                <a:latin typeface="+mn-lt"/>
                <a:ea typeface="+mn-ea"/>
                <a:cs typeface="+mn-ea"/>
                <a:sym typeface="+mn-lt"/>
              </a:rPr>
              <a:t>Lorem ipsum dolor sit amet, consectetur adipiscing elit.</a:t>
            </a:r>
          </a:p>
        </p:txBody>
      </p:sp>
      <p:sp>
        <p:nvSpPr>
          <p:cNvPr id="181" name="Content Placeholder 2"/>
          <p:cNvSpPr txBox="1"/>
          <p:nvPr/>
        </p:nvSpPr>
        <p:spPr bwMode="auto">
          <a:xfrm>
            <a:off x="8381728" y="2462519"/>
            <a:ext cx="2081141" cy="86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3" tIns="60946" rIns="121893" bIns="60946"/>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defTabSz="914400">
              <a:spcBef>
                <a:spcPct val="20000"/>
              </a:spcBef>
            </a:pPr>
            <a:r>
              <a:rPr lang="en-US" sz="1600" dirty="0">
                <a:solidFill>
                  <a:srgbClr val="DE0016"/>
                </a:solidFill>
                <a:latin typeface="+mn-lt"/>
                <a:ea typeface="+mn-ea"/>
                <a:cs typeface="+mn-ea"/>
                <a:sym typeface="+mn-lt"/>
              </a:rPr>
              <a:t>Video</a:t>
            </a:r>
          </a:p>
          <a:p>
            <a:pPr defTabSz="914400">
              <a:spcBef>
                <a:spcPct val="20000"/>
              </a:spcBef>
            </a:pPr>
            <a:r>
              <a:rPr lang="en-US" sz="1100" dirty="0">
                <a:solidFill>
                  <a:srgbClr val="7E7E7E"/>
                </a:solidFill>
                <a:latin typeface="+mn-lt"/>
                <a:ea typeface="+mn-ea"/>
                <a:cs typeface="+mn-ea"/>
                <a:sym typeface="+mn-lt"/>
              </a:rPr>
              <a:t>Lorem ipsum dolor sit amet, consectetur adipiscing elit.</a:t>
            </a:r>
          </a:p>
        </p:txBody>
      </p:sp>
      <p:sp>
        <p:nvSpPr>
          <p:cNvPr id="182" name="Content Placeholder 2"/>
          <p:cNvSpPr txBox="1"/>
          <p:nvPr/>
        </p:nvSpPr>
        <p:spPr bwMode="auto">
          <a:xfrm>
            <a:off x="8381728" y="3363611"/>
            <a:ext cx="2081141" cy="86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3" tIns="60946" rIns="121893" bIns="60946"/>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defTabSz="914400">
              <a:spcBef>
                <a:spcPct val="20000"/>
              </a:spcBef>
            </a:pPr>
            <a:r>
              <a:rPr lang="en-US" sz="1600" dirty="0">
                <a:solidFill>
                  <a:srgbClr val="6C6C6C"/>
                </a:solidFill>
                <a:latin typeface="+mn-lt"/>
                <a:ea typeface="+mn-ea"/>
                <a:cs typeface="+mn-ea"/>
                <a:sym typeface="+mn-lt"/>
              </a:rPr>
              <a:t>Photos</a:t>
            </a:r>
          </a:p>
          <a:p>
            <a:pPr defTabSz="914400">
              <a:spcBef>
                <a:spcPct val="20000"/>
              </a:spcBef>
            </a:pPr>
            <a:r>
              <a:rPr lang="en-US" sz="1100" dirty="0">
                <a:solidFill>
                  <a:srgbClr val="7E7E7E"/>
                </a:solidFill>
                <a:latin typeface="+mn-lt"/>
                <a:ea typeface="+mn-ea"/>
                <a:cs typeface="+mn-ea"/>
                <a:sym typeface="+mn-lt"/>
              </a:rPr>
              <a:t>Lorem ipsum dolor sit amet, consectetur adipiscing elit.</a:t>
            </a:r>
          </a:p>
        </p:txBody>
      </p:sp>
      <p:sp>
        <p:nvSpPr>
          <p:cNvPr id="183" name="Content Placeholder 2"/>
          <p:cNvSpPr txBox="1"/>
          <p:nvPr/>
        </p:nvSpPr>
        <p:spPr bwMode="auto">
          <a:xfrm>
            <a:off x="8388080" y="4156911"/>
            <a:ext cx="2081141" cy="86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3" tIns="60946" rIns="121893" bIns="60946"/>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defTabSz="914400">
              <a:spcBef>
                <a:spcPct val="20000"/>
              </a:spcBef>
            </a:pPr>
            <a:r>
              <a:rPr lang="en-US" sz="1600" dirty="0">
                <a:solidFill>
                  <a:srgbClr val="474747"/>
                </a:solidFill>
                <a:latin typeface="+mn-lt"/>
                <a:ea typeface="+mn-ea"/>
                <a:cs typeface="+mn-ea"/>
                <a:sym typeface="+mn-lt"/>
              </a:rPr>
              <a:t>Code</a:t>
            </a:r>
          </a:p>
          <a:p>
            <a:pPr defTabSz="914400">
              <a:spcBef>
                <a:spcPct val="20000"/>
              </a:spcBef>
            </a:pPr>
            <a:r>
              <a:rPr lang="en-US" sz="1100" dirty="0">
                <a:solidFill>
                  <a:srgbClr val="7E7E7E"/>
                </a:solidFill>
                <a:latin typeface="+mn-lt"/>
                <a:ea typeface="+mn-ea"/>
                <a:cs typeface="+mn-ea"/>
                <a:sym typeface="+mn-lt"/>
              </a:rPr>
              <a:t>Lorem ipsum dolor sit amet, consectetur adipiscing elit.</a:t>
            </a:r>
          </a:p>
        </p:txBody>
      </p:sp>
      <p:sp>
        <p:nvSpPr>
          <p:cNvPr id="184" name="Content Placeholder 2"/>
          <p:cNvSpPr txBox="1"/>
          <p:nvPr/>
        </p:nvSpPr>
        <p:spPr bwMode="auto">
          <a:xfrm>
            <a:off x="8388080" y="5141161"/>
            <a:ext cx="2081141" cy="86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3" tIns="60946" rIns="121893" bIns="60946"/>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defTabSz="914400">
              <a:spcBef>
                <a:spcPct val="20000"/>
              </a:spcBef>
            </a:pPr>
            <a:r>
              <a:rPr lang="en-US" sz="1600" dirty="0">
                <a:solidFill>
                  <a:srgbClr val="DE0016"/>
                </a:solidFill>
                <a:latin typeface="+mn-lt"/>
                <a:ea typeface="+mn-ea"/>
                <a:cs typeface="+mn-ea"/>
                <a:sym typeface="+mn-lt"/>
              </a:rPr>
              <a:t>Design</a:t>
            </a:r>
          </a:p>
          <a:p>
            <a:pPr defTabSz="914400">
              <a:spcBef>
                <a:spcPct val="20000"/>
              </a:spcBef>
            </a:pPr>
            <a:r>
              <a:rPr lang="en-US" sz="1100" dirty="0">
                <a:solidFill>
                  <a:srgbClr val="7E7E7E"/>
                </a:solidFill>
                <a:latin typeface="+mn-lt"/>
                <a:ea typeface="+mn-ea"/>
                <a:cs typeface="+mn-ea"/>
                <a:sym typeface="+mn-lt"/>
              </a:rPr>
              <a:t>Lorem ipsum dolor sit amet, consectetur adipiscing elit.</a:t>
            </a:r>
          </a:p>
        </p:txBody>
      </p:sp>
      <p:grpSp>
        <p:nvGrpSpPr>
          <p:cNvPr id="160" name="Group 159"/>
          <p:cNvGrpSpPr/>
          <p:nvPr/>
        </p:nvGrpSpPr>
        <p:grpSpPr>
          <a:xfrm flipH="1">
            <a:off x="6126032" y="2727482"/>
            <a:ext cx="2272043" cy="1293405"/>
            <a:chOff x="6936508" y="5612575"/>
            <a:chExt cx="4005936" cy="2331629"/>
          </a:xfrm>
        </p:grpSpPr>
        <p:sp>
          <p:nvSpPr>
            <p:cNvPr id="161" name="Oval 160"/>
            <p:cNvSpPr/>
            <p:nvPr/>
          </p:nvSpPr>
          <p:spPr bwMode="auto">
            <a:xfrm>
              <a:off x="6936508" y="5612575"/>
              <a:ext cx="134074" cy="134109"/>
            </a:xfrm>
            <a:prstGeom prst="ellipse">
              <a:avLst/>
            </a:prstGeom>
            <a:solidFill>
              <a:schemeClr val="tx1"/>
            </a:solidFill>
            <a:ln w="25400" cap="flat" cmpd="sng" algn="ctr">
              <a:solidFill>
                <a:schemeClr val="bg1">
                  <a:lumMod val="65000"/>
                </a:schemeClr>
              </a:solidFill>
              <a:prstDash val="solid"/>
              <a:round/>
              <a:headEnd type="none" w="med" len="med"/>
              <a:tailEnd type="none" w="med" len="med"/>
            </a:ln>
            <a:effectLst/>
          </p:spPr>
          <p:txBody>
            <a:bodyPr vert="horz" wrap="square" lIns="45720" tIns="22860" rIns="45720" bIns="22860" numCol="1" rtlCol="0" anchor="t" anchorCtr="0" compatLnSpc="1"/>
            <a:lstStyle/>
            <a:p>
              <a:pPr algn="ctr" defTabSz="1219200" fontAlgn="base">
                <a:spcBef>
                  <a:spcPct val="0"/>
                </a:spcBef>
                <a:spcAft>
                  <a:spcPct val="0"/>
                </a:spcAft>
              </a:pPr>
              <a:endParaRPr lang="en-US" sz="7450" dirty="0">
                <a:solidFill>
                  <a:srgbClr val="000000"/>
                </a:solidFill>
                <a:cs typeface="+mn-ea"/>
                <a:sym typeface="+mn-lt"/>
              </a:endParaRPr>
            </a:p>
          </p:txBody>
        </p:sp>
        <p:sp>
          <p:nvSpPr>
            <p:cNvPr id="162" name="Oval 161"/>
            <p:cNvSpPr/>
            <p:nvPr/>
          </p:nvSpPr>
          <p:spPr bwMode="auto">
            <a:xfrm>
              <a:off x="10808370" y="7810095"/>
              <a:ext cx="134074" cy="134109"/>
            </a:xfrm>
            <a:prstGeom prst="ellipse">
              <a:avLst/>
            </a:prstGeom>
            <a:solidFill>
              <a:schemeClr val="tx1"/>
            </a:solidFill>
            <a:ln w="25400" cap="flat" cmpd="sng" algn="ctr">
              <a:solidFill>
                <a:schemeClr val="bg1">
                  <a:lumMod val="65000"/>
                </a:schemeClr>
              </a:solidFill>
              <a:prstDash val="solid"/>
              <a:round/>
              <a:headEnd type="none" w="med" len="med"/>
              <a:tailEnd type="none" w="med" len="med"/>
            </a:ln>
            <a:effectLst/>
          </p:spPr>
          <p:txBody>
            <a:bodyPr vert="horz" wrap="square" lIns="121899" tIns="60950" rIns="121899" bIns="60950" numCol="1" rtlCol="0" anchor="t" anchorCtr="0" compatLnSpc="1"/>
            <a:lstStyle/>
            <a:p>
              <a:pPr algn="ctr" defTabSz="1219200" fontAlgn="base">
                <a:spcBef>
                  <a:spcPct val="0"/>
                </a:spcBef>
                <a:spcAft>
                  <a:spcPct val="0"/>
                </a:spcAft>
              </a:pPr>
              <a:endParaRPr lang="en-US" sz="7450" dirty="0">
                <a:solidFill>
                  <a:srgbClr val="000000"/>
                </a:solidFill>
                <a:cs typeface="+mn-ea"/>
                <a:sym typeface="+mn-lt"/>
              </a:endParaRPr>
            </a:p>
          </p:txBody>
        </p:sp>
        <p:cxnSp>
          <p:nvCxnSpPr>
            <p:cNvPr id="163" name="Elbow Connector 162"/>
            <p:cNvCxnSpPr>
              <a:stCxn id="162" idx="2"/>
              <a:endCxn id="161" idx="6"/>
            </p:cNvCxnSpPr>
            <p:nvPr/>
          </p:nvCxnSpPr>
          <p:spPr bwMode="auto">
            <a:xfrm rot="10800000">
              <a:off x="7070586" y="5679629"/>
              <a:ext cx="3737786" cy="2197520"/>
            </a:xfrm>
            <a:prstGeom prst="bentConnector3">
              <a:avLst/>
            </a:prstGeom>
            <a:blipFill dpi="0" rotWithShape="0">
              <a:blip r:embed="rId2"/>
              <a:srcRect/>
              <a:tile tx="0" ty="0" sx="100000" sy="100000" flip="none" algn="tl"/>
            </a:blipFill>
            <a:ln w="317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165" name="Group 164"/>
          <p:cNvGrpSpPr/>
          <p:nvPr/>
        </p:nvGrpSpPr>
        <p:grpSpPr>
          <a:xfrm flipH="1">
            <a:off x="6126032" y="1741187"/>
            <a:ext cx="2264840" cy="1931352"/>
            <a:chOff x="6949208" y="3834575"/>
            <a:chExt cx="3993236" cy="3481661"/>
          </a:xfrm>
        </p:grpSpPr>
        <p:sp>
          <p:nvSpPr>
            <p:cNvPr id="166" name="Oval 165"/>
            <p:cNvSpPr/>
            <p:nvPr/>
          </p:nvSpPr>
          <p:spPr bwMode="auto">
            <a:xfrm>
              <a:off x="10808370" y="7182127"/>
              <a:ext cx="134074" cy="134109"/>
            </a:xfrm>
            <a:prstGeom prst="ellipse">
              <a:avLst/>
            </a:prstGeom>
            <a:solidFill>
              <a:schemeClr val="tx1"/>
            </a:solidFill>
            <a:ln w="25400" cap="flat" cmpd="sng" algn="ctr">
              <a:solidFill>
                <a:schemeClr val="bg1">
                  <a:lumMod val="65000"/>
                </a:schemeClr>
              </a:solidFill>
              <a:prstDash val="solid"/>
              <a:round/>
              <a:headEnd type="none" w="med" len="med"/>
              <a:tailEnd type="none" w="med" len="med"/>
            </a:ln>
            <a:effectLst/>
          </p:spPr>
          <p:txBody>
            <a:bodyPr vert="horz" wrap="square" lIns="121899" tIns="60950" rIns="121899" bIns="60950" numCol="1" rtlCol="0" anchor="t" anchorCtr="0" compatLnSpc="1"/>
            <a:lstStyle/>
            <a:p>
              <a:pPr algn="ctr" defTabSz="1219200" fontAlgn="base">
                <a:spcBef>
                  <a:spcPct val="0"/>
                </a:spcBef>
                <a:spcAft>
                  <a:spcPct val="0"/>
                </a:spcAft>
              </a:pPr>
              <a:endParaRPr lang="en-US" sz="7450" dirty="0">
                <a:solidFill>
                  <a:srgbClr val="000000"/>
                </a:solidFill>
                <a:cs typeface="+mn-ea"/>
                <a:sym typeface="+mn-lt"/>
              </a:endParaRPr>
            </a:p>
          </p:txBody>
        </p:sp>
        <p:cxnSp>
          <p:nvCxnSpPr>
            <p:cNvPr id="167" name="Elbow Connector 166"/>
            <p:cNvCxnSpPr>
              <a:stCxn id="166" idx="2"/>
            </p:cNvCxnSpPr>
            <p:nvPr/>
          </p:nvCxnSpPr>
          <p:spPr bwMode="auto">
            <a:xfrm rot="10800000">
              <a:off x="7070586" y="3895977"/>
              <a:ext cx="3737786" cy="3353208"/>
            </a:xfrm>
            <a:prstGeom prst="bentConnector3">
              <a:avLst/>
            </a:prstGeom>
            <a:blipFill dpi="0" rotWithShape="0">
              <a:blip r:embed="rId2"/>
              <a:srcRect/>
              <a:tile tx="0" ty="0" sx="100000" sy="100000" flip="none" algn="tl"/>
            </a:blipFill>
            <a:ln w="317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68" name="Oval 167"/>
            <p:cNvSpPr/>
            <p:nvPr/>
          </p:nvSpPr>
          <p:spPr bwMode="auto">
            <a:xfrm>
              <a:off x="6949208" y="3834575"/>
              <a:ext cx="134074" cy="134109"/>
            </a:xfrm>
            <a:prstGeom prst="ellipse">
              <a:avLst/>
            </a:prstGeom>
            <a:solidFill>
              <a:schemeClr val="tx1"/>
            </a:solidFill>
            <a:ln w="25400" cap="flat" cmpd="sng" algn="ctr">
              <a:solidFill>
                <a:schemeClr val="bg1">
                  <a:lumMod val="65000"/>
                </a:schemeClr>
              </a:solidFill>
              <a:prstDash val="solid"/>
              <a:round/>
              <a:headEnd type="none" w="med" len="med"/>
              <a:tailEnd type="none" w="med" len="med"/>
            </a:ln>
            <a:effectLst/>
          </p:spPr>
          <p:txBody>
            <a:bodyPr vert="horz" wrap="square" lIns="45720" tIns="22860" rIns="45720" bIns="22860" numCol="1" rtlCol="0" anchor="t" anchorCtr="0" compatLnSpc="1"/>
            <a:lstStyle/>
            <a:p>
              <a:pPr algn="ctr" defTabSz="1219200" fontAlgn="base">
                <a:spcBef>
                  <a:spcPct val="0"/>
                </a:spcBef>
                <a:spcAft>
                  <a:spcPct val="0"/>
                </a:spcAft>
              </a:pPr>
              <a:endParaRPr lang="en-US" sz="7450" dirty="0">
                <a:solidFill>
                  <a:srgbClr val="000000"/>
                </a:solidFill>
                <a:cs typeface="+mn-ea"/>
                <a:sym typeface="+mn-lt"/>
              </a:endParaRPr>
            </a:p>
          </p:txBody>
        </p:sp>
      </p:grpSp>
      <p:grpSp>
        <p:nvGrpSpPr>
          <p:cNvPr id="169" name="Group 168"/>
          <p:cNvGrpSpPr/>
          <p:nvPr/>
        </p:nvGrpSpPr>
        <p:grpSpPr>
          <a:xfrm flipH="1">
            <a:off x="6126032" y="3558624"/>
            <a:ext cx="2237285" cy="781127"/>
            <a:chOff x="6997790" y="7110874"/>
            <a:chExt cx="3944654" cy="1408141"/>
          </a:xfrm>
        </p:grpSpPr>
        <p:sp>
          <p:nvSpPr>
            <p:cNvPr id="170" name="Oval 169"/>
            <p:cNvSpPr/>
            <p:nvPr/>
          </p:nvSpPr>
          <p:spPr bwMode="auto">
            <a:xfrm>
              <a:off x="10808370" y="8384906"/>
              <a:ext cx="134074" cy="134109"/>
            </a:xfrm>
            <a:prstGeom prst="ellipse">
              <a:avLst/>
            </a:prstGeom>
            <a:solidFill>
              <a:schemeClr val="tx1"/>
            </a:solidFill>
            <a:ln w="25400" cap="flat" cmpd="sng" algn="ctr">
              <a:solidFill>
                <a:schemeClr val="bg1">
                  <a:lumMod val="65000"/>
                </a:schemeClr>
              </a:solidFill>
              <a:prstDash val="solid"/>
              <a:round/>
              <a:headEnd type="none" w="med" len="med"/>
              <a:tailEnd type="none" w="med" len="med"/>
            </a:ln>
            <a:effectLst/>
          </p:spPr>
          <p:txBody>
            <a:bodyPr vert="horz" wrap="square" lIns="121899" tIns="60950" rIns="121899" bIns="60950" numCol="1" rtlCol="0" anchor="t" anchorCtr="0" compatLnSpc="1"/>
            <a:lstStyle/>
            <a:p>
              <a:pPr algn="ctr" defTabSz="1219200" fontAlgn="base">
                <a:spcBef>
                  <a:spcPct val="0"/>
                </a:spcBef>
                <a:spcAft>
                  <a:spcPct val="0"/>
                </a:spcAft>
              </a:pPr>
              <a:endParaRPr lang="en-US" sz="7450" dirty="0">
                <a:solidFill>
                  <a:srgbClr val="000000"/>
                </a:solidFill>
                <a:cs typeface="+mn-ea"/>
                <a:sym typeface="+mn-lt"/>
              </a:endParaRPr>
            </a:p>
          </p:txBody>
        </p:sp>
        <p:cxnSp>
          <p:nvCxnSpPr>
            <p:cNvPr id="171" name="Elbow Connector 170"/>
            <p:cNvCxnSpPr>
              <a:stCxn id="170" idx="2"/>
            </p:cNvCxnSpPr>
            <p:nvPr/>
          </p:nvCxnSpPr>
          <p:spPr bwMode="auto">
            <a:xfrm flipH="1" flipV="1">
              <a:off x="7050947" y="7182127"/>
              <a:ext cx="3757423" cy="1269834"/>
            </a:xfrm>
            <a:prstGeom prst="bentConnector3">
              <a:avLst/>
            </a:prstGeom>
            <a:blipFill dpi="0" rotWithShape="0">
              <a:blip r:embed="rId2"/>
              <a:srcRect/>
              <a:tile tx="0" ty="0" sx="100000" sy="100000" flip="none" algn="tl"/>
            </a:blipFill>
            <a:ln w="317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72" name="Oval 171"/>
            <p:cNvSpPr/>
            <p:nvPr/>
          </p:nvSpPr>
          <p:spPr bwMode="auto">
            <a:xfrm>
              <a:off x="6997790" y="7110874"/>
              <a:ext cx="134074" cy="134109"/>
            </a:xfrm>
            <a:prstGeom prst="ellipse">
              <a:avLst/>
            </a:prstGeom>
            <a:solidFill>
              <a:schemeClr val="tx1"/>
            </a:solidFill>
            <a:ln w="25400" cap="flat" cmpd="sng" algn="ctr">
              <a:solidFill>
                <a:schemeClr val="bg1">
                  <a:lumMod val="65000"/>
                </a:schemeClr>
              </a:solidFill>
              <a:prstDash val="solid"/>
              <a:round/>
              <a:headEnd type="none" w="med" len="med"/>
              <a:tailEnd type="none" w="med" len="med"/>
            </a:ln>
            <a:effectLst/>
          </p:spPr>
          <p:txBody>
            <a:bodyPr vert="horz" wrap="square" lIns="45720" tIns="22860" rIns="45720" bIns="22860" numCol="1" rtlCol="0" anchor="t" anchorCtr="0" compatLnSpc="1"/>
            <a:lstStyle/>
            <a:p>
              <a:pPr algn="ctr" defTabSz="1219200" fontAlgn="base">
                <a:spcBef>
                  <a:spcPct val="0"/>
                </a:spcBef>
                <a:spcAft>
                  <a:spcPct val="0"/>
                </a:spcAft>
              </a:pPr>
              <a:endParaRPr lang="en-US" sz="7450" dirty="0">
                <a:solidFill>
                  <a:srgbClr val="000000"/>
                </a:solidFill>
                <a:cs typeface="+mn-ea"/>
                <a:sym typeface="+mn-lt"/>
              </a:endParaRPr>
            </a:p>
          </p:txBody>
        </p:sp>
      </p:grpSp>
      <p:grpSp>
        <p:nvGrpSpPr>
          <p:cNvPr id="173" name="Group 172"/>
          <p:cNvGrpSpPr/>
          <p:nvPr/>
        </p:nvGrpSpPr>
        <p:grpSpPr>
          <a:xfrm flipH="1">
            <a:off x="6126030" y="4310536"/>
            <a:ext cx="2331007" cy="352905"/>
            <a:chOff x="6832548" y="8466356"/>
            <a:chExt cx="4109896" cy="636181"/>
          </a:xfrm>
        </p:grpSpPr>
        <p:sp>
          <p:nvSpPr>
            <p:cNvPr id="174" name="Oval 173"/>
            <p:cNvSpPr/>
            <p:nvPr/>
          </p:nvSpPr>
          <p:spPr bwMode="auto">
            <a:xfrm>
              <a:off x="10808370" y="8968428"/>
              <a:ext cx="134074" cy="134109"/>
            </a:xfrm>
            <a:prstGeom prst="ellipse">
              <a:avLst/>
            </a:prstGeom>
            <a:solidFill>
              <a:schemeClr val="tx1"/>
            </a:solidFill>
            <a:ln w="25400" cap="flat" cmpd="sng" algn="ctr">
              <a:solidFill>
                <a:schemeClr val="bg1">
                  <a:lumMod val="65000"/>
                </a:schemeClr>
              </a:solidFill>
              <a:prstDash val="solid"/>
              <a:round/>
              <a:headEnd type="none" w="med" len="med"/>
              <a:tailEnd type="none" w="med" len="med"/>
            </a:ln>
            <a:effectLst/>
          </p:spPr>
          <p:txBody>
            <a:bodyPr vert="horz" wrap="square" lIns="121899" tIns="60950" rIns="121899" bIns="60950" numCol="1" rtlCol="0" anchor="t" anchorCtr="0" compatLnSpc="1"/>
            <a:lstStyle/>
            <a:p>
              <a:pPr algn="ctr" defTabSz="1219200" fontAlgn="base">
                <a:spcBef>
                  <a:spcPct val="0"/>
                </a:spcBef>
                <a:spcAft>
                  <a:spcPct val="0"/>
                </a:spcAft>
              </a:pPr>
              <a:endParaRPr lang="en-US" sz="7450" dirty="0">
                <a:solidFill>
                  <a:srgbClr val="000000"/>
                </a:solidFill>
                <a:cs typeface="+mn-ea"/>
                <a:sym typeface="+mn-lt"/>
              </a:endParaRPr>
            </a:p>
          </p:txBody>
        </p:sp>
        <p:cxnSp>
          <p:nvCxnSpPr>
            <p:cNvPr id="175" name="Elbow Connector 174"/>
            <p:cNvCxnSpPr>
              <a:stCxn id="174" idx="2"/>
            </p:cNvCxnSpPr>
            <p:nvPr/>
          </p:nvCxnSpPr>
          <p:spPr bwMode="auto">
            <a:xfrm flipH="1" flipV="1">
              <a:off x="6911112" y="8519024"/>
              <a:ext cx="3897258" cy="516459"/>
            </a:xfrm>
            <a:prstGeom prst="bentConnector3">
              <a:avLst/>
            </a:prstGeom>
            <a:blipFill dpi="0" rotWithShape="0">
              <a:blip r:embed="rId2"/>
              <a:srcRect/>
              <a:tile tx="0" ty="0" sx="100000" sy="100000" flip="none" algn="tl"/>
            </a:blipFill>
            <a:ln w="317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76" name="Oval 175"/>
            <p:cNvSpPr/>
            <p:nvPr/>
          </p:nvSpPr>
          <p:spPr bwMode="auto">
            <a:xfrm>
              <a:off x="6832548" y="8466356"/>
              <a:ext cx="134074" cy="134109"/>
            </a:xfrm>
            <a:prstGeom prst="ellipse">
              <a:avLst/>
            </a:prstGeom>
            <a:solidFill>
              <a:schemeClr val="tx1"/>
            </a:solidFill>
            <a:ln w="25400" cap="flat" cmpd="sng" algn="ctr">
              <a:solidFill>
                <a:schemeClr val="bg1">
                  <a:lumMod val="65000"/>
                </a:schemeClr>
              </a:solidFill>
              <a:prstDash val="solid"/>
              <a:round/>
              <a:headEnd type="none" w="med" len="med"/>
              <a:tailEnd type="none" w="med" len="med"/>
            </a:ln>
            <a:effectLst/>
          </p:spPr>
          <p:txBody>
            <a:bodyPr vert="horz" wrap="square" lIns="45720" tIns="22860" rIns="45720" bIns="22860" numCol="1" rtlCol="0" anchor="t" anchorCtr="0" compatLnSpc="1"/>
            <a:lstStyle/>
            <a:p>
              <a:pPr algn="ctr" defTabSz="1219200" fontAlgn="base">
                <a:spcBef>
                  <a:spcPct val="0"/>
                </a:spcBef>
                <a:spcAft>
                  <a:spcPct val="0"/>
                </a:spcAft>
              </a:pPr>
              <a:endParaRPr lang="en-US" sz="7450" dirty="0">
                <a:solidFill>
                  <a:srgbClr val="000000"/>
                </a:solidFill>
                <a:cs typeface="+mn-ea"/>
                <a:sym typeface="+mn-lt"/>
              </a:endParaRPr>
            </a:p>
          </p:txBody>
        </p:sp>
      </p:grpSp>
      <p:grpSp>
        <p:nvGrpSpPr>
          <p:cNvPr id="177" name="Group 176"/>
          <p:cNvGrpSpPr/>
          <p:nvPr/>
        </p:nvGrpSpPr>
        <p:grpSpPr>
          <a:xfrm flipH="1">
            <a:off x="6126031" y="4880902"/>
            <a:ext cx="2270705" cy="510480"/>
            <a:chOff x="6938867" y="9494604"/>
            <a:chExt cx="4003577" cy="920250"/>
          </a:xfrm>
        </p:grpSpPr>
        <p:sp>
          <p:nvSpPr>
            <p:cNvPr id="178" name="Oval 177"/>
            <p:cNvSpPr/>
            <p:nvPr/>
          </p:nvSpPr>
          <p:spPr bwMode="auto">
            <a:xfrm>
              <a:off x="10808370" y="9494604"/>
              <a:ext cx="134074" cy="134109"/>
            </a:xfrm>
            <a:prstGeom prst="ellipse">
              <a:avLst/>
            </a:prstGeom>
            <a:solidFill>
              <a:schemeClr val="tx1"/>
            </a:solidFill>
            <a:ln w="25400" cap="flat" cmpd="sng" algn="ctr">
              <a:solidFill>
                <a:schemeClr val="bg1">
                  <a:lumMod val="65000"/>
                </a:schemeClr>
              </a:solidFill>
              <a:prstDash val="solid"/>
              <a:round/>
              <a:headEnd type="none" w="med" len="med"/>
              <a:tailEnd type="none" w="med" len="med"/>
            </a:ln>
            <a:effectLst/>
          </p:spPr>
          <p:txBody>
            <a:bodyPr vert="horz" wrap="square" lIns="121899" tIns="60950" rIns="121899" bIns="60950" numCol="1" rtlCol="0" anchor="t" anchorCtr="0" compatLnSpc="1"/>
            <a:lstStyle/>
            <a:p>
              <a:pPr algn="ctr" defTabSz="1219200" fontAlgn="base">
                <a:spcBef>
                  <a:spcPct val="0"/>
                </a:spcBef>
                <a:spcAft>
                  <a:spcPct val="0"/>
                </a:spcAft>
              </a:pPr>
              <a:endParaRPr lang="en-US" sz="7450" dirty="0">
                <a:solidFill>
                  <a:srgbClr val="000000"/>
                </a:solidFill>
                <a:cs typeface="+mn-ea"/>
                <a:sym typeface="+mn-lt"/>
              </a:endParaRPr>
            </a:p>
          </p:txBody>
        </p:sp>
        <p:cxnSp>
          <p:nvCxnSpPr>
            <p:cNvPr id="179" name="Elbow Connector 178"/>
            <p:cNvCxnSpPr>
              <a:stCxn id="178" idx="2"/>
            </p:cNvCxnSpPr>
            <p:nvPr/>
          </p:nvCxnSpPr>
          <p:spPr bwMode="auto">
            <a:xfrm flipH="1">
              <a:off x="7070582" y="9561658"/>
              <a:ext cx="3737788" cy="793494"/>
            </a:xfrm>
            <a:prstGeom prst="bentConnector3">
              <a:avLst>
                <a:gd name="adj1" fmla="val 50000"/>
              </a:avLst>
            </a:prstGeom>
            <a:blipFill dpi="0" rotWithShape="0">
              <a:blip r:embed="rId2"/>
              <a:srcRect/>
              <a:tile tx="0" ty="0" sx="100000" sy="100000" flip="none" algn="tl"/>
            </a:blipFill>
            <a:ln w="317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80" name="Oval 179"/>
            <p:cNvSpPr/>
            <p:nvPr/>
          </p:nvSpPr>
          <p:spPr bwMode="auto">
            <a:xfrm>
              <a:off x="6938867" y="10280745"/>
              <a:ext cx="134074" cy="134109"/>
            </a:xfrm>
            <a:prstGeom prst="ellipse">
              <a:avLst/>
            </a:prstGeom>
            <a:solidFill>
              <a:schemeClr val="tx1"/>
            </a:solidFill>
            <a:ln w="25400" cap="flat" cmpd="sng" algn="ctr">
              <a:solidFill>
                <a:schemeClr val="bg1">
                  <a:lumMod val="65000"/>
                </a:schemeClr>
              </a:solidFill>
              <a:prstDash val="solid"/>
              <a:round/>
              <a:headEnd type="none" w="med" len="med"/>
              <a:tailEnd type="none" w="med" len="med"/>
            </a:ln>
            <a:effectLst/>
          </p:spPr>
          <p:txBody>
            <a:bodyPr vert="horz" wrap="square" lIns="45720" tIns="22860" rIns="45720" bIns="22860" numCol="1" rtlCol="0" anchor="t" anchorCtr="0" compatLnSpc="1"/>
            <a:lstStyle/>
            <a:p>
              <a:pPr algn="ctr" defTabSz="1219200" fontAlgn="base">
                <a:spcBef>
                  <a:spcPct val="0"/>
                </a:spcBef>
                <a:spcAft>
                  <a:spcPct val="0"/>
                </a:spcAft>
              </a:pPr>
              <a:endParaRPr lang="en-US" sz="7450" dirty="0">
                <a:solidFill>
                  <a:srgbClr val="000000"/>
                </a:solidFill>
                <a:cs typeface="+mn-ea"/>
                <a:sym typeface="+mn-lt"/>
              </a:endParaRPr>
            </a:p>
          </p:txBody>
        </p:sp>
      </p:grpSp>
      <p:grpSp>
        <p:nvGrpSpPr>
          <p:cNvPr id="25" name="Group 24"/>
          <p:cNvGrpSpPr/>
          <p:nvPr/>
        </p:nvGrpSpPr>
        <p:grpSpPr>
          <a:xfrm>
            <a:off x="4005400" y="1741431"/>
            <a:ext cx="2834643" cy="3377314"/>
            <a:chOff x="8007625" y="3482862"/>
            <a:chExt cx="5669285" cy="6754627"/>
          </a:xfrm>
        </p:grpSpPr>
        <p:grpSp>
          <p:nvGrpSpPr>
            <p:cNvPr id="145" name="Group 144"/>
            <p:cNvGrpSpPr/>
            <p:nvPr/>
          </p:nvGrpSpPr>
          <p:grpSpPr>
            <a:xfrm flipH="1">
              <a:off x="10634966" y="4729606"/>
              <a:ext cx="3007033" cy="2941808"/>
              <a:chOff x="3551238" y="1816100"/>
              <a:chExt cx="1093787" cy="1093788"/>
            </a:xfrm>
            <a:solidFill>
              <a:schemeClr val="bg1">
                <a:lumMod val="85000"/>
              </a:schemeClr>
            </a:solidFill>
          </p:grpSpPr>
          <p:sp>
            <p:nvSpPr>
              <p:cNvPr id="146" name="Freeform 15"/>
              <p:cNvSpPr/>
              <p:nvPr/>
            </p:nvSpPr>
            <p:spPr bwMode="auto">
              <a:xfrm>
                <a:off x="3551238" y="1816100"/>
                <a:ext cx="1093787" cy="8763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7" h="342">
                    <a:moveTo>
                      <a:pt x="213" y="0"/>
                    </a:moveTo>
                    <a:cubicBezTo>
                      <a:pt x="153" y="0"/>
                      <a:pt x="98" y="25"/>
                      <a:pt x="59" y="66"/>
                    </a:cubicBezTo>
                    <a:cubicBezTo>
                      <a:pt x="59" y="66"/>
                      <a:pt x="59" y="66"/>
                      <a:pt x="59" y="66"/>
                    </a:cubicBezTo>
                    <a:cubicBezTo>
                      <a:pt x="59" y="66"/>
                      <a:pt x="59" y="66"/>
                      <a:pt x="59" y="66"/>
                    </a:cubicBezTo>
                    <a:cubicBezTo>
                      <a:pt x="22" y="104"/>
                      <a:pt x="0" y="156"/>
                      <a:pt x="0" y="213"/>
                    </a:cubicBezTo>
                    <a:cubicBezTo>
                      <a:pt x="0" y="213"/>
                      <a:pt x="0" y="213"/>
                      <a:pt x="0" y="214"/>
                    </a:cubicBezTo>
                    <a:cubicBezTo>
                      <a:pt x="106" y="214"/>
                      <a:pt x="106" y="214"/>
                      <a:pt x="106" y="214"/>
                    </a:cubicBezTo>
                    <a:cubicBezTo>
                      <a:pt x="106" y="213"/>
                      <a:pt x="106" y="213"/>
                      <a:pt x="106" y="213"/>
                    </a:cubicBezTo>
                    <a:cubicBezTo>
                      <a:pt x="106" y="154"/>
                      <a:pt x="154" y="106"/>
                      <a:pt x="213" y="106"/>
                    </a:cubicBezTo>
                    <a:cubicBezTo>
                      <a:pt x="273" y="106"/>
                      <a:pt x="321" y="154"/>
                      <a:pt x="321" y="213"/>
                    </a:cubicBezTo>
                    <a:cubicBezTo>
                      <a:pt x="321" y="238"/>
                      <a:pt x="312" y="260"/>
                      <a:pt x="298" y="279"/>
                    </a:cubicBezTo>
                    <a:cubicBezTo>
                      <a:pt x="383" y="342"/>
                      <a:pt x="383" y="342"/>
                      <a:pt x="383" y="342"/>
                    </a:cubicBezTo>
                    <a:cubicBezTo>
                      <a:pt x="411" y="306"/>
                      <a:pt x="427" y="262"/>
                      <a:pt x="427" y="213"/>
                    </a:cubicBezTo>
                    <a:cubicBezTo>
                      <a:pt x="427" y="95"/>
                      <a:pt x="331" y="0"/>
                      <a:pt x="213" y="0"/>
                    </a:cubicBezTo>
                    <a:close/>
                  </a:path>
                </a:pathLst>
              </a:custGeom>
              <a:grpFill/>
              <a:ln w="9525">
                <a:solidFill>
                  <a:schemeClr val="bg1"/>
                </a:solidFill>
                <a:round/>
              </a:ln>
            </p:spPr>
            <p:txBody>
              <a:bodyPr vert="horz" wrap="square" lIns="45720" tIns="22860" rIns="45720" bIns="22860" numCol="1" anchor="t" anchorCtr="0" compatLnSpc="1"/>
              <a:lstStyle/>
              <a:p>
                <a:pPr defTabSz="914400"/>
                <a:endParaRPr lang="en-US" sz="1600" dirty="0">
                  <a:solidFill>
                    <a:srgbClr val="7E7E7E"/>
                  </a:solidFill>
                  <a:cs typeface="+mn-ea"/>
                  <a:sym typeface="+mn-lt"/>
                </a:endParaRPr>
              </a:p>
            </p:txBody>
          </p:sp>
          <p:sp>
            <p:nvSpPr>
              <p:cNvPr id="147" name="Freeform 16"/>
              <p:cNvSpPr/>
              <p:nvPr/>
            </p:nvSpPr>
            <p:spPr bwMode="auto">
              <a:xfrm>
                <a:off x="4097337" y="2530475"/>
                <a:ext cx="434975" cy="3794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Lst>
                <a:ahLst/>
                <a:cxnLst>
                  <a:cxn ang="0">
                    <a:pos x="T0" y="T1"/>
                  </a:cxn>
                  <a:cxn ang="0">
                    <a:pos x="T2" y="T3"/>
                  </a:cxn>
                  <a:cxn ang="0">
                    <a:pos x="T4" y="T5"/>
                  </a:cxn>
                  <a:cxn ang="0">
                    <a:pos x="T6" y="T7"/>
                  </a:cxn>
                  <a:cxn ang="0">
                    <a:pos x="T8" y="T9"/>
                  </a:cxn>
                  <a:cxn ang="0">
                    <a:pos x="T10" y="T11"/>
                  </a:cxn>
                </a:cxnLst>
                <a:rect l="0" t="0" r="r" b="b"/>
                <a:pathLst>
                  <a:path w="170" h="148">
                    <a:moveTo>
                      <a:pt x="1" y="41"/>
                    </a:moveTo>
                    <a:cubicBezTo>
                      <a:pt x="0" y="148"/>
                      <a:pt x="0" y="148"/>
                      <a:pt x="0" y="148"/>
                    </a:cubicBezTo>
                    <a:cubicBezTo>
                      <a:pt x="0" y="148"/>
                      <a:pt x="0" y="148"/>
                      <a:pt x="0" y="148"/>
                    </a:cubicBezTo>
                    <a:cubicBezTo>
                      <a:pt x="70" y="148"/>
                      <a:pt x="131" y="114"/>
                      <a:pt x="170" y="63"/>
                    </a:cubicBezTo>
                    <a:cubicBezTo>
                      <a:pt x="85" y="0"/>
                      <a:pt x="85" y="0"/>
                      <a:pt x="85" y="0"/>
                    </a:cubicBezTo>
                    <a:cubicBezTo>
                      <a:pt x="66" y="25"/>
                      <a:pt x="35" y="41"/>
                      <a:pt x="1" y="41"/>
                    </a:cubicBezTo>
                    <a:close/>
                  </a:path>
                </a:pathLst>
              </a:custGeom>
              <a:solidFill>
                <a:schemeClr val="accent5"/>
              </a:solidFill>
              <a:ln w="9525">
                <a:noFill/>
                <a:round/>
              </a:ln>
            </p:spPr>
            <p:txBody>
              <a:bodyPr vert="horz" wrap="square" lIns="45720" tIns="22860" rIns="45720" bIns="22860" numCol="1" anchor="t" anchorCtr="0" compatLnSpc="1"/>
              <a:lstStyle/>
              <a:p>
                <a:pPr defTabSz="914400"/>
                <a:endParaRPr lang="en-US" sz="1600" dirty="0">
                  <a:solidFill>
                    <a:srgbClr val="7E7E7E"/>
                  </a:solidFill>
                  <a:cs typeface="+mn-ea"/>
                  <a:sym typeface="+mn-lt"/>
                </a:endParaRPr>
              </a:p>
            </p:txBody>
          </p:sp>
        </p:grpSp>
        <p:grpSp>
          <p:nvGrpSpPr>
            <p:cNvPr id="148" name="Group 147"/>
            <p:cNvGrpSpPr/>
            <p:nvPr/>
          </p:nvGrpSpPr>
          <p:grpSpPr>
            <a:xfrm flipH="1">
              <a:off x="10002132" y="4106234"/>
              <a:ext cx="3674778" cy="4184281"/>
              <a:chOff x="3538538" y="1584325"/>
              <a:chExt cx="1336675" cy="1555750"/>
            </a:xfrm>
            <a:solidFill>
              <a:schemeClr val="bg1">
                <a:lumMod val="85000"/>
              </a:schemeClr>
            </a:solidFill>
          </p:grpSpPr>
          <p:sp>
            <p:nvSpPr>
              <p:cNvPr id="149" name="Freeform 10"/>
              <p:cNvSpPr/>
              <p:nvPr/>
            </p:nvSpPr>
            <p:spPr bwMode="auto">
              <a:xfrm>
                <a:off x="4094163" y="2692400"/>
                <a:ext cx="625475" cy="4476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Lst>
                <a:ahLst/>
                <a:cxnLst>
                  <a:cxn ang="0">
                    <a:pos x="T0" y="T1"/>
                  </a:cxn>
                  <a:cxn ang="0">
                    <a:pos x="T2" y="T3"/>
                  </a:cxn>
                  <a:cxn ang="0">
                    <a:pos x="T4" y="T5"/>
                  </a:cxn>
                  <a:cxn ang="0">
                    <a:pos x="T6" y="T7"/>
                  </a:cxn>
                  <a:cxn ang="0">
                    <a:pos x="T8" y="T9"/>
                  </a:cxn>
                  <a:cxn ang="0">
                    <a:pos x="T10" y="T11"/>
                  </a:cxn>
                  <a:cxn ang="0">
                    <a:pos x="T12" y="T13"/>
                  </a:cxn>
                </a:cxnLst>
                <a:rect l="0" t="0" r="r" b="b"/>
                <a:pathLst>
                  <a:path w="244" h="175">
                    <a:moveTo>
                      <a:pt x="244" y="54"/>
                    </a:moveTo>
                    <a:cubicBezTo>
                      <a:pt x="171" y="0"/>
                      <a:pt x="171" y="0"/>
                      <a:pt x="171" y="0"/>
                    </a:cubicBezTo>
                    <a:cubicBezTo>
                      <a:pt x="132" y="51"/>
                      <a:pt x="71" y="85"/>
                      <a:pt x="1" y="85"/>
                    </a:cubicBezTo>
                    <a:cubicBezTo>
                      <a:pt x="1" y="85"/>
                      <a:pt x="1" y="85"/>
                      <a:pt x="1" y="85"/>
                    </a:cubicBezTo>
                    <a:cubicBezTo>
                      <a:pt x="0" y="175"/>
                      <a:pt x="0" y="175"/>
                      <a:pt x="0" y="175"/>
                    </a:cubicBezTo>
                    <a:cubicBezTo>
                      <a:pt x="0" y="175"/>
                      <a:pt x="1" y="175"/>
                      <a:pt x="1" y="175"/>
                    </a:cubicBezTo>
                    <a:cubicBezTo>
                      <a:pt x="101" y="175"/>
                      <a:pt x="189" y="128"/>
                      <a:pt x="244" y="54"/>
                    </a:cubicBezTo>
                    <a:close/>
                  </a:path>
                </a:pathLst>
              </a:custGeom>
              <a:solidFill>
                <a:schemeClr val="accent4"/>
              </a:solidFill>
              <a:ln w="9525">
                <a:noFill/>
                <a:round/>
              </a:ln>
            </p:spPr>
            <p:txBody>
              <a:bodyPr vert="horz" wrap="square" lIns="45720" tIns="22860" rIns="45720" bIns="22860" numCol="1" anchor="t" anchorCtr="0" compatLnSpc="1"/>
              <a:lstStyle/>
              <a:p>
                <a:pPr defTabSz="914400"/>
                <a:endParaRPr lang="en-US" sz="1600" dirty="0">
                  <a:solidFill>
                    <a:srgbClr val="7E7E7E"/>
                  </a:solidFill>
                  <a:cs typeface="+mn-ea"/>
                  <a:sym typeface="+mn-lt"/>
                </a:endParaRPr>
              </a:p>
            </p:txBody>
          </p:sp>
          <p:sp>
            <p:nvSpPr>
              <p:cNvPr id="150" name="Freeform 14"/>
              <p:cNvSpPr/>
              <p:nvPr/>
            </p:nvSpPr>
            <p:spPr bwMode="auto">
              <a:xfrm>
                <a:off x="3538538" y="1584325"/>
                <a:ext cx="1336675" cy="12461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218" y="0"/>
                    </a:moveTo>
                    <a:cubicBezTo>
                      <a:pt x="216" y="0"/>
                      <a:pt x="214" y="0"/>
                      <a:pt x="212" y="0"/>
                    </a:cubicBezTo>
                    <a:cubicBezTo>
                      <a:pt x="212" y="0"/>
                      <a:pt x="212" y="0"/>
                      <a:pt x="212" y="0"/>
                    </a:cubicBezTo>
                    <a:cubicBezTo>
                      <a:pt x="212" y="0"/>
                      <a:pt x="212" y="0"/>
                      <a:pt x="212" y="0"/>
                    </a:cubicBezTo>
                    <a:cubicBezTo>
                      <a:pt x="129" y="2"/>
                      <a:pt x="54" y="37"/>
                      <a:pt x="0" y="93"/>
                    </a:cubicBezTo>
                    <a:cubicBezTo>
                      <a:pt x="64" y="157"/>
                      <a:pt x="64" y="157"/>
                      <a:pt x="64" y="157"/>
                    </a:cubicBezTo>
                    <a:cubicBezTo>
                      <a:pt x="103" y="116"/>
                      <a:pt x="158" y="91"/>
                      <a:pt x="218" y="91"/>
                    </a:cubicBezTo>
                    <a:cubicBezTo>
                      <a:pt x="336" y="91"/>
                      <a:pt x="432" y="186"/>
                      <a:pt x="432" y="304"/>
                    </a:cubicBezTo>
                    <a:cubicBezTo>
                      <a:pt x="432" y="353"/>
                      <a:pt x="416" y="397"/>
                      <a:pt x="388" y="433"/>
                    </a:cubicBezTo>
                    <a:cubicBezTo>
                      <a:pt x="461" y="487"/>
                      <a:pt x="461" y="487"/>
                      <a:pt x="461" y="487"/>
                    </a:cubicBezTo>
                    <a:cubicBezTo>
                      <a:pt x="499" y="436"/>
                      <a:pt x="522" y="373"/>
                      <a:pt x="522" y="304"/>
                    </a:cubicBezTo>
                    <a:cubicBezTo>
                      <a:pt x="522" y="136"/>
                      <a:pt x="386" y="0"/>
                      <a:pt x="218" y="0"/>
                    </a:cubicBezTo>
                    <a:close/>
                  </a:path>
                </a:pathLst>
              </a:custGeom>
              <a:grpFill/>
              <a:ln w="9525">
                <a:solidFill>
                  <a:schemeClr val="bg1"/>
                </a:solidFill>
                <a:round/>
              </a:ln>
            </p:spPr>
            <p:txBody>
              <a:bodyPr vert="horz" wrap="square" lIns="45720" tIns="22860" rIns="45720" bIns="22860" numCol="1" anchor="t" anchorCtr="0" compatLnSpc="1"/>
              <a:lstStyle/>
              <a:p>
                <a:pPr defTabSz="914400"/>
                <a:endParaRPr lang="en-US" sz="1600" dirty="0">
                  <a:solidFill>
                    <a:srgbClr val="7E7E7E"/>
                  </a:solidFill>
                  <a:cs typeface="+mn-ea"/>
                  <a:sym typeface="+mn-lt"/>
                </a:endParaRPr>
              </a:p>
            </p:txBody>
          </p:sp>
        </p:grpSp>
        <p:grpSp>
          <p:nvGrpSpPr>
            <p:cNvPr id="151" name="Group 150"/>
            <p:cNvGrpSpPr/>
            <p:nvPr/>
          </p:nvGrpSpPr>
          <p:grpSpPr>
            <a:xfrm flipH="1">
              <a:off x="9360574" y="3482862"/>
              <a:ext cx="2823730" cy="5426759"/>
              <a:chOff x="4081464" y="1352550"/>
              <a:chExt cx="1027112" cy="2017713"/>
            </a:xfrm>
            <a:solidFill>
              <a:schemeClr val="bg1">
                <a:lumMod val="85000"/>
              </a:schemeClr>
            </a:solidFill>
          </p:grpSpPr>
          <p:sp>
            <p:nvSpPr>
              <p:cNvPr id="152" name="Freeform 9"/>
              <p:cNvSpPr/>
              <p:nvPr/>
            </p:nvSpPr>
            <p:spPr bwMode="auto">
              <a:xfrm>
                <a:off x="4092575" y="2830513"/>
                <a:ext cx="814387" cy="5397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Lst>
                <a:ahLst/>
                <a:cxnLst>
                  <a:cxn ang="0">
                    <a:pos x="T0" y="T1"/>
                  </a:cxn>
                  <a:cxn ang="0">
                    <a:pos x="T2" y="T3"/>
                  </a:cxn>
                  <a:cxn ang="0">
                    <a:pos x="T4" y="T5"/>
                  </a:cxn>
                  <a:cxn ang="0">
                    <a:pos x="T6" y="T7"/>
                  </a:cxn>
                  <a:cxn ang="0">
                    <a:pos x="T8" y="T9"/>
                  </a:cxn>
                  <a:cxn ang="0">
                    <a:pos x="T10" y="T11"/>
                  </a:cxn>
                  <a:cxn ang="0">
                    <a:pos x="T12" y="T13"/>
                  </a:cxn>
                </a:cxnLst>
                <a:rect l="0" t="0" r="r" b="b"/>
                <a:pathLst>
                  <a:path w="318" h="211">
                    <a:moveTo>
                      <a:pt x="2" y="121"/>
                    </a:moveTo>
                    <a:cubicBezTo>
                      <a:pt x="2" y="121"/>
                      <a:pt x="1" y="121"/>
                      <a:pt x="1" y="121"/>
                    </a:cubicBezTo>
                    <a:cubicBezTo>
                      <a:pt x="0" y="211"/>
                      <a:pt x="0" y="211"/>
                      <a:pt x="0" y="211"/>
                    </a:cubicBezTo>
                    <a:cubicBezTo>
                      <a:pt x="1" y="211"/>
                      <a:pt x="2" y="211"/>
                      <a:pt x="2" y="211"/>
                    </a:cubicBezTo>
                    <a:cubicBezTo>
                      <a:pt x="131" y="211"/>
                      <a:pt x="246" y="150"/>
                      <a:pt x="318" y="54"/>
                    </a:cubicBezTo>
                    <a:cubicBezTo>
                      <a:pt x="245" y="0"/>
                      <a:pt x="245" y="0"/>
                      <a:pt x="245" y="0"/>
                    </a:cubicBezTo>
                    <a:cubicBezTo>
                      <a:pt x="190" y="74"/>
                      <a:pt x="102" y="121"/>
                      <a:pt x="2" y="121"/>
                    </a:cubicBezTo>
                    <a:close/>
                  </a:path>
                </a:pathLst>
              </a:custGeom>
              <a:solidFill>
                <a:schemeClr val="accent3"/>
              </a:solidFill>
              <a:ln w="9525">
                <a:noFill/>
                <a:round/>
              </a:ln>
            </p:spPr>
            <p:txBody>
              <a:bodyPr vert="horz" wrap="square" lIns="45720" tIns="22860" rIns="45720" bIns="22860" numCol="1" anchor="t" anchorCtr="0" compatLnSpc="1"/>
              <a:lstStyle/>
              <a:p>
                <a:pPr defTabSz="914400"/>
                <a:endParaRPr lang="en-US" sz="1600" dirty="0">
                  <a:solidFill>
                    <a:srgbClr val="7E7E7E"/>
                  </a:solidFill>
                  <a:cs typeface="+mn-ea"/>
                  <a:sym typeface="+mn-lt"/>
                </a:endParaRPr>
              </a:p>
            </p:txBody>
          </p:sp>
          <p:sp>
            <p:nvSpPr>
              <p:cNvPr id="153" name="Freeform 13"/>
              <p:cNvSpPr/>
              <p:nvPr/>
            </p:nvSpPr>
            <p:spPr bwMode="auto">
              <a:xfrm>
                <a:off x="4081464" y="1352550"/>
                <a:ext cx="1027112" cy="161607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1" h="631">
                    <a:moveTo>
                      <a:pt x="282" y="112"/>
                    </a:moveTo>
                    <a:cubicBezTo>
                      <a:pt x="281" y="111"/>
                      <a:pt x="281" y="111"/>
                      <a:pt x="281" y="111"/>
                    </a:cubicBezTo>
                    <a:cubicBezTo>
                      <a:pt x="282" y="112"/>
                      <a:pt x="282" y="112"/>
                      <a:pt x="282" y="112"/>
                    </a:cubicBezTo>
                    <a:cubicBezTo>
                      <a:pt x="211" y="42"/>
                      <a:pt x="113" y="0"/>
                      <a:pt x="6" y="0"/>
                    </a:cubicBezTo>
                    <a:cubicBezTo>
                      <a:pt x="4" y="0"/>
                      <a:pt x="2" y="0"/>
                      <a:pt x="0" y="0"/>
                    </a:cubicBezTo>
                    <a:cubicBezTo>
                      <a:pt x="0" y="90"/>
                      <a:pt x="0" y="90"/>
                      <a:pt x="0" y="90"/>
                    </a:cubicBezTo>
                    <a:cubicBezTo>
                      <a:pt x="2" y="90"/>
                      <a:pt x="4" y="90"/>
                      <a:pt x="6" y="90"/>
                    </a:cubicBezTo>
                    <a:cubicBezTo>
                      <a:pt x="174" y="90"/>
                      <a:pt x="310" y="226"/>
                      <a:pt x="310" y="394"/>
                    </a:cubicBezTo>
                    <a:cubicBezTo>
                      <a:pt x="310" y="463"/>
                      <a:pt x="287" y="526"/>
                      <a:pt x="249" y="577"/>
                    </a:cubicBezTo>
                    <a:cubicBezTo>
                      <a:pt x="322" y="631"/>
                      <a:pt x="322" y="631"/>
                      <a:pt x="322" y="631"/>
                    </a:cubicBezTo>
                    <a:cubicBezTo>
                      <a:pt x="371" y="565"/>
                      <a:pt x="401" y="483"/>
                      <a:pt x="401" y="394"/>
                    </a:cubicBezTo>
                    <a:cubicBezTo>
                      <a:pt x="401" y="283"/>
                      <a:pt x="355" y="183"/>
                      <a:pt x="282" y="112"/>
                    </a:cubicBezTo>
                    <a:close/>
                  </a:path>
                </a:pathLst>
              </a:custGeom>
              <a:grpFill/>
              <a:ln w="9525">
                <a:solidFill>
                  <a:schemeClr val="bg1"/>
                </a:solidFill>
                <a:round/>
              </a:ln>
            </p:spPr>
            <p:txBody>
              <a:bodyPr vert="horz" wrap="square" lIns="45720" tIns="22860" rIns="45720" bIns="22860" numCol="1" anchor="t" anchorCtr="0" compatLnSpc="1"/>
              <a:lstStyle/>
              <a:p>
                <a:pPr defTabSz="914400"/>
                <a:endParaRPr lang="en-US" sz="1600" dirty="0">
                  <a:solidFill>
                    <a:srgbClr val="7E7E7E"/>
                  </a:solidFill>
                  <a:cs typeface="+mn-ea"/>
                  <a:sym typeface="+mn-lt"/>
                </a:endParaRPr>
              </a:p>
            </p:txBody>
          </p:sp>
        </p:grpSp>
        <p:grpSp>
          <p:nvGrpSpPr>
            <p:cNvPr id="154" name="Group 153"/>
            <p:cNvGrpSpPr/>
            <p:nvPr/>
          </p:nvGrpSpPr>
          <p:grpSpPr>
            <a:xfrm flipH="1">
              <a:off x="8767022" y="3858592"/>
              <a:ext cx="3395462" cy="5635970"/>
              <a:chOff x="4089400" y="1492250"/>
              <a:chExt cx="1235075" cy="2095500"/>
            </a:xfrm>
          </p:grpSpPr>
          <p:sp>
            <p:nvSpPr>
              <p:cNvPr id="155" name="Freeform 8"/>
              <p:cNvSpPr/>
              <p:nvPr/>
            </p:nvSpPr>
            <p:spPr bwMode="auto">
              <a:xfrm>
                <a:off x="4089400" y="2968625"/>
                <a:ext cx="989012" cy="6191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Lst>
                <a:ahLst/>
                <a:cxnLst>
                  <a:cxn ang="0">
                    <a:pos x="T0" y="T1"/>
                  </a:cxn>
                  <a:cxn ang="0">
                    <a:pos x="T2" y="T3"/>
                  </a:cxn>
                  <a:cxn ang="0">
                    <a:pos x="T4" y="T5"/>
                  </a:cxn>
                  <a:cxn ang="0">
                    <a:pos x="T6" y="T7"/>
                  </a:cxn>
                  <a:cxn ang="0">
                    <a:pos x="T8" y="T9"/>
                  </a:cxn>
                  <a:cxn ang="0">
                    <a:pos x="T10" y="T11"/>
                  </a:cxn>
                  <a:cxn ang="0">
                    <a:pos x="T12" y="T13"/>
                  </a:cxn>
                </a:cxnLst>
                <a:rect l="0" t="0" r="r" b="b"/>
                <a:pathLst>
                  <a:path w="386" h="242">
                    <a:moveTo>
                      <a:pt x="386" y="51"/>
                    </a:moveTo>
                    <a:cubicBezTo>
                      <a:pt x="319" y="0"/>
                      <a:pt x="319" y="0"/>
                      <a:pt x="319" y="0"/>
                    </a:cubicBezTo>
                    <a:cubicBezTo>
                      <a:pt x="247" y="96"/>
                      <a:pt x="132" y="157"/>
                      <a:pt x="3" y="157"/>
                    </a:cubicBezTo>
                    <a:cubicBezTo>
                      <a:pt x="3" y="157"/>
                      <a:pt x="2" y="157"/>
                      <a:pt x="1" y="157"/>
                    </a:cubicBezTo>
                    <a:cubicBezTo>
                      <a:pt x="0" y="242"/>
                      <a:pt x="0" y="242"/>
                      <a:pt x="0" y="242"/>
                    </a:cubicBezTo>
                    <a:cubicBezTo>
                      <a:pt x="1" y="242"/>
                      <a:pt x="2" y="242"/>
                      <a:pt x="3" y="242"/>
                    </a:cubicBezTo>
                    <a:cubicBezTo>
                      <a:pt x="160" y="242"/>
                      <a:pt x="299" y="167"/>
                      <a:pt x="386" y="51"/>
                    </a:cubicBezTo>
                    <a:close/>
                  </a:path>
                </a:pathLst>
              </a:custGeom>
              <a:solidFill>
                <a:schemeClr val="accent2"/>
              </a:solidFill>
              <a:ln w="9525">
                <a:noFill/>
                <a:round/>
              </a:ln>
            </p:spPr>
            <p:txBody>
              <a:bodyPr vert="horz" wrap="square" lIns="45720" tIns="22860" rIns="45720" bIns="22860" numCol="1" anchor="t" anchorCtr="0" compatLnSpc="1"/>
              <a:lstStyle/>
              <a:p>
                <a:pPr defTabSz="914400"/>
                <a:endParaRPr lang="en-US" sz="1600" dirty="0">
                  <a:solidFill>
                    <a:srgbClr val="7E7E7E"/>
                  </a:solidFill>
                  <a:cs typeface="+mn-ea"/>
                  <a:sym typeface="+mn-lt"/>
                </a:endParaRPr>
              </a:p>
            </p:txBody>
          </p:sp>
          <p:sp>
            <p:nvSpPr>
              <p:cNvPr id="156" name="Freeform 12"/>
              <p:cNvSpPr/>
              <p:nvPr/>
            </p:nvSpPr>
            <p:spPr bwMode="auto">
              <a:xfrm>
                <a:off x="4803775" y="1492250"/>
                <a:ext cx="520700" cy="16065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628">
                    <a:moveTo>
                      <a:pt x="203" y="341"/>
                    </a:moveTo>
                    <a:cubicBezTo>
                      <a:pt x="203" y="341"/>
                      <a:pt x="203" y="341"/>
                      <a:pt x="203" y="341"/>
                    </a:cubicBezTo>
                    <a:cubicBezTo>
                      <a:pt x="203" y="340"/>
                      <a:pt x="203" y="340"/>
                      <a:pt x="203" y="340"/>
                    </a:cubicBezTo>
                    <a:cubicBezTo>
                      <a:pt x="203" y="207"/>
                      <a:pt x="149" y="87"/>
                      <a:pt x="62" y="0"/>
                    </a:cubicBezTo>
                    <a:cubicBezTo>
                      <a:pt x="0" y="58"/>
                      <a:pt x="0" y="58"/>
                      <a:pt x="0" y="58"/>
                    </a:cubicBezTo>
                    <a:cubicBezTo>
                      <a:pt x="73" y="129"/>
                      <a:pt x="119" y="229"/>
                      <a:pt x="119" y="340"/>
                    </a:cubicBezTo>
                    <a:cubicBezTo>
                      <a:pt x="119" y="429"/>
                      <a:pt x="89" y="511"/>
                      <a:pt x="40" y="577"/>
                    </a:cubicBezTo>
                    <a:cubicBezTo>
                      <a:pt x="107" y="628"/>
                      <a:pt x="107" y="628"/>
                      <a:pt x="107" y="628"/>
                    </a:cubicBezTo>
                    <a:cubicBezTo>
                      <a:pt x="168" y="548"/>
                      <a:pt x="203" y="448"/>
                      <a:pt x="203" y="341"/>
                    </a:cubicBezTo>
                    <a:close/>
                  </a:path>
                </a:pathLst>
              </a:custGeom>
              <a:solidFill>
                <a:schemeClr val="bg1">
                  <a:lumMod val="85000"/>
                </a:schemeClr>
              </a:solidFill>
              <a:ln w="9525">
                <a:solidFill>
                  <a:schemeClr val="bg1"/>
                </a:solidFill>
                <a:round/>
              </a:ln>
            </p:spPr>
            <p:txBody>
              <a:bodyPr vert="horz" wrap="square" lIns="45720" tIns="22860" rIns="45720" bIns="22860" numCol="1" anchor="t" anchorCtr="0" compatLnSpc="1"/>
              <a:lstStyle/>
              <a:p>
                <a:pPr defTabSz="914400"/>
                <a:endParaRPr lang="en-US" sz="1600" dirty="0">
                  <a:solidFill>
                    <a:srgbClr val="7E7E7E"/>
                  </a:solidFill>
                  <a:cs typeface="+mn-ea"/>
                  <a:sym typeface="+mn-lt"/>
                </a:endParaRPr>
              </a:p>
            </p:txBody>
          </p:sp>
        </p:grpSp>
        <p:grpSp>
          <p:nvGrpSpPr>
            <p:cNvPr id="157" name="Group 156"/>
            <p:cNvGrpSpPr/>
            <p:nvPr/>
          </p:nvGrpSpPr>
          <p:grpSpPr>
            <a:xfrm flipH="1">
              <a:off x="8007625" y="6202644"/>
              <a:ext cx="4154865" cy="4034845"/>
              <a:chOff x="4089397" y="2363788"/>
              <a:chExt cx="1511303" cy="1500188"/>
            </a:xfrm>
          </p:grpSpPr>
          <p:sp>
            <p:nvSpPr>
              <p:cNvPr id="158" name="Freeform 7"/>
              <p:cNvSpPr/>
              <p:nvPr/>
            </p:nvSpPr>
            <p:spPr bwMode="auto">
              <a:xfrm>
                <a:off x="4089397" y="3098801"/>
                <a:ext cx="1211260" cy="7651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Lst>
                <a:ahLst/>
                <a:cxnLst>
                  <a:cxn ang="0">
                    <a:pos x="T0" y="T1"/>
                  </a:cxn>
                  <a:cxn ang="0">
                    <a:pos x="T2" y="T3"/>
                  </a:cxn>
                  <a:cxn ang="0">
                    <a:pos x="T4" y="T5"/>
                  </a:cxn>
                  <a:cxn ang="0">
                    <a:pos x="T6" y="T7"/>
                  </a:cxn>
                  <a:cxn ang="0">
                    <a:pos x="T8" y="T9"/>
                  </a:cxn>
                  <a:cxn ang="0">
                    <a:pos x="T10" y="T11"/>
                  </a:cxn>
                  <a:cxn ang="0">
                    <a:pos x="T12" y="T13"/>
                  </a:cxn>
                </a:cxnLst>
                <a:rect l="0" t="0" r="r" b="b"/>
                <a:pathLst>
                  <a:path w="473" h="299">
                    <a:moveTo>
                      <a:pt x="3" y="191"/>
                    </a:moveTo>
                    <a:cubicBezTo>
                      <a:pt x="2" y="191"/>
                      <a:pt x="1" y="191"/>
                      <a:pt x="0" y="191"/>
                    </a:cubicBezTo>
                    <a:cubicBezTo>
                      <a:pt x="0" y="299"/>
                      <a:pt x="0" y="299"/>
                      <a:pt x="0" y="299"/>
                    </a:cubicBezTo>
                    <a:cubicBezTo>
                      <a:pt x="1" y="299"/>
                      <a:pt x="2" y="299"/>
                      <a:pt x="3" y="299"/>
                    </a:cubicBezTo>
                    <a:cubicBezTo>
                      <a:pt x="195" y="299"/>
                      <a:pt x="366" y="207"/>
                      <a:pt x="473" y="64"/>
                    </a:cubicBezTo>
                    <a:cubicBezTo>
                      <a:pt x="386" y="0"/>
                      <a:pt x="386" y="0"/>
                      <a:pt x="386" y="0"/>
                    </a:cubicBezTo>
                    <a:cubicBezTo>
                      <a:pt x="299" y="116"/>
                      <a:pt x="160" y="191"/>
                      <a:pt x="3" y="191"/>
                    </a:cubicBezTo>
                    <a:close/>
                  </a:path>
                </a:pathLst>
              </a:custGeom>
              <a:solidFill>
                <a:schemeClr val="accent1"/>
              </a:solidFill>
              <a:ln w="9525">
                <a:noFill/>
                <a:round/>
              </a:ln>
            </p:spPr>
            <p:txBody>
              <a:bodyPr vert="horz" wrap="square" lIns="45720" tIns="22860" rIns="45720" bIns="22860" numCol="1" anchor="t" anchorCtr="0" compatLnSpc="1"/>
              <a:lstStyle/>
              <a:p>
                <a:pPr defTabSz="914400"/>
                <a:endParaRPr lang="en-US" sz="1600" dirty="0">
                  <a:solidFill>
                    <a:srgbClr val="7E7E7E"/>
                  </a:solidFill>
                  <a:cs typeface="+mn-ea"/>
                  <a:sym typeface="+mn-lt"/>
                </a:endParaRPr>
              </a:p>
            </p:txBody>
          </p:sp>
          <p:sp>
            <p:nvSpPr>
              <p:cNvPr id="159" name="Freeform 11"/>
              <p:cNvSpPr/>
              <p:nvPr/>
            </p:nvSpPr>
            <p:spPr bwMode="auto">
              <a:xfrm>
                <a:off x="5078413" y="2363788"/>
                <a:ext cx="522287" cy="8985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204" h="351">
                    <a:moveTo>
                      <a:pt x="96" y="0"/>
                    </a:moveTo>
                    <a:cubicBezTo>
                      <a:pt x="96" y="107"/>
                      <a:pt x="61" y="207"/>
                      <a:pt x="0" y="287"/>
                    </a:cubicBezTo>
                    <a:cubicBezTo>
                      <a:pt x="87" y="351"/>
                      <a:pt x="87" y="351"/>
                      <a:pt x="87" y="351"/>
                    </a:cubicBezTo>
                    <a:cubicBezTo>
                      <a:pt x="161" y="253"/>
                      <a:pt x="204" y="131"/>
                      <a:pt x="204" y="0"/>
                    </a:cubicBezTo>
                    <a:lnTo>
                      <a:pt x="96" y="0"/>
                    </a:lnTo>
                    <a:close/>
                  </a:path>
                </a:pathLst>
              </a:custGeom>
              <a:solidFill>
                <a:schemeClr val="bg1">
                  <a:lumMod val="85000"/>
                </a:schemeClr>
              </a:solidFill>
              <a:ln w="9525">
                <a:solidFill>
                  <a:schemeClr val="bg1"/>
                </a:solidFill>
                <a:round/>
              </a:ln>
            </p:spPr>
            <p:txBody>
              <a:bodyPr vert="horz" wrap="square" lIns="45720" tIns="22860" rIns="45720" bIns="22860" numCol="1" anchor="t" anchorCtr="0" compatLnSpc="1"/>
              <a:lstStyle/>
              <a:p>
                <a:pPr defTabSz="914400"/>
                <a:endParaRPr lang="en-US" sz="1600" dirty="0">
                  <a:solidFill>
                    <a:srgbClr val="7E7E7E"/>
                  </a:solidFill>
                  <a:cs typeface="+mn-ea"/>
                  <a:sym typeface="+mn-lt"/>
                </a:endParaRPr>
              </a:p>
            </p:txBody>
          </p:sp>
        </p:grpSp>
        <p:sp>
          <p:nvSpPr>
            <p:cNvPr id="185" name="Content Placeholder 2"/>
            <p:cNvSpPr txBox="1"/>
            <p:nvPr/>
          </p:nvSpPr>
          <p:spPr bwMode="auto">
            <a:xfrm flipH="1">
              <a:off x="11170893" y="6784475"/>
              <a:ext cx="1207796" cy="734514"/>
            </a:xfrm>
            <a:prstGeom prst="rect">
              <a:avLst/>
            </a:prstGeom>
            <a:noFill/>
            <a:ln>
              <a:noFill/>
            </a:ln>
          </p:spPr>
          <p:txBody>
            <a:bodyPr lIns="121893" tIns="60946" rIns="121893" bIns="60946">
              <a:normAutofit/>
            </a:bodyPr>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algn="ctr" defTabSz="914400">
                <a:spcBef>
                  <a:spcPct val="20000"/>
                </a:spcBef>
              </a:pPr>
              <a:r>
                <a:rPr lang="en-US" sz="1600" dirty="0">
                  <a:solidFill>
                    <a:prstClr val="white"/>
                  </a:solidFill>
                  <a:latin typeface="+mn-lt"/>
                  <a:ea typeface="+mn-ea"/>
                  <a:cs typeface="+mn-ea"/>
                  <a:sym typeface="+mn-lt"/>
                </a:rPr>
                <a:t>50%</a:t>
              </a:r>
            </a:p>
          </p:txBody>
        </p:sp>
        <p:sp>
          <p:nvSpPr>
            <p:cNvPr id="186" name="Content Placeholder 2"/>
            <p:cNvSpPr txBox="1"/>
            <p:nvPr/>
          </p:nvSpPr>
          <p:spPr bwMode="auto">
            <a:xfrm flipH="1">
              <a:off x="11162228" y="7577842"/>
              <a:ext cx="1207796" cy="734514"/>
            </a:xfrm>
            <a:prstGeom prst="rect">
              <a:avLst/>
            </a:prstGeom>
            <a:noFill/>
            <a:ln>
              <a:noFill/>
            </a:ln>
          </p:spPr>
          <p:txBody>
            <a:bodyPr lIns="121893" tIns="60946" rIns="121893" bIns="60946">
              <a:normAutofit/>
            </a:bodyPr>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algn="ctr" defTabSz="914400">
                <a:spcBef>
                  <a:spcPct val="20000"/>
                </a:spcBef>
              </a:pPr>
              <a:r>
                <a:rPr lang="en-US" sz="1600" dirty="0">
                  <a:solidFill>
                    <a:prstClr val="white"/>
                  </a:solidFill>
                  <a:latin typeface="+mn-lt"/>
                  <a:ea typeface="+mn-ea"/>
                  <a:cs typeface="+mn-ea"/>
                  <a:sym typeface="+mn-lt"/>
                </a:rPr>
                <a:t>60%</a:t>
              </a:r>
            </a:p>
          </p:txBody>
        </p:sp>
        <p:sp>
          <p:nvSpPr>
            <p:cNvPr id="187" name="Content Placeholder 2"/>
            <p:cNvSpPr txBox="1"/>
            <p:nvPr/>
          </p:nvSpPr>
          <p:spPr bwMode="auto">
            <a:xfrm flipH="1">
              <a:off x="11176634" y="8147053"/>
              <a:ext cx="1207796" cy="734514"/>
            </a:xfrm>
            <a:prstGeom prst="rect">
              <a:avLst/>
            </a:prstGeom>
            <a:noFill/>
            <a:ln>
              <a:noFill/>
            </a:ln>
          </p:spPr>
          <p:txBody>
            <a:bodyPr lIns="121893" tIns="60946" rIns="121893" bIns="60946">
              <a:normAutofit/>
            </a:bodyPr>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algn="ctr" defTabSz="914400">
                <a:spcBef>
                  <a:spcPct val="20000"/>
                </a:spcBef>
              </a:pPr>
              <a:r>
                <a:rPr lang="en-US" sz="1600" dirty="0">
                  <a:solidFill>
                    <a:prstClr val="white"/>
                  </a:solidFill>
                  <a:latin typeface="+mn-lt"/>
                  <a:ea typeface="+mn-ea"/>
                  <a:cs typeface="+mn-ea"/>
                  <a:sym typeface="+mn-lt"/>
                </a:rPr>
                <a:t>70%</a:t>
              </a:r>
            </a:p>
          </p:txBody>
        </p:sp>
        <p:sp>
          <p:nvSpPr>
            <p:cNvPr id="188" name="Content Placeholder 2"/>
            <p:cNvSpPr txBox="1"/>
            <p:nvPr/>
          </p:nvSpPr>
          <p:spPr bwMode="auto">
            <a:xfrm flipH="1">
              <a:off x="11191041" y="8852003"/>
              <a:ext cx="1207796" cy="734514"/>
            </a:xfrm>
            <a:prstGeom prst="rect">
              <a:avLst/>
            </a:prstGeom>
            <a:noFill/>
            <a:ln>
              <a:noFill/>
            </a:ln>
          </p:spPr>
          <p:txBody>
            <a:bodyPr lIns="121893" tIns="60946" rIns="121893" bIns="60946">
              <a:normAutofit/>
            </a:bodyPr>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algn="ctr" defTabSz="914400">
                <a:spcBef>
                  <a:spcPct val="20000"/>
                </a:spcBef>
              </a:pPr>
              <a:r>
                <a:rPr lang="en-US" sz="1600" dirty="0">
                  <a:solidFill>
                    <a:prstClr val="white"/>
                  </a:solidFill>
                  <a:latin typeface="+mn-lt"/>
                  <a:ea typeface="+mn-ea"/>
                  <a:cs typeface="+mn-ea"/>
                  <a:sym typeface="+mn-lt"/>
                </a:rPr>
                <a:t>80%</a:t>
              </a:r>
            </a:p>
          </p:txBody>
        </p:sp>
        <p:sp>
          <p:nvSpPr>
            <p:cNvPr id="189" name="Content Placeholder 2"/>
            <p:cNvSpPr txBox="1"/>
            <p:nvPr/>
          </p:nvSpPr>
          <p:spPr bwMode="auto">
            <a:xfrm flipH="1">
              <a:off x="11191041" y="9500462"/>
              <a:ext cx="1207796" cy="734514"/>
            </a:xfrm>
            <a:prstGeom prst="rect">
              <a:avLst/>
            </a:prstGeom>
            <a:noFill/>
            <a:ln>
              <a:noFill/>
            </a:ln>
          </p:spPr>
          <p:txBody>
            <a:bodyPr lIns="121893" tIns="60946" rIns="121893" bIns="60946">
              <a:normAutofit/>
            </a:bodyPr>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algn="ctr" defTabSz="914400">
                <a:spcBef>
                  <a:spcPct val="20000"/>
                </a:spcBef>
              </a:pPr>
              <a:r>
                <a:rPr lang="en-US" sz="1600" dirty="0">
                  <a:solidFill>
                    <a:prstClr val="white"/>
                  </a:solidFill>
                  <a:latin typeface="+mn-lt"/>
                  <a:ea typeface="+mn-ea"/>
                  <a:cs typeface="+mn-ea"/>
                  <a:sym typeface="+mn-lt"/>
                </a:rPr>
                <a:t>90%</a:t>
              </a:r>
            </a:p>
          </p:txBody>
        </p:sp>
      </p:grpSp>
      <p:sp>
        <p:nvSpPr>
          <p:cNvPr id="59" name="TextBox 58"/>
          <p:cNvSpPr txBox="1"/>
          <p:nvPr/>
        </p:nvSpPr>
        <p:spPr>
          <a:xfrm>
            <a:off x="823441" y="1275172"/>
            <a:ext cx="2419960" cy="2055114"/>
          </a:xfrm>
          <a:prstGeom prst="rect">
            <a:avLst/>
          </a:prstGeom>
          <a:noFill/>
        </p:spPr>
        <p:txBody>
          <a:bodyPr wrap="square" rtlCol="0">
            <a:spAutoFit/>
          </a:bodyPr>
          <a:lstStyle/>
          <a:p>
            <a:pPr algn="just" defTabSz="914400">
              <a:lnSpc>
                <a:spcPct val="130000"/>
              </a:lnSpc>
            </a:pPr>
            <a:r>
              <a:rPr lang="pt-BR" sz="1100" dirty="0">
                <a:solidFill>
                  <a:srgbClr val="7E7E7E"/>
                </a:solidFill>
                <a:cs typeface="+mn-ea"/>
                <a:sym typeface="+mn-lt"/>
              </a:rPr>
              <a:t>Lorem ipsum dolor sit amet, consectetur adipiscing elit. Aliquam tincidunt ante nec sem congue convallis. Pellentesque vel mauris quis nisl ornare rutrum in id risus. Pellentesque vel mauris quis nisl ornare rutrum in id risus. Proin vehicula ut sem et tempus. Interdum adipiscing ante nec mauris quis.</a:t>
            </a:r>
          </a:p>
        </p:txBody>
      </p:sp>
      <p:sp>
        <p:nvSpPr>
          <p:cNvPr id="62" name="TextBox 61"/>
          <p:cNvSpPr txBox="1"/>
          <p:nvPr/>
        </p:nvSpPr>
        <p:spPr>
          <a:xfrm>
            <a:off x="811898" y="1029031"/>
            <a:ext cx="3790426" cy="369332"/>
          </a:xfrm>
          <a:prstGeom prst="rect">
            <a:avLst/>
          </a:prstGeom>
          <a:noFill/>
        </p:spPr>
        <p:txBody>
          <a:bodyPr wrap="square" rtlCol="0">
            <a:spAutoFit/>
          </a:bodyPr>
          <a:lstStyle/>
          <a:p>
            <a:pPr defTabSz="914400"/>
            <a:r>
              <a:rPr lang="zh-CN" altLang="en-US" b="1" dirty="0">
                <a:solidFill>
                  <a:srgbClr val="DE0016"/>
                </a:solidFill>
                <a:cs typeface="+mn-ea"/>
                <a:sym typeface="+mn-lt"/>
              </a:rPr>
              <a:t> </a:t>
            </a:r>
            <a:endParaRPr lang="id-ID" b="1" dirty="0">
              <a:solidFill>
                <a:srgbClr val="DE0016"/>
              </a:solidFill>
              <a:cs typeface="+mn-ea"/>
              <a:sym typeface="+mn-lt"/>
            </a:endParaRPr>
          </a:p>
        </p:txBody>
      </p:sp>
      <p:sp>
        <p:nvSpPr>
          <p:cNvPr id="63" name="TextBox 62"/>
          <p:cNvSpPr txBox="1"/>
          <p:nvPr/>
        </p:nvSpPr>
        <p:spPr>
          <a:xfrm>
            <a:off x="809181" y="297608"/>
            <a:ext cx="3056327" cy="553998"/>
          </a:xfrm>
          <a:prstGeom prst="rect">
            <a:avLst/>
          </a:prstGeom>
          <a:noFill/>
        </p:spPr>
        <p:txBody>
          <a:bodyPr wrap="square" rtlCol="0">
            <a:spAutoFit/>
          </a:bodyPr>
          <a:lstStyle/>
          <a:p>
            <a:pPr defTabSz="914400"/>
            <a:r>
              <a:rPr lang="zh-CN" altLang="en-US" sz="3000" b="1" dirty="0">
                <a:solidFill>
                  <a:srgbClr val="6B6B6B"/>
                </a:solidFill>
                <a:cs typeface="+mn-ea"/>
                <a:sym typeface="+mn-lt"/>
              </a:rPr>
              <a:t>请输入标题内容</a:t>
            </a:r>
            <a:endParaRPr lang="id-ID" altLang="zh-CN" sz="3000" b="1" dirty="0">
              <a:solidFill>
                <a:srgbClr val="6B6B6B"/>
              </a:solidFill>
              <a:cs typeface="+mn-ea"/>
              <a:sym typeface="+mn-lt"/>
            </a:endParaRPr>
          </a:p>
        </p:txBody>
      </p:sp>
      <p:grpSp>
        <p:nvGrpSpPr>
          <p:cNvPr id="65" name="Group 64"/>
          <p:cNvGrpSpPr/>
          <p:nvPr/>
        </p:nvGrpSpPr>
        <p:grpSpPr>
          <a:xfrm>
            <a:off x="866956" y="891881"/>
            <a:ext cx="1369406" cy="36575"/>
            <a:chOff x="1775295" y="2028842"/>
            <a:chExt cx="3631535" cy="45719"/>
          </a:xfrm>
        </p:grpSpPr>
        <p:sp>
          <p:nvSpPr>
            <p:cNvPr id="72" name="Rectangle 71"/>
            <p:cNvSpPr/>
            <p:nvPr/>
          </p:nvSpPr>
          <p:spPr>
            <a:xfrm flipV="1">
              <a:off x="1775295" y="2028842"/>
              <a:ext cx="540353"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73" name="Rectangle 72"/>
            <p:cNvSpPr/>
            <p:nvPr/>
          </p:nvSpPr>
          <p:spPr>
            <a:xfrm flipV="1">
              <a:off x="2390858" y="2028842"/>
              <a:ext cx="540353"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74" name="Rectangle 73"/>
            <p:cNvSpPr/>
            <p:nvPr/>
          </p:nvSpPr>
          <p:spPr>
            <a:xfrm flipV="1">
              <a:off x="3025596" y="2028842"/>
              <a:ext cx="540353"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75" name="Rectangle 74"/>
            <p:cNvSpPr/>
            <p:nvPr/>
          </p:nvSpPr>
          <p:spPr>
            <a:xfrm flipV="1">
              <a:off x="3641289" y="2028842"/>
              <a:ext cx="540353"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76" name="Rectangle 75"/>
            <p:cNvSpPr/>
            <p:nvPr/>
          </p:nvSpPr>
          <p:spPr>
            <a:xfrm flipV="1">
              <a:off x="4256852" y="2028842"/>
              <a:ext cx="540353"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77" name="Rectangle 76"/>
            <p:cNvSpPr/>
            <p:nvPr/>
          </p:nvSpPr>
          <p:spPr>
            <a:xfrm flipV="1">
              <a:off x="4866477" y="2028842"/>
              <a:ext cx="540353"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grpSp>
      <p:sp>
        <p:nvSpPr>
          <p:cNvPr id="58" name="TextBox 34"/>
          <p:cNvSpPr txBox="1"/>
          <p:nvPr/>
        </p:nvSpPr>
        <p:spPr>
          <a:xfrm>
            <a:off x="823440" y="903312"/>
            <a:ext cx="5406801" cy="307777"/>
          </a:xfrm>
          <a:prstGeom prst="rect">
            <a:avLst/>
          </a:prstGeom>
          <a:noFill/>
        </p:spPr>
        <p:txBody>
          <a:bodyPr wrap="square" rtlCol="0">
            <a:spAutoFit/>
          </a:bodyPr>
          <a:lstStyle/>
          <a:p>
            <a:pPr defTabSz="914400"/>
            <a:r>
              <a:rPr lang="en-US" sz="1400" dirty="0">
                <a:cs typeface="+mn-ea"/>
                <a:sym typeface="+mn-lt"/>
              </a:rPr>
              <a:t>Success Always Belongs To Those Prepared.</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098868" y="2742367"/>
            <a:ext cx="3570208" cy="769441"/>
          </a:xfrm>
          <a:prstGeom prst="rect">
            <a:avLst/>
          </a:prstGeom>
          <a:noFill/>
        </p:spPr>
        <p:txBody>
          <a:bodyPr wrap="none" rtlCol="0">
            <a:spAutoFit/>
          </a:bodyPr>
          <a:lstStyle/>
          <a:p>
            <a:r>
              <a:rPr lang="zh-CN" altLang="en-US" sz="4400" b="1" dirty="0">
                <a:solidFill>
                  <a:schemeClr val="accent2"/>
                </a:solidFill>
                <a:cs typeface="+mn-ea"/>
                <a:sym typeface="+mn-lt"/>
              </a:rPr>
              <a:t>输入标题内容</a:t>
            </a:r>
          </a:p>
        </p:txBody>
      </p:sp>
      <p:sp>
        <p:nvSpPr>
          <p:cNvPr id="5" name="矩形 4"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5098867" y="3530858"/>
            <a:ext cx="5537049" cy="584775"/>
          </a:xfrm>
          <a:prstGeom prst="rect">
            <a:avLst/>
          </a:prstGeom>
        </p:spPr>
        <p:txBody>
          <a:bodyPr wrap="square">
            <a:spAutoFit/>
          </a:bodyPr>
          <a:lstStyle/>
          <a:p>
            <a:r>
              <a:rPr lang="en-US" altLang="zh-CN" sz="1600" dirty="0">
                <a:solidFill>
                  <a:schemeClr val="accent1"/>
                </a:solidFill>
                <a:cs typeface="+mn-ea"/>
                <a:sym typeface="+mn-lt"/>
              </a:rPr>
              <a:t>Lorem ipsum dolor sit </a:t>
            </a:r>
            <a:r>
              <a:rPr lang="en-US" altLang="zh-CN" sz="1600" dirty="0" err="1">
                <a:solidFill>
                  <a:schemeClr val="accent1"/>
                </a:solidFill>
                <a:cs typeface="+mn-ea"/>
                <a:sym typeface="+mn-lt"/>
              </a:rPr>
              <a:t>amet</a:t>
            </a:r>
            <a:r>
              <a:rPr lang="en-US" altLang="zh-CN" sz="1600" dirty="0">
                <a:solidFill>
                  <a:schemeClr val="accent1"/>
                </a:solidFill>
                <a:cs typeface="+mn-ea"/>
                <a:sym typeface="+mn-lt"/>
              </a:rPr>
              <a:t>, </a:t>
            </a:r>
            <a:r>
              <a:rPr lang="en-US" altLang="zh-CN" sz="1600" dirty="0" err="1">
                <a:solidFill>
                  <a:schemeClr val="accent1"/>
                </a:solidFill>
                <a:cs typeface="+mn-ea"/>
                <a:sym typeface="+mn-lt"/>
              </a:rPr>
              <a:t>consectetur</a:t>
            </a:r>
            <a:r>
              <a:rPr lang="en-US" altLang="zh-CN" sz="1600" dirty="0">
                <a:solidFill>
                  <a:schemeClr val="accent1"/>
                </a:solidFill>
                <a:cs typeface="+mn-ea"/>
                <a:sym typeface="+mn-lt"/>
              </a:rPr>
              <a:t> </a:t>
            </a:r>
            <a:r>
              <a:rPr lang="en-US" altLang="zh-CN" sz="1600" dirty="0" err="1">
                <a:solidFill>
                  <a:schemeClr val="accent1"/>
                </a:solidFill>
                <a:cs typeface="+mn-ea"/>
                <a:sym typeface="+mn-lt"/>
              </a:rPr>
              <a:t>adipiscing</a:t>
            </a:r>
            <a:r>
              <a:rPr lang="en-US" altLang="zh-CN" sz="1600" dirty="0">
                <a:solidFill>
                  <a:schemeClr val="accent1"/>
                </a:solidFill>
                <a:cs typeface="+mn-ea"/>
                <a:sym typeface="+mn-lt"/>
              </a:rPr>
              <a:t> </a:t>
            </a:r>
            <a:r>
              <a:rPr lang="en-US" altLang="zh-CN" sz="1600" dirty="0" err="1">
                <a:solidFill>
                  <a:schemeClr val="accent1"/>
                </a:solidFill>
                <a:cs typeface="+mn-ea"/>
                <a:sym typeface="+mn-lt"/>
              </a:rPr>
              <a:t>elit</a:t>
            </a:r>
            <a:r>
              <a:rPr lang="en-US" altLang="zh-CN" sz="1600" dirty="0">
                <a:solidFill>
                  <a:schemeClr val="accent1"/>
                </a:solidFill>
                <a:cs typeface="+mn-ea"/>
                <a:sym typeface="+mn-lt"/>
              </a:rPr>
              <a:t>. </a:t>
            </a:r>
            <a:r>
              <a:rPr lang="en-US" altLang="zh-CN" sz="1600" dirty="0" err="1">
                <a:solidFill>
                  <a:schemeClr val="accent1"/>
                </a:solidFill>
                <a:cs typeface="+mn-ea"/>
                <a:sym typeface="+mn-lt"/>
              </a:rPr>
              <a:t>Ut</a:t>
            </a:r>
            <a:r>
              <a:rPr lang="en-US" altLang="zh-CN" sz="1600" dirty="0">
                <a:solidFill>
                  <a:schemeClr val="accent1"/>
                </a:solidFill>
                <a:cs typeface="+mn-ea"/>
                <a:sym typeface="+mn-lt"/>
              </a:rPr>
              <a:t> </a:t>
            </a:r>
            <a:r>
              <a:rPr lang="en-US" altLang="zh-CN" sz="1600" dirty="0" err="1">
                <a:solidFill>
                  <a:schemeClr val="accent1"/>
                </a:solidFill>
                <a:cs typeface="+mn-ea"/>
                <a:sym typeface="+mn-lt"/>
              </a:rPr>
              <a:t>efficitur</a:t>
            </a:r>
            <a:r>
              <a:rPr lang="en-US" altLang="zh-CN" sz="1600" dirty="0">
                <a:solidFill>
                  <a:schemeClr val="accent1"/>
                </a:solidFill>
                <a:cs typeface="+mn-ea"/>
                <a:sym typeface="+mn-lt"/>
              </a:rPr>
              <a:t> ipsum vitae </a:t>
            </a:r>
            <a:r>
              <a:rPr lang="en-US" altLang="zh-CN" sz="1600" dirty="0" err="1">
                <a:solidFill>
                  <a:schemeClr val="accent1"/>
                </a:solidFill>
                <a:cs typeface="+mn-ea"/>
                <a:sym typeface="+mn-lt"/>
              </a:rPr>
              <a:t>tortor</a:t>
            </a:r>
            <a:r>
              <a:rPr lang="en-US" altLang="zh-CN" sz="1600" dirty="0">
                <a:solidFill>
                  <a:schemeClr val="accent1"/>
                </a:solidFill>
                <a:cs typeface="+mn-ea"/>
                <a:sym typeface="+mn-lt"/>
              </a:rPr>
              <a:t> </a:t>
            </a:r>
            <a:r>
              <a:rPr lang="en-US" altLang="zh-CN" sz="1600" dirty="0" err="1">
                <a:solidFill>
                  <a:schemeClr val="accent1"/>
                </a:solidFill>
                <a:cs typeface="+mn-ea"/>
                <a:sym typeface="+mn-lt"/>
              </a:rPr>
              <a:t>accumsan</a:t>
            </a:r>
            <a:r>
              <a:rPr lang="en-US" altLang="zh-CN" sz="1600" dirty="0">
                <a:solidFill>
                  <a:schemeClr val="accent1"/>
                </a:solidFill>
                <a:cs typeface="+mn-ea"/>
                <a:sym typeface="+mn-lt"/>
              </a:rPr>
              <a:t>, </a:t>
            </a:r>
          </a:p>
        </p:txBody>
      </p:sp>
      <p:sp>
        <p:nvSpPr>
          <p:cNvPr id="6" name="文本框 5"/>
          <p:cNvSpPr txBox="1"/>
          <p:nvPr/>
        </p:nvSpPr>
        <p:spPr>
          <a:xfrm>
            <a:off x="2781916" y="2497976"/>
            <a:ext cx="1678665" cy="1862048"/>
          </a:xfrm>
          <a:prstGeom prst="rect">
            <a:avLst/>
          </a:prstGeom>
          <a:noFill/>
        </p:spPr>
        <p:txBody>
          <a:bodyPr wrap="none" rtlCol="0">
            <a:spAutoFit/>
          </a:bodyPr>
          <a:lstStyle/>
          <a:p>
            <a:pPr algn="ctr"/>
            <a:r>
              <a:rPr lang="en-US" altLang="zh-CN" sz="11500" dirty="0">
                <a:solidFill>
                  <a:schemeClr val="accent1"/>
                </a:solidFill>
                <a:cs typeface="+mn-ea"/>
                <a:sym typeface="+mn-lt"/>
              </a:rPr>
              <a:t>03</a:t>
            </a:r>
            <a:endParaRPr lang="zh-CN" altLang="en-US" sz="11500" dirty="0">
              <a:solidFill>
                <a:schemeClr val="accent1"/>
              </a:solidFill>
              <a:cs typeface="+mn-ea"/>
              <a:sym typeface="+mn-lt"/>
            </a:endParaRPr>
          </a:p>
        </p:txBody>
      </p:sp>
      <p:cxnSp>
        <p:nvCxnSpPr>
          <p:cNvPr id="8" name="直接连接符 7"/>
          <p:cNvCxnSpPr/>
          <p:nvPr/>
        </p:nvCxnSpPr>
        <p:spPr>
          <a:xfrm>
            <a:off x="4720392" y="2742367"/>
            <a:ext cx="0" cy="137326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2009076" y="3704847"/>
            <a:ext cx="934770" cy="307758"/>
          </a:xfrm>
          <a:prstGeom prst="rect">
            <a:avLst/>
          </a:prstGeom>
          <a:noFill/>
        </p:spPr>
        <p:txBody>
          <a:bodyPr wrap="none" lIns="91422" tIns="45711" rIns="91422" bIns="45711" rtlCol="0">
            <a:spAutoFit/>
          </a:bodyPr>
          <a:lstStyle/>
          <a:p>
            <a:pPr algn="ctr" defTabSz="914400"/>
            <a:r>
              <a:rPr lang="id-ID" sz="1400" dirty="0">
                <a:solidFill>
                  <a:srgbClr val="7E7E7E"/>
                </a:solidFill>
                <a:cs typeface="+mn-ea"/>
                <a:sym typeface="+mn-lt"/>
              </a:rPr>
              <a:t>Example 1</a:t>
            </a:r>
          </a:p>
        </p:txBody>
      </p:sp>
      <p:sp>
        <p:nvSpPr>
          <p:cNvPr id="27" name="TextBox 26"/>
          <p:cNvSpPr txBox="1"/>
          <p:nvPr/>
        </p:nvSpPr>
        <p:spPr>
          <a:xfrm>
            <a:off x="4409376" y="3704847"/>
            <a:ext cx="934770" cy="307758"/>
          </a:xfrm>
          <a:prstGeom prst="rect">
            <a:avLst/>
          </a:prstGeom>
          <a:noFill/>
        </p:spPr>
        <p:txBody>
          <a:bodyPr wrap="none" lIns="91422" tIns="45711" rIns="91422" bIns="45711" rtlCol="0">
            <a:spAutoFit/>
          </a:bodyPr>
          <a:lstStyle/>
          <a:p>
            <a:pPr algn="ctr" defTabSz="914400"/>
            <a:r>
              <a:rPr lang="id-ID" sz="1400" dirty="0">
                <a:solidFill>
                  <a:srgbClr val="7E7E7E"/>
                </a:solidFill>
                <a:cs typeface="+mn-ea"/>
                <a:sym typeface="+mn-lt"/>
              </a:rPr>
              <a:t>Example 2</a:t>
            </a:r>
          </a:p>
        </p:txBody>
      </p:sp>
      <p:sp>
        <p:nvSpPr>
          <p:cNvPr id="29" name="TextBox 28"/>
          <p:cNvSpPr txBox="1"/>
          <p:nvPr/>
        </p:nvSpPr>
        <p:spPr>
          <a:xfrm>
            <a:off x="6822376" y="3704847"/>
            <a:ext cx="934770" cy="307758"/>
          </a:xfrm>
          <a:prstGeom prst="rect">
            <a:avLst/>
          </a:prstGeom>
          <a:noFill/>
        </p:spPr>
        <p:txBody>
          <a:bodyPr wrap="none" lIns="91422" tIns="45711" rIns="91422" bIns="45711" rtlCol="0">
            <a:spAutoFit/>
          </a:bodyPr>
          <a:lstStyle/>
          <a:p>
            <a:pPr algn="ctr" defTabSz="914400"/>
            <a:r>
              <a:rPr lang="id-ID" sz="1400" dirty="0">
                <a:solidFill>
                  <a:srgbClr val="7E7E7E"/>
                </a:solidFill>
                <a:cs typeface="+mn-ea"/>
                <a:sym typeface="+mn-lt"/>
              </a:rPr>
              <a:t>Example 3</a:t>
            </a:r>
          </a:p>
        </p:txBody>
      </p:sp>
      <p:sp>
        <p:nvSpPr>
          <p:cNvPr id="31" name="TextBox 30"/>
          <p:cNvSpPr txBox="1"/>
          <p:nvPr/>
        </p:nvSpPr>
        <p:spPr>
          <a:xfrm>
            <a:off x="9222677" y="3704847"/>
            <a:ext cx="934770" cy="307758"/>
          </a:xfrm>
          <a:prstGeom prst="rect">
            <a:avLst/>
          </a:prstGeom>
          <a:noFill/>
        </p:spPr>
        <p:txBody>
          <a:bodyPr wrap="none" lIns="91422" tIns="45711" rIns="91422" bIns="45711" rtlCol="0">
            <a:spAutoFit/>
          </a:bodyPr>
          <a:lstStyle/>
          <a:p>
            <a:pPr algn="ctr" defTabSz="914400"/>
            <a:r>
              <a:rPr lang="id-ID" sz="1400" dirty="0">
                <a:solidFill>
                  <a:srgbClr val="7E7E7E"/>
                </a:solidFill>
                <a:cs typeface="+mn-ea"/>
                <a:sym typeface="+mn-lt"/>
              </a:rPr>
              <a:t>Example 4</a:t>
            </a:r>
          </a:p>
        </p:txBody>
      </p:sp>
      <p:sp>
        <p:nvSpPr>
          <p:cNvPr id="33" name="TextBox 32"/>
          <p:cNvSpPr txBox="1"/>
          <p:nvPr/>
        </p:nvSpPr>
        <p:spPr>
          <a:xfrm>
            <a:off x="1983676" y="6005082"/>
            <a:ext cx="934770" cy="307758"/>
          </a:xfrm>
          <a:prstGeom prst="rect">
            <a:avLst/>
          </a:prstGeom>
          <a:noFill/>
        </p:spPr>
        <p:txBody>
          <a:bodyPr wrap="none" lIns="91422" tIns="45711" rIns="91422" bIns="45711" rtlCol="0">
            <a:spAutoFit/>
          </a:bodyPr>
          <a:lstStyle/>
          <a:p>
            <a:pPr algn="ctr" defTabSz="914400"/>
            <a:r>
              <a:rPr lang="id-ID" sz="1400" dirty="0">
                <a:solidFill>
                  <a:srgbClr val="7E7E7E"/>
                </a:solidFill>
                <a:cs typeface="+mn-ea"/>
                <a:sym typeface="+mn-lt"/>
              </a:rPr>
              <a:t>Example 5</a:t>
            </a:r>
          </a:p>
        </p:txBody>
      </p:sp>
      <p:sp>
        <p:nvSpPr>
          <p:cNvPr id="35" name="TextBox 34"/>
          <p:cNvSpPr txBox="1"/>
          <p:nvPr/>
        </p:nvSpPr>
        <p:spPr>
          <a:xfrm>
            <a:off x="4383976" y="6005082"/>
            <a:ext cx="934770" cy="307758"/>
          </a:xfrm>
          <a:prstGeom prst="rect">
            <a:avLst/>
          </a:prstGeom>
          <a:noFill/>
        </p:spPr>
        <p:txBody>
          <a:bodyPr wrap="none" lIns="91422" tIns="45711" rIns="91422" bIns="45711" rtlCol="0">
            <a:spAutoFit/>
          </a:bodyPr>
          <a:lstStyle/>
          <a:p>
            <a:pPr algn="ctr" defTabSz="914400"/>
            <a:r>
              <a:rPr lang="id-ID" sz="1400" dirty="0">
                <a:solidFill>
                  <a:srgbClr val="7E7E7E"/>
                </a:solidFill>
                <a:cs typeface="+mn-ea"/>
                <a:sym typeface="+mn-lt"/>
              </a:rPr>
              <a:t>Example 6</a:t>
            </a:r>
          </a:p>
        </p:txBody>
      </p:sp>
      <p:sp>
        <p:nvSpPr>
          <p:cNvPr id="37" name="TextBox 36"/>
          <p:cNvSpPr txBox="1"/>
          <p:nvPr/>
        </p:nvSpPr>
        <p:spPr>
          <a:xfrm>
            <a:off x="6796976" y="6005082"/>
            <a:ext cx="934770" cy="307758"/>
          </a:xfrm>
          <a:prstGeom prst="rect">
            <a:avLst/>
          </a:prstGeom>
          <a:noFill/>
        </p:spPr>
        <p:txBody>
          <a:bodyPr wrap="none" lIns="91422" tIns="45711" rIns="91422" bIns="45711" rtlCol="0">
            <a:spAutoFit/>
          </a:bodyPr>
          <a:lstStyle/>
          <a:p>
            <a:pPr algn="ctr" defTabSz="914400"/>
            <a:r>
              <a:rPr lang="id-ID" sz="1400" dirty="0">
                <a:solidFill>
                  <a:srgbClr val="7E7E7E"/>
                </a:solidFill>
                <a:cs typeface="+mn-ea"/>
                <a:sym typeface="+mn-lt"/>
              </a:rPr>
              <a:t>Example 7</a:t>
            </a:r>
          </a:p>
        </p:txBody>
      </p:sp>
      <p:sp>
        <p:nvSpPr>
          <p:cNvPr id="38" name="TextBox 37"/>
          <p:cNvSpPr txBox="1"/>
          <p:nvPr/>
        </p:nvSpPr>
        <p:spPr>
          <a:xfrm>
            <a:off x="9197276" y="6005082"/>
            <a:ext cx="934770" cy="307758"/>
          </a:xfrm>
          <a:prstGeom prst="rect">
            <a:avLst/>
          </a:prstGeom>
          <a:noFill/>
        </p:spPr>
        <p:txBody>
          <a:bodyPr wrap="none" lIns="91422" tIns="45711" rIns="91422" bIns="45711" rtlCol="0">
            <a:spAutoFit/>
          </a:bodyPr>
          <a:lstStyle/>
          <a:p>
            <a:pPr algn="ctr" defTabSz="914400"/>
            <a:r>
              <a:rPr lang="id-ID" sz="1400" dirty="0">
                <a:solidFill>
                  <a:srgbClr val="7E7E7E"/>
                </a:solidFill>
                <a:cs typeface="+mn-ea"/>
                <a:sym typeface="+mn-lt"/>
              </a:rPr>
              <a:t>Example 8</a:t>
            </a:r>
          </a:p>
        </p:txBody>
      </p:sp>
      <p:sp>
        <p:nvSpPr>
          <p:cNvPr id="20" name="TextBox 19"/>
          <p:cNvSpPr txBox="1"/>
          <p:nvPr/>
        </p:nvSpPr>
        <p:spPr>
          <a:xfrm>
            <a:off x="823441" y="1275172"/>
            <a:ext cx="10505753" cy="532453"/>
          </a:xfrm>
          <a:prstGeom prst="rect">
            <a:avLst/>
          </a:prstGeom>
          <a:noFill/>
        </p:spPr>
        <p:txBody>
          <a:bodyPr wrap="square" rtlCol="0">
            <a:spAutoFit/>
          </a:bodyPr>
          <a:lstStyle/>
          <a:p>
            <a:pPr algn="just" defTabSz="914400">
              <a:lnSpc>
                <a:spcPct val="130000"/>
              </a:lnSpc>
            </a:pPr>
            <a:r>
              <a:rPr lang="pt-BR" sz="1100" dirty="0">
                <a:solidFill>
                  <a:srgbClr val="7E7E7E"/>
                </a:solidFill>
                <a:cs typeface="+mn-ea"/>
                <a:sym typeface="+mn-lt"/>
              </a:rPr>
              <a:t>Lorem ipsum dolor sit amet, consectetur adipiscing elit. Aliquam tincidunt ante nec sem congue convallis. Pellentesque vel mauris quis nisl ornare rutrum in id risus. Pellentesque vel mauris quis nisl ornare rutrum in id risus. Proin vehicula ut sem et tempus. Interdum adipiscing ante nec mauris quis. </a:t>
            </a:r>
            <a:endParaRPr lang="en-US" sz="1100" dirty="0">
              <a:solidFill>
                <a:srgbClr val="7E7E7E"/>
              </a:solidFill>
              <a:cs typeface="+mn-ea"/>
              <a:sym typeface="+mn-lt"/>
            </a:endParaRPr>
          </a:p>
        </p:txBody>
      </p:sp>
      <p:pic>
        <p:nvPicPr>
          <p:cNvPr id="10" name="图片占位符 9"/>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6708" r="16708"/>
          <a:stretch>
            <a:fillRect/>
          </a:stretch>
        </p:blipFill>
        <p:spPr/>
      </p:pic>
      <p:pic>
        <p:nvPicPr>
          <p:cNvPr id="11" name="图片占位符 10"/>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24219" r="24219"/>
          <a:stretch>
            <a:fillRect/>
          </a:stretch>
        </p:blipFill>
        <p:spPr/>
      </p:pic>
      <p:pic>
        <p:nvPicPr>
          <p:cNvPr id="12" name="图片占位符 11"/>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t="5440" b="5440"/>
          <a:stretch>
            <a:fillRect/>
          </a:stretch>
        </p:blipFill>
        <p:spPr/>
      </p:pic>
      <p:pic>
        <p:nvPicPr>
          <p:cNvPr id="13" name="图片占位符 12"/>
          <p:cNvPicPr>
            <a:picLocks noGrp="1" noChangeAspect="1"/>
          </p:cNvPicPr>
          <p:nvPr>
            <p:ph type="pic" sz="quarter" idx="13"/>
          </p:nvPr>
        </p:nvPicPr>
        <p:blipFill>
          <a:blip r:embed="rId5" cstate="print">
            <a:extLst>
              <a:ext uri="{28A0092B-C50C-407E-A947-70E740481C1C}">
                <a14:useLocalDpi xmlns:a14="http://schemas.microsoft.com/office/drawing/2010/main" val="0"/>
              </a:ext>
            </a:extLst>
          </a:blip>
          <a:srcRect l="25538" r="25538"/>
          <a:stretch>
            <a:fillRect/>
          </a:stretch>
        </p:blipFill>
        <p:spPr/>
      </p:pic>
      <p:pic>
        <p:nvPicPr>
          <p:cNvPr id="17" name="图片占位符 16"/>
          <p:cNvPicPr>
            <a:picLocks noGrp="1" noChangeAspect="1"/>
          </p:cNvPicPr>
          <p:nvPr>
            <p:ph type="pic" sz="quarter" idx="17"/>
          </p:nvPr>
        </p:nvPicPr>
        <p:blipFill>
          <a:blip r:embed="rId6" cstate="print">
            <a:extLst>
              <a:ext uri="{28A0092B-C50C-407E-A947-70E740481C1C}">
                <a14:useLocalDpi xmlns:a14="http://schemas.microsoft.com/office/drawing/2010/main" val="0"/>
              </a:ext>
            </a:extLst>
          </a:blip>
          <a:srcRect l="24219" r="24219"/>
          <a:stretch>
            <a:fillRect/>
          </a:stretch>
        </p:blipFill>
        <p:spPr/>
      </p:pic>
      <p:pic>
        <p:nvPicPr>
          <p:cNvPr id="16" name="图片占位符 15"/>
          <p:cNvPicPr>
            <a:picLocks noGrp="1" noChangeAspect="1"/>
          </p:cNvPicPr>
          <p:nvPr>
            <p:ph type="pic" sz="quarter" idx="16"/>
          </p:nvPr>
        </p:nvPicPr>
        <p:blipFill>
          <a:blip r:embed="rId7" cstate="print">
            <a:extLst>
              <a:ext uri="{28A0092B-C50C-407E-A947-70E740481C1C}">
                <a14:useLocalDpi xmlns:a14="http://schemas.microsoft.com/office/drawing/2010/main" val="0"/>
              </a:ext>
            </a:extLst>
          </a:blip>
          <a:srcRect l="16667" r="16667"/>
          <a:stretch>
            <a:fillRect/>
          </a:stretch>
        </p:blipFill>
        <p:spPr/>
      </p:pic>
      <p:pic>
        <p:nvPicPr>
          <p:cNvPr id="15" name="图片占位符 14"/>
          <p:cNvPicPr>
            <a:picLocks noGrp="1" noChangeAspect="1"/>
          </p:cNvPicPr>
          <p:nvPr>
            <p:ph type="pic" sz="quarter" idx="15"/>
          </p:nvPr>
        </p:nvPicPr>
        <p:blipFill>
          <a:blip r:embed="rId8" cstate="print">
            <a:extLst>
              <a:ext uri="{28A0092B-C50C-407E-A947-70E740481C1C}">
                <a14:useLocalDpi xmlns:a14="http://schemas.microsoft.com/office/drawing/2010/main" val="0"/>
              </a:ext>
            </a:extLst>
          </a:blip>
          <a:srcRect l="24219" r="24219"/>
          <a:stretch>
            <a:fillRect/>
          </a:stretch>
        </p:blipFill>
        <p:spPr/>
      </p:pic>
      <p:pic>
        <p:nvPicPr>
          <p:cNvPr id="14" name="图片占位符 13"/>
          <p:cNvPicPr>
            <a:picLocks noGrp="1" noChangeAspect="1"/>
          </p:cNvPicPr>
          <p:nvPr>
            <p:ph type="pic" sz="quarter" idx="14"/>
          </p:nvPr>
        </p:nvPicPr>
        <p:blipFill>
          <a:blip r:embed="rId9" cstate="print">
            <a:extLst>
              <a:ext uri="{28A0092B-C50C-407E-A947-70E740481C1C}">
                <a14:useLocalDpi xmlns:a14="http://schemas.microsoft.com/office/drawing/2010/main" val="0"/>
              </a:ext>
            </a:extLst>
          </a:blip>
          <a:srcRect l="18341" r="18341"/>
          <a:stretch>
            <a:fillRect/>
          </a:stretch>
        </p:blipFill>
        <p:spPr/>
      </p:pic>
      <p:sp>
        <p:nvSpPr>
          <p:cNvPr id="50" name="TextBox 35"/>
          <p:cNvSpPr txBox="1"/>
          <p:nvPr/>
        </p:nvSpPr>
        <p:spPr>
          <a:xfrm>
            <a:off x="823441" y="230091"/>
            <a:ext cx="4148922" cy="553998"/>
          </a:xfrm>
          <a:prstGeom prst="rect">
            <a:avLst/>
          </a:prstGeom>
          <a:noFill/>
        </p:spPr>
        <p:txBody>
          <a:bodyPr wrap="square" rtlCol="0">
            <a:spAutoFit/>
          </a:bodyPr>
          <a:lstStyle/>
          <a:p>
            <a:pPr defTabSz="914400"/>
            <a:r>
              <a:rPr lang="zh-CN" altLang="en-US" sz="3000" b="1" dirty="0">
                <a:solidFill>
                  <a:srgbClr val="6B6B6B"/>
                </a:solidFill>
                <a:cs typeface="+mn-ea"/>
                <a:sym typeface="+mn-lt"/>
              </a:rPr>
              <a:t>请输入你的标题内容</a:t>
            </a:r>
            <a:endParaRPr lang="id-ID" sz="3000" b="1" dirty="0">
              <a:solidFill>
                <a:srgbClr val="6B6B6B"/>
              </a:solidFill>
              <a:cs typeface="+mn-ea"/>
              <a:sym typeface="+mn-lt"/>
            </a:endParaRPr>
          </a:p>
        </p:txBody>
      </p:sp>
      <p:grpSp>
        <p:nvGrpSpPr>
          <p:cNvPr id="51" name="Group 38"/>
          <p:cNvGrpSpPr/>
          <p:nvPr/>
        </p:nvGrpSpPr>
        <p:grpSpPr>
          <a:xfrm>
            <a:off x="931728" y="824364"/>
            <a:ext cx="1369406" cy="36575"/>
            <a:chOff x="1775295" y="2028842"/>
            <a:chExt cx="3631535" cy="45719"/>
          </a:xfrm>
        </p:grpSpPr>
        <p:sp>
          <p:nvSpPr>
            <p:cNvPr id="52" name="Rectangle 39"/>
            <p:cNvSpPr/>
            <p:nvPr/>
          </p:nvSpPr>
          <p:spPr>
            <a:xfrm flipV="1">
              <a:off x="1775295" y="2028842"/>
              <a:ext cx="540353"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defTabSz="914400"/>
              <a:endParaRPr lang="en-US" dirty="0">
                <a:solidFill>
                  <a:prstClr val="white"/>
                </a:solidFill>
                <a:cs typeface="+mn-ea"/>
                <a:sym typeface="+mn-lt"/>
              </a:endParaRPr>
            </a:p>
          </p:txBody>
        </p:sp>
        <p:sp>
          <p:nvSpPr>
            <p:cNvPr id="53" name="Rectangle 40"/>
            <p:cNvSpPr/>
            <p:nvPr/>
          </p:nvSpPr>
          <p:spPr>
            <a:xfrm flipV="1">
              <a:off x="2390858" y="2028842"/>
              <a:ext cx="540353"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defTabSz="914400"/>
              <a:endParaRPr lang="en-US" dirty="0">
                <a:solidFill>
                  <a:prstClr val="white"/>
                </a:solidFill>
                <a:cs typeface="+mn-ea"/>
                <a:sym typeface="+mn-lt"/>
              </a:endParaRPr>
            </a:p>
          </p:txBody>
        </p:sp>
        <p:sp>
          <p:nvSpPr>
            <p:cNvPr id="54" name="Rectangle 43"/>
            <p:cNvSpPr/>
            <p:nvPr/>
          </p:nvSpPr>
          <p:spPr>
            <a:xfrm flipV="1">
              <a:off x="3025596" y="2028842"/>
              <a:ext cx="540353"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defTabSz="914400"/>
              <a:endParaRPr lang="en-US" dirty="0">
                <a:solidFill>
                  <a:prstClr val="white"/>
                </a:solidFill>
                <a:cs typeface="+mn-ea"/>
                <a:sym typeface="+mn-lt"/>
              </a:endParaRPr>
            </a:p>
          </p:txBody>
        </p:sp>
        <p:sp>
          <p:nvSpPr>
            <p:cNvPr id="55" name="Rectangle 44"/>
            <p:cNvSpPr/>
            <p:nvPr/>
          </p:nvSpPr>
          <p:spPr>
            <a:xfrm flipV="1">
              <a:off x="3641289" y="2028842"/>
              <a:ext cx="540353"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defTabSz="914400"/>
              <a:endParaRPr lang="en-US" dirty="0">
                <a:solidFill>
                  <a:prstClr val="white"/>
                </a:solidFill>
                <a:cs typeface="+mn-ea"/>
                <a:sym typeface="+mn-lt"/>
              </a:endParaRPr>
            </a:p>
          </p:txBody>
        </p:sp>
        <p:sp>
          <p:nvSpPr>
            <p:cNvPr id="56" name="Rectangle 45"/>
            <p:cNvSpPr/>
            <p:nvPr/>
          </p:nvSpPr>
          <p:spPr>
            <a:xfrm flipV="1">
              <a:off x="4256852" y="2028842"/>
              <a:ext cx="540353"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defTabSz="914400"/>
              <a:endParaRPr lang="en-US" dirty="0">
                <a:solidFill>
                  <a:prstClr val="white"/>
                </a:solidFill>
                <a:cs typeface="+mn-ea"/>
                <a:sym typeface="+mn-lt"/>
              </a:endParaRPr>
            </a:p>
          </p:txBody>
        </p:sp>
        <p:sp>
          <p:nvSpPr>
            <p:cNvPr id="57" name="Rectangle 48"/>
            <p:cNvSpPr/>
            <p:nvPr/>
          </p:nvSpPr>
          <p:spPr>
            <a:xfrm flipV="1">
              <a:off x="4866477" y="2028842"/>
              <a:ext cx="540353"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defTabSz="914400"/>
              <a:endParaRPr lang="en-US" dirty="0">
                <a:solidFill>
                  <a:prstClr val="white"/>
                </a:solidFill>
                <a:cs typeface="+mn-ea"/>
                <a:sym typeface="+mn-lt"/>
              </a:endParaRPr>
            </a:p>
          </p:txBody>
        </p:sp>
      </p:grpSp>
      <p:sp>
        <p:nvSpPr>
          <p:cNvPr id="28" name="TextBox 34"/>
          <p:cNvSpPr txBox="1"/>
          <p:nvPr/>
        </p:nvSpPr>
        <p:spPr>
          <a:xfrm>
            <a:off x="823440" y="903312"/>
            <a:ext cx="5406801" cy="307777"/>
          </a:xfrm>
          <a:prstGeom prst="rect">
            <a:avLst/>
          </a:prstGeom>
          <a:noFill/>
        </p:spPr>
        <p:txBody>
          <a:bodyPr wrap="square" rtlCol="0">
            <a:spAutoFit/>
          </a:bodyPr>
          <a:lstStyle/>
          <a:p>
            <a:pPr defTabSz="914400"/>
            <a:r>
              <a:rPr lang="en-US" sz="1400" dirty="0">
                <a:cs typeface="+mn-ea"/>
                <a:sym typeface="+mn-lt"/>
              </a:rPr>
              <a:t>Success Always Belongs To Those Prepared.</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809180" y="297608"/>
            <a:ext cx="4484026" cy="553998"/>
          </a:xfrm>
          <a:prstGeom prst="rect">
            <a:avLst/>
          </a:prstGeom>
          <a:noFill/>
        </p:spPr>
        <p:txBody>
          <a:bodyPr wrap="square" rtlCol="0">
            <a:spAutoFit/>
          </a:bodyPr>
          <a:lstStyle/>
          <a:p>
            <a:pPr defTabSz="914400"/>
            <a:r>
              <a:rPr lang="zh-CN" altLang="en-US" sz="3000" b="1" dirty="0">
                <a:solidFill>
                  <a:srgbClr val="6B6B6B"/>
                </a:solidFill>
                <a:cs typeface="+mn-ea"/>
                <a:sym typeface="+mn-lt"/>
              </a:rPr>
              <a:t>请输入标题内容</a:t>
            </a:r>
            <a:endParaRPr lang="id-ID" altLang="zh-CN" sz="3000" b="1" dirty="0">
              <a:solidFill>
                <a:srgbClr val="6B6B6B"/>
              </a:solidFill>
              <a:cs typeface="+mn-ea"/>
              <a:sym typeface="+mn-lt"/>
            </a:endParaRPr>
          </a:p>
        </p:txBody>
      </p:sp>
      <p:grpSp>
        <p:nvGrpSpPr>
          <p:cNvPr id="42" name="Group 41"/>
          <p:cNvGrpSpPr/>
          <p:nvPr/>
        </p:nvGrpSpPr>
        <p:grpSpPr>
          <a:xfrm>
            <a:off x="866956" y="891881"/>
            <a:ext cx="1369406" cy="36575"/>
            <a:chOff x="1775295" y="2028842"/>
            <a:chExt cx="3631535" cy="45719"/>
          </a:xfrm>
        </p:grpSpPr>
        <p:sp>
          <p:nvSpPr>
            <p:cNvPr id="43" name="Rectangle 42"/>
            <p:cNvSpPr/>
            <p:nvPr/>
          </p:nvSpPr>
          <p:spPr>
            <a:xfrm flipV="1">
              <a:off x="1775295" y="2028842"/>
              <a:ext cx="540353"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44" name="Rectangle 43"/>
            <p:cNvSpPr/>
            <p:nvPr/>
          </p:nvSpPr>
          <p:spPr>
            <a:xfrm flipV="1">
              <a:off x="2390858" y="2028842"/>
              <a:ext cx="540353"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47" name="Rectangle 46"/>
            <p:cNvSpPr/>
            <p:nvPr/>
          </p:nvSpPr>
          <p:spPr>
            <a:xfrm flipV="1">
              <a:off x="3025596" y="2028842"/>
              <a:ext cx="540353"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48" name="Rectangle 47"/>
            <p:cNvSpPr/>
            <p:nvPr/>
          </p:nvSpPr>
          <p:spPr>
            <a:xfrm flipV="1">
              <a:off x="3641289" y="2028842"/>
              <a:ext cx="540353"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49" name="Rectangle 48"/>
            <p:cNvSpPr/>
            <p:nvPr/>
          </p:nvSpPr>
          <p:spPr>
            <a:xfrm flipV="1">
              <a:off x="4256852" y="2028842"/>
              <a:ext cx="540353"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50" name="Rectangle 49"/>
            <p:cNvSpPr/>
            <p:nvPr/>
          </p:nvSpPr>
          <p:spPr>
            <a:xfrm flipV="1">
              <a:off x="4866477" y="2028842"/>
              <a:ext cx="540353"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grpSp>
      <p:sp>
        <p:nvSpPr>
          <p:cNvPr id="51" name="TextBox 50"/>
          <p:cNvSpPr txBox="1"/>
          <p:nvPr/>
        </p:nvSpPr>
        <p:spPr>
          <a:xfrm>
            <a:off x="823441" y="1275172"/>
            <a:ext cx="10505753" cy="514693"/>
          </a:xfrm>
          <a:prstGeom prst="rect">
            <a:avLst/>
          </a:prstGeom>
          <a:noFill/>
        </p:spPr>
        <p:txBody>
          <a:bodyPr wrap="square" rtlCol="0">
            <a:spAutoFit/>
          </a:bodyPr>
          <a:lstStyle/>
          <a:p>
            <a:pPr algn="just" defTabSz="914400">
              <a:lnSpc>
                <a:spcPct val="130000"/>
              </a:lnSpc>
            </a:pPr>
            <a:r>
              <a:rPr lang="pt-BR" sz="1100" dirty="0">
                <a:solidFill>
                  <a:srgbClr val="7E7E7E"/>
                </a:solidFill>
                <a:cs typeface="+mn-ea"/>
                <a:sym typeface="+mn-lt"/>
              </a:rPr>
              <a:t>Lorem ipsum dolor sit amet, consectetur adipiscing elit. Aliquam tincidunt ante nec sem congue convallis. Pellentesque vel mauris quis nisl ornare rutrum in id risus. Pellentesque vel mauris quis nisl ornare rutrum in id risus. Proin vehicula ut sem et tempus. Interdum adipiscing ante nec mauris quis.</a:t>
            </a:r>
          </a:p>
        </p:txBody>
      </p:sp>
      <p:sp>
        <p:nvSpPr>
          <p:cNvPr id="52" name="TextBox 51"/>
          <p:cNvSpPr txBox="1"/>
          <p:nvPr/>
        </p:nvSpPr>
        <p:spPr>
          <a:xfrm>
            <a:off x="811898" y="1029031"/>
            <a:ext cx="3790426" cy="369332"/>
          </a:xfrm>
          <a:prstGeom prst="rect">
            <a:avLst/>
          </a:prstGeom>
          <a:noFill/>
        </p:spPr>
        <p:txBody>
          <a:bodyPr wrap="square" rtlCol="0">
            <a:spAutoFit/>
          </a:bodyPr>
          <a:lstStyle/>
          <a:p>
            <a:pPr defTabSz="914400"/>
            <a:r>
              <a:rPr lang="zh-CN" altLang="en-US" b="1" dirty="0">
                <a:solidFill>
                  <a:srgbClr val="DE0016"/>
                </a:solidFill>
                <a:cs typeface="+mn-ea"/>
                <a:sym typeface="+mn-lt"/>
              </a:rPr>
              <a:t> </a:t>
            </a:r>
            <a:endParaRPr lang="id-ID" b="1" dirty="0">
              <a:solidFill>
                <a:srgbClr val="DE0016"/>
              </a:solidFill>
              <a:cs typeface="+mn-ea"/>
              <a:sym typeface="+mn-lt"/>
            </a:endParaRPr>
          </a:p>
        </p:txBody>
      </p:sp>
      <p:graphicFrame>
        <p:nvGraphicFramePr>
          <p:cNvPr id="24" name="Content Placeholder 6"/>
          <p:cNvGraphicFramePr/>
          <p:nvPr/>
        </p:nvGraphicFramePr>
        <p:xfrm>
          <a:off x="2103949" y="2119051"/>
          <a:ext cx="1995868" cy="2378021"/>
        </p:xfrm>
        <a:graphic>
          <a:graphicData uri="http://schemas.openxmlformats.org/drawingml/2006/chart">
            <c:chart xmlns:c="http://schemas.openxmlformats.org/drawingml/2006/chart" xmlns:r="http://schemas.openxmlformats.org/officeDocument/2006/relationships" r:id="rId2"/>
          </a:graphicData>
        </a:graphic>
      </p:graphicFrame>
      <p:grpSp>
        <p:nvGrpSpPr>
          <p:cNvPr id="25" name="Group 24"/>
          <p:cNvGrpSpPr/>
          <p:nvPr/>
        </p:nvGrpSpPr>
        <p:grpSpPr>
          <a:xfrm>
            <a:off x="1660323" y="4586516"/>
            <a:ext cx="2908300" cy="1012304"/>
            <a:chOff x="4330700" y="10017197"/>
            <a:chExt cx="5816600" cy="2024608"/>
          </a:xfrm>
        </p:grpSpPr>
        <p:sp>
          <p:nvSpPr>
            <p:cNvPr id="26" name="TextBox 25"/>
            <p:cNvSpPr txBox="1"/>
            <p:nvPr/>
          </p:nvSpPr>
          <p:spPr>
            <a:xfrm>
              <a:off x="6158932" y="10017197"/>
              <a:ext cx="1820426" cy="800182"/>
            </a:xfrm>
            <a:prstGeom prst="rect">
              <a:avLst/>
            </a:prstGeom>
            <a:noFill/>
          </p:spPr>
          <p:txBody>
            <a:bodyPr wrap="none" lIns="91422" tIns="45711" rIns="91422" bIns="45711" rtlCol="0">
              <a:spAutoFit/>
            </a:bodyPr>
            <a:lstStyle/>
            <a:p>
              <a:pPr defTabSz="914400"/>
              <a:r>
                <a:rPr lang="id-ID" sz="2000" b="1" dirty="0">
                  <a:solidFill>
                    <a:srgbClr val="6B6B6B"/>
                  </a:solidFill>
                  <a:cs typeface="+mn-ea"/>
                  <a:sym typeface="+mn-lt"/>
                </a:rPr>
                <a:t>Report</a:t>
              </a:r>
            </a:p>
          </p:txBody>
        </p:sp>
        <p:sp>
          <p:nvSpPr>
            <p:cNvPr id="27" name="TextBox 26"/>
            <p:cNvSpPr txBox="1"/>
            <p:nvPr/>
          </p:nvSpPr>
          <p:spPr>
            <a:xfrm>
              <a:off x="4330700" y="10604525"/>
              <a:ext cx="5816600" cy="1437280"/>
            </a:xfrm>
            <a:prstGeom prst="rect">
              <a:avLst/>
            </a:prstGeom>
            <a:noFill/>
          </p:spPr>
          <p:txBody>
            <a:bodyPr wrap="square" lIns="91422" tIns="45711" rIns="91422" bIns="45711" rtlCol="0">
              <a:spAutoFit/>
            </a:bodyPr>
            <a:lstStyle/>
            <a:p>
              <a:pPr defTabSz="914400">
                <a:lnSpc>
                  <a:spcPct val="140000"/>
                </a:lnSpc>
              </a:pPr>
              <a:r>
                <a:rPr lang="en-US" sz="1000" dirty="0">
                  <a:solidFill>
                    <a:srgbClr val="7E7E7E"/>
                  </a:solidFill>
                  <a:cs typeface="+mn-ea"/>
                  <a:sym typeface="+mn-lt"/>
                </a:rPr>
                <a:t>Creativity is the key to success in the future, and primary education is where teachers can bring creativity in children</a:t>
              </a:r>
            </a:p>
          </p:txBody>
        </p:sp>
      </p:grpSp>
      <p:graphicFrame>
        <p:nvGraphicFramePr>
          <p:cNvPr id="28" name="Content Placeholder 6"/>
          <p:cNvGraphicFramePr/>
          <p:nvPr/>
        </p:nvGraphicFramePr>
        <p:xfrm>
          <a:off x="5100676" y="2108235"/>
          <a:ext cx="1995868" cy="2378021"/>
        </p:xfrm>
        <a:graphic>
          <a:graphicData uri="http://schemas.openxmlformats.org/drawingml/2006/chart">
            <c:chart xmlns:c="http://schemas.openxmlformats.org/drawingml/2006/chart" xmlns:r="http://schemas.openxmlformats.org/officeDocument/2006/relationships" r:id="rId3"/>
          </a:graphicData>
        </a:graphic>
      </p:graphicFrame>
      <p:grpSp>
        <p:nvGrpSpPr>
          <p:cNvPr id="29" name="Group 28"/>
          <p:cNvGrpSpPr/>
          <p:nvPr/>
        </p:nvGrpSpPr>
        <p:grpSpPr>
          <a:xfrm>
            <a:off x="4657050" y="4575701"/>
            <a:ext cx="2908300" cy="1012304"/>
            <a:chOff x="4330700" y="10017197"/>
            <a:chExt cx="5816600" cy="2024608"/>
          </a:xfrm>
        </p:grpSpPr>
        <p:sp>
          <p:nvSpPr>
            <p:cNvPr id="30" name="TextBox 29"/>
            <p:cNvSpPr txBox="1"/>
            <p:nvPr/>
          </p:nvSpPr>
          <p:spPr>
            <a:xfrm>
              <a:off x="6158932" y="10017197"/>
              <a:ext cx="1820426" cy="800182"/>
            </a:xfrm>
            <a:prstGeom prst="rect">
              <a:avLst/>
            </a:prstGeom>
            <a:noFill/>
          </p:spPr>
          <p:txBody>
            <a:bodyPr wrap="none" lIns="91422" tIns="45711" rIns="91422" bIns="45711" rtlCol="0">
              <a:spAutoFit/>
            </a:bodyPr>
            <a:lstStyle/>
            <a:p>
              <a:pPr defTabSz="914400"/>
              <a:r>
                <a:rPr lang="id-ID" sz="2000" b="1" dirty="0">
                  <a:solidFill>
                    <a:srgbClr val="6B6B6B"/>
                  </a:solidFill>
                  <a:cs typeface="+mn-ea"/>
                  <a:sym typeface="+mn-lt"/>
                </a:rPr>
                <a:t>Report</a:t>
              </a:r>
            </a:p>
          </p:txBody>
        </p:sp>
        <p:sp>
          <p:nvSpPr>
            <p:cNvPr id="31" name="TextBox 30"/>
            <p:cNvSpPr txBox="1"/>
            <p:nvPr/>
          </p:nvSpPr>
          <p:spPr>
            <a:xfrm>
              <a:off x="4330700" y="10604525"/>
              <a:ext cx="5816600" cy="1437280"/>
            </a:xfrm>
            <a:prstGeom prst="rect">
              <a:avLst/>
            </a:prstGeom>
            <a:noFill/>
          </p:spPr>
          <p:txBody>
            <a:bodyPr wrap="square" lIns="91422" tIns="45711" rIns="91422" bIns="45711" rtlCol="0">
              <a:spAutoFit/>
            </a:bodyPr>
            <a:lstStyle/>
            <a:p>
              <a:pPr defTabSz="914400">
                <a:lnSpc>
                  <a:spcPct val="140000"/>
                </a:lnSpc>
              </a:pPr>
              <a:r>
                <a:rPr lang="en-US" sz="1000" dirty="0">
                  <a:solidFill>
                    <a:srgbClr val="7E7E7E"/>
                  </a:solidFill>
                  <a:cs typeface="+mn-ea"/>
                  <a:sym typeface="+mn-lt"/>
                </a:rPr>
                <a:t>Creativity is the key to success in the future, and primary education is where teachers can bring creativity in children</a:t>
              </a:r>
            </a:p>
          </p:txBody>
        </p:sp>
      </p:grpSp>
      <p:graphicFrame>
        <p:nvGraphicFramePr>
          <p:cNvPr id="32" name="Content Placeholder 6"/>
          <p:cNvGraphicFramePr/>
          <p:nvPr/>
        </p:nvGraphicFramePr>
        <p:xfrm>
          <a:off x="8108544" y="2108234"/>
          <a:ext cx="1995868" cy="2378021"/>
        </p:xfrm>
        <a:graphic>
          <a:graphicData uri="http://schemas.openxmlformats.org/drawingml/2006/chart">
            <c:chart xmlns:c="http://schemas.openxmlformats.org/drawingml/2006/chart" xmlns:r="http://schemas.openxmlformats.org/officeDocument/2006/relationships" r:id="rId4"/>
          </a:graphicData>
        </a:graphic>
      </p:graphicFrame>
      <p:grpSp>
        <p:nvGrpSpPr>
          <p:cNvPr id="33" name="Group 32"/>
          <p:cNvGrpSpPr/>
          <p:nvPr/>
        </p:nvGrpSpPr>
        <p:grpSpPr>
          <a:xfrm>
            <a:off x="7664918" y="4575700"/>
            <a:ext cx="2908300" cy="1012304"/>
            <a:chOff x="4330700" y="10017197"/>
            <a:chExt cx="5816600" cy="2024608"/>
          </a:xfrm>
        </p:grpSpPr>
        <p:sp>
          <p:nvSpPr>
            <p:cNvPr id="34" name="TextBox 33"/>
            <p:cNvSpPr txBox="1"/>
            <p:nvPr/>
          </p:nvSpPr>
          <p:spPr>
            <a:xfrm>
              <a:off x="6158932" y="10017197"/>
              <a:ext cx="1820426" cy="800182"/>
            </a:xfrm>
            <a:prstGeom prst="rect">
              <a:avLst/>
            </a:prstGeom>
            <a:noFill/>
          </p:spPr>
          <p:txBody>
            <a:bodyPr wrap="none" lIns="91422" tIns="45711" rIns="91422" bIns="45711" rtlCol="0">
              <a:spAutoFit/>
            </a:bodyPr>
            <a:lstStyle/>
            <a:p>
              <a:pPr defTabSz="914400"/>
              <a:r>
                <a:rPr lang="id-ID" sz="2000" b="1" dirty="0">
                  <a:solidFill>
                    <a:srgbClr val="6B6B6B"/>
                  </a:solidFill>
                  <a:cs typeface="+mn-ea"/>
                  <a:sym typeface="+mn-lt"/>
                </a:rPr>
                <a:t>Report</a:t>
              </a:r>
            </a:p>
          </p:txBody>
        </p:sp>
        <p:sp>
          <p:nvSpPr>
            <p:cNvPr id="39" name="TextBox 38"/>
            <p:cNvSpPr txBox="1"/>
            <p:nvPr/>
          </p:nvSpPr>
          <p:spPr>
            <a:xfrm>
              <a:off x="4330700" y="10604525"/>
              <a:ext cx="5816600" cy="1437280"/>
            </a:xfrm>
            <a:prstGeom prst="rect">
              <a:avLst/>
            </a:prstGeom>
            <a:noFill/>
          </p:spPr>
          <p:txBody>
            <a:bodyPr wrap="square" lIns="91422" tIns="45711" rIns="91422" bIns="45711" rtlCol="0">
              <a:spAutoFit/>
            </a:bodyPr>
            <a:lstStyle/>
            <a:p>
              <a:pPr defTabSz="914400">
                <a:lnSpc>
                  <a:spcPct val="140000"/>
                </a:lnSpc>
              </a:pPr>
              <a:r>
                <a:rPr lang="en-US" sz="1000" dirty="0">
                  <a:solidFill>
                    <a:srgbClr val="7E7E7E"/>
                  </a:solidFill>
                  <a:cs typeface="+mn-ea"/>
                  <a:sym typeface="+mn-lt"/>
                </a:rPr>
                <a:t>Creativity is the key to success in the future, and primary education is where teachers can bring creativity in children</a:t>
              </a:r>
            </a:p>
          </p:txBody>
        </p:sp>
      </p:grpSp>
      <p:sp>
        <p:nvSpPr>
          <p:cNvPr id="35" name="TextBox 34"/>
          <p:cNvSpPr txBox="1"/>
          <p:nvPr/>
        </p:nvSpPr>
        <p:spPr>
          <a:xfrm>
            <a:off x="823440" y="903312"/>
            <a:ext cx="5406801" cy="307777"/>
          </a:xfrm>
          <a:prstGeom prst="rect">
            <a:avLst/>
          </a:prstGeom>
          <a:noFill/>
        </p:spPr>
        <p:txBody>
          <a:bodyPr wrap="square" rtlCol="0">
            <a:spAutoFit/>
          </a:bodyPr>
          <a:lstStyle/>
          <a:p>
            <a:pPr defTabSz="914400"/>
            <a:r>
              <a:rPr lang="en-US" sz="1400" dirty="0">
                <a:cs typeface="+mn-ea"/>
                <a:sym typeface="+mn-lt"/>
              </a:rPr>
              <a:t>Success Always Belongs To Those Prepared.</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5"/>
          <p:cNvSpPr/>
          <p:nvPr/>
        </p:nvSpPr>
        <p:spPr bwMode="auto">
          <a:xfrm rot="21093461" flipH="1">
            <a:off x="4123033" y="3110096"/>
            <a:ext cx="1741035" cy="12763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3" h="339">
                <a:moveTo>
                  <a:pt x="435" y="143"/>
                </a:moveTo>
                <a:cubicBezTo>
                  <a:pt x="435" y="143"/>
                  <a:pt x="435" y="143"/>
                  <a:pt x="435" y="143"/>
                </a:cubicBezTo>
                <a:cubicBezTo>
                  <a:pt x="376" y="0"/>
                  <a:pt x="376" y="0"/>
                  <a:pt x="376" y="0"/>
                </a:cubicBezTo>
                <a:cubicBezTo>
                  <a:pt x="289" y="36"/>
                  <a:pt x="289" y="36"/>
                  <a:pt x="289" y="36"/>
                </a:cubicBezTo>
                <a:cubicBezTo>
                  <a:pt x="304" y="80"/>
                  <a:pt x="304" y="80"/>
                  <a:pt x="304" y="80"/>
                </a:cubicBezTo>
                <a:cubicBezTo>
                  <a:pt x="0" y="339"/>
                  <a:pt x="0" y="339"/>
                  <a:pt x="0" y="339"/>
                </a:cubicBezTo>
                <a:cubicBezTo>
                  <a:pt x="400" y="329"/>
                  <a:pt x="400" y="329"/>
                  <a:pt x="400" y="329"/>
                </a:cubicBezTo>
                <a:cubicBezTo>
                  <a:pt x="400" y="329"/>
                  <a:pt x="400" y="329"/>
                  <a:pt x="400" y="329"/>
                </a:cubicBezTo>
                <a:cubicBezTo>
                  <a:pt x="400" y="328"/>
                  <a:pt x="400" y="328"/>
                  <a:pt x="400" y="328"/>
                </a:cubicBezTo>
                <a:cubicBezTo>
                  <a:pt x="451" y="257"/>
                  <a:pt x="463" y="192"/>
                  <a:pt x="435" y="143"/>
                </a:cubicBezTo>
                <a:close/>
              </a:path>
            </a:pathLst>
          </a:custGeom>
          <a:solidFill>
            <a:schemeClr val="accent1">
              <a:lumMod val="75000"/>
            </a:schemeClr>
          </a:solidFill>
          <a:ln>
            <a:noFill/>
          </a:ln>
        </p:spPr>
        <p:txBody>
          <a:bodyPr vert="horz" wrap="square" lIns="91422" tIns="45711" rIns="91422" bIns="45711" numCol="1" anchor="t" anchorCtr="0" compatLnSpc="1"/>
          <a:lstStyle/>
          <a:p>
            <a:pPr defTabSz="914400"/>
            <a:endParaRPr lang="id-ID">
              <a:solidFill>
                <a:srgbClr val="7E7E7E"/>
              </a:solidFill>
              <a:cs typeface="+mn-ea"/>
              <a:sym typeface="+mn-lt"/>
            </a:endParaRPr>
          </a:p>
        </p:txBody>
      </p:sp>
      <p:sp>
        <p:nvSpPr>
          <p:cNvPr id="31" name="Freeform 6"/>
          <p:cNvSpPr/>
          <p:nvPr/>
        </p:nvSpPr>
        <p:spPr bwMode="auto">
          <a:xfrm rot="21093461" flipH="1">
            <a:off x="4637582" y="2444652"/>
            <a:ext cx="1677551" cy="18700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057" h="1178">
                <a:moveTo>
                  <a:pt x="784" y="0"/>
                </a:moveTo>
                <a:lnTo>
                  <a:pt x="1057" y="647"/>
                </a:lnTo>
                <a:lnTo>
                  <a:pt x="225" y="1178"/>
                </a:lnTo>
                <a:lnTo>
                  <a:pt x="0" y="673"/>
                </a:lnTo>
                <a:lnTo>
                  <a:pt x="784" y="0"/>
                </a:lnTo>
                <a:close/>
              </a:path>
            </a:pathLst>
          </a:custGeom>
          <a:solidFill>
            <a:schemeClr val="accent2">
              <a:lumMod val="50000"/>
            </a:schemeClr>
          </a:solidFill>
          <a:ln>
            <a:noFill/>
          </a:ln>
        </p:spPr>
        <p:txBody>
          <a:bodyPr vert="horz" wrap="square" lIns="91422" tIns="45711" rIns="91422" bIns="45711" numCol="1" anchor="t" anchorCtr="0" compatLnSpc="1"/>
          <a:lstStyle/>
          <a:p>
            <a:pPr defTabSz="914400"/>
            <a:endParaRPr lang="id-ID">
              <a:solidFill>
                <a:srgbClr val="7E7E7E"/>
              </a:solidFill>
              <a:cs typeface="+mn-ea"/>
              <a:sym typeface="+mn-lt"/>
            </a:endParaRPr>
          </a:p>
        </p:txBody>
      </p:sp>
      <p:sp>
        <p:nvSpPr>
          <p:cNvPr id="32" name="Freeform 7"/>
          <p:cNvSpPr/>
          <p:nvPr/>
        </p:nvSpPr>
        <p:spPr bwMode="auto">
          <a:xfrm rot="21093461" flipH="1">
            <a:off x="4997103" y="2246804"/>
            <a:ext cx="2661545" cy="113506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Lst>
            <a:ahLst/>
            <a:cxnLst>
              <a:cxn ang="0">
                <a:pos x="T0" y="T1"/>
              </a:cxn>
              <a:cxn ang="0">
                <a:pos x="T2" y="T3"/>
              </a:cxn>
              <a:cxn ang="0">
                <a:pos x="T4" y="T5"/>
              </a:cxn>
              <a:cxn ang="0">
                <a:pos x="T6" y="T7"/>
              </a:cxn>
              <a:cxn ang="0">
                <a:pos x="T8" y="T9"/>
              </a:cxn>
              <a:cxn ang="0">
                <a:pos x="T10" y="T11"/>
              </a:cxn>
            </a:cxnLst>
            <a:rect l="0" t="0" r="r" b="b"/>
            <a:pathLst>
              <a:path w="708" h="302">
                <a:moveTo>
                  <a:pt x="290" y="88"/>
                </a:moveTo>
                <a:cubicBezTo>
                  <a:pt x="438" y="26"/>
                  <a:pt x="593" y="0"/>
                  <a:pt x="708" y="18"/>
                </a:cubicBezTo>
                <a:cubicBezTo>
                  <a:pt x="377" y="302"/>
                  <a:pt x="377" y="302"/>
                  <a:pt x="377" y="302"/>
                </a:cubicBezTo>
                <a:cubicBezTo>
                  <a:pt x="0" y="276"/>
                  <a:pt x="0" y="276"/>
                  <a:pt x="0" y="276"/>
                </a:cubicBezTo>
                <a:cubicBezTo>
                  <a:pt x="54" y="221"/>
                  <a:pt x="127" y="169"/>
                  <a:pt x="209" y="126"/>
                </a:cubicBezTo>
                <a:cubicBezTo>
                  <a:pt x="235" y="112"/>
                  <a:pt x="262" y="100"/>
                  <a:pt x="290" y="88"/>
                </a:cubicBezTo>
                <a:close/>
              </a:path>
            </a:pathLst>
          </a:custGeom>
          <a:solidFill>
            <a:schemeClr val="accent2"/>
          </a:solidFill>
          <a:ln>
            <a:noFill/>
          </a:ln>
        </p:spPr>
        <p:txBody>
          <a:bodyPr vert="horz" wrap="square" lIns="91422" tIns="45711" rIns="91422" bIns="45711" numCol="1" anchor="t" anchorCtr="0" compatLnSpc="1"/>
          <a:lstStyle/>
          <a:p>
            <a:pPr defTabSz="914400"/>
            <a:endParaRPr lang="id-ID">
              <a:solidFill>
                <a:srgbClr val="7E7E7E"/>
              </a:solidFill>
              <a:cs typeface="+mn-ea"/>
              <a:sym typeface="+mn-lt"/>
            </a:endParaRPr>
          </a:p>
        </p:txBody>
      </p:sp>
      <p:sp>
        <p:nvSpPr>
          <p:cNvPr id="33" name="Freeform 8"/>
          <p:cNvSpPr/>
          <p:nvPr/>
        </p:nvSpPr>
        <p:spPr bwMode="auto">
          <a:xfrm rot="21093461" flipH="1">
            <a:off x="4282738" y="2753472"/>
            <a:ext cx="1753731" cy="10271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466" h="273">
                <a:moveTo>
                  <a:pt x="417" y="52"/>
                </a:moveTo>
                <a:cubicBezTo>
                  <a:pt x="395" y="29"/>
                  <a:pt x="362" y="10"/>
                  <a:pt x="321" y="0"/>
                </a:cubicBezTo>
                <a:cubicBezTo>
                  <a:pt x="0" y="273"/>
                  <a:pt x="0" y="273"/>
                  <a:pt x="0" y="273"/>
                </a:cubicBezTo>
                <a:cubicBezTo>
                  <a:pt x="400" y="263"/>
                  <a:pt x="400" y="263"/>
                  <a:pt x="400" y="263"/>
                </a:cubicBezTo>
                <a:cubicBezTo>
                  <a:pt x="460" y="179"/>
                  <a:pt x="466" y="104"/>
                  <a:pt x="417" y="52"/>
                </a:cubicBezTo>
                <a:close/>
              </a:path>
            </a:pathLst>
          </a:custGeom>
          <a:solidFill>
            <a:schemeClr val="accent1"/>
          </a:solidFill>
          <a:ln>
            <a:noFill/>
          </a:ln>
        </p:spPr>
        <p:txBody>
          <a:bodyPr vert="horz" wrap="square" lIns="91422" tIns="45711" rIns="91422" bIns="45711" numCol="1" anchor="t" anchorCtr="0" compatLnSpc="1"/>
          <a:lstStyle/>
          <a:p>
            <a:pPr defTabSz="914400"/>
            <a:endParaRPr lang="id-ID">
              <a:solidFill>
                <a:srgbClr val="7E7E7E"/>
              </a:solidFill>
              <a:cs typeface="+mn-ea"/>
              <a:sym typeface="+mn-lt"/>
            </a:endParaRPr>
          </a:p>
        </p:txBody>
      </p:sp>
      <p:sp>
        <p:nvSpPr>
          <p:cNvPr id="34" name="Freeform 9"/>
          <p:cNvSpPr/>
          <p:nvPr/>
        </p:nvSpPr>
        <p:spPr bwMode="auto">
          <a:xfrm rot="21093461" flipH="1">
            <a:off x="4405620" y="3735000"/>
            <a:ext cx="1745795" cy="6127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100" h="386">
                <a:moveTo>
                  <a:pt x="948" y="0"/>
                </a:moveTo>
                <a:lnTo>
                  <a:pt x="1100" y="362"/>
                </a:lnTo>
                <a:lnTo>
                  <a:pt x="154" y="386"/>
                </a:lnTo>
                <a:lnTo>
                  <a:pt x="0" y="23"/>
                </a:lnTo>
                <a:lnTo>
                  <a:pt x="948" y="0"/>
                </a:lnTo>
                <a:close/>
              </a:path>
            </a:pathLst>
          </a:custGeom>
          <a:solidFill>
            <a:schemeClr val="accent1">
              <a:lumMod val="50000"/>
            </a:schemeClr>
          </a:solidFill>
          <a:ln>
            <a:noFill/>
          </a:ln>
        </p:spPr>
        <p:txBody>
          <a:bodyPr vert="horz" wrap="square" lIns="91422" tIns="45711" rIns="91422" bIns="45711" numCol="1" anchor="t" anchorCtr="0" compatLnSpc="1"/>
          <a:lstStyle/>
          <a:p>
            <a:pPr defTabSz="914400"/>
            <a:endParaRPr lang="id-ID">
              <a:solidFill>
                <a:srgbClr val="7E7E7E"/>
              </a:solidFill>
              <a:cs typeface="+mn-ea"/>
              <a:sym typeface="+mn-lt"/>
            </a:endParaRPr>
          </a:p>
        </p:txBody>
      </p:sp>
      <p:sp>
        <p:nvSpPr>
          <p:cNvPr id="35" name="Freeform 10"/>
          <p:cNvSpPr/>
          <p:nvPr/>
        </p:nvSpPr>
        <p:spPr bwMode="auto">
          <a:xfrm rot="21093461" flipH="1">
            <a:off x="4554170" y="4142296"/>
            <a:ext cx="1409333" cy="8953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Lst>
            <a:ahLst/>
            <a:cxnLst>
              <a:cxn ang="0">
                <a:pos x="T0" y="T1"/>
              </a:cxn>
              <a:cxn ang="0">
                <a:pos x="T2" y="T3"/>
              </a:cxn>
              <a:cxn ang="0">
                <a:pos x="T4" y="T5"/>
              </a:cxn>
              <a:cxn ang="0">
                <a:pos x="T6" y="T7"/>
              </a:cxn>
              <a:cxn ang="0">
                <a:pos x="T8" y="T9"/>
              </a:cxn>
              <a:cxn ang="0">
                <a:pos x="T10" y="T11"/>
              </a:cxn>
            </a:cxnLst>
            <a:rect l="0" t="0" r="r" b="b"/>
            <a:pathLst>
              <a:path w="375" h="238">
                <a:moveTo>
                  <a:pt x="86" y="79"/>
                </a:moveTo>
                <a:cubicBezTo>
                  <a:pt x="0" y="81"/>
                  <a:pt x="0" y="81"/>
                  <a:pt x="0" y="81"/>
                </a:cubicBezTo>
                <a:cubicBezTo>
                  <a:pt x="166" y="238"/>
                  <a:pt x="166" y="238"/>
                  <a:pt x="166" y="238"/>
                </a:cubicBezTo>
                <a:cubicBezTo>
                  <a:pt x="251" y="189"/>
                  <a:pt x="324" y="131"/>
                  <a:pt x="375" y="72"/>
                </a:cubicBezTo>
                <a:cubicBezTo>
                  <a:pt x="345" y="0"/>
                  <a:pt x="345" y="0"/>
                  <a:pt x="345" y="0"/>
                </a:cubicBezTo>
                <a:lnTo>
                  <a:pt x="86" y="79"/>
                </a:lnTo>
                <a:close/>
              </a:path>
            </a:pathLst>
          </a:custGeom>
          <a:solidFill>
            <a:schemeClr val="accent4">
              <a:lumMod val="50000"/>
            </a:schemeClr>
          </a:solidFill>
          <a:ln>
            <a:noFill/>
          </a:ln>
        </p:spPr>
        <p:txBody>
          <a:bodyPr vert="horz" wrap="square" lIns="91422" tIns="45711" rIns="91422" bIns="45711" numCol="1" anchor="t" anchorCtr="0" compatLnSpc="1"/>
          <a:lstStyle/>
          <a:p>
            <a:pPr defTabSz="914400"/>
            <a:endParaRPr lang="id-ID">
              <a:solidFill>
                <a:srgbClr val="7E7E7E"/>
              </a:solidFill>
              <a:cs typeface="+mn-ea"/>
              <a:sym typeface="+mn-lt"/>
            </a:endParaRPr>
          </a:p>
        </p:txBody>
      </p:sp>
      <p:sp>
        <p:nvSpPr>
          <p:cNvPr id="36" name="Freeform 11"/>
          <p:cNvSpPr/>
          <p:nvPr/>
        </p:nvSpPr>
        <p:spPr bwMode="auto">
          <a:xfrm rot="21093461" flipH="1">
            <a:off x="4645685" y="4126870"/>
            <a:ext cx="1414095" cy="623888"/>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376" h="166">
                <a:moveTo>
                  <a:pt x="0" y="10"/>
                </a:moveTo>
                <a:cubicBezTo>
                  <a:pt x="376" y="0"/>
                  <a:pt x="376" y="0"/>
                  <a:pt x="376" y="0"/>
                </a:cubicBezTo>
                <a:cubicBezTo>
                  <a:pt x="325" y="59"/>
                  <a:pt x="252" y="117"/>
                  <a:pt x="167" y="166"/>
                </a:cubicBezTo>
                <a:lnTo>
                  <a:pt x="0" y="10"/>
                </a:lnTo>
                <a:close/>
              </a:path>
            </a:pathLst>
          </a:custGeom>
          <a:solidFill>
            <a:schemeClr val="accent4"/>
          </a:solidFill>
          <a:ln>
            <a:noFill/>
          </a:ln>
        </p:spPr>
        <p:txBody>
          <a:bodyPr vert="horz" wrap="square" lIns="91422" tIns="45711" rIns="91422" bIns="45711" numCol="1" anchor="t" anchorCtr="0" compatLnSpc="1"/>
          <a:lstStyle/>
          <a:p>
            <a:pPr defTabSz="914400"/>
            <a:endParaRPr lang="id-ID">
              <a:solidFill>
                <a:srgbClr val="7E7E7E"/>
              </a:solidFill>
              <a:cs typeface="+mn-ea"/>
              <a:sym typeface="+mn-lt"/>
            </a:endParaRPr>
          </a:p>
        </p:txBody>
      </p:sp>
      <p:sp>
        <p:nvSpPr>
          <p:cNvPr id="37" name="Freeform 12"/>
          <p:cNvSpPr/>
          <p:nvPr/>
        </p:nvSpPr>
        <p:spPr bwMode="auto">
          <a:xfrm rot="21093461" flipH="1">
            <a:off x="4989996" y="2247328"/>
            <a:ext cx="2661545" cy="10382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8" h="276">
                <a:moveTo>
                  <a:pt x="211" y="132"/>
                </a:moveTo>
                <a:cubicBezTo>
                  <a:pt x="238" y="118"/>
                  <a:pt x="265" y="105"/>
                  <a:pt x="292" y="94"/>
                </a:cubicBezTo>
                <a:cubicBezTo>
                  <a:pt x="437" y="33"/>
                  <a:pt x="589" y="7"/>
                  <a:pt x="703" y="23"/>
                </a:cubicBezTo>
                <a:cubicBezTo>
                  <a:pt x="708" y="18"/>
                  <a:pt x="708" y="18"/>
                  <a:pt x="708" y="18"/>
                </a:cubicBezTo>
                <a:cubicBezTo>
                  <a:pt x="593" y="0"/>
                  <a:pt x="438" y="26"/>
                  <a:pt x="290" y="88"/>
                </a:cubicBezTo>
                <a:cubicBezTo>
                  <a:pt x="262" y="100"/>
                  <a:pt x="235" y="112"/>
                  <a:pt x="209" y="126"/>
                </a:cubicBezTo>
                <a:cubicBezTo>
                  <a:pt x="127" y="169"/>
                  <a:pt x="54" y="221"/>
                  <a:pt x="0" y="276"/>
                </a:cubicBezTo>
                <a:cubicBezTo>
                  <a:pt x="8" y="276"/>
                  <a:pt x="8" y="276"/>
                  <a:pt x="8" y="276"/>
                </a:cubicBezTo>
                <a:cubicBezTo>
                  <a:pt x="61" y="223"/>
                  <a:pt x="132" y="173"/>
                  <a:pt x="211" y="132"/>
                </a:cubicBezTo>
                <a:close/>
              </a:path>
            </a:pathLst>
          </a:custGeom>
          <a:solidFill>
            <a:schemeClr val="bg1">
              <a:alpha val="25000"/>
            </a:schemeClr>
          </a:solidFill>
          <a:ln>
            <a:noFill/>
          </a:ln>
        </p:spPr>
        <p:txBody>
          <a:bodyPr vert="horz" wrap="square" lIns="91422" tIns="45711" rIns="91422" bIns="45711" numCol="1" anchor="t" anchorCtr="0" compatLnSpc="1"/>
          <a:lstStyle/>
          <a:p>
            <a:pPr defTabSz="914400"/>
            <a:endParaRPr lang="id-ID">
              <a:solidFill>
                <a:srgbClr val="7E7E7E"/>
              </a:solidFill>
              <a:cs typeface="+mn-ea"/>
              <a:sym typeface="+mn-lt"/>
            </a:endParaRPr>
          </a:p>
        </p:txBody>
      </p:sp>
      <p:sp>
        <p:nvSpPr>
          <p:cNvPr id="38" name="Freeform 13"/>
          <p:cNvSpPr/>
          <p:nvPr/>
        </p:nvSpPr>
        <p:spPr bwMode="auto">
          <a:xfrm rot="21093461" flipH="1">
            <a:off x="4378116" y="31527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2" tIns="45711" rIns="91422" bIns="45711" numCol="1" anchor="t" anchorCtr="0" compatLnSpc="1"/>
          <a:lstStyle/>
          <a:p>
            <a:pPr defTabSz="914400"/>
            <a:endParaRPr lang="id-ID">
              <a:solidFill>
                <a:srgbClr val="7E7E7E"/>
              </a:solidFill>
              <a:cs typeface="+mn-ea"/>
              <a:sym typeface="+mn-lt"/>
            </a:endParaRPr>
          </a:p>
        </p:txBody>
      </p:sp>
      <p:sp>
        <p:nvSpPr>
          <p:cNvPr id="39" name="Freeform 14"/>
          <p:cNvSpPr/>
          <p:nvPr/>
        </p:nvSpPr>
        <p:spPr bwMode="auto">
          <a:xfrm rot="21093461" flipH="1">
            <a:off x="4380945" y="3137665"/>
            <a:ext cx="3174" cy="317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 h="1">
                <a:moveTo>
                  <a:pt x="0" y="0"/>
                </a:moveTo>
                <a:cubicBezTo>
                  <a:pt x="0" y="0"/>
                  <a:pt x="1" y="0"/>
                  <a:pt x="1" y="1"/>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2" tIns="45711" rIns="91422" bIns="45711" numCol="1" anchor="t" anchorCtr="0" compatLnSpc="1"/>
          <a:lstStyle/>
          <a:p>
            <a:pPr defTabSz="914400"/>
            <a:endParaRPr lang="id-ID">
              <a:solidFill>
                <a:srgbClr val="7E7E7E"/>
              </a:solidFill>
              <a:cs typeface="+mn-ea"/>
              <a:sym typeface="+mn-lt"/>
            </a:endParaRPr>
          </a:p>
        </p:txBody>
      </p:sp>
      <p:sp>
        <p:nvSpPr>
          <p:cNvPr id="40" name="Freeform 15"/>
          <p:cNvSpPr/>
          <p:nvPr/>
        </p:nvSpPr>
        <p:spPr bwMode="auto">
          <a:xfrm rot="21093461" flipH="1">
            <a:off x="4385584" y="3125623"/>
            <a:ext cx="4762" cy="317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 h="1">
                <a:moveTo>
                  <a:pt x="0" y="0"/>
                </a:moveTo>
                <a:cubicBezTo>
                  <a:pt x="0" y="0"/>
                  <a:pt x="1" y="0"/>
                  <a:pt x="1" y="1"/>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2" tIns="45711" rIns="91422" bIns="45711" numCol="1" anchor="t" anchorCtr="0" compatLnSpc="1"/>
          <a:lstStyle/>
          <a:p>
            <a:pPr defTabSz="914400"/>
            <a:endParaRPr lang="id-ID">
              <a:solidFill>
                <a:srgbClr val="7E7E7E"/>
              </a:solidFill>
              <a:cs typeface="+mn-ea"/>
              <a:sym typeface="+mn-lt"/>
            </a:endParaRPr>
          </a:p>
        </p:txBody>
      </p:sp>
      <p:sp>
        <p:nvSpPr>
          <p:cNvPr id="41" name="Freeform 16"/>
          <p:cNvSpPr/>
          <p:nvPr/>
        </p:nvSpPr>
        <p:spPr bwMode="auto">
          <a:xfrm rot="21093461" flipH="1">
            <a:off x="4368499" y="3161863"/>
            <a:ext cx="4762" cy="317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 h="1">
                <a:moveTo>
                  <a:pt x="0" y="0"/>
                </a:moveTo>
                <a:cubicBezTo>
                  <a:pt x="0" y="1"/>
                  <a:pt x="0" y="1"/>
                  <a:pt x="1"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2" tIns="45711" rIns="91422" bIns="45711" numCol="1" anchor="t" anchorCtr="0" compatLnSpc="1"/>
          <a:lstStyle/>
          <a:p>
            <a:pPr defTabSz="914400"/>
            <a:endParaRPr lang="id-ID">
              <a:solidFill>
                <a:srgbClr val="7E7E7E"/>
              </a:solidFill>
              <a:cs typeface="+mn-ea"/>
              <a:sym typeface="+mn-lt"/>
            </a:endParaRPr>
          </a:p>
        </p:txBody>
      </p:sp>
      <p:sp>
        <p:nvSpPr>
          <p:cNvPr id="42" name="Freeform 17"/>
          <p:cNvSpPr/>
          <p:nvPr/>
        </p:nvSpPr>
        <p:spPr bwMode="auto">
          <a:xfrm rot="21093461" flipH="1">
            <a:off x="4391812" y="3113583"/>
            <a:ext cx="3174" cy="317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 h="1">
                <a:moveTo>
                  <a:pt x="0" y="0"/>
                </a:moveTo>
                <a:cubicBezTo>
                  <a:pt x="0" y="0"/>
                  <a:pt x="1" y="1"/>
                  <a:pt x="1" y="1"/>
                </a:cubicBezTo>
                <a:cubicBezTo>
                  <a:pt x="1"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2" tIns="45711" rIns="91422" bIns="45711" numCol="1" anchor="t" anchorCtr="0" compatLnSpc="1"/>
          <a:lstStyle/>
          <a:p>
            <a:pPr defTabSz="914400"/>
            <a:endParaRPr lang="id-ID">
              <a:solidFill>
                <a:srgbClr val="7E7E7E"/>
              </a:solidFill>
              <a:cs typeface="+mn-ea"/>
              <a:sym typeface="+mn-lt"/>
            </a:endParaRPr>
          </a:p>
        </p:txBody>
      </p:sp>
      <p:sp>
        <p:nvSpPr>
          <p:cNvPr id="43" name="Freeform 18"/>
          <p:cNvSpPr/>
          <p:nvPr/>
        </p:nvSpPr>
        <p:spPr bwMode="auto">
          <a:xfrm rot="21093461" flipH="1">
            <a:off x="4359987" y="3201997"/>
            <a:ext cx="0" cy="3175"/>
          </a:xfrm>
          <a:custGeom>
            <a:avLst/>
            <a:gdLst>
              <a:gd name="T0" fmla="*/ 2318 h 2362"/>
              <a:gd name="T1" fmla="*/ 2318 h 2362"/>
              <a:gd name="T2" fmla="*/ 2318 h 2362"/>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2" tIns="45711" rIns="91422" bIns="45711" numCol="1" anchor="t" anchorCtr="0" compatLnSpc="1"/>
          <a:lstStyle/>
          <a:p>
            <a:pPr defTabSz="914400"/>
            <a:endParaRPr lang="id-ID">
              <a:solidFill>
                <a:srgbClr val="7E7E7E"/>
              </a:solidFill>
              <a:cs typeface="+mn-ea"/>
              <a:sym typeface="+mn-lt"/>
            </a:endParaRPr>
          </a:p>
        </p:txBody>
      </p:sp>
      <p:sp>
        <p:nvSpPr>
          <p:cNvPr id="44" name="Freeform 19"/>
          <p:cNvSpPr/>
          <p:nvPr/>
        </p:nvSpPr>
        <p:spPr bwMode="auto">
          <a:xfrm rot="21093461" flipH="1">
            <a:off x="4361130" y="3185568"/>
            <a:ext cx="3174" cy="7938"/>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 h="2">
                <a:moveTo>
                  <a:pt x="0" y="0"/>
                </a:moveTo>
                <a:cubicBezTo>
                  <a:pt x="0" y="1"/>
                  <a:pt x="1" y="1"/>
                  <a:pt x="1" y="2"/>
                </a:cubicBezTo>
                <a:cubicBezTo>
                  <a:pt x="1"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2" tIns="45711" rIns="91422" bIns="45711" numCol="1" anchor="t" anchorCtr="0" compatLnSpc="1"/>
          <a:lstStyle/>
          <a:p>
            <a:pPr defTabSz="914400"/>
            <a:endParaRPr lang="id-ID">
              <a:solidFill>
                <a:srgbClr val="7E7E7E"/>
              </a:solidFill>
              <a:cs typeface="+mn-ea"/>
              <a:sym typeface="+mn-lt"/>
            </a:endParaRPr>
          </a:p>
        </p:txBody>
      </p:sp>
      <p:sp>
        <p:nvSpPr>
          <p:cNvPr id="45" name="Freeform 20"/>
          <p:cNvSpPr/>
          <p:nvPr/>
        </p:nvSpPr>
        <p:spPr bwMode="auto">
          <a:xfrm rot="21093461" flipH="1">
            <a:off x="4367132" y="3173662"/>
            <a:ext cx="0" cy="4763"/>
          </a:xfrm>
          <a:custGeom>
            <a:avLst/>
            <a:gdLst>
              <a:gd name="T0" fmla="*/ 2318 h 2362"/>
              <a:gd name="T1" fmla="*/ 2318 h 2362"/>
              <a:gd name="T2" fmla="*/ 2318 h 2362"/>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2" tIns="45711" rIns="91422" bIns="45711" numCol="1" anchor="t" anchorCtr="0" compatLnSpc="1"/>
          <a:lstStyle/>
          <a:p>
            <a:pPr defTabSz="914400"/>
            <a:endParaRPr lang="id-ID">
              <a:solidFill>
                <a:srgbClr val="7E7E7E"/>
              </a:solidFill>
              <a:cs typeface="+mn-ea"/>
              <a:sym typeface="+mn-lt"/>
            </a:endParaRPr>
          </a:p>
        </p:txBody>
      </p:sp>
      <p:sp>
        <p:nvSpPr>
          <p:cNvPr id="46" name="Freeform 21"/>
          <p:cNvSpPr/>
          <p:nvPr/>
        </p:nvSpPr>
        <p:spPr bwMode="auto">
          <a:xfrm rot="21093461" flipH="1">
            <a:off x="4355400" y="3225147"/>
            <a:ext cx="0" cy="3175"/>
          </a:xfrm>
          <a:custGeom>
            <a:avLst/>
            <a:gdLst>
              <a:gd name="T0" fmla="*/ 2318 h 2362"/>
              <a:gd name="T1" fmla="*/ 2318 h 2362"/>
              <a:gd name="T2" fmla="*/ 2318 h 2362"/>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2" tIns="45711" rIns="91422" bIns="45711" numCol="1" anchor="t" anchorCtr="0" compatLnSpc="1"/>
          <a:lstStyle/>
          <a:p>
            <a:pPr defTabSz="914400"/>
            <a:endParaRPr lang="id-ID">
              <a:solidFill>
                <a:srgbClr val="7E7E7E"/>
              </a:solidFill>
              <a:cs typeface="+mn-ea"/>
              <a:sym typeface="+mn-lt"/>
            </a:endParaRPr>
          </a:p>
        </p:txBody>
      </p:sp>
      <p:sp>
        <p:nvSpPr>
          <p:cNvPr id="47" name="Freeform 22"/>
          <p:cNvSpPr/>
          <p:nvPr/>
        </p:nvSpPr>
        <p:spPr bwMode="auto">
          <a:xfrm rot="21093461" flipH="1">
            <a:off x="4356908" y="3213688"/>
            <a:ext cx="0" cy="3175"/>
          </a:xfrm>
          <a:custGeom>
            <a:avLst/>
            <a:gdLst>
              <a:gd name="T0" fmla="*/ 2318 h 2362"/>
              <a:gd name="T1" fmla="*/ 2318 h 2362"/>
              <a:gd name="T2" fmla="*/ 2318 h 2362"/>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2" tIns="45711" rIns="91422" bIns="45711" numCol="1" anchor="t" anchorCtr="0" compatLnSpc="1"/>
          <a:lstStyle/>
          <a:p>
            <a:pPr defTabSz="914400"/>
            <a:endParaRPr lang="id-ID">
              <a:solidFill>
                <a:srgbClr val="7E7E7E"/>
              </a:solidFill>
              <a:cs typeface="+mn-ea"/>
              <a:sym typeface="+mn-lt"/>
            </a:endParaRPr>
          </a:p>
        </p:txBody>
      </p:sp>
      <p:sp>
        <p:nvSpPr>
          <p:cNvPr id="48" name="Freeform 23"/>
          <p:cNvSpPr/>
          <p:nvPr/>
        </p:nvSpPr>
        <p:spPr bwMode="auto">
          <a:xfrm rot="21093461" flipH="1">
            <a:off x="4354124" y="323976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2" tIns="45711" rIns="91422" bIns="45711" numCol="1" anchor="t" anchorCtr="0" compatLnSpc="1"/>
          <a:lstStyle/>
          <a:p>
            <a:pPr defTabSz="914400"/>
            <a:endParaRPr lang="id-ID">
              <a:solidFill>
                <a:srgbClr val="7E7E7E"/>
              </a:solidFill>
              <a:cs typeface="+mn-ea"/>
              <a:sym typeface="+mn-lt"/>
            </a:endParaRPr>
          </a:p>
        </p:txBody>
      </p:sp>
      <p:sp>
        <p:nvSpPr>
          <p:cNvPr id="49" name="Freeform 25"/>
          <p:cNvSpPr/>
          <p:nvPr/>
        </p:nvSpPr>
        <p:spPr bwMode="auto">
          <a:xfrm rot="21093461" flipH="1">
            <a:off x="4418712" y="3067744"/>
            <a:ext cx="4762" cy="317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 h="1">
                <a:moveTo>
                  <a:pt x="0" y="0"/>
                </a:moveTo>
                <a:cubicBezTo>
                  <a:pt x="1" y="0"/>
                  <a:pt x="1" y="1"/>
                  <a:pt x="1" y="1"/>
                </a:cubicBezTo>
                <a:cubicBezTo>
                  <a:pt x="1" y="1"/>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2" tIns="45711" rIns="91422" bIns="45711" numCol="1" anchor="t" anchorCtr="0" compatLnSpc="1"/>
          <a:lstStyle/>
          <a:p>
            <a:pPr defTabSz="914400"/>
            <a:endParaRPr lang="id-ID">
              <a:solidFill>
                <a:srgbClr val="7E7E7E"/>
              </a:solidFill>
              <a:cs typeface="+mn-ea"/>
              <a:sym typeface="+mn-lt"/>
            </a:endParaRPr>
          </a:p>
        </p:txBody>
      </p:sp>
      <p:sp>
        <p:nvSpPr>
          <p:cNvPr id="50" name="Freeform 26"/>
          <p:cNvSpPr/>
          <p:nvPr/>
        </p:nvSpPr>
        <p:spPr bwMode="auto">
          <a:xfrm rot="21093461" flipH="1">
            <a:off x="4398029" y="3101425"/>
            <a:ext cx="3174" cy="317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 h="1">
                <a:moveTo>
                  <a:pt x="0" y="0"/>
                </a:moveTo>
                <a:cubicBezTo>
                  <a:pt x="0" y="0"/>
                  <a:pt x="1" y="1"/>
                  <a:pt x="1" y="1"/>
                </a:cubicBezTo>
                <a:cubicBezTo>
                  <a:pt x="1"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2" tIns="45711" rIns="91422" bIns="45711" numCol="1" anchor="t" anchorCtr="0" compatLnSpc="1"/>
          <a:lstStyle/>
          <a:p>
            <a:pPr defTabSz="914400"/>
            <a:endParaRPr lang="id-ID">
              <a:solidFill>
                <a:srgbClr val="7E7E7E"/>
              </a:solidFill>
              <a:cs typeface="+mn-ea"/>
              <a:sym typeface="+mn-lt"/>
            </a:endParaRPr>
          </a:p>
        </p:txBody>
      </p:sp>
      <p:sp>
        <p:nvSpPr>
          <p:cNvPr id="51" name="Freeform 27"/>
          <p:cNvSpPr/>
          <p:nvPr/>
        </p:nvSpPr>
        <p:spPr bwMode="auto">
          <a:xfrm rot="21093461" flipH="1">
            <a:off x="4404132" y="3087689"/>
            <a:ext cx="3174" cy="4763"/>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 h="1">
                <a:moveTo>
                  <a:pt x="0" y="0"/>
                </a:moveTo>
                <a:cubicBezTo>
                  <a:pt x="0" y="1"/>
                  <a:pt x="0" y="1"/>
                  <a:pt x="1"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2" tIns="45711" rIns="91422" bIns="45711" numCol="1" anchor="t" anchorCtr="0" compatLnSpc="1"/>
          <a:lstStyle/>
          <a:p>
            <a:pPr defTabSz="914400"/>
            <a:endParaRPr lang="id-ID">
              <a:solidFill>
                <a:srgbClr val="7E7E7E"/>
              </a:solidFill>
              <a:cs typeface="+mn-ea"/>
              <a:sym typeface="+mn-lt"/>
            </a:endParaRPr>
          </a:p>
        </p:txBody>
      </p:sp>
      <p:sp>
        <p:nvSpPr>
          <p:cNvPr id="52" name="Freeform 28"/>
          <p:cNvSpPr/>
          <p:nvPr/>
        </p:nvSpPr>
        <p:spPr bwMode="auto">
          <a:xfrm rot="21093461" flipH="1">
            <a:off x="4414088" y="3080018"/>
            <a:ext cx="0" cy="3175"/>
          </a:xfrm>
          <a:custGeom>
            <a:avLst/>
            <a:gdLst>
              <a:gd name="T0" fmla="*/ 2318 h 2362"/>
              <a:gd name="T1" fmla="*/ 2318 h 2362"/>
              <a:gd name="T2" fmla="*/ 2318 h 2362"/>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2" tIns="45711" rIns="91422" bIns="45711" numCol="1" anchor="t" anchorCtr="0" compatLnSpc="1"/>
          <a:lstStyle/>
          <a:p>
            <a:pPr defTabSz="914400"/>
            <a:endParaRPr lang="id-ID">
              <a:solidFill>
                <a:srgbClr val="7E7E7E"/>
              </a:solidFill>
              <a:cs typeface="+mn-ea"/>
              <a:sym typeface="+mn-lt"/>
            </a:endParaRPr>
          </a:p>
        </p:txBody>
      </p:sp>
      <p:sp>
        <p:nvSpPr>
          <p:cNvPr id="53" name="Freeform 29"/>
          <p:cNvSpPr/>
          <p:nvPr/>
        </p:nvSpPr>
        <p:spPr bwMode="auto">
          <a:xfrm rot="21093461" flipH="1">
            <a:off x="5509354" y="3874857"/>
            <a:ext cx="2839299" cy="143986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5" h="383">
                <a:moveTo>
                  <a:pt x="0" y="8"/>
                </a:moveTo>
                <a:cubicBezTo>
                  <a:pt x="110" y="270"/>
                  <a:pt x="110" y="270"/>
                  <a:pt x="110" y="270"/>
                </a:cubicBezTo>
                <a:cubicBezTo>
                  <a:pt x="111" y="274"/>
                  <a:pt x="113" y="278"/>
                  <a:pt x="115" y="282"/>
                </a:cubicBezTo>
                <a:cubicBezTo>
                  <a:pt x="115" y="282"/>
                  <a:pt x="115" y="282"/>
                  <a:pt x="115" y="282"/>
                </a:cubicBezTo>
                <a:cubicBezTo>
                  <a:pt x="115" y="282"/>
                  <a:pt x="115" y="282"/>
                  <a:pt x="115" y="282"/>
                </a:cubicBezTo>
                <a:cubicBezTo>
                  <a:pt x="120" y="292"/>
                  <a:pt x="127" y="302"/>
                  <a:pt x="136" y="311"/>
                </a:cubicBezTo>
                <a:cubicBezTo>
                  <a:pt x="181" y="361"/>
                  <a:pt x="273" y="383"/>
                  <a:pt x="391" y="373"/>
                </a:cubicBezTo>
                <a:cubicBezTo>
                  <a:pt x="482" y="366"/>
                  <a:pt x="581" y="341"/>
                  <a:pt x="677" y="301"/>
                </a:cubicBezTo>
                <a:cubicBezTo>
                  <a:pt x="703" y="290"/>
                  <a:pt x="730" y="278"/>
                  <a:pt x="755" y="265"/>
                </a:cubicBezTo>
                <a:cubicBezTo>
                  <a:pt x="644" y="0"/>
                  <a:pt x="644" y="0"/>
                  <a:pt x="644" y="0"/>
                </a:cubicBezTo>
                <a:lnTo>
                  <a:pt x="0" y="8"/>
                </a:lnTo>
                <a:close/>
              </a:path>
            </a:pathLst>
          </a:custGeom>
          <a:solidFill>
            <a:schemeClr val="accent3">
              <a:lumMod val="50000"/>
            </a:schemeClr>
          </a:solidFill>
          <a:ln>
            <a:noFill/>
          </a:ln>
        </p:spPr>
        <p:txBody>
          <a:bodyPr vert="horz" wrap="square" lIns="91422" tIns="45711" rIns="91422" bIns="45711" numCol="1" anchor="t" anchorCtr="0" compatLnSpc="1"/>
          <a:lstStyle/>
          <a:p>
            <a:pPr defTabSz="914400"/>
            <a:endParaRPr lang="id-ID">
              <a:solidFill>
                <a:srgbClr val="7E7E7E"/>
              </a:solidFill>
              <a:cs typeface="+mn-ea"/>
              <a:sym typeface="+mn-lt"/>
            </a:endParaRPr>
          </a:p>
        </p:txBody>
      </p:sp>
      <p:sp>
        <p:nvSpPr>
          <p:cNvPr id="54" name="Freeform 30"/>
          <p:cNvSpPr/>
          <p:nvPr/>
        </p:nvSpPr>
        <p:spPr bwMode="auto">
          <a:xfrm rot="21093461" flipH="1">
            <a:off x="5795432" y="3095170"/>
            <a:ext cx="2504423" cy="11922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6" h="317">
                <a:moveTo>
                  <a:pt x="91" y="0"/>
                </a:moveTo>
                <a:cubicBezTo>
                  <a:pt x="481" y="23"/>
                  <a:pt x="481" y="23"/>
                  <a:pt x="481" y="23"/>
                </a:cubicBezTo>
                <a:cubicBezTo>
                  <a:pt x="666" y="200"/>
                  <a:pt x="666" y="200"/>
                  <a:pt x="666" y="200"/>
                </a:cubicBezTo>
                <a:cubicBezTo>
                  <a:pt x="641" y="213"/>
                  <a:pt x="614" y="224"/>
                  <a:pt x="587" y="236"/>
                </a:cubicBezTo>
                <a:cubicBezTo>
                  <a:pt x="492" y="275"/>
                  <a:pt x="393" y="300"/>
                  <a:pt x="302" y="308"/>
                </a:cubicBezTo>
                <a:cubicBezTo>
                  <a:pt x="183" y="317"/>
                  <a:pt x="92" y="295"/>
                  <a:pt x="46" y="245"/>
                </a:cubicBezTo>
                <a:cubicBezTo>
                  <a:pt x="0" y="197"/>
                  <a:pt x="3" y="125"/>
                  <a:pt x="55" y="45"/>
                </a:cubicBezTo>
                <a:cubicBezTo>
                  <a:pt x="64" y="31"/>
                  <a:pt x="77" y="16"/>
                  <a:pt x="91" y="0"/>
                </a:cubicBezTo>
                <a:close/>
              </a:path>
            </a:pathLst>
          </a:custGeom>
          <a:solidFill>
            <a:schemeClr val="accent3"/>
          </a:solidFill>
          <a:ln>
            <a:noFill/>
          </a:ln>
        </p:spPr>
        <p:txBody>
          <a:bodyPr vert="horz" wrap="square" lIns="91422" tIns="45711" rIns="91422" bIns="45711" numCol="1" anchor="t" anchorCtr="0" compatLnSpc="1"/>
          <a:lstStyle/>
          <a:p>
            <a:pPr defTabSz="914400"/>
            <a:endParaRPr lang="id-ID">
              <a:solidFill>
                <a:srgbClr val="7E7E7E"/>
              </a:solidFill>
              <a:cs typeface="+mn-ea"/>
              <a:sym typeface="+mn-lt"/>
            </a:endParaRPr>
          </a:p>
        </p:txBody>
      </p:sp>
      <p:sp>
        <p:nvSpPr>
          <p:cNvPr id="55" name="Freeform 31"/>
          <p:cNvSpPr/>
          <p:nvPr/>
        </p:nvSpPr>
        <p:spPr bwMode="auto">
          <a:xfrm rot="21093461" flipH="1">
            <a:off x="5848870" y="3819394"/>
            <a:ext cx="2425069" cy="4699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5" h="125">
                <a:moveTo>
                  <a:pt x="562" y="34"/>
                </a:moveTo>
                <a:cubicBezTo>
                  <a:pt x="467" y="74"/>
                  <a:pt x="368" y="99"/>
                  <a:pt x="277" y="106"/>
                </a:cubicBezTo>
                <a:cubicBezTo>
                  <a:pt x="158" y="116"/>
                  <a:pt x="67" y="93"/>
                  <a:pt x="21" y="44"/>
                </a:cubicBezTo>
                <a:cubicBezTo>
                  <a:pt x="12" y="34"/>
                  <a:pt x="5" y="24"/>
                  <a:pt x="0" y="13"/>
                </a:cubicBezTo>
                <a:cubicBezTo>
                  <a:pt x="5" y="28"/>
                  <a:pt x="14" y="41"/>
                  <a:pt x="25" y="53"/>
                </a:cubicBezTo>
                <a:cubicBezTo>
                  <a:pt x="71" y="103"/>
                  <a:pt x="162" y="125"/>
                  <a:pt x="281" y="116"/>
                </a:cubicBezTo>
                <a:cubicBezTo>
                  <a:pt x="372" y="108"/>
                  <a:pt x="471" y="83"/>
                  <a:pt x="566" y="44"/>
                </a:cubicBezTo>
                <a:cubicBezTo>
                  <a:pt x="593" y="32"/>
                  <a:pt x="620" y="21"/>
                  <a:pt x="645" y="8"/>
                </a:cubicBezTo>
                <a:cubicBezTo>
                  <a:pt x="637" y="0"/>
                  <a:pt x="637" y="0"/>
                  <a:pt x="637" y="0"/>
                </a:cubicBezTo>
                <a:cubicBezTo>
                  <a:pt x="613" y="13"/>
                  <a:pt x="587" y="23"/>
                  <a:pt x="562" y="34"/>
                </a:cubicBezTo>
                <a:close/>
              </a:path>
            </a:pathLst>
          </a:custGeom>
          <a:solidFill>
            <a:schemeClr val="bg1">
              <a:alpha val="25000"/>
            </a:schemeClr>
          </a:solidFill>
          <a:ln>
            <a:noFill/>
          </a:ln>
        </p:spPr>
        <p:txBody>
          <a:bodyPr vert="horz" wrap="square" lIns="91422" tIns="45711" rIns="91422" bIns="45711" numCol="1" anchor="t" anchorCtr="0" compatLnSpc="1"/>
          <a:lstStyle/>
          <a:p>
            <a:pPr defTabSz="914400"/>
            <a:endParaRPr lang="id-ID">
              <a:solidFill>
                <a:srgbClr val="7E7E7E"/>
              </a:solidFill>
              <a:cs typeface="+mn-ea"/>
              <a:sym typeface="+mn-lt"/>
            </a:endParaRPr>
          </a:p>
        </p:txBody>
      </p:sp>
      <p:cxnSp>
        <p:nvCxnSpPr>
          <p:cNvPr id="59" name="Elbow Connector 58"/>
          <p:cNvCxnSpPr/>
          <p:nvPr/>
        </p:nvCxnSpPr>
        <p:spPr>
          <a:xfrm flipV="1">
            <a:off x="6889388" y="2630301"/>
            <a:ext cx="1764438" cy="342901"/>
          </a:xfrm>
          <a:prstGeom prst="bentConnector3">
            <a:avLst/>
          </a:prstGeom>
          <a:ln w="19050">
            <a:solidFill>
              <a:schemeClr val="tx2"/>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61" name="Elbow Connector 60"/>
          <p:cNvCxnSpPr/>
          <p:nvPr/>
        </p:nvCxnSpPr>
        <p:spPr>
          <a:xfrm rot="10800000" flipV="1">
            <a:off x="3604195" y="3291313"/>
            <a:ext cx="1359937" cy="1"/>
          </a:xfrm>
          <a:prstGeom prst="bentConnector3">
            <a:avLst>
              <a:gd name="adj1" fmla="val 50000"/>
            </a:avLst>
          </a:prstGeom>
          <a:ln w="19050">
            <a:solidFill>
              <a:schemeClr val="tx2"/>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637157" y="2951144"/>
            <a:ext cx="885655" cy="307758"/>
          </a:xfrm>
          <a:prstGeom prst="rect">
            <a:avLst/>
          </a:prstGeom>
          <a:noFill/>
        </p:spPr>
        <p:txBody>
          <a:bodyPr wrap="none" lIns="91422" tIns="45711" rIns="91422" bIns="45711" rtlCol="0">
            <a:spAutoFit/>
          </a:bodyPr>
          <a:lstStyle/>
          <a:p>
            <a:pPr algn="r" defTabSz="914400"/>
            <a:r>
              <a:rPr lang="id-ID" sz="1400" b="1" dirty="0">
                <a:solidFill>
                  <a:srgbClr val="6B6B6B"/>
                </a:solidFill>
                <a:cs typeface="+mn-ea"/>
                <a:sym typeface="+mn-lt"/>
              </a:rPr>
              <a:t>Research</a:t>
            </a:r>
          </a:p>
        </p:txBody>
      </p:sp>
      <p:cxnSp>
        <p:nvCxnSpPr>
          <p:cNvPr id="63" name="Straight Connector 62"/>
          <p:cNvCxnSpPr/>
          <p:nvPr/>
        </p:nvCxnSpPr>
        <p:spPr>
          <a:xfrm>
            <a:off x="975214" y="3258921"/>
            <a:ext cx="154759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409819" y="3281956"/>
            <a:ext cx="2112992" cy="461647"/>
          </a:xfrm>
          <a:prstGeom prst="rect">
            <a:avLst/>
          </a:prstGeom>
        </p:spPr>
        <p:txBody>
          <a:bodyPr wrap="square" lIns="91422" tIns="45711" rIns="91422" bIns="45711">
            <a:spAutoFit/>
          </a:bodyPr>
          <a:lstStyle/>
          <a:p>
            <a:pPr algn="r" defTabSz="914400"/>
            <a:r>
              <a:rPr lang="en-US" sz="1200" dirty="0">
                <a:solidFill>
                  <a:srgbClr val="7E7E7E"/>
                </a:solidFill>
                <a:cs typeface="+mn-ea"/>
                <a:sym typeface="+mn-lt"/>
              </a:rPr>
              <a:t>Creativity is the key to success in the future primary</a:t>
            </a:r>
            <a:endParaRPr lang="id-ID" sz="1200" dirty="0">
              <a:solidFill>
                <a:srgbClr val="7E7E7E"/>
              </a:solidFill>
              <a:cs typeface="+mn-ea"/>
              <a:sym typeface="+mn-lt"/>
            </a:endParaRPr>
          </a:p>
        </p:txBody>
      </p:sp>
      <p:sp>
        <p:nvSpPr>
          <p:cNvPr id="65" name="TextBox 64"/>
          <p:cNvSpPr txBox="1"/>
          <p:nvPr/>
        </p:nvSpPr>
        <p:spPr>
          <a:xfrm>
            <a:off x="2578382" y="2887538"/>
            <a:ext cx="1167271" cy="769423"/>
          </a:xfrm>
          <a:prstGeom prst="rect">
            <a:avLst/>
          </a:prstGeom>
          <a:noFill/>
        </p:spPr>
        <p:txBody>
          <a:bodyPr wrap="none" lIns="91422" tIns="45711" rIns="91422" bIns="45711" rtlCol="0">
            <a:spAutoFit/>
          </a:bodyPr>
          <a:lstStyle/>
          <a:p>
            <a:pPr algn="r" defTabSz="914400"/>
            <a:r>
              <a:rPr lang="id-ID" sz="4400" b="1" dirty="0">
                <a:solidFill>
                  <a:srgbClr val="DE0016"/>
                </a:solidFill>
                <a:cs typeface="+mn-ea"/>
                <a:sym typeface="+mn-lt"/>
              </a:rPr>
              <a:t>13%</a:t>
            </a:r>
          </a:p>
        </p:txBody>
      </p:sp>
      <p:sp>
        <p:nvSpPr>
          <p:cNvPr id="66" name="TextBox 65"/>
          <p:cNvSpPr txBox="1"/>
          <p:nvPr/>
        </p:nvSpPr>
        <p:spPr>
          <a:xfrm>
            <a:off x="2635405" y="4944442"/>
            <a:ext cx="822753" cy="307758"/>
          </a:xfrm>
          <a:prstGeom prst="rect">
            <a:avLst/>
          </a:prstGeom>
          <a:noFill/>
        </p:spPr>
        <p:txBody>
          <a:bodyPr wrap="none" lIns="91422" tIns="45711" rIns="91422" bIns="45711" rtlCol="0">
            <a:spAutoFit/>
          </a:bodyPr>
          <a:lstStyle/>
          <a:p>
            <a:pPr algn="r" defTabSz="914400"/>
            <a:r>
              <a:rPr lang="id-ID" sz="1400" b="1" dirty="0">
                <a:solidFill>
                  <a:srgbClr val="6B6B6B"/>
                </a:solidFill>
                <a:cs typeface="+mn-ea"/>
                <a:sym typeface="+mn-lt"/>
              </a:rPr>
              <a:t>Analysis</a:t>
            </a:r>
          </a:p>
        </p:txBody>
      </p:sp>
      <p:cxnSp>
        <p:nvCxnSpPr>
          <p:cNvPr id="68" name="Straight Connector 67"/>
          <p:cNvCxnSpPr/>
          <p:nvPr/>
        </p:nvCxnSpPr>
        <p:spPr>
          <a:xfrm>
            <a:off x="1910560" y="5252218"/>
            <a:ext cx="154759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292709" y="5275254"/>
            <a:ext cx="2165449" cy="461647"/>
          </a:xfrm>
          <a:prstGeom prst="rect">
            <a:avLst/>
          </a:prstGeom>
        </p:spPr>
        <p:txBody>
          <a:bodyPr wrap="square" lIns="91422" tIns="45711" rIns="91422" bIns="45711">
            <a:spAutoFit/>
          </a:bodyPr>
          <a:lstStyle/>
          <a:p>
            <a:pPr algn="r" defTabSz="914400"/>
            <a:r>
              <a:rPr lang="en-US" sz="1200" dirty="0">
                <a:solidFill>
                  <a:srgbClr val="7E7E7E"/>
                </a:solidFill>
                <a:cs typeface="+mn-ea"/>
                <a:sym typeface="+mn-lt"/>
              </a:rPr>
              <a:t>Creativity is the key to success in the future primary</a:t>
            </a:r>
            <a:endParaRPr lang="id-ID" sz="1200" dirty="0">
              <a:solidFill>
                <a:srgbClr val="7E7E7E"/>
              </a:solidFill>
              <a:cs typeface="+mn-ea"/>
              <a:sym typeface="+mn-lt"/>
            </a:endParaRPr>
          </a:p>
        </p:txBody>
      </p:sp>
      <p:sp>
        <p:nvSpPr>
          <p:cNvPr id="70" name="TextBox 69"/>
          <p:cNvSpPr txBox="1"/>
          <p:nvPr/>
        </p:nvSpPr>
        <p:spPr>
          <a:xfrm>
            <a:off x="3507743" y="4869496"/>
            <a:ext cx="881935" cy="769423"/>
          </a:xfrm>
          <a:prstGeom prst="rect">
            <a:avLst/>
          </a:prstGeom>
          <a:noFill/>
        </p:spPr>
        <p:txBody>
          <a:bodyPr wrap="none" lIns="91422" tIns="45711" rIns="91422" bIns="45711" rtlCol="0">
            <a:spAutoFit/>
          </a:bodyPr>
          <a:lstStyle/>
          <a:p>
            <a:pPr algn="r" defTabSz="914400"/>
            <a:r>
              <a:rPr lang="id-ID" sz="4400" b="1" dirty="0">
                <a:solidFill>
                  <a:srgbClr val="DE0016"/>
                </a:solidFill>
                <a:cs typeface="+mn-ea"/>
                <a:sym typeface="+mn-lt"/>
              </a:rPr>
              <a:t>6%</a:t>
            </a:r>
          </a:p>
        </p:txBody>
      </p:sp>
      <p:cxnSp>
        <p:nvCxnSpPr>
          <p:cNvPr id="71" name="Elbow Connector 70"/>
          <p:cNvCxnSpPr/>
          <p:nvPr/>
        </p:nvCxnSpPr>
        <p:spPr>
          <a:xfrm rot="10800000" flipV="1">
            <a:off x="3916058" y="4427770"/>
            <a:ext cx="1120242" cy="437673"/>
          </a:xfrm>
          <a:prstGeom prst="bentConnector3">
            <a:avLst/>
          </a:prstGeom>
          <a:ln w="19050">
            <a:solidFill>
              <a:schemeClr val="tx2"/>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95" name="Elbow Connector 94"/>
          <p:cNvCxnSpPr>
            <a:endCxn id="100" idx="0"/>
          </p:cNvCxnSpPr>
          <p:nvPr/>
        </p:nvCxnSpPr>
        <p:spPr>
          <a:xfrm rot="16200000" flipH="1">
            <a:off x="7446410" y="4252175"/>
            <a:ext cx="1314766" cy="647007"/>
          </a:xfrm>
          <a:prstGeom prst="bentConnector3">
            <a:avLst/>
          </a:prstGeom>
          <a:ln w="19050">
            <a:solidFill>
              <a:schemeClr val="tx2"/>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8989743" y="5201666"/>
            <a:ext cx="1032554" cy="307758"/>
          </a:xfrm>
          <a:prstGeom prst="rect">
            <a:avLst/>
          </a:prstGeom>
          <a:noFill/>
        </p:spPr>
        <p:txBody>
          <a:bodyPr wrap="none" lIns="91422" tIns="45711" rIns="91422" bIns="45711" rtlCol="0">
            <a:spAutoFit/>
          </a:bodyPr>
          <a:lstStyle/>
          <a:p>
            <a:pPr defTabSz="914400"/>
            <a:r>
              <a:rPr lang="id-ID" sz="1400" b="1" dirty="0">
                <a:solidFill>
                  <a:srgbClr val="6B6B6B"/>
                </a:solidFill>
                <a:cs typeface="+mn-ea"/>
                <a:sym typeface="+mn-lt"/>
              </a:rPr>
              <a:t>Advertising</a:t>
            </a:r>
          </a:p>
        </p:txBody>
      </p:sp>
      <p:cxnSp>
        <p:nvCxnSpPr>
          <p:cNvPr id="98" name="Straight Connector 97"/>
          <p:cNvCxnSpPr/>
          <p:nvPr/>
        </p:nvCxnSpPr>
        <p:spPr>
          <a:xfrm>
            <a:off x="8989742" y="5509442"/>
            <a:ext cx="154759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8978402" y="5532478"/>
            <a:ext cx="2136151" cy="461647"/>
          </a:xfrm>
          <a:prstGeom prst="rect">
            <a:avLst/>
          </a:prstGeom>
        </p:spPr>
        <p:txBody>
          <a:bodyPr wrap="square" lIns="91422" tIns="45711" rIns="91422" bIns="45711">
            <a:spAutoFit/>
          </a:bodyPr>
          <a:lstStyle/>
          <a:p>
            <a:pPr defTabSz="914400"/>
            <a:r>
              <a:rPr lang="en-US" sz="1200" dirty="0">
                <a:solidFill>
                  <a:srgbClr val="7E7E7E"/>
                </a:solidFill>
                <a:cs typeface="+mn-ea"/>
                <a:sym typeface="+mn-lt"/>
              </a:rPr>
              <a:t>Creativity is the key to success in the future primary</a:t>
            </a:r>
            <a:endParaRPr lang="id-ID" sz="1200" dirty="0">
              <a:solidFill>
                <a:srgbClr val="7E7E7E"/>
              </a:solidFill>
              <a:cs typeface="+mn-ea"/>
              <a:sym typeface="+mn-lt"/>
            </a:endParaRPr>
          </a:p>
        </p:txBody>
      </p:sp>
      <p:sp>
        <p:nvSpPr>
          <p:cNvPr id="100" name="TextBox 99"/>
          <p:cNvSpPr txBox="1"/>
          <p:nvPr/>
        </p:nvSpPr>
        <p:spPr>
          <a:xfrm>
            <a:off x="7766871" y="5233062"/>
            <a:ext cx="1167271" cy="769423"/>
          </a:xfrm>
          <a:prstGeom prst="rect">
            <a:avLst/>
          </a:prstGeom>
          <a:noFill/>
        </p:spPr>
        <p:txBody>
          <a:bodyPr wrap="none" lIns="91422" tIns="45711" rIns="91422" bIns="45711" rtlCol="0">
            <a:spAutoFit/>
          </a:bodyPr>
          <a:lstStyle/>
          <a:p>
            <a:pPr defTabSz="914400"/>
            <a:r>
              <a:rPr lang="id-ID" sz="4400" b="1" dirty="0">
                <a:solidFill>
                  <a:srgbClr val="6C6C6C"/>
                </a:solidFill>
                <a:cs typeface="+mn-ea"/>
                <a:sym typeface="+mn-lt"/>
              </a:rPr>
              <a:t>60%</a:t>
            </a:r>
          </a:p>
        </p:txBody>
      </p:sp>
      <p:sp>
        <p:nvSpPr>
          <p:cNvPr id="67" name="TextBox 66"/>
          <p:cNvSpPr txBox="1"/>
          <p:nvPr/>
        </p:nvSpPr>
        <p:spPr>
          <a:xfrm>
            <a:off x="809180" y="297608"/>
            <a:ext cx="4484026" cy="553998"/>
          </a:xfrm>
          <a:prstGeom prst="rect">
            <a:avLst/>
          </a:prstGeom>
          <a:noFill/>
        </p:spPr>
        <p:txBody>
          <a:bodyPr wrap="square" rtlCol="0">
            <a:spAutoFit/>
          </a:bodyPr>
          <a:lstStyle/>
          <a:p>
            <a:pPr defTabSz="914400"/>
            <a:r>
              <a:rPr lang="zh-CN" altLang="en-US" sz="3000" b="1" dirty="0">
                <a:solidFill>
                  <a:srgbClr val="6B6B6B"/>
                </a:solidFill>
                <a:cs typeface="+mn-ea"/>
                <a:sym typeface="+mn-lt"/>
              </a:rPr>
              <a:t>请输入标题内容</a:t>
            </a:r>
            <a:endParaRPr lang="id-ID" altLang="zh-CN" sz="3000" b="1" dirty="0">
              <a:solidFill>
                <a:srgbClr val="6B6B6B"/>
              </a:solidFill>
              <a:cs typeface="+mn-ea"/>
              <a:sym typeface="+mn-lt"/>
            </a:endParaRPr>
          </a:p>
        </p:txBody>
      </p:sp>
      <p:grpSp>
        <p:nvGrpSpPr>
          <p:cNvPr id="72" name="Group 71"/>
          <p:cNvGrpSpPr/>
          <p:nvPr/>
        </p:nvGrpSpPr>
        <p:grpSpPr>
          <a:xfrm>
            <a:off x="866956" y="891881"/>
            <a:ext cx="1369406" cy="36575"/>
            <a:chOff x="1775295" y="2028842"/>
            <a:chExt cx="3631535" cy="45719"/>
          </a:xfrm>
        </p:grpSpPr>
        <p:sp>
          <p:nvSpPr>
            <p:cNvPr id="73" name="Rectangle 72"/>
            <p:cNvSpPr/>
            <p:nvPr/>
          </p:nvSpPr>
          <p:spPr>
            <a:xfrm flipV="1">
              <a:off x="1775295" y="2028842"/>
              <a:ext cx="540353"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74" name="Rectangle 73"/>
            <p:cNvSpPr/>
            <p:nvPr/>
          </p:nvSpPr>
          <p:spPr>
            <a:xfrm flipV="1">
              <a:off x="2390858" y="2028842"/>
              <a:ext cx="540353"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75" name="Rectangle 74"/>
            <p:cNvSpPr/>
            <p:nvPr/>
          </p:nvSpPr>
          <p:spPr>
            <a:xfrm flipV="1">
              <a:off x="3025596" y="2028842"/>
              <a:ext cx="540353"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76" name="Rectangle 75"/>
            <p:cNvSpPr/>
            <p:nvPr/>
          </p:nvSpPr>
          <p:spPr>
            <a:xfrm flipV="1">
              <a:off x="3641289" y="2028842"/>
              <a:ext cx="540353"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77" name="Rectangle 76"/>
            <p:cNvSpPr/>
            <p:nvPr/>
          </p:nvSpPr>
          <p:spPr>
            <a:xfrm flipV="1">
              <a:off x="4256852" y="2028842"/>
              <a:ext cx="540353"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78" name="Rectangle 77"/>
            <p:cNvSpPr/>
            <p:nvPr/>
          </p:nvSpPr>
          <p:spPr>
            <a:xfrm flipV="1">
              <a:off x="4866477" y="2028842"/>
              <a:ext cx="540353"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grpSp>
      <p:sp>
        <p:nvSpPr>
          <p:cNvPr id="79" name="TextBox 78"/>
          <p:cNvSpPr txBox="1"/>
          <p:nvPr/>
        </p:nvSpPr>
        <p:spPr>
          <a:xfrm>
            <a:off x="823441" y="1275172"/>
            <a:ext cx="10505753" cy="514693"/>
          </a:xfrm>
          <a:prstGeom prst="rect">
            <a:avLst/>
          </a:prstGeom>
          <a:noFill/>
        </p:spPr>
        <p:txBody>
          <a:bodyPr wrap="square" rtlCol="0">
            <a:spAutoFit/>
          </a:bodyPr>
          <a:lstStyle/>
          <a:p>
            <a:pPr algn="just" defTabSz="914400">
              <a:lnSpc>
                <a:spcPct val="130000"/>
              </a:lnSpc>
            </a:pPr>
            <a:r>
              <a:rPr lang="pt-BR" sz="1100" dirty="0">
                <a:solidFill>
                  <a:srgbClr val="7E7E7E"/>
                </a:solidFill>
                <a:cs typeface="+mn-ea"/>
                <a:sym typeface="+mn-lt"/>
              </a:rPr>
              <a:t>Lorem ipsum dolor sit amet, consectetur adipiscing elit. Aliquam tincidunt ante nec sem congue convallis. Pellentesque vel mauris quis nisl ornare rutrum in id risus. Pellentesque vel mauris quis nisl ornare rutrum in id risus. Proin vehicula ut sem et tempus. Interdum adipiscing ante nec mauris quis.</a:t>
            </a:r>
          </a:p>
        </p:txBody>
      </p:sp>
      <p:sp>
        <p:nvSpPr>
          <p:cNvPr id="80" name="TextBox 79"/>
          <p:cNvSpPr txBox="1"/>
          <p:nvPr/>
        </p:nvSpPr>
        <p:spPr>
          <a:xfrm>
            <a:off x="811898" y="1029031"/>
            <a:ext cx="3790426" cy="369332"/>
          </a:xfrm>
          <a:prstGeom prst="rect">
            <a:avLst/>
          </a:prstGeom>
          <a:noFill/>
        </p:spPr>
        <p:txBody>
          <a:bodyPr wrap="square" rtlCol="0">
            <a:spAutoFit/>
          </a:bodyPr>
          <a:lstStyle/>
          <a:p>
            <a:pPr defTabSz="914400"/>
            <a:r>
              <a:rPr lang="zh-CN" altLang="en-US" b="1" dirty="0">
                <a:solidFill>
                  <a:srgbClr val="DE0016"/>
                </a:solidFill>
                <a:cs typeface="+mn-ea"/>
                <a:sym typeface="+mn-lt"/>
              </a:rPr>
              <a:t> </a:t>
            </a:r>
            <a:endParaRPr lang="id-ID" b="1" dirty="0">
              <a:solidFill>
                <a:srgbClr val="DE0016"/>
              </a:solidFill>
              <a:cs typeface="+mn-ea"/>
              <a:sym typeface="+mn-lt"/>
            </a:endParaRPr>
          </a:p>
        </p:txBody>
      </p:sp>
      <p:sp>
        <p:nvSpPr>
          <p:cNvPr id="81" name="TextBox 80"/>
          <p:cNvSpPr txBox="1"/>
          <p:nvPr/>
        </p:nvSpPr>
        <p:spPr>
          <a:xfrm>
            <a:off x="9757676" y="2122707"/>
            <a:ext cx="1032554" cy="307758"/>
          </a:xfrm>
          <a:prstGeom prst="rect">
            <a:avLst/>
          </a:prstGeom>
          <a:noFill/>
        </p:spPr>
        <p:txBody>
          <a:bodyPr wrap="none" lIns="91422" tIns="45711" rIns="91422" bIns="45711" rtlCol="0">
            <a:spAutoFit/>
          </a:bodyPr>
          <a:lstStyle/>
          <a:p>
            <a:pPr defTabSz="914400"/>
            <a:r>
              <a:rPr lang="id-ID" sz="1400" b="1" dirty="0">
                <a:solidFill>
                  <a:srgbClr val="6B6B6B"/>
                </a:solidFill>
                <a:cs typeface="+mn-ea"/>
                <a:sym typeface="+mn-lt"/>
              </a:rPr>
              <a:t>Advertising</a:t>
            </a:r>
          </a:p>
        </p:txBody>
      </p:sp>
      <p:cxnSp>
        <p:nvCxnSpPr>
          <p:cNvPr id="82" name="Straight Connector 81"/>
          <p:cNvCxnSpPr/>
          <p:nvPr/>
        </p:nvCxnSpPr>
        <p:spPr>
          <a:xfrm>
            <a:off x="9757676" y="2430484"/>
            <a:ext cx="154759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9746336" y="2453519"/>
            <a:ext cx="2136151" cy="461647"/>
          </a:xfrm>
          <a:prstGeom prst="rect">
            <a:avLst/>
          </a:prstGeom>
        </p:spPr>
        <p:txBody>
          <a:bodyPr wrap="square" lIns="91422" tIns="45711" rIns="91422" bIns="45711">
            <a:spAutoFit/>
          </a:bodyPr>
          <a:lstStyle/>
          <a:p>
            <a:pPr defTabSz="914400"/>
            <a:r>
              <a:rPr lang="en-US" sz="1200" dirty="0">
                <a:solidFill>
                  <a:srgbClr val="7E7E7E"/>
                </a:solidFill>
                <a:cs typeface="+mn-ea"/>
                <a:sym typeface="+mn-lt"/>
              </a:rPr>
              <a:t>Creativity is the key to success in the future primary</a:t>
            </a:r>
            <a:endParaRPr lang="id-ID" sz="1200" dirty="0">
              <a:solidFill>
                <a:srgbClr val="7E7E7E"/>
              </a:solidFill>
              <a:cs typeface="+mn-ea"/>
              <a:sym typeface="+mn-lt"/>
            </a:endParaRPr>
          </a:p>
        </p:txBody>
      </p:sp>
      <p:sp>
        <p:nvSpPr>
          <p:cNvPr id="84" name="TextBox 83"/>
          <p:cNvSpPr txBox="1"/>
          <p:nvPr/>
        </p:nvSpPr>
        <p:spPr>
          <a:xfrm>
            <a:off x="8700568" y="2138102"/>
            <a:ext cx="1167271" cy="769423"/>
          </a:xfrm>
          <a:prstGeom prst="rect">
            <a:avLst/>
          </a:prstGeom>
          <a:noFill/>
        </p:spPr>
        <p:txBody>
          <a:bodyPr wrap="none" lIns="91422" tIns="45711" rIns="91422" bIns="45711" rtlCol="0">
            <a:spAutoFit/>
          </a:bodyPr>
          <a:lstStyle/>
          <a:p>
            <a:pPr algn="r" defTabSz="914400"/>
            <a:r>
              <a:rPr lang="id-ID" sz="4400" b="1" dirty="0">
                <a:solidFill>
                  <a:srgbClr val="474747"/>
                </a:solidFill>
                <a:cs typeface="+mn-ea"/>
                <a:sym typeface="+mn-lt"/>
              </a:rPr>
              <a:t>33%</a:t>
            </a:r>
          </a:p>
        </p:txBody>
      </p:sp>
      <p:sp>
        <p:nvSpPr>
          <p:cNvPr id="58" name="TextBox 34"/>
          <p:cNvSpPr txBox="1"/>
          <p:nvPr/>
        </p:nvSpPr>
        <p:spPr>
          <a:xfrm>
            <a:off x="823440" y="903312"/>
            <a:ext cx="5406801" cy="307777"/>
          </a:xfrm>
          <a:prstGeom prst="rect">
            <a:avLst/>
          </a:prstGeom>
          <a:noFill/>
        </p:spPr>
        <p:txBody>
          <a:bodyPr wrap="square" rtlCol="0">
            <a:spAutoFit/>
          </a:bodyPr>
          <a:lstStyle/>
          <a:p>
            <a:pPr defTabSz="914400"/>
            <a:r>
              <a:rPr lang="en-US" sz="1400" dirty="0">
                <a:cs typeface="+mn-ea"/>
                <a:sym typeface="+mn-lt"/>
              </a:rPr>
              <a:t>Success Always Belongs To Those Prepared.</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Diagram 41"/>
          <p:cNvGraphicFramePr/>
          <p:nvPr/>
        </p:nvGraphicFramePr>
        <p:xfrm>
          <a:off x="916320" y="1019949"/>
          <a:ext cx="10470357" cy="3770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4" name="Group 43"/>
          <p:cNvGrpSpPr/>
          <p:nvPr/>
        </p:nvGrpSpPr>
        <p:grpSpPr>
          <a:xfrm>
            <a:off x="871168" y="4379386"/>
            <a:ext cx="10470357" cy="1492962"/>
            <a:chOff x="-27767" y="2273094"/>
            <a:chExt cx="9910833" cy="818259"/>
          </a:xfrm>
        </p:grpSpPr>
        <p:sp>
          <p:nvSpPr>
            <p:cNvPr id="51" name="TextBox 50"/>
            <p:cNvSpPr txBox="1"/>
            <p:nvPr/>
          </p:nvSpPr>
          <p:spPr>
            <a:xfrm>
              <a:off x="-27767" y="2809261"/>
              <a:ext cx="9909706" cy="282092"/>
            </a:xfrm>
            <a:prstGeom prst="rect">
              <a:avLst/>
            </a:prstGeom>
            <a:noFill/>
          </p:spPr>
          <p:txBody>
            <a:bodyPr wrap="square" rtlCol="0">
              <a:spAutoFit/>
            </a:bodyPr>
            <a:lstStyle/>
            <a:p>
              <a:pPr algn="just" defTabSz="914400">
                <a:lnSpc>
                  <a:spcPct val="130000"/>
                </a:lnSpc>
              </a:pPr>
              <a:r>
                <a:rPr lang="pt-BR" sz="1100" dirty="0">
                  <a:solidFill>
                    <a:srgbClr val="7E7E7E"/>
                  </a:solidFill>
                  <a:cs typeface="+mn-ea"/>
                  <a:sym typeface="+mn-lt"/>
                </a:rPr>
                <a:t>Lorem ipsum dolor sit amet, consectetur adipiscing elit. Aliquam tincidunt ante nec sem congue convallis. Pellentesque vel mauris quis nisl ornare rutrum in id risus. Proin vehicula ut sem et tempus. Interdum et malesuada fames ac ante ipsum primis in faucibus.</a:t>
              </a:r>
              <a:endParaRPr lang="en-US" sz="1100" dirty="0">
                <a:solidFill>
                  <a:srgbClr val="7E7E7E"/>
                </a:solidFill>
                <a:cs typeface="+mn-ea"/>
                <a:sym typeface="+mn-lt"/>
              </a:endParaRPr>
            </a:p>
          </p:txBody>
        </p:sp>
        <p:sp>
          <p:nvSpPr>
            <p:cNvPr id="53" name="TextBox 52"/>
            <p:cNvSpPr txBox="1"/>
            <p:nvPr/>
          </p:nvSpPr>
          <p:spPr>
            <a:xfrm>
              <a:off x="-6117" y="2273094"/>
              <a:ext cx="1607350" cy="219291"/>
            </a:xfrm>
            <a:prstGeom prst="rect">
              <a:avLst/>
            </a:prstGeom>
            <a:noFill/>
          </p:spPr>
          <p:txBody>
            <a:bodyPr wrap="none" rtlCol="0">
              <a:spAutoFit/>
            </a:bodyPr>
            <a:lstStyle/>
            <a:p>
              <a:pPr defTabSz="914400"/>
              <a:r>
                <a:rPr lang="id-ID" sz="2000" b="1" dirty="0">
                  <a:solidFill>
                    <a:srgbClr val="7E7E7E"/>
                  </a:solidFill>
                  <a:cs typeface="+mn-ea"/>
                  <a:sym typeface="+mn-lt"/>
                </a:rPr>
                <a:t>Service Circles</a:t>
              </a:r>
            </a:p>
          </p:txBody>
        </p:sp>
        <p:sp>
          <p:nvSpPr>
            <p:cNvPr id="54" name="TextBox 53"/>
            <p:cNvSpPr txBox="1"/>
            <p:nvPr/>
          </p:nvSpPr>
          <p:spPr>
            <a:xfrm>
              <a:off x="1312356" y="2497033"/>
              <a:ext cx="8570710" cy="282092"/>
            </a:xfrm>
            <a:prstGeom prst="rect">
              <a:avLst/>
            </a:prstGeom>
            <a:noFill/>
          </p:spPr>
          <p:txBody>
            <a:bodyPr wrap="square" rtlCol="0">
              <a:spAutoFit/>
            </a:bodyPr>
            <a:lstStyle/>
            <a:p>
              <a:pPr algn="just" defTabSz="914400">
                <a:lnSpc>
                  <a:spcPct val="130000"/>
                </a:lnSpc>
              </a:pPr>
              <a:r>
                <a:rPr lang="pt-BR" sz="1100" dirty="0">
                  <a:solidFill>
                    <a:srgbClr val="7E7E7E"/>
                  </a:solidFill>
                  <a:cs typeface="+mn-ea"/>
                  <a:sym typeface="+mn-lt"/>
                </a:rPr>
                <a:t>Lorem ipsum dolor sit amet, consectetur adipiscing elit. Aliquam tincidunt ante nec sem Pellentesque vel mauris quis nisl ornare rutrum in id risus. Proin vehicula ut sem et tempus. Interdum et malesuada fames ac ante ipsum primis in faucibus.</a:t>
              </a:r>
              <a:endParaRPr lang="en-US" sz="1100" dirty="0">
                <a:solidFill>
                  <a:srgbClr val="7E7E7E"/>
                </a:solidFill>
                <a:cs typeface="+mn-ea"/>
                <a:sym typeface="+mn-lt"/>
              </a:endParaRPr>
            </a:p>
          </p:txBody>
        </p:sp>
        <p:sp>
          <p:nvSpPr>
            <p:cNvPr id="55" name="TextBox 54"/>
            <p:cNvSpPr txBox="1"/>
            <p:nvPr/>
          </p:nvSpPr>
          <p:spPr>
            <a:xfrm>
              <a:off x="-27767" y="2408813"/>
              <a:ext cx="1554534" cy="506056"/>
            </a:xfrm>
            <a:prstGeom prst="rect">
              <a:avLst/>
            </a:prstGeom>
            <a:noFill/>
          </p:spPr>
          <p:txBody>
            <a:bodyPr wrap="square" rtlCol="0">
              <a:spAutoFit/>
            </a:bodyPr>
            <a:lstStyle/>
            <a:p>
              <a:pPr defTabSz="914400"/>
              <a:r>
                <a:rPr lang="id-ID" sz="5400" b="1" dirty="0">
                  <a:solidFill>
                    <a:srgbClr val="474747"/>
                  </a:solidFill>
                  <a:cs typeface="+mn-ea"/>
                  <a:sym typeface="+mn-lt"/>
                </a:rPr>
                <a:t>45%</a:t>
              </a:r>
            </a:p>
          </p:txBody>
        </p:sp>
      </p:grpSp>
      <p:sp>
        <p:nvSpPr>
          <p:cNvPr id="10" name="TextBox 9"/>
          <p:cNvSpPr txBox="1"/>
          <p:nvPr/>
        </p:nvSpPr>
        <p:spPr>
          <a:xfrm>
            <a:off x="809180" y="297608"/>
            <a:ext cx="4484026" cy="553998"/>
          </a:xfrm>
          <a:prstGeom prst="rect">
            <a:avLst/>
          </a:prstGeom>
          <a:noFill/>
        </p:spPr>
        <p:txBody>
          <a:bodyPr wrap="square" rtlCol="0">
            <a:spAutoFit/>
          </a:bodyPr>
          <a:lstStyle/>
          <a:p>
            <a:pPr defTabSz="914400"/>
            <a:r>
              <a:rPr lang="zh-CN" altLang="en-US" sz="3000" b="1" dirty="0">
                <a:solidFill>
                  <a:srgbClr val="6B6B6B"/>
                </a:solidFill>
                <a:cs typeface="+mn-ea"/>
                <a:sym typeface="+mn-lt"/>
              </a:rPr>
              <a:t>请输入标题内容</a:t>
            </a:r>
            <a:endParaRPr lang="id-ID" altLang="zh-CN" sz="3000" b="1" dirty="0">
              <a:solidFill>
                <a:srgbClr val="6B6B6B"/>
              </a:solidFill>
              <a:cs typeface="+mn-ea"/>
              <a:sym typeface="+mn-lt"/>
            </a:endParaRPr>
          </a:p>
        </p:txBody>
      </p:sp>
      <p:grpSp>
        <p:nvGrpSpPr>
          <p:cNvPr id="11" name="Group 10"/>
          <p:cNvGrpSpPr/>
          <p:nvPr/>
        </p:nvGrpSpPr>
        <p:grpSpPr>
          <a:xfrm>
            <a:off x="866956" y="891881"/>
            <a:ext cx="1369406" cy="36575"/>
            <a:chOff x="1775295" y="2028842"/>
            <a:chExt cx="3631535" cy="45719"/>
          </a:xfrm>
        </p:grpSpPr>
        <p:sp>
          <p:nvSpPr>
            <p:cNvPr id="14" name="Rectangle 13"/>
            <p:cNvSpPr/>
            <p:nvPr/>
          </p:nvSpPr>
          <p:spPr>
            <a:xfrm flipV="1">
              <a:off x="1775295" y="2028842"/>
              <a:ext cx="540353"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15" name="Rectangle 14"/>
            <p:cNvSpPr/>
            <p:nvPr/>
          </p:nvSpPr>
          <p:spPr>
            <a:xfrm flipV="1">
              <a:off x="2390858" y="2028842"/>
              <a:ext cx="540353"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16" name="Rectangle 15"/>
            <p:cNvSpPr/>
            <p:nvPr/>
          </p:nvSpPr>
          <p:spPr>
            <a:xfrm flipV="1">
              <a:off x="3025596" y="2028842"/>
              <a:ext cx="540353"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17" name="Rectangle 16"/>
            <p:cNvSpPr/>
            <p:nvPr/>
          </p:nvSpPr>
          <p:spPr>
            <a:xfrm flipV="1">
              <a:off x="3641289" y="2028842"/>
              <a:ext cx="540353"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18" name="Rectangle 17"/>
            <p:cNvSpPr/>
            <p:nvPr/>
          </p:nvSpPr>
          <p:spPr>
            <a:xfrm flipV="1">
              <a:off x="4256852" y="2028842"/>
              <a:ext cx="540353"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19" name="Rectangle 18"/>
            <p:cNvSpPr/>
            <p:nvPr/>
          </p:nvSpPr>
          <p:spPr>
            <a:xfrm flipV="1">
              <a:off x="4866477" y="2028842"/>
              <a:ext cx="540353"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grpSp>
      <p:sp>
        <p:nvSpPr>
          <p:cNvPr id="20" name="TextBox 19"/>
          <p:cNvSpPr txBox="1"/>
          <p:nvPr/>
        </p:nvSpPr>
        <p:spPr>
          <a:xfrm>
            <a:off x="823441" y="1275172"/>
            <a:ext cx="10505753" cy="514693"/>
          </a:xfrm>
          <a:prstGeom prst="rect">
            <a:avLst/>
          </a:prstGeom>
          <a:noFill/>
        </p:spPr>
        <p:txBody>
          <a:bodyPr wrap="square" rtlCol="0">
            <a:spAutoFit/>
          </a:bodyPr>
          <a:lstStyle/>
          <a:p>
            <a:pPr algn="just" defTabSz="914400">
              <a:lnSpc>
                <a:spcPct val="130000"/>
              </a:lnSpc>
            </a:pPr>
            <a:r>
              <a:rPr lang="pt-BR" sz="1100" dirty="0">
                <a:solidFill>
                  <a:srgbClr val="7E7E7E"/>
                </a:solidFill>
                <a:cs typeface="+mn-ea"/>
                <a:sym typeface="+mn-lt"/>
              </a:rPr>
              <a:t>Lorem ipsum dolor sit amet, consectetur adipiscing elit. Aliquam tincidunt ante nec sem congue convallis. Pellentesque vel mauris quis nisl ornare rutrum in id risus. Pellentesque vel mauris quis nisl ornare rutrum in id risus. Proin vehicula ut sem et tempus. Interdum adipiscing ante nec mauris quis.</a:t>
            </a:r>
          </a:p>
        </p:txBody>
      </p:sp>
      <p:sp>
        <p:nvSpPr>
          <p:cNvPr id="21" name="TextBox 20"/>
          <p:cNvSpPr txBox="1"/>
          <p:nvPr/>
        </p:nvSpPr>
        <p:spPr>
          <a:xfrm>
            <a:off x="811898" y="1029031"/>
            <a:ext cx="3790426" cy="369332"/>
          </a:xfrm>
          <a:prstGeom prst="rect">
            <a:avLst/>
          </a:prstGeom>
          <a:noFill/>
        </p:spPr>
        <p:txBody>
          <a:bodyPr wrap="square" rtlCol="0">
            <a:spAutoFit/>
          </a:bodyPr>
          <a:lstStyle/>
          <a:p>
            <a:pPr defTabSz="914400"/>
            <a:r>
              <a:rPr lang="zh-CN" altLang="en-US" b="1" dirty="0">
                <a:solidFill>
                  <a:srgbClr val="DE0016"/>
                </a:solidFill>
                <a:cs typeface="+mn-ea"/>
                <a:sym typeface="+mn-lt"/>
              </a:rPr>
              <a:t> </a:t>
            </a:r>
            <a:endParaRPr lang="id-ID" b="1" dirty="0">
              <a:solidFill>
                <a:srgbClr val="DE0016"/>
              </a:solidFill>
              <a:cs typeface="+mn-ea"/>
              <a:sym typeface="+mn-lt"/>
            </a:endParaRPr>
          </a:p>
        </p:txBody>
      </p:sp>
      <p:sp>
        <p:nvSpPr>
          <p:cNvPr id="22" name="TextBox 34"/>
          <p:cNvSpPr txBox="1"/>
          <p:nvPr/>
        </p:nvSpPr>
        <p:spPr>
          <a:xfrm>
            <a:off x="823440" y="903312"/>
            <a:ext cx="5406801" cy="307777"/>
          </a:xfrm>
          <a:prstGeom prst="rect">
            <a:avLst/>
          </a:prstGeom>
          <a:noFill/>
        </p:spPr>
        <p:txBody>
          <a:bodyPr wrap="square" rtlCol="0">
            <a:spAutoFit/>
          </a:bodyPr>
          <a:lstStyle/>
          <a:p>
            <a:pPr defTabSz="914400"/>
            <a:r>
              <a:rPr lang="en-US" sz="1400" dirty="0">
                <a:cs typeface="+mn-ea"/>
                <a:sym typeface="+mn-lt"/>
              </a:rPr>
              <a:t>Success Always Belongs To Those Prepared.</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098868" y="2742367"/>
            <a:ext cx="3570208" cy="769441"/>
          </a:xfrm>
          <a:prstGeom prst="rect">
            <a:avLst/>
          </a:prstGeom>
          <a:noFill/>
        </p:spPr>
        <p:txBody>
          <a:bodyPr wrap="none" rtlCol="0">
            <a:spAutoFit/>
          </a:bodyPr>
          <a:lstStyle/>
          <a:p>
            <a:r>
              <a:rPr lang="zh-CN" altLang="en-US" sz="4400" b="1" dirty="0">
                <a:solidFill>
                  <a:schemeClr val="accent2"/>
                </a:solidFill>
                <a:cs typeface="+mn-ea"/>
                <a:sym typeface="+mn-lt"/>
              </a:rPr>
              <a:t>输入标题内容</a:t>
            </a:r>
          </a:p>
        </p:txBody>
      </p:sp>
      <p:sp>
        <p:nvSpPr>
          <p:cNvPr id="5" name="矩形 4"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5098867" y="3530858"/>
            <a:ext cx="5537049" cy="584775"/>
          </a:xfrm>
          <a:prstGeom prst="rect">
            <a:avLst/>
          </a:prstGeom>
        </p:spPr>
        <p:txBody>
          <a:bodyPr wrap="square">
            <a:spAutoFit/>
          </a:bodyPr>
          <a:lstStyle/>
          <a:p>
            <a:r>
              <a:rPr lang="en-US" altLang="zh-CN" sz="1600" dirty="0">
                <a:solidFill>
                  <a:schemeClr val="accent1"/>
                </a:solidFill>
                <a:cs typeface="+mn-ea"/>
                <a:sym typeface="+mn-lt"/>
              </a:rPr>
              <a:t>Lorem ipsum dolor sit </a:t>
            </a:r>
            <a:r>
              <a:rPr lang="en-US" altLang="zh-CN" sz="1600" dirty="0" err="1">
                <a:solidFill>
                  <a:schemeClr val="accent1"/>
                </a:solidFill>
                <a:cs typeface="+mn-ea"/>
                <a:sym typeface="+mn-lt"/>
              </a:rPr>
              <a:t>amet</a:t>
            </a:r>
            <a:r>
              <a:rPr lang="en-US" altLang="zh-CN" sz="1600" dirty="0">
                <a:solidFill>
                  <a:schemeClr val="accent1"/>
                </a:solidFill>
                <a:cs typeface="+mn-ea"/>
                <a:sym typeface="+mn-lt"/>
              </a:rPr>
              <a:t>, </a:t>
            </a:r>
            <a:r>
              <a:rPr lang="en-US" altLang="zh-CN" sz="1600" dirty="0" err="1">
                <a:solidFill>
                  <a:schemeClr val="accent1"/>
                </a:solidFill>
                <a:cs typeface="+mn-ea"/>
                <a:sym typeface="+mn-lt"/>
              </a:rPr>
              <a:t>consectetur</a:t>
            </a:r>
            <a:r>
              <a:rPr lang="en-US" altLang="zh-CN" sz="1600" dirty="0">
                <a:solidFill>
                  <a:schemeClr val="accent1"/>
                </a:solidFill>
                <a:cs typeface="+mn-ea"/>
                <a:sym typeface="+mn-lt"/>
              </a:rPr>
              <a:t> </a:t>
            </a:r>
            <a:r>
              <a:rPr lang="en-US" altLang="zh-CN" sz="1600" dirty="0" err="1">
                <a:solidFill>
                  <a:schemeClr val="accent1"/>
                </a:solidFill>
                <a:cs typeface="+mn-ea"/>
                <a:sym typeface="+mn-lt"/>
              </a:rPr>
              <a:t>adipiscing</a:t>
            </a:r>
            <a:r>
              <a:rPr lang="en-US" altLang="zh-CN" sz="1600" dirty="0">
                <a:solidFill>
                  <a:schemeClr val="accent1"/>
                </a:solidFill>
                <a:cs typeface="+mn-ea"/>
                <a:sym typeface="+mn-lt"/>
              </a:rPr>
              <a:t> </a:t>
            </a:r>
            <a:r>
              <a:rPr lang="en-US" altLang="zh-CN" sz="1600" dirty="0" err="1">
                <a:solidFill>
                  <a:schemeClr val="accent1"/>
                </a:solidFill>
                <a:cs typeface="+mn-ea"/>
                <a:sym typeface="+mn-lt"/>
              </a:rPr>
              <a:t>elit</a:t>
            </a:r>
            <a:r>
              <a:rPr lang="en-US" altLang="zh-CN" sz="1600" dirty="0">
                <a:solidFill>
                  <a:schemeClr val="accent1"/>
                </a:solidFill>
                <a:cs typeface="+mn-ea"/>
                <a:sym typeface="+mn-lt"/>
              </a:rPr>
              <a:t>. </a:t>
            </a:r>
            <a:r>
              <a:rPr lang="en-US" altLang="zh-CN" sz="1600" dirty="0" err="1">
                <a:solidFill>
                  <a:schemeClr val="accent1"/>
                </a:solidFill>
                <a:cs typeface="+mn-ea"/>
                <a:sym typeface="+mn-lt"/>
              </a:rPr>
              <a:t>Ut</a:t>
            </a:r>
            <a:r>
              <a:rPr lang="en-US" altLang="zh-CN" sz="1600" dirty="0">
                <a:solidFill>
                  <a:schemeClr val="accent1"/>
                </a:solidFill>
                <a:cs typeface="+mn-ea"/>
                <a:sym typeface="+mn-lt"/>
              </a:rPr>
              <a:t> </a:t>
            </a:r>
            <a:r>
              <a:rPr lang="en-US" altLang="zh-CN" sz="1600" dirty="0" err="1">
                <a:solidFill>
                  <a:schemeClr val="accent1"/>
                </a:solidFill>
                <a:cs typeface="+mn-ea"/>
                <a:sym typeface="+mn-lt"/>
              </a:rPr>
              <a:t>efficitur</a:t>
            </a:r>
            <a:r>
              <a:rPr lang="en-US" altLang="zh-CN" sz="1600" dirty="0">
                <a:solidFill>
                  <a:schemeClr val="accent1"/>
                </a:solidFill>
                <a:cs typeface="+mn-ea"/>
                <a:sym typeface="+mn-lt"/>
              </a:rPr>
              <a:t> ipsum vitae </a:t>
            </a:r>
            <a:r>
              <a:rPr lang="en-US" altLang="zh-CN" sz="1600" dirty="0" err="1">
                <a:solidFill>
                  <a:schemeClr val="accent1"/>
                </a:solidFill>
                <a:cs typeface="+mn-ea"/>
                <a:sym typeface="+mn-lt"/>
              </a:rPr>
              <a:t>tortor</a:t>
            </a:r>
            <a:r>
              <a:rPr lang="en-US" altLang="zh-CN" sz="1600" dirty="0">
                <a:solidFill>
                  <a:schemeClr val="accent1"/>
                </a:solidFill>
                <a:cs typeface="+mn-ea"/>
                <a:sym typeface="+mn-lt"/>
              </a:rPr>
              <a:t> </a:t>
            </a:r>
            <a:r>
              <a:rPr lang="en-US" altLang="zh-CN" sz="1600" dirty="0" err="1">
                <a:solidFill>
                  <a:schemeClr val="accent1"/>
                </a:solidFill>
                <a:cs typeface="+mn-ea"/>
                <a:sym typeface="+mn-lt"/>
              </a:rPr>
              <a:t>accumsan</a:t>
            </a:r>
            <a:r>
              <a:rPr lang="en-US" altLang="zh-CN" sz="1600" dirty="0">
                <a:solidFill>
                  <a:schemeClr val="accent1"/>
                </a:solidFill>
                <a:cs typeface="+mn-ea"/>
                <a:sym typeface="+mn-lt"/>
              </a:rPr>
              <a:t>, </a:t>
            </a:r>
          </a:p>
        </p:txBody>
      </p:sp>
      <p:sp>
        <p:nvSpPr>
          <p:cNvPr id="6" name="文本框 5"/>
          <p:cNvSpPr txBox="1"/>
          <p:nvPr/>
        </p:nvSpPr>
        <p:spPr>
          <a:xfrm>
            <a:off x="2781916" y="2497976"/>
            <a:ext cx="1678665" cy="1862048"/>
          </a:xfrm>
          <a:prstGeom prst="rect">
            <a:avLst/>
          </a:prstGeom>
          <a:noFill/>
        </p:spPr>
        <p:txBody>
          <a:bodyPr wrap="none" rtlCol="0">
            <a:spAutoFit/>
          </a:bodyPr>
          <a:lstStyle/>
          <a:p>
            <a:pPr algn="ctr"/>
            <a:r>
              <a:rPr lang="en-US" altLang="zh-CN" sz="11500" dirty="0">
                <a:solidFill>
                  <a:schemeClr val="accent1"/>
                </a:solidFill>
                <a:cs typeface="+mn-ea"/>
                <a:sym typeface="+mn-lt"/>
              </a:rPr>
              <a:t>04</a:t>
            </a:r>
            <a:endParaRPr lang="zh-CN" altLang="en-US" sz="11500" dirty="0">
              <a:solidFill>
                <a:schemeClr val="accent1"/>
              </a:solidFill>
              <a:cs typeface="+mn-ea"/>
              <a:sym typeface="+mn-lt"/>
            </a:endParaRPr>
          </a:p>
        </p:txBody>
      </p:sp>
      <p:cxnSp>
        <p:nvCxnSpPr>
          <p:cNvPr id="8" name="直接连接符 7"/>
          <p:cNvCxnSpPr/>
          <p:nvPr/>
        </p:nvCxnSpPr>
        <p:spPr>
          <a:xfrm>
            <a:off x="4720392" y="2742367"/>
            <a:ext cx="0" cy="137326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Chart 1"/>
          <p:cNvGraphicFramePr/>
          <p:nvPr/>
        </p:nvGraphicFramePr>
        <p:xfrm>
          <a:off x="1195287" y="2176725"/>
          <a:ext cx="4698899" cy="3406708"/>
        </p:xfrm>
        <a:graphic>
          <a:graphicData uri="http://schemas.openxmlformats.org/drawingml/2006/chart">
            <c:chart xmlns:c="http://schemas.openxmlformats.org/drawingml/2006/chart" xmlns:r="http://schemas.openxmlformats.org/officeDocument/2006/relationships" r:id="rId2"/>
          </a:graphicData>
        </a:graphic>
      </p:graphicFrame>
      <p:grpSp>
        <p:nvGrpSpPr>
          <p:cNvPr id="32" name="Group 31"/>
          <p:cNvGrpSpPr/>
          <p:nvPr/>
        </p:nvGrpSpPr>
        <p:grpSpPr>
          <a:xfrm>
            <a:off x="6539015" y="2309648"/>
            <a:ext cx="4926883" cy="740839"/>
            <a:chOff x="2366663" y="4148088"/>
            <a:chExt cx="9853765" cy="1481675"/>
          </a:xfrm>
        </p:grpSpPr>
        <p:grpSp>
          <p:nvGrpSpPr>
            <p:cNvPr id="33" name="Group 32"/>
            <p:cNvGrpSpPr/>
            <p:nvPr/>
          </p:nvGrpSpPr>
          <p:grpSpPr>
            <a:xfrm>
              <a:off x="3599459" y="4148088"/>
              <a:ext cx="8620969" cy="1481675"/>
              <a:chOff x="4224467" y="4439562"/>
              <a:chExt cx="8620969" cy="1481675"/>
            </a:xfrm>
          </p:grpSpPr>
          <p:sp>
            <p:nvSpPr>
              <p:cNvPr id="36" name="Title 20"/>
              <p:cNvSpPr txBox="1"/>
              <p:nvPr/>
            </p:nvSpPr>
            <p:spPr>
              <a:xfrm>
                <a:off x="4224467" y="4439562"/>
                <a:ext cx="4888257" cy="492442"/>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defTabSz="228600"/>
                <a:r>
                  <a:rPr lang="en-US" sz="1600" b="1" dirty="0">
                    <a:solidFill>
                      <a:srgbClr val="6B6B6B"/>
                    </a:solidFill>
                    <a:latin typeface="+mn-lt"/>
                    <a:ea typeface="+mn-ea"/>
                    <a:cs typeface="+mn-ea"/>
                    <a:sym typeface="+mn-lt"/>
                  </a:rPr>
                  <a:t>Title Here</a:t>
                </a:r>
              </a:p>
            </p:txBody>
          </p:sp>
          <p:sp>
            <p:nvSpPr>
              <p:cNvPr id="37" name="Title 20"/>
              <p:cNvSpPr txBox="1"/>
              <p:nvPr/>
            </p:nvSpPr>
            <p:spPr>
              <a:xfrm>
                <a:off x="4268825" y="4753539"/>
                <a:ext cx="8576611" cy="1167698"/>
              </a:xfrm>
              <a:prstGeom prst="rect">
                <a:avLst/>
              </a:prstGeom>
            </p:spPr>
            <p:txBody>
              <a:bodyPr vert="horz" wrap="square" lIns="121893" tIns="60946" rIns="121893" bIns="6094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defTabSz="228600">
                  <a:lnSpc>
                    <a:spcPct val="130000"/>
                  </a:lnSpc>
                </a:pPr>
                <a:r>
                  <a:rPr lang="pt-BR" sz="1200" dirty="0">
                    <a:solidFill>
                      <a:srgbClr val="7E7E7E"/>
                    </a:solidFill>
                    <a:latin typeface="+mn-lt"/>
                    <a:ea typeface="+mn-ea"/>
                    <a:cs typeface="+mn-ea"/>
                    <a:sym typeface="+mn-lt"/>
                  </a:rPr>
                  <a:t>Lorem ipsum dolor sit amet, consectetur adipiscing elit. Aliquam tincidunt ante nec sem congue convallis. </a:t>
                </a:r>
                <a:endParaRPr lang="en-US" sz="1200" dirty="0">
                  <a:solidFill>
                    <a:srgbClr val="7E7E7E"/>
                  </a:solidFill>
                  <a:latin typeface="+mn-lt"/>
                  <a:ea typeface="+mn-ea"/>
                  <a:cs typeface="+mn-ea"/>
                  <a:sym typeface="+mn-lt"/>
                </a:endParaRPr>
              </a:p>
            </p:txBody>
          </p:sp>
        </p:grpSp>
        <p:sp>
          <p:nvSpPr>
            <p:cNvPr id="34" name="Rectangle 33"/>
            <p:cNvSpPr/>
            <p:nvPr/>
          </p:nvSpPr>
          <p:spPr>
            <a:xfrm>
              <a:off x="2366663" y="4244581"/>
              <a:ext cx="1070738" cy="10710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914400"/>
              <a:endParaRPr lang="id-ID" dirty="0">
                <a:solidFill>
                  <a:prstClr val="white"/>
                </a:solidFill>
                <a:cs typeface="+mn-ea"/>
                <a:sym typeface="+mn-lt"/>
              </a:endParaRPr>
            </a:p>
          </p:txBody>
        </p:sp>
        <p:sp>
          <p:nvSpPr>
            <p:cNvPr id="35" name="AutoShape 124"/>
            <p:cNvSpPr/>
            <p:nvPr/>
          </p:nvSpPr>
          <p:spPr bwMode="auto">
            <a:xfrm>
              <a:off x="2567897" y="4512038"/>
              <a:ext cx="666162" cy="532403"/>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chemeClr val="bg1"/>
            </a:solidFill>
            <a:ln>
              <a:noFill/>
            </a:ln>
            <a:effectLst/>
          </p:spPr>
          <p:txBody>
            <a:bodyPr lIns="50789" tIns="50789" rIns="50789" bIns="50789" anchor="ctr"/>
            <a:lstStyle/>
            <a:p>
              <a:pPr defTabSz="457200">
                <a:defRPr/>
              </a:pPr>
              <a:endParaRPr lang="es-ES" sz="2900" dirty="0">
                <a:solidFill>
                  <a:srgbClr val="44CEB9"/>
                </a:solidFill>
                <a:effectLst>
                  <a:outerShdw blurRad="38100" dist="38100" dir="2700000" algn="tl">
                    <a:srgbClr val="000000"/>
                  </a:outerShdw>
                </a:effectLst>
                <a:cs typeface="+mn-ea"/>
                <a:sym typeface="+mn-lt"/>
              </a:endParaRPr>
            </a:p>
          </p:txBody>
        </p:sp>
      </p:grpSp>
      <p:grpSp>
        <p:nvGrpSpPr>
          <p:cNvPr id="38" name="Group 37"/>
          <p:cNvGrpSpPr/>
          <p:nvPr/>
        </p:nvGrpSpPr>
        <p:grpSpPr>
          <a:xfrm>
            <a:off x="6539014" y="4680209"/>
            <a:ext cx="4996679" cy="718753"/>
            <a:chOff x="2366663" y="8866938"/>
            <a:chExt cx="9993358" cy="1437505"/>
          </a:xfrm>
        </p:grpSpPr>
        <p:grpSp>
          <p:nvGrpSpPr>
            <p:cNvPr id="39" name="Group 38"/>
            <p:cNvGrpSpPr/>
            <p:nvPr/>
          </p:nvGrpSpPr>
          <p:grpSpPr>
            <a:xfrm>
              <a:off x="3598680" y="8866938"/>
              <a:ext cx="8761341" cy="1437505"/>
              <a:chOff x="4224467" y="4439562"/>
              <a:chExt cx="8761341" cy="1437505"/>
            </a:xfrm>
          </p:grpSpPr>
          <p:sp>
            <p:nvSpPr>
              <p:cNvPr id="43" name="Title 20"/>
              <p:cNvSpPr txBox="1"/>
              <p:nvPr/>
            </p:nvSpPr>
            <p:spPr>
              <a:xfrm>
                <a:off x="4224467" y="4439562"/>
                <a:ext cx="4888257" cy="492441"/>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defTabSz="228600"/>
                <a:r>
                  <a:rPr lang="en-US" sz="1600" b="1" dirty="0">
                    <a:solidFill>
                      <a:srgbClr val="6B6B6B"/>
                    </a:solidFill>
                    <a:latin typeface="+mn-lt"/>
                    <a:ea typeface="+mn-ea"/>
                    <a:cs typeface="+mn-ea"/>
                    <a:sym typeface="+mn-lt"/>
                  </a:rPr>
                  <a:t>Title Here</a:t>
                </a:r>
              </a:p>
            </p:txBody>
          </p:sp>
          <p:sp>
            <p:nvSpPr>
              <p:cNvPr id="47" name="Title 20"/>
              <p:cNvSpPr txBox="1"/>
              <p:nvPr/>
            </p:nvSpPr>
            <p:spPr>
              <a:xfrm>
                <a:off x="4246745" y="4709368"/>
                <a:ext cx="8739063" cy="1167699"/>
              </a:xfrm>
              <a:prstGeom prst="rect">
                <a:avLst/>
              </a:prstGeom>
            </p:spPr>
            <p:txBody>
              <a:bodyPr vert="horz" wrap="square" lIns="121893" tIns="60946" rIns="121893" bIns="6094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defTabSz="228600">
                  <a:lnSpc>
                    <a:spcPct val="130000"/>
                  </a:lnSpc>
                </a:pPr>
                <a:r>
                  <a:rPr lang="pt-BR" sz="1200" dirty="0">
                    <a:solidFill>
                      <a:srgbClr val="7E7E7E"/>
                    </a:solidFill>
                    <a:latin typeface="+mn-lt"/>
                    <a:ea typeface="+mn-ea"/>
                    <a:cs typeface="+mn-ea"/>
                    <a:sym typeface="+mn-lt"/>
                  </a:rPr>
                  <a:t>Lorem ipsum dolor sit amet, consectetur adipiscing elit. Aliquam tincidunt ante nec sem congue convallis. </a:t>
                </a:r>
                <a:endParaRPr lang="en-US" sz="1200" dirty="0">
                  <a:solidFill>
                    <a:srgbClr val="7E7E7E"/>
                  </a:solidFill>
                  <a:latin typeface="+mn-lt"/>
                  <a:ea typeface="+mn-ea"/>
                  <a:cs typeface="+mn-ea"/>
                  <a:sym typeface="+mn-lt"/>
                </a:endParaRPr>
              </a:p>
            </p:txBody>
          </p:sp>
        </p:grpSp>
        <p:sp>
          <p:nvSpPr>
            <p:cNvPr id="40" name="Rectangle 39"/>
            <p:cNvSpPr/>
            <p:nvPr/>
          </p:nvSpPr>
          <p:spPr>
            <a:xfrm>
              <a:off x="2366663" y="9023088"/>
              <a:ext cx="1070738" cy="107101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914400"/>
              <a:endParaRPr lang="id-ID" dirty="0">
                <a:solidFill>
                  <a:prstClr val="white"/>
                </a:solidFill>
                <a:cs typeface="+mn-ea"/>
                <a:sym typeface="+mn-lt"/>
              </a:endParaRPr>
            </a:p>
          </p:txBody>
        </p:sp>
        <p:sp>
          <p:nvSpPr>
            <p:cNvPr id="41" name="AutoShape 14"/>
            <p:cNvSpPr/>
            <p:nvPr/>
          </p:nvSpPr>
          <p:spPr bwMode="auto">
            <a:xfrm>
              <a:off x="2650408" y="9327366"/>
              <a:ext cx="481001" cy="527125"/>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bg1"/>
            </a:solidFill>
            <a:ln>
              <a:noFill/>
            </a:ln>
            <a:effectLst/>
          </p:spPr>
          <p:txBody>
            <a:bodyPr lIns="50789" tIns="50789" rIns="50789" bIns="50789" anchor="ctr"/>
            <a:lstStyle/>
            <a:p>
              <a:pPr defTabSz="457200">
                <a:defRPr/>
              </a:pPr>
              <a:endParaRPr lang="es-ES" sz="2900" dirty="0">
                <a:solidFill>
                  <a:srgbClr val="44CEB9"/>
                </a:solidFill>
                <a:effectLst>
                  <a:outerShdw blurRad="38100" dist="38100" dir="2700000" algn="tl">
                    <a:srgbClr val="000000"/>
                  </a:outerShdw>
                </a:effectLst>
                <a:cs typeface="+mn-ea"/>
                <a:sym typeface="+mn-lt"/>
              </a:endParaRPr>
            </a:p>
          </p:txBody>
        </p:sp>
      </p:grpSp>
      <p:grpSp>
        <p:nvGrpSpPr>
          <p:cNvPr id="48" name="Group 47"/>
          <p:cNvGrpSpPr/>
          <p:nvPr/>
        </p:nvGrpSpPr>
        <p:grpSpPr>
          <a:xfrm>
            <a:off x="6539015" y="3115753"/>
            <a:ext cx="4915843" cy="718753"/>
            <a:chOff x="2366663" y="5760301"/>
            <a:chExt cx="9831685" cy="1437505"/>
          </a:xfrm>
        </p:grpSpPr>
        <p:grpSp>
          <p:nvGrpSpPr>
            <p:cNvPr id="49" name="Group 48"/>
            <p:cNvGrpSpPr/>
            <p:nvPr/>
          </p:nvGrpSpPr>
          <p:grpSpPr>
            <a:xfrm>
              <a:off x="3597316" y="5760301"/>
              <a:ext cx="8601032" cy="1437505"/>
              <a:chOff x="4224467" y="4439562"/>
              <a:chExt cx="8601032" cy="1437505"/>
            </a:xfrm>
          </p:grpSpPr>
          <p:sp>
            <p:nvSpPr>
              <p:cNvPr id="56" name="Title 20"/>
              <p:cNvSpPr txBox="1"/>
              <p:nvPr/>
            </p:nvSpPr>
            <p:spPr>
              <a:xfrm>
                <a:off x="4224467" y="4439562"/>
                <a:ext cx="4888260" cy="492441"/>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defTabSz="228600"/>
                <a:r>
                  <a:rPr lang="en-US" sz="1600" b="1" dirty="0">
                    <a:solidFill>
                      <a:srgbClr val="6B6B6B"/>
                    </a:solidFill>
                    <a:latin typeface="+mn-lt"/>
                    <a:ea typeface="+mn-ea"/>
                    <a:cs typeface="+mn-ea"/>
                    <a:sym typeface="+mn-lt"/>
                  </a:rPr>
                  <a:t>Title Here</a:t>
                </a:r>
              </a:p>
            </p:txBody>
          </p:sp>
          <p:sp>
            <p:nvSpPr>
              <p:cNvPr id="57" name="Title 20"/>
              <p:cNvSpPr txBox="1"/>
              <p:nvPr/>
            </p:nvSpPr>
            <p:spPr>
              <a:xfrm>
                <a:off x="4246745" y="4709368"/>
                <a:ext cx="8578754" cy="1167699"/>
              </a:xfrm>
              <a:prstGeom prst="rect">
                <a:avLst/>
              </a:prstGeom>
            </p:spPr>
            <p:txBody>
              <a:bodyPr vert="horz" wrap="square" lIns="121893" tIns="60946" rIns="121893" bIns="6094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defTabSz="228600">
                  <a:lnSpc>
                    <a:spcPct val="130000"/>
                  </a:lnSpc>
                </a:pPr>
                <a:r>
                  <a:rPr lang="pt-BR" sz="1200" dirty="0">
                    <a:solidFill>
                      <a:srgbClr val="7E7E7E"/>
                    </a:solidFill>
                    <a:latin typeface="+mn-lt"/>
                    <a:ea typeface="+mn-ea"/>
                    <a:cs typeface="+mn-ea"/>
                    <a:sym typeface="+mn-lt"/>
                  </a:rPr>
                  <a:t>Lorem ipsum dolor sit amet, consectetur adipiscing elit. Aliquam tincidunt ante nec sem congue convallis. </a:t>
                </a:r>
                <a:endParaRPr lang="en-US" sz="1200" dirty="0">
                  <a:solidFill>
                    <a:srgbClr val="7E7E7E"/>
                  </a:solidFill>
                  <a:latin typeface="+mn-lt"/>
                  <a:ea typeface="+mn-ea"/>
                  <a:cs typeface="+mn-ea"/>
                  <a:sym typeface="+mn-lt"/>
                </a:endParaRPr>
              </a:p>
            </p:txBody>
          </p:sp>
        </p:grpSp>
        <p:sp>
          <p:nvSpPr>
            <p:cNvPr id="50" name="Rectangle 49"/>
            <p:cNvSpPr/>
            <p:nvPr/>
          </p:nvSpPr>
          <p:spPr>
            <a:xfrm>
              <a:off x="2366663" y="5879292"/>
              <a:ext cx="1070738" cy="10710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914400"/>
              <a:endParaRPr lang="id-ID" dirty="0">
                <a:solidFill>
                  <a:prstClr val="white"/>
                </a:solidFill>
                <a:cs typeface="+mn-ea"/>
                <a:sym typeface="+mn-lt"/>
              </a:endParaRPr>
            </a:p>
          </p:txBody>
        </p:sp>
        <p:sp>
          <p:nvSpPr>
            <p:cNvPr id="52" name="AutoShape 38"/>
            <p:cNvSpPr/>
            <p:nvPr/>
          </p:nvSpPr>
          <p:spPr bwMode="auto">
            <a:xfrm>
              <a:off x="2650408" y="6183269"/>
              <a:ext cx="479080" cy="481127"/>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bg1"/>
            </a:solidFill>
            <a:ln>
              <a:noFill/>
            </a:ln>
            <a:effectLst/>
          </p:spPr>
          <p:txBody>
            <a:bodyPr lIns="50789" tIns="50789" rIns="50789" bIns="50789" anchor="ctr"/>
            <a:lstStyle/>
            <a:p>
              <a:pPr defTabSz="457200">
                <a:defRPr/>
              </a:pPr>
              <a:endParaRPr lang="es-ES" sz="2900" dirty="0">
                <a:solidFill>
                  <a:srgbClr val="44CEB9"/>
                </a:solidFill>
                <a:effectLst>
                  <a:outerShdw blurRad="38100" dist="38100" dir="2700000" algn="tl">
                    <a:srgbClr val="000000"/>
                  </a:outerShdw>
                </a:effectLst>
                <a:cs typeface="+mn-ea"/>
                <a:sym typeface="+mn-lt"/>
              </a:endParaRPr>
            </a:p>
          </p:txBody>
        </p:sp>
      </p:grpSp>
      <p:grpSp>
        <p:nvGrpSpPr>
          <p:cNvPr id="58" name="Group 57"/>
          <p:cNvGrpSpPr/>
          <p:nvPr/>
        </p:nvGrpSpPr>
        <p:grpSpPr>
          <a:xfrm>
            <a:off x="6539015" y="3910349"/>
            <a:ext cx="4926883" cy="718753"/>
            <a:chOff x="2366663" y="7349505"/>
            <a:chExt cx="9853765" cy="1437505"/>
          </a:xfrm>
        </p:grpSpPr>
        <p:grpSp>
          <p:nvGrpSpPr>
            <p:cNvPr id="59" name="Group 58"/>
            <p:cNvGrpSpPr/>
            <p:nvPr/>
          </p:nvGrpSpPr>
          <p:grpSpPr>
            <a:xfrm>
              <a:off x="3598775" y="7349505"/>
              <a:ext cx="8621653" cy="1437505"/>
              <a:chOff x="4224467" y="4439562"/>
              <a:chExt cx="8621653" cy="1437505"/>
            </a:xfrm>
          </p:grpSpPr>
          <p:sp>
            <p:nvSpPr>
              <p:cNvPr id="63" name="Title 20"/>
              <p:cNvSpPr txBox="1"/>
              <p:nvPr/>
            </p:nvSpPr>
            <p:spPr>
              <a:xfrm>
                <a:off x="4224467" y="4439562"/>
                <a:ext cx="4888257" cy="492441"/>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defTabSz="228600"/>
                <a:r>
                  <a:rPr lang="en-US" sz="1600" b="1" dirty="0">
                    <a:solidFill>
                      <a:srgbClr val="6B6B6B"/>
                    </a:solidFill>
                    <a:latin typeface="+mn-lt"/>
                    <a:ea typeface="+mn-ea"/>
                    <a:cs typeface="+mn-ea"/>
                    <a:sym typeface="+mn-lt"/>
                  </a:rPr>
                  <a:t>Title Here</a:t>
                </a:r>
              </a:p>
            </p:txBody>
          </p:sp>
          <p:sp>
            <p:nvSpPr>
              <p:cNvPr id="64" name="Title 20"/>
              <p:cNvSpPr txBox="1"/>
              <p:nvPr/>
            </p:nvSpPr>
            <p:spPr>
              <a:xfrm>
                <a:off x="4246745" y="4709368"/>
                <a:ext cx="8599375" cy="1167699"/>
              </a:xfrm>
              <a:prstGeom prst="rect">
                <a:avLst/>
              </a:prstGeom>
            </p:spPr>
            <p:txBody>
              <a:bodyPr vert="horz" wrap="square" lIns="121893" tIns="60946" rIns="121893" bIns="6094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defTabSz="228600">
                  <a:lnSpc>
                    <a:spcPct val="130000"/>
                  </a:lnSpc>
                </a:pPr>
                <a:r>
                  <a:rPr lang="pt-BR" sz="1200" dirty="0">
                    <a:solidFill>
                      <a:srgbClr val="7E7E7E"/>
                    </a:solidFill>
                    <a:latin typeface="+mn-lt"/>
                    <a:ea typeface="+mn-ea"/>
                    <a:cs typeface="+mn-ea"/>
                    <a:sym typeface="+mn-lt"/>
                  </a:rPr>
                  <a:t>Lorem ipsum dolor sit amet, consectetur adipiscing elit. Aliquam tincidunt ante nec sem congue convallis. </a:t>
                </a:r>
                <a:endParaRPr lang="en-US" sz="1200" dirty="0">
                  <a:solidFill>
                    <a:srgbClr val="7E7E7E"/>
                  </a:solidFill>
                  <a:latin typeface="+mn-lt"/>
                  <a:ea typeface="+mn-ea"/>
                  <a:cs typeface="+mn-ea"/>
                  <a:sym typeface="+mn-lt"/>
                </a:endParaRPr>
              </a:p>
            </p:txBody>
          </p:sp>
        </p:grpSp>
        <p:sp>
          <p:nvSpPr>
            <p:cNvPr id="60" name="Rectangle 59"/>
            <p:cNvSpPr/>
            <p:nvPr/>
          </p:nvSpPr>
          <p:spPr>
            <a:xfrm>
              <a:off x="2366663" y="7478254"/>
              <a:ext cx="1070738" cy="10710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914400"/>
              <a:endParaRPr lang="id-ID" dirty="0">
                <a:solidFill>
                  <a:prstClr val="white"/>
                </a:solidFill>
                <a:cs typeface="+mn-ea"/>
                <a:sym typeface="+mn-lt"/>
              </a:endParaRPr>
            </a:p>
          </p:txBody>
        </p:sp>
        <p:sp>
          <p:nvSpPr>
            <p:cNvPr id="61" name="AutoShape 84"/>
            <p:cNvSpPr/>
            <p:nvPr/>
          </p:nvSpPr>
          <p:spPr bwMode="auto">
            <a:xfrm>
              <a:off x="2633701" y="7745984"/>
              <a:ext cx="479080" cy="481127"/>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bg1"/>
            </a:solidFill>
            <a:ln>
              <a:noFill/>
            </a:ln>
            <a:effectLst/>
          </p:spPr>
          <p:txBody>
            <a:bodyPr lIns="50789" tIns="50789" rIns="50789" bIns="50789" anchor="ctr"/>
            <a:lstStyle/>
            <a:p>
              <a:pPr defTabSz="457200">
                <a:defRPr/>
              </a:pPr>
              <a:endParaRPr lang="es-ES" sz="2900" dirty="0">
                <a:solidFill>
                  <a:srgbClr val="44CEB9"/>
                </a:solidFill>
                <a:effectLst>
                  <a:outerShdw blurRad="38100" dist="38100" dir="2700000" algn="tl">
                    <a:srgbClr val="000000"/>
                  </a:outerShdw>
                </a:effectLst>
                <a:cs typeface="+mn-ea"/>
                <a:sym typeface="+mn-lt"/>
              </a:endParaRPr>
            </a:p>
          </p:txBody>
        </p:sp>
      </p:grpSp>
      <p:sp>
        <p:nvSpPr>
          <p:cNvPr id="44" name="TextBox 43"/>
          <p:cNvSpPr txBox="1"/>
          <p:nvPr/>
        </p:nvSpPr>
        <p:spPr>
          <a:xfrm>
            <a:off x="809180" y="297608"/>
            <a:ext cx="4484026" cy="553998"/>
          </a:xfrm>
          <a:prstGeom prst="rect">
            <a:avLst/>
          </a:prstGeom>
          <a:noFill/>
        </p:spPr>
        <p:txBody>
          <a:bodyPr wrap="square" rtlCol="0">
            <a:spAutoFit/>
          </a:bodyPr>
          <a:lstStyle/>
          <a:p>
            <a:pPr defTabSz="914400"/>
            <a:r>
              <a:rPr lang="zh-CN" altLang="en-US" sz="3000" b="1" dirty="0">
                <a:solidFill>
                  <a:srgbClr val="6B6B6B"/>
                </a:solidFill>
                <a:cs typeface="+mn-ea"/>
                <a:sym typeface="+mn-lt"/>
              </a:rPr>
              <a:t>请输入标题内容</a:t>
            </a:r>
            <a:endParaRPr lang="id-ID" altLang="zh-CN" sz="3000" b="1" dirty="0">
              <a:solidFill>
                <a:srgbClr val="6B6B6B"/>
              </a:solidFill>
              <a:cs typeface="+mn-ea"/>
              <a:sym typeface="+mn-lt"/>
            </a:endParaRPr>
          </a:p>
        </p:txBody>
      </p:sp>
      <p:grpSp>
        <p:nvGrpSpPr>
          <p:cNvPr id="45" name="Group 44"/>
          <p:cNvGrpSpPr/>
          <p:nvPr/>
        </p:nvGrpSpPr>
        <p:grpSpPr>
          <a:xfrm>
            <a:off x="866956" y="891881"/>
            <a:ext cx="1369406" cy="36575"/>
            <a:chOff x="1775295" y="2028842"/>
            <a:chExt cx="3631535" cy="45719"/>
          </a:xfrm>
        </p:grpSpPr>
        <p:sp>
          <p:nvSpPr>
            <p:cNvPr id="46" name="Rectangle 45"/>
            <p:cNvSpPr/>
            <p:nvPr/>
          </p:nvSpPr>
          <p:spPr>
            <a:xfrm flipV="1">
              <a:off x="1775295" y="2028842"/>
              <a:ext cx="540353"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51" name="Rectangle 50"/>
            <p:cNvSpPr/>
            <p:nvPr/>
          </p:nvSpPr>
          <p:spPr>
            <a:xfrm flipV="1">
              <a:off x="2390858" y="2028842"/>
              <a:ext cx="540353"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55" name="Rectangle 54"/>
            <p:cNvSpPr/>
            <p:nvPr/>
          </p:nvSpPr>
          <p:spPr>
            <a:xfrm flipV="1">
              <a:off x="3025596" y="2028842"/>
              <a:ext cx="540353"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62" name="Rectangle 61"/>
            <p:cNvSpPr/>
            <p:nvPr/>
          </p:nvSpPr>
          <p:spPr>
            <a:xfrm flipV="1">
              <a:off x="3641289" y="2028842"/>
              <a:ext cx="540353"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65" name="Rectangle 64"/>
            <p:cNvSpPr/>
            <p:nvPr/>
          </p:nvSpPr>
          <p:spPr>
            <a:xfrm flipV="1">
              <a:off x="4256852" y="2028842"/>
              <a:ext cx="540353"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66" name="Rectangle 65"/>
            <p:cNvSpPr/>
            <p:nvPr/>
          </p:nvSpPr>
          <p:spPr>
            <a:xfrm flipV="1">
              <a:off x="4866477" y="2028842"/>
              <a:ext cx="540353"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grpSp>
      <p:sp>
        <p:nvSpPr>
          <p:cNvPr id="67" name="TextBox 66"/>
          <p:cNvSpPr txBox="1"/>
          <p:nvPr/>
        </p:nvSpPr>
        <p:spPr>
          <a:xfrm>
            <a:off x="823441" y="1275172"/>
            <a:ext cx="10505753" cy="514693"/>
          </a:xfrm>
          <a:prstGeom prst="rect">
            <a:avLst/>
          </a:prstGeom>
          <a:noFill/>
        </p:spPr>
        <p:txBody>
          <a:bodyPr wrap="square" rtlCol="0">
            <a:spAutoFit/>
          </a:bodyPr>
          <a:lstStyle/>
          <a:p>
            <a:pPr algn="just" defTabSz="914400">
              <a:lnSpc>
                <a:spcPct val="130000"/>
              </a:lnSpc>
            </a:pPr>
            <a:r>
              <a:rPr lang="pt-BR" sz="1100" dirty="0">
                <a:solidFill>
                  <a:srgbClr val="7E7E7E"/>
                </a:solidFill>
                <a:cs typeface="+mn-ea"/>
                <a:sym typeface="+mn-lt"/>
              </a:rPr>
              <a:t>Lorem ipsum dolor sit amet, consectetur adipiscing elit. Aliquam tincidunt ante nec sem congue convallis. Pellentesque vel mauris quis nisl ornare rutrum in id risus. Pellentesque vel mauris quis nisl ornare rutrum in id risus. Proin vehicula ut sem et tempus. Interdum adipiscing ante nec mauris quis.</a:t>
            </a:r>
          </a:p>
        </p:txBody>
      </p:sp>
      <p:sp>
        <p:nvSpPr>
          <p:cNvPr id="68" name="TextBox 67"/>
          <p:cNvSpPr txBox="1"/>
          <p:nvPr/>
        </p:nvSpPr>
        <p:spPr>
          <a:xfrm>
            <a:off x="811898" y="1029031"/>
            <a:ext cx="3790426" cy="369332"/>
          </a:xfrm>
          <a:prstGeom prst="rect">
            <a:avLst/>
          </a:prstGeom>
          <a:noFill/>
        </p:spPr>
        <p:txBody>
          <a:bodyPr wrap="square" rtlCol="0">
            <a:spAutoFit/>
          </a:bodyPr>
          <a:lstStyle/>
          <a:p>
            <a:pPr defTabSz="914400"/>
            <a:r>
              <a:rPr lang="zh-CN" altLang="en-US" b="1" dirty="0">
                <a:solidFill>
                  <a:srgbClr val="DE0016"/>
                </a:solidFill>
                <a:cs typeface="+mn-ea"/>
                <a:sym typeface="+mn-lt"/>
              </a:rPr>
              <a:t> </a:t>
            </a:r>
            <a:endParaRPr lang="id-ID" b="1" dirty="0">
              <a:solidFill>
                <a:srgbClr val="DE0016"/>
              </a:solidFill>
              <a:cs typeface="+mn-ea"/>
              <a:sym typeface="+mn-lt"/>
            </a:endParaRPr>
          </a:p>
        </p:txBody>
      </p:sp>
      <p:sp>
        <p:nvSpPr>
          <p:cNvPr id="53" name="TextBox 34"/>
          <p:cNvSpPr txBox="1"/>
          <p:nvPr/>
        </p:nvSpPr>
        <p:spPr>
          <a:xfrm>
            <a:off x="823440" y="903312"/>
            <a:ext cx="5406801" cy="307777"/>
          </a:xfrm>
          <a:prstGeom prst="rect">
            <a:avLst/>
          </a:prstGeom>
          <a:noFill/>
        </p:spPr>
        <p:txBody>
          <a:bodyPr wrap="square" rtlCol="0">
            <a:spAutoFit/>
          </a:bodyPr>
          <a:lstStyle/>
          <a:p>
            <a:pPr defTabSz="914400"/>
            <a:r>
              <a:rPr lang="en-US" sz="1400" dirty="0">
                <a:cs typeface="+mn-ea"/>
                <a:sym typeface="+mn-lt"/>
              </a:rPr>
              <a:t>Success Always Belongs To Those Prepared.</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531435" y="1728793"/>
            <a:ext cx="3129126" cy="400110"/>
          </a:xfrm>
          <a:prstGeom prst="rect">
            <a:avLst/>
          </a:prstGeom>
          <a:noFill/>
        </p:spPr>
        <p:txBody>
          <a:bodyPr wrap="none" rtlCol="0">
            <a:spAutoFit/>
          </a:bodyPr>
          <a:lstStyle/>
          <a:p>
            <a:pPr algn="ctr"/>
            <a:r>
              <a:rPr lang="en-US" altLang="zh-CN" sz="2000" dirty="0">
                <a:solidFill>
                  <a:schemeClr val="accent2"/>
                </a:solidFill>
                <a:cs typeface="+mn-ea"/>
                <a:sym typeface="+mn-lt"/>
              </a:rPr>
              <a:t>THE BEST SIMPLE TEMPLATE</a:t>
            </a:r>
            <a:endParaRPr lang="en-US" sz="6900" b="1" dirty="0">
              <a:solidFill>
                <a:schemeClr val="accent2"/>
              </a:solidFill>
              <a:cs typeface="+mn-ea"/>
              <a:sym typeface="+mn-lt"/>
            </a:endParaRPr>
          </a:p>
        </p:txBody>
      </p:sp>
      <p:sp>
        <p:nvSpPr>
          <p:cNvPr id="6" name="TextBox 5"/>
          <p:cNvSpPr txBox="1"/>
          <p:nvPr/>
        </p:nvSpPr>
        <p:spPr>
          <a:xfrm>
            <a:off x="1630205" y="4191847"/>
            <a:ext cx="3995262" cy="477054"/>
          </a:xfrm>
          <a:prstGeom prst="rect">
            <a:avLst/>
          </a:prstGeom>
          <a:noFill/>
        </p:spPr>
        <p:txBody>
          <a:bodyPr wrap="square" rtlCol="0">
            <a:spAutoFit/>
          </a:bodyPr>
          <a:lstStyle/>
          <a:p>
            <a:r>
              <a:rPr lang="en-US" sz="1250" dirty="0">
                <a:cs typeface="+mn-ea"/>
                <a:sym typeface="+mn-lt"/>
              </a:rPr>
              <a:t>Entrepreneurial activities differ substantially depending on the type of organization and creativity</a:t>
            </a:r>
          </a:p>
        </p:txBody>
      </p:sp>
      <p:sp>
        <p:nvSpPr>
          <p:cNvPr id="7" name="Rectangle 6"/>
          <p:cNvSpPr/>
          <p:nvPr/>
        </p:nvSpPr>
        <p:spPr>
          <a:xfrm>
            <a:off x="1630205" y="3856642"/>
            <a:ext cx="1980029" cy="361637"/>
          </a:xfrm>
          <a:prstGeom prst="rect">
            <a:avLst/>
          </a:prstGeom>
        </p:spPr>
        <p:txBody>
          <a:bodyPr wrap="none">
            <a:spAutoFit/>
          </a:bodyPr>
          <a:lstStyle/>
          <a:p>
            <a:r>
              <a:rPr lang="zh-CN" altLang="en-US" sz="1750" b="1" dirty="0">
                <a:solidFill>
                  <a:schemeClr val="accent2"/>
                </a:solidFill>
                <a:cs typeface="+mn-ea"/>
                <a:sym typeface="+mn-lt"/>
              </a:rPr>
              <a:t>输入你的标题内容</a:t>
            </a:r>
            <a:endParaRPr lang="en-US" sz="1750" b="1" dirty="0">
              <a:solidFill>
                <a:schemeClr val="accent2"/>
              </a:solidFill>
              <a:cs typeface="+mn-ea"/>
              <a:sym typeface="+mn-lt"/>
            </a:endParaRPr>
          </a:p>
        </p:txBody>
      </p:sp>
      <p:sp>
        <p:nvSpPr>
          <p:cNvPr id="9" name="TextBox 8"/>
          <p:cNvSpPr txBox="1"/>
          <p:nvPr/>
        </p:nvSpPr>
        <p:spPr>
          <a:xfrm>
            <a:off x="1630205" y="5363822"/>
            <a:ext cx="3995262" cy="477054"/>
          </a:xfrm>
          <a:prstGeom prst="rect">
            <a:avLst/>
          </a:prstGeom>
          <a:noFill/>
        </p:spPr>
        <p:txBody>
          <a:bodyPr wrap="square" rtlCol="0">
            <a:spAutoFit/>
          </a:bodyPr>
          <a:lstStyle/>
          <a:p>
            <a:r>
              <a:rPr lang="en-US" sz="1250" dirty="0">
                <a:cs typeface="+mn-ea"/>
                <a:sym typeface="+mn-lt"/>
              </a:rPr>
              <a:t>Entrepreneurial activities differ substantially depending on the type of organization and creativity</a:t>
            </a:r>
          </a:p>
        </p:txBody>
      </p:sp>
      <p:sp>
        <p:nvSpPr>
          <p:cNvPr id="10" name="Rectangle 9"/>
          <p:cNvSpPr/>
          <p:nvPr/>
        </p:nvSpPr>
        <p:spPr>
          <a:xfrm>
            <a:off x="1630205" y="5028617"/>
            <a:ext cx="1980029" cy="361637"/>
          </a:xfrm>
          <a:prstGeom prst="rect">
            <a:avLst/>
          </a:prstGeom>
        </p:spPr>
        <p:txBody>
          <a:bodyPr wrap="none">
            <a:spAutoFit/>
          </a:bodyPr>
          <a:lstStyle/>
          <a:p>
            <a:r>
              <a:rPr lang="zh-CN" altLang="en-US" sz="1750" b="1" dirty="0">
                <a:solidFill>
                  <a:schemeClr val="accent2"/>
                </a:solidFill>
                <a:cs typeface="+mn-ea"/>
                <a:sym typeface="+mn-lt"/>
              </a:rPr>
              <a:t>输入你的标题内容</a:t>
            </a:r>
            <a:endParaRPr lang="en-US" altLang="zh-CN" sz="1750" b="1" dirty="0">
              <a:solidFill>
                <a:schemeClr val="accent2"/>
              </a:solidFill>
              <a:cs typeface="+mn-ea"/>
              <a:sym typeface="+mn-lt"/>
            </a:endParaRPr>
          </a:p>
        </p:txBody>
      </p:sp>
      <p:sp>
        <p:nvSpPr>
          <p:cNvPr id="29" name="Rectangle 11"/>
          <p:cNvSpPr/>
          <p:nvPr/>
        </p:nvSpPr>
        <p:spPr>
          <a:xfrm>
            <a:off x="879022" y="3862454"/>
            <a:ext cx="683088" cy="67533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schemeClr val="accent1"/>
                </a:solidFill>
                <a:cs typeface="+mn-ea"/>
                <a:sym typeface="+mn-lt"/>
              </a:rPr>
              <a:t>01</a:t>
            </a:r>
          </a:p>
        </p:txBody>
      </p:sp>
      <p:sp>
        <p:nvSpPr>
          <p:cNvPr id="30" name="Rectangle 11"/>
          <p:cNvSpPr/>
          <p:nvPr/>
        </p:nvSpPr>
        <p:spPr>
          <a:xfrm>
            <a:off x="879022" y="5058078"/>
            <a:ext cx="683088" cy="67533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schemeClr val="accent1"/>
                </a:solidFill>
                <a:cs typeface="+mn-ea"/>
                <a:sym typeface="+mn-lt"/>
              </a:rPr>
              <a:t>03</a:t>
            </a:r>
          </a:p>
        </p:txBody>
      </p:sp>
      <p:sp>
        <p:nvSpPr>
          <p:cNvPr id="13" name="TextBox 12"/>
          <p:cNvSpPr txBox="1"/>
          <p:nvPr/>
        </p:nvSpPr>
        <p:spPr>
          <a:xfrm>
            <a:off x="7613911" y="4191848"/>
            <a:ext cx="3995262" cy="477054"/>
          </a:xfrm>
          <a:prstGeom prst="rect">
            <a:avLst/>
          </a:prstGeom>
          <a:noFill/>
        </p:spPr>
        <p:txBody>
          <a:bodyPr wrap="square" rtlCol="0">
            <a:spAutoFit/>
          </a:bodyPr>
          <a:lstStyle/>
          <a:p>
            <a:r>
              <a:rPr lang="en-US" sz="1250" dirty="0">
                <a:cs typeface="+mn-ea"/>
                <a:sym typeface="+mn-lt"/>
              </a:rPr>
              <a:t>Entrepreneurial activities differ substantially depending on the type of organization and creativity</a:t>
            </a:r>
          </a:p>
        </p:txBody>
      </p:sp>
      <p:sp>
        <p:nvSpPr>
          <p:cNvPr id="14" name="Rectangle 13"/>
          <p:cNvSpPr/>
          <p:nvPr/>
        </p:nvSpPr>
        <p:spPr>
          <a:xfrm>
            <a:off x="7613911" y="3856643"/>
            <a:ext cx="1980029" cy="361637"/>
          </a:xfrm>
          <a:prstGeom prst="rect">
            <a:avLst/>
          </a:prstGeom>
        </p:spPr>
        <p:txBody>
          <a:bodyPr wrap="none">
            <a:spAutoFit/>
          </a:bodyPr>
          <a:lstStyle/>
          <a:p>
            <a:r>
              <a:rPr lang="zh-CN" altLang="en-US" sz="1750" b="1" dirty="0">
                <a:solidFill>
                  <a:schemeClr val="accent2"/>
                </a:solidFill>
                <a:cs typeface="+mn-ea"/>
                <a:sym typeface="+mn-lt"/>
              </a:rPr>
              <a:t>输入你的标题内容</a:t>
            </a:r>
            <a:endParaRPr lang="en-US" altLang="zh-CN" sz="1750" b="1" dirty="0">
              <a:solidFill>
                <a:schemeClr val="accent2"/>
              </a:solidFill>
              <a:cs typeface="+mn-ea"/>
              <a:sym typeface="+mn-lt"/>
            </a:endParaRPr>
          </a:p>
        </p:txBody>
      </p:sp>
      <p:sp>
        <p:nvSpPr>
          <p:cNvPr id="16" name="TextBox 15"/>
          <p:cNvSpPr txBox="1"/>
          <p:nvPr/>
        </p:nvSpPr>
        <p:spPr>
          <a:xfrm>
            <a:off x="7593260" y="5363822"/>
            <a:ext cx="3995262" cy="477054"/>
          </a:xfrm>
          <a:prstGeom prst="rect">
            <a:avLst/>
          </a:prstGeom>
          <a:noFill/>
        </p:spPr>
        <p:txBody>
          <a:bodyPr wrap="square" rtlCol="0">
            <a:spAutoFit/>
          </a:bodyPr>
          <a:lstStyle/>
          <a:p>
            <a:r>
              <a:rPr lang="en-US" sz="1250" dirty="0">
                <a:cs typeface="+mn-ea"/>
                <a:sym typeface="+mn-lt"/>
              </a:rPr>
              <a:t>Entrepreneurial activities differ substantially depending on the type of organization and creativity</a:t>
            </a:r>
          </a:p>
        </p:txBody>
      </p:sp>
      <p:sp>
        <p:nvSpPr>
          <p:cNvPr id="17" name="Rectangle 16"/>
          <p:cNvSpPr/>
          <p:nvPr/>
        </p:nvSpPr>
        <p:spPr>
          <a:xfrm>
            <a:off x="7593260" y="5028617"/>
            <a:ext cx="1980029" cy="361637"/>
          </a:xfrm>
          <a:prstGeom prst="rect">
            <a:avLst/>
          </a:prstGeom>
        </p:spPr>
        <p:txBody>
          <a:bodyPr wrap="none">
            <a:spAutoFit/>
          </a:bodyPr>
          <a:lstStyle/>
          <a:p>
            <a:r>
              <a:rPr lang="zh-CN" altLang="en-US" sz="1750" b="1" dirty="0">
                <a:solidFill>
                  <a:schemeClr val="accent2"/>
                </a:solidFill>
                <a:cs typeface="+mn-ea"/>
                <a:sym typeface="+mn-lt"/>
              </a:rPr>
              <a:t>输入你的标题内容</a:t>
            </a:r>
            <a:endParaRPr lang="en-US" altLang="zh-CN" sz="1750" b="1" dirty="0">
              <a:solidFill>
                <a:schemeClr val="accent2"/>
              </a:solidFill>
              <a:cs typeface="+mn-ea"/>
              <a:sym typeface="+mn-lt"/>
            </a:endParaRPr>
          </a:p>
        </p:txBody>
      </p:sp>
      <p:sp>
        <p:nvSpPr>
          <p:cNvPr id="32" name="Rectangle 11"/>
          <p:cNvSpPr/>
          <p:nvPr/>
        </p:nvSpPr>
        <p:spPr>
          <a:xfrm>
            <a:off x="6862728" y="3909753"/>
            <a:ext cx="683088" cy="67533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schemeClr val="accent1"/>
                </a:solidFill>
                <a:cs typeface="+mn-ea"/>
                <a:sym typeface="+mn-lt"/>
              </a:rPr>
              <a:t>02</a:t>
            </a:r>
          </a:p>
        </p:txBody>
      </p:sp>
      <p:sp>
        <p:nvSpPr>
          <p:cNvPr id="33" name="Rectangle 11"/>
          <p:cNvSpPr/>
          <p:nvPr/>
        </p:nvSpPr>
        <p:spPr>
          <a:xfrm>
            <a:off x="6862728" y="5105377"/>
            <a:ext cx="683088" cy="67533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schemeClr val="accent1"/>
                </a:solidFill>
                <a:cs typeface="+mn-ea"/>
                <a:sym typeface="+mn-lt"/>
              </a:rPr>
              <a:t>04</a:t>
            </a:r>
          </a:p>
        </p:txBody>
      </p:sp>
      <p:sp>
        <p:nvSpPr>
          <p:cNvPr id="58" name="矩形 57"/>
          <p:cNvSpPr/>
          <p:nvPr/>
        </p:nvSpPr>
        <p:spPr>
          <a:xfrm>
            <a:off x="5388114" y="683052"/>
            <a:ext cx="1415772" cy="830997"/>
          </a:xfrm>
          <a:prstGeom prst="rect">
            <a:avLst/>
          </a:prstGeom>
        </p:spPr>
        <p:txBody>
          <a:bodyPr wrap="none">
            <a:spAutoFit/>
          </a:bodyPr>
          <a:lstStyle/>
          <a:p>
            <a:pPr lvl="0" algn="ctr"/>
            <a:r>
              <a:rPr lang="zh-CN" altLang="en-US" sz="4800" dirty="0">
                <a:solidFill>
                  <a:schemeClr val="bg1"/>
                </a:solidFill>
                <a:cs typeface="+mn-ea"/>
                <a:sym typeface="+mn-lt"/>
              </a:rPr>
              <a:t>目录</a:t>
            </a:r>
            <a:endParaRPr lang="en-US" altLang="zh-CN" sz="4800" dirty="0">
              <a:solidFill>
                <a:schemeClr val="bg1"/>
              </a:solidFill>
              <a:cs typeface="+mn-ea"/>
              <a:sym typeface="+mn-lt"/>
            </a:endParaRPr>
          </a:p>
        </p:txBody>
      </p:sp>
      <p:cxnSp>
        <p:nvCxnSpPr>
          <p:cNvPr id="4" name="直接连接符 3"/>
          <p:cNvCxnSpPr/>
          <p:nvPr/>
        </p:nvCxnSpPr>
        <p:spPr>
          <a:xfrm>
            <a:off x="5847344" y="1612388"/>
            <a:ext cx="497307"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hart 1"/>
          <p:cNvGraphicFramePr/>
          <p:nvPr/>
        </p:nvGraphicFramePr>
        <p:xfrm>
          <a:off x="6643371" y="2332015"/>
          <a:ext cx="4138646" cy="3192375"/>
        </p:xfrm>
        <a:graphic>
          <a:graphicData uri="http://schemas.openxmlformats.org/drawingml/2006/chart">
            <c:chart xmlns:c="http://schemas.openxmlformats.org/drawingml/2006/chart" xmlns:r="http://schemas.openxmlformats.org/officeDocument/2006/relationships" r:id="rId2"/>
          </a:graphicData>
        </a:graphic>
      </p:graphicFrame>
      <p:sp>
        <p:nvSpPr>
          <p:cNvPr id="44" name="TextBox 43"/>
          <p:cNvSpPr txBox="1"/>
          <p:nvPr/>
        </p:nvSpPr>
        <p:spPr>
          <a:xfrm>
            <a:off x="809180" y="297608"/>
            <a:ext cx="4484026" cy="553998"/>
          </a:xfrm>
          <a:prstGeom prst="rect">
            <a:avLst/>
          </a:prstGeom>
          <a:noFill/>
        </p:spPr>
        <p:txBody>
          <a:bodyPr wrap="square" rtlCol="0">
            <a:spAutoFit/>
          </a:bodyPr>
          <a:lstStyle/>
          <a:p>
            <a:pPr defTabSz="914400"/>
            <a:r>
              <a:rPr lang="zh-CN" altLang="en-US" sz="3000" b="1" dirty="0">
                <a:solidFill>
                  <a:srgbClr val="6B6B6B"/>
                </a:solidFill>
                <a:cs typeface="+mn-ea"/>
                <a:sym typeface="+mn-lt"/>
              </a:rPr>
              <a:t>请输入标题内容</a:t>
            </a:r>
            <a:endParaRPr lang="id-ID" altLang="zh-CN" sz="3000" b="1" dirty="0">
              <a:solidFill>
                <a:srgbClr val="6B6B6B"/>
              </a:solidFill>
              <a:cs typeface="+mn-ea"/>
              <a:sym typeface="+mn-lt"/>
            </a:endParaRPr>
          </a:p>
        </p:txBody>
      </p:sp>
      <p:grpSp>
        <p:nvGrpSpPr>
          <p:cNvPr id="51" name="Group 50"/>
          <p:cNvGrpSpPr/>
          <p:nvPr/>
        </p:nvGrpSpPr>
        <p:grpSpPr>
          <a:xfrm>
            <a:off x="866956" y="891881"/>
            <a:ext cx="1369406" cy="36575"/>
            <a:chOff x="1775295" y="2028842"/>
            <a:chExt cx="3631535" cy="45719"/>
          </a:xfrm>
        </p:grpSpPr>
        <p:sp>
          <p:nvSpPr>
            <p:cNvPr id="53" name="Rectangle 52"/>
            <p:cNvSpPr/>
            <p:nvPr/>
          </p:nvSpPr>
          <p:spPr>
            <a:xfrm flipV="1">
              <a:off x="1775295" y="2028842"/>
              <a:ext cx="540353"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54" name="Rectangle 53"/>
            <p:cNvSpPr/>
            <p:nvPr/>
          </p:nvSpPr>
          <p:spPr>
            <a:xfrm flipV="1">
              <a:off x="2390858" y="2028842"/>
              <a:ext cx="540353"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55" name="Rectangle 54"/>
            <p:cNvSpPr/>
            <p:nvPr/>
          </p:nvSpPr>
          <p:spPr>
            <a:xfrm flipV="1">
              <a:off x="3025596" y="2028842"/>
              <a:ext cx="540353"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62" name="Rectangle 61"/>
            <p:cNvSpPr/>
            <p:nvPr/>
          </p:nvSpPr>
          <p:spPr>
            <a:xfrm flipV="1">
              <a:off x="3641289" y="2028842"/>
              <a:ext cx="540353"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68" name="Rectangle 67"/>
            <p:cNvSpPr/>
            <p:nvPr/>
          </p:nvSpPr>
          <p:spPr>
            <a:xfrm flipV="1">
              <a:off x="4256852" y="2028842"/>
              <a:ext cx="540353"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69" name="Rectangle 68"/>
            <p:cNvSpPr/>
            <p:nvPr/>
          </p:nvSpPr>
          <p:spPr>
            <a:xfrm flipV="1">
              <a:off x="4866477" y="2028842"/>
              <a:ext cx="540353"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grpSp>
      <p:sp>
        <p:nvSpPr>
          <p:cNvPr id="70" name="TextBox 69"/>
          <p:cNvSpPr txBox="1"/>
          <p:nvPr/>
        </p:nvSpPr>
        <p:spPr>
          <a:xfrm>
            <a:off x="823441" y="1275172"/>
            <a:ext cx="10505753" cy="514693"/>
          </a:xfrm>
          <a:prstGeom prst="rect">
            <a:avLst/>
          </a:prstGeom>
          <a:noFill/>
        </p:spPr>
        <p:txBody>
          <a:bodyPr wrap="square" rtlCol="0">
            <a:spAutoFit/>
          </a:bodyPr>
          <a:lstStyle/>
          <a:p>
            <a:pPr algn="just" defTabSz="914400">
              <a:lnSpc>
                <a:spcPct val="130000"/>
              </a:lnSpc>
            </a:pPr>
            <a:r>
              <a:rPr lang="pt-BR" sz="1100" dirty="0">
                <a:solidFill>
                  <a:srgbClr val="7E7E7E"/>
                </a:solidFill>
                <a:cs typeface="+mn-ea"/>
                <a:sym typeface="+mn-lt"/>
              </a:rPr>
              <a:t>Lorem ipsum dolor sit amet, consectetur adipiscing elit. Aliquam tincidunt ante nec sem congue convallis. Pellentesque vel mauris quis nisl ornare rutrum in id risus. Pellentesque vel mauris quis nisl ornare rutrum in id risus. Proin vehicula ut sem et tempus. Interdum adipiscing ante nec mauris quis.</a:t>
            </a:r>
          </a:p>
        </p:txBody>
      </p:sp>
      <p:sp>
        <p:nvSpPr>
          <p:cNvPr id="71" name="TextBox 70"/>
          <p:cNvSpPr txBox="1"/>
          <p:nvPr/>
        </p:nvSpPr>
        <p:spPr>
          <a:xfrm>
            <a:off x="811898" y="1029031"/>
            <a:ext cx="3790426" cy="369332"/>
          </a:xfrm>
          <a:prstGeom prst="rect">
            <a:avLst/>
          </a:prstGeom>
          <a:noFill/>
        </p:spPr>
        <p:txBody>
          <a:bodyPr wrap="square" rtlCol="0">
            <a:spAutoFit/>
          </a:bodyPr>
          <a:lstStyle/>
          <a:p>
            <a:pPr defTabSz="914400"/>
            <a:r>
              <a:rPr lang="zh-CN" altLang="en-US" b="1" dirty="0">
                <a:solidFill>
                  <a:srgbClr val="DE0016"/>
                </a:solidFill>
                <a:cs typeface="+mn-ea"/>
                <a:sym typeface="+mn-lt"/>
              </a:rPr>
              <a:t> </a:t>
            </a:r>
            <a:endParaRPr lang="id-ID" b="1" dirty="0">
              <a:solidFill>
                <a:srgbClr val="DE0016"/>
              </a:solidFill>
              <a:cs typeface="+mn-ea"/>
              <a:sym typeface="+mn-lt"/>
            </a:endParaRPr>
          </a:p>
        </p:txBody>
      </p:sp>
      <p:sp>
        <p:nvSpPr>
          <p:cNvPr id="74" name="TextBox 73"/>
          <p:cNvSpPr txBox="1"/>
          <p:nvPr/>
        </p:nvSpPr>
        <p:spPr>
          <a:xfrm>
            <a:off x="866956" y="2250320"/>
            <a:ext cx="5787556" cy="400091"/>
          </a:xfrm>
          <a:prstGeom prst="rect">
            <a:avLst/>
          </a:prstGeom>
          <a:noFill/>
        </p:spPr>
        <p:txBody>
          <a:bodyPr wrap="square" lIns="91422" tIns="45711" rIns="91422" bIns="45711" rtlCol="0">
            <a:spAutoFit/>
          </a:bodyPr>
          <a:lstStyle/>
          <a:p>
            <a:pPr defTabSz="914400"/>
            <a:r>
              <a:rPr lang="id-ID" sz="2000" b="1" dirty="0">
                <a:solidFill>
                  <a:srgbClr val="6B6B6B"/>
                </a:solidFill>
                <a:cs typeface="+mn-ea"/>
                <a:sym typeface="+mn-lt"/>
              </a:rPr>
              <a:t>Yearly Sales</a:t>
            </a:r>
          </a:p>
        </p:txBody>
      </p:sp>
      <p:sp>
        <p:nvSpPr>
          <p:cNvPr id="75" name="TextBox 74"/>
          <p:cNvSpPr txBox="1"/>
          <p:nvPr/>
        </p:nvSpPr>
        <p:spPr>
          <a:xfrm>
            <a:off x="866956" y="2636080"/>
            <a:ext cx="5418931" cy="1300979"/>
          </a:xfrm>
          <a:prstGeom prst="rect">
            <a:avLst/>
          </a:prstGeom>
          <a:noFill/>
        </p:spPr>
        <p:txBody>
          <a:bodyPr wrap="square" lIns="91422" tIns="45711" rIns="91422" bIns="45711" rtlCol="0">
            <a:spAutoFit/>
          </a:bodyPr>
          <a:lstStyle/>
          <a:p>
            <a:pPr defTabSz="914400">
              <a:lnSpc>
                <a:spcPct val="110000"/>
              </a:lnSpc>
            </a:pPr>
            <a:r>
              <a:rPr lang="en-US" sz="1200" b="1" dirty="0">
                <a:solidFill>
                  <a:srgbClr val="DE0016"/>
                </a:solidFill>
                <a:cs typeface="+mn-ea"/>
                <a:sym typeface="+mn-lt"/>
              </a:rPr>
              <a:t>Creativity is the key </a:t>
            </a:r>
            <a:r>
              <a:rPr lang="en-US" sz="1200" dirty="0">
                <a:solidFill>
                  <a:srgbClr val="7E7E7E"/>
                </a:solidFill>
                <a:cs typeface="+mn-ea"/>
                <a:sym typeface="+mn-lt"/>
              </a:rPr>
              <a:t>to success in the future, and primary education where teachers can bring creativity in children at that level keep growing.</a:t>
            </a:r>
          </a:p>
          <a:p>
            <a:pPr defTabSz="914400">
              <a:lnSpc>
                <a:spcPct val="110000"/>
              </a:lnSpc>
            </a:pPr>
            <a:r>
              <a:rPr lang="pt-BR" sz="1200" dirty="0">
                <a:solidFill>
                  <a:srgbClr val="7E7E7E"/>
                </a:solidFill>
                <a:cs typeface="+mn-ea"/>
                <a:sym typeface="+mn-lt"/>
              </a:rPr>
              <a:t>Lorem ipsum dolor sit amet, consectetur adipiscing elit. Aliquam tincidunt ante nec sem congue convallis. Pellentesque vel mauris quis nisl ornare rutrum in id risus. Proin vehicula ut sem et tempus. Interdum et malesuada fames ac ante ipsum primis in faucibus. Pellentesque</a:t>
            </a:r>
            <a:endParaRPr lang="en-US" sz="1200" dirty="0">
              <a:solidFill>
                <a:srgbClr val="7E7E7E"/>
              </a:solidFill>
              <a:cs typeface="+mn-ea"/>
              <a:sym typeface="+mn-lt"/>
            </a:endParaRPr>
          </a:p>
        </p:txBody>
      </p:sp>
      <p:sp>
        <p:nvSpPr>
          <p:cNvPr id="77" name="Rectangle 76"/>
          <p:cNvSpPr/>
          <p:nvPr/>
        </p:nvSpPr>
        <p:spPr>
          <a:xfrm>
            <a:off x="1101906" y="4846726"/>
            <a:ext cx="1529048" cy="530127"/>
          </a:xfrm>
          <a:prstGeom prst="rect">
            <a:avLst/>
          </a:prstGeom>
        </p:spPr>
        <p:txBody>
          <a:bodyPr wrap="square" lIns="91422" tIns="45711" rIns="91422" bIns="45711">
            <a:spAutoFit/>
          </a:bodyPr>
          <a:lstStyle/>
          <a:p>
            <a:pPr algn="ctr" defTabSz="914400">
              <a:lnSpc>
                <a:spcPct val="150000"/>
              </a:lnSpc>
            </a:pPr>
            <a:r>
              <a:rPr lang="pt-BR" sz="1000" dirty="0">
                <a:solidFill>
                  <a:srgbClr val="7E7E7E"/>
                </a:solidFill>
                <a:cs typeface="+mn-ea"/>
                <a:sym typeface="+mn-lt"/>
              </a:rPr>
              <a:t>Lorem ipsum dolor sit amet, consectetur</a:t>
            </a:r>
            <a:endParaRPr lang="en-US" sz="1000" dirty="0">
              <a:solidFill>
                <a:srgbClr val="7E7E7E"/>
              </a:solidFill>
              <a:cs typeface="+mn-ea"/>
              <a:sym typeface="+mn-lt"/>
            </a:endParaRPr>
          </a:p>
        </p:txBody>
      </p:sp>
      <p:sp>
        <p:nvSpPr>
          <p:cNvPr id="78" name="TextBox 77"/>
          <p:cNvSpPr txBox="1"/>
          <p:nvPr/>
        </p:nvSpPr>
        <p:spPr>
          <a:xfrm>
            <a:off x="1313570" y="4637225"/>
            <a:ext cx="1109626" cy="307758"/>
          </a:xfrm>
          <a:prstGeom prst="rect">
            <a:avLst/>
          </a:prstGeom>
          <a:noFill/>
        </p:spPr>
        <p:txBody>
          <a:bodyPr wrap="none" lIns="91422" tIns="45711" rIns="91422" bIns="45711" rtlCol="0">
            <a:spAutoFit/>
          </a:bodyPr>
          <a:lstStyle/>
          <a:p>
            <a:pPr algn="ctr" defTabSz="914400"/>
            <a:r>
              <a:rPr lang="id-ID" sz="1400" b="1" dirty="0">
                <a:solidFill>
                  <a:srgbClr val="7E7E7E"/>
                </a:solidFill>
                <a:cs typeface="+mn-ea"/>
                <a:sym typeface="+mn-lt"/>
              </a:rPr>
              <a:t>Drink Coffee</a:t>
            </a:r>
          </a:p>
        </p:txBody>
      </p:sp>
      <p:sp>
        <p:nvSpPr>
          <p:cNvPr id="79" name="Rectangle 78"/>
          <p:cNvSpPr/>
          <p:nvPr/>
        </p:nvSpPr>
        <p:spPr>
          <a:xfrm>
            <a:off x="2752237" y="4846726"/>
            <a:ext cx="1529048" cy="530127"/>
          </a:xfrm>
          <a:prstGeom prst="rect">
            <a:avLst/>
          </a:prstGeom>
        </p:spPr>
        <p:txBody>
          <a:bodyPr wrap="square" lIns="91422" tIns="45711" rIns="91422" bIns="45711">
            <a:spAutoFit/>
          </a:bodyPr>
          <a:lstStyle/>
          <a:p>
            <a:pPr algn="ctr" defTabSz="914400">
              <a:lnSpc>
                <a:spcPct val="150000"/>
              </a:lnSpc>
            </a:pPr>
            <a:r>
              <a:rPr lang="pt-BR" sz="1000" dirty="0">
                <a:solidFill>
                  <a:srgbClr val="7E7E7E"/>
                </a:solidFill>
                <a:cs typeface="+mn-ea"/>
                <a:sym typeface="+mn-lt"/>
              </a:rPr>
              <a:t>Lorem ipsum dolor sit amet, consectetur</a:t>
            </a:r>
            <a:endParaRPr lang="en-US" sz="1000" dirty="0">
              <a:solidFill>
                <a:srgbClr val="7E7E7E"/>
              </a:solidFill>
              <a:cs typeface="+mn-ea"/>
              <a:sym typeface="+mn-lt"/>
            </a:endParaRPr>
          </a:p>
        </p:txBody>
      </p:sp>
      <p:sp>
        <p:nvSpPr>
          <p:cNvPr id="80" name="TextBox 79"/>
          <p:cNvSpPr txBox="1"/>
          <p:nvPr/>
        </p:nvSpPr>
        <p:spPr>
          <a:xfrm>
            <a:off x="2967236" y="4637225"/>
            <a:ext cx="1102958" cy="307758"/>
          </a:xfrm>
          <a:prstGeom prst="rect">
            <a:avLst/>
          </a:prstGeom>
          <a:noFill/>
        </p:spPr>
        <p:txBody>
          <a:bodyPr wrap="none" lIns="91422" tIns="45711" rIns="91422" bIns="45711" rtlCol="0">
            <a:spAutoFit/>
          </a:bodyPr>
          <a:lstStyle/>
          <a:p>
            <a:pPr algn="ctr" defTabSz="914400"/>
            <a:r>
              <a:rPr lang="id-ID" sz="1400" b="1" dirty="0">
                <a:solidFill>
                  <a:srgbClr val="7E7E7E"/>
                </a:solidFill>
                <a:cs typeface="+mn-ea"/>
                <a:sym typeface="+mn-lt"/>
              </a:rPr>
              <a:t>Mobile Data</a:t>
            </a:r>
          </a:p>
        </p:txBody>
      </p:sp>
      <p:sp>
        <p:nvSpPr>
          <p:cNvPr id="81" name="Rectangle 80"/>
          <p:cNvSpPr/>
          <p:nvPr/>
        </p:nvSpPr>
        <p:spPr>
          <a:xfrm>
            <a:off x="4409123" y="4846726"/>
            <a:ext cx="1529048" cy="530127"/>
          </a:xfrm>
          <a:prstGeom prst="rect">
            <a:avLst/>
          </a:prstGeom>
        </p:spPr>
        <p:txBody>
          <a:bodyPr wrap="square" lIns="91422" tIns="45711" rIns="91422" bIns="45711">
            <a:spAutoFit/>
          </a:bodyPr>
          <a:lstStyle/>
          <a:p>
            <a:pPr algn="ctr" defTabSz="914400">
              <a:lnSpc>
                <a:spcPct val="150000"/>
              </a:lnSpc>
            </a:pPr>
            <a:r>
              <a:rPr lang="pt-BR" sz="1000" dirty="0">
                <a:solidFill>
                  <a:srgbClr val="7E7E7E"/>
                </a:solidFill>
                <a:cs typeface="+mn-ea"/>
                <a:sym typeface="+mn-lt"/>
              </a:rPr>
              <a:t>Lorem ipsum dolor sit amet, consectetur</a:t>
            </a:r>
            <a:endParaRPr lang="en-US" sz="1000" dirty="0">
              <a:solidFill>
                <a:srgbClr val="7E7E7E"/>
              </a:solidFill>
              <a:cs typeface="+mn-ea"/>
              <a:sym typeface="+mn-lt"/>
            </a:endParaRPr>
          </a:p>
        </p:txBody>
      </p:sp>
      <p:sp>
        <p:nvSpPr>
          <p:cNvPr id="82" name="TextBox 81"/>
          <p:cNvSpPr txBox="1"/>
          <p:nvPr/>
        </p:nvSpPr>
        <p:spPr>
          <a:xfrm>
            <a:off x="4903748" y="4637225"/>
            <a:ext cx="543703" cy="307758"/>
          </a:xfrm>
          <a:prstGeom prst="rect">
            <a:avLst/>
          </a:prstGeom>
          <a:noFill/>
        </p:spPr>
        <p:txBody>
          <a:bodyPr wrap="none" lIns="91422" tIns="45711" rIns="91422" bIns="45711" rtlCol="0">
            <a:spAutoFit/>
          </a:bodyPr>
          <a:lstStyle/>
          <a:p>
            <a:pPr algn="ctr" defTabSz="914400"/>
            <a:r>
              <a:rPr lang="id-ID" sz="1400" b="1" dirty="0">
                <a:solidFill>
                  <a:srgbClr val="7E7E7E"/>
                </a:solidFill>
                <a:cs typeface="+mn-ea"/>
                <a:sym typeface="+mn-lt"/>
              </a:rPr>
              <a:t>Love</a:t>
            </a:r>
          </a:p>
        </p:txBody>
      </p:sp>
      <p:sp>
        <p:nvSpPr>
          <p:cNvPr id="83" name="Freeform 8"/>
          <p:cNvSpPr>
            <a:spLocks noEditPoints="1"/>
          </p:cNvSpPr>
          <p:nvPr/>
        </p:nvSpPr>
        <p:spPr bwMode="auto">
          <a:xfrm>
            <a:off x="1676756" y="4206711"/>
            <a:ext cx="368106" cy="42242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220">
                <a:moveTo>
                  <a:pt x="179" y="35"/>
                </a:moveTo>
                <a:cubicBezTo>
                  <a:pt x="171" y="9"/>
                  <a:pt x="171" y="9"/>
                  <a:pt x="171" y="9"/>
                </a:cubicBezTo>
                <a:cubicBezTo>
                  <a:pt x="169" y="4"/>
                  <a:pt x="164" y="0"/>
                  <a:pt x="158" y="0"/>
                </a:cubicBezTo>
                <a:cubicBezTo>
                  <a:pt x="34" y="0"/>
                  <a:pt x="34" y="0"/>
                  <a:pt x="34" y="0"/>
                </a:cubicBezTo>
                <a:cubicBezTo>
                  <a:pt x="28" y="0"/>
                  <a:pt x="23" y="4"/>
                  <a:pt x="21" y="9"/>
                </a:cubicBezTo>
                <a:cubicBezTo>
                  <a:pt x="13" y="35"/>
                  <a:pt x="13" y="35"/>
                  <a:pt x="13" y="35"/>
                </a:cubicBezTo>
                <a:cubicBezTo>
                  <a:pt x="5" y="35"/>
                  <a:pt x="0" y="41"/>
                  <a:pt x="0" y="48"/>
                </a:cubicBezTo>
                <a:cubicBezTo>
                  <a:pt x="0" y="69"/>
                  <a:pt x="0" y="69"/>
                  <a:pt x="0" y="69"/>
                </a:cubicBezTo>
                <a:cubicBezTo>
                  <a:pt x="0" y="76"/>
                  <a:pt x="6" y="82"/>
                  <a:pt x="13" y="82"/>
                </a:cubicBezTo>
                <a:cubicBezTo>
                  <a:pt x="21" y="82"/>
                  <a:pt x="21" y="82"/>
                  <a:pt x="21" y="82"/>
                </a:cubicBezTo>
                <a:cubicBezTo>
                  <a:pt x="21" y="83"/>
                  <a:pt x="20" y="83"/>
                  <a:pt x="20" y="84"/>
                </a:cubicBezTo>
                <a:cubicBezTo>
                  <a:pt x="34" y="208"/>
                  <a:pt x="34" y="208"/>
                  <a:pt x="34" y="208"/>
                </a:cubicBezTo>
                <a:cubicBezTo>
                  <a:pt x="35" y="215"/>
                  <a:pt x="41" y="220"/>
                  <a:pt x="48" y="220"/>
                </a:cubicBezTo>
                <a:cubicBezTo>
                  <a:pt x="144" y="220"/>
                  <a:pt x="144" y="220"/>
                  <a:pt x="144" y="220"/>
                </a:cubicBezTo>
                <a:cubicBezTo>
                  <a:pt x="151" y="220"/>
                  <a:pt x="157" y="215"/>
                  <a:pt x="158" y="208"/>
                </a:cubicBezTo>
                <a:cubicBezTo>
                  <a:pt x="172" y="84"/>
                  <a:pt x="172" y="84"/>
                  <a:pt x="172" y="84"/>
                </a:cubicBezTo>
                <a:cubicBezTo>
                  <a:pt x="172" y="83"/>
                  <a:pt x="171" y="83"/>
                  <a:pt x="171" y="82"/>
                </a:cubicBezTo>
                <a:cubicBezTo>
                  <a:pt x="179" y="82"/>
                  <a:pt x="179" y="82"/>
                  <a:pt x="179" y="82"/>
                </a:cubicBezTo>
                <a:cubicBezTo>
                  <a:pt x="186" y="82"/>
                  <a:pt x="192" y="76"/>
                  <a:pt x="192" y="69"/>
                </a:cubicBezTo>
                <a:cubicBezTo>
                  <a:pt x="192" y="48"/>
                  <a:pt x="192" y="48"/>
                  <a:pt x="192" y="48"/>
                </a:cubicBezTo>
                <a:cubicBezTo>
                  <a:pt x="192" y="41"/>
                  <a:pt x="186" y="35"/>
                  <a:pt x="179" y="35"/>
                </a:cubicBezTo>
                <a:close/>
                <a:moveTo>
                  <a:pt x="34" y="14"/>
                </a:moveTo>
                <a:cubicBezTo>
                  <a:pt x="158" y="14"/>
                  <a:pt x="158" y="14"/>
                  <a:pt x="158" y="14"/>
                </a:cubicBezTo>
                <a:cubicBezTo>
                  <a:pt x="165" y="34"/>
                  <a:pt x="165" y="34"/>
                  <a:pt x="165" y="34"/>
                </a:cubicBezTo>
                <a:cubicBezTo>
                  <a:pt x="27" y="34"/>
                  <a:pt x="27" y="34"/>
                  <a:pt x="27" y="34"/>
                </a:cubicBezTo>
                <a:lnTo>
                  <a:pt x="34" y="14"/>
                </a:lnTo>
                <a:close/>
                <a:moveTo>
                  <a:pt x="48" y="206"/>
                </a:moveTo>
                <a:cubicBezTo>
                  <a:pt x="46" y="186"/>
                  <a:pt x="46" y="186"/>
                  <a:pt x="46" y="186"/>
                </a:cubicBezTo>
                <a:cubicBezTo>
                  <a:pt x="146" y="186"/>
                  <a:pt x="146" y="186"/>
                  <a:pt x="146" y="186"/>
                </a:cubicBezTo>
                <a:cubicBezTo>
                  <a:pt x="144" y="206"/>
                  <a:pt x="144" y="206"/>
                  <a:pt x="144" y="206"/>
                </a:cubicBezTo>
                <a:lnTo>
                  <a:pt x="48" y="206"/>
                </a:lnTo>
                <a:close/>
                <a:moveTo>
                  <a:pt x="147" y="179"/>
                </a:moveTo>
                <a:cubicBezTo>
                  <a:pt x="45" y="179"/>
                  <a:pt x="45" y="179"/>
                  <a:pt x="45" y="179"/>
                </a:cubicBezTo>
                <a:cubicBezTo>
                  <a:pt x="37" y="110"/>
                  <a:pt x="37" y="110"/>
                  <a:pt x="37" y="110"/>
                </a:cubicBezTo>
                <a:cubicBezTo>
                  <a:pt x="155" y="110"/>
                  <a:pt x="155" y="110"/>
                  <a:pt x="155" y="110"/>
                </a:cubicBezTo>
                <a:lnTo>
                  <a:pt x="147" y="179"/>
                </a:lnTo>
                <a:close/>
                <a:moveTo>
                  <a:pt x="156" y="103"/>
                </a:moveTo>
                <a:cubicBezTo>
                  <a:pt x="36" y="103"/>
                  <a:pt x="36" y="103"/>
                  <a:pt x="36" y="103"/>
                </a:cubicBezTo>
                <a:cubicBezTo>
                  <a:pt x="34" y="82"/>
                  <a:pt x="34" y="82"/>
                  <a:pt x="34" y="82"/>
                </a:cubicBezTo>
                <a:cubicBezTo>
                  <a:pt x="158" y="82"/>
                  <a:pt x="158" y="82"/>
                  <a:pt x="158" y="82"/>
                </a:cubicBezTo>
                <a:lnTo>
                  <a:pt x="156" y="103"/>
                </a:lnTo>
                <a:close/>
                <a:moveTo>
                  <a:pt x="179" y="69"/>
                </a:moveTo>
                <a:cubicBezTo>
                  <a:pt x="13" y="69"/>
                  <a:pt x="13" y="69"/>
                  <a:pt x="13" y="69"/>
                </a:cubicBezTo>
                <a:cubicBezTo>
                  <a:pt x="13" y="48"/>
                  <a:pt x="13" y="48"/>
                  <a:pt x="13" y="48"/>
                </a:cubicBezTo>
                <a:cubicBezTo>
                  <a:pt x="179" y="48"/>
                  <a:pt x="179" y="48"/>
                  <a:pt x="179" y="48"/>
                </a:cubicBezTo>
                <a:lnTo>
                  <a:pt x="179" y="69"/>
                </a:lnTo>
                <a:close/>
              </a:path>
            </a:pathLst>
          </a:custGeom>
          <a:solidFill>
            <a:schemeClr val="accent1"/>
          </a:solidFill>
          <a:ln>
            <a:noFill/>
          </a:ln>
        </p:spPr>
        <p:txBody>
          <a:bodyPr vert="horz" wrap="square" lIns="91422" tIns="45711" rIns="91422" bIns="45711" numCol="1" anchor="t" anchorCtr="0" compatLnSpc="1"/>
          <a:lstStyle/>
          <a:p>
            <a:pPr defTabSz="914400"/>
            <a:endParaRPr lang="id-ID" dirty="0">
              <a:solidFill>
                <a:srgbClr val="7E7E7E"/>
              </a:solidFill>
              <a:cs typeface="+mn-ea"/>
              <a:sym typeface="+mn-lt"/>
            </a:endParaRPr>
          </a:p>
        </p:txBody>
      </p:sp>
      <p:grpSp>
        <p:nvGrpSpPr>
          <p:cNvPr id="84" name="Group 83"/>
          <p:cNvGrpSpPr/>
          <p:nvPr/>
        </p:nvGrpSpPr>
        <p:grpSpPr>
          <a:xfrm>
            <a:off x="3384861" y="4168838"/>
            <a:ext cx="322942" cy="468387"/>
            <a:chOff x="-990600" y="3375025"/>
            <a:chExt cx="571500" cy="828675"/>
          </a:xfrm>
          <a:solidFill>
            <a:schemeClr val="accent2"/>
          </a:solidFill>
        </p:grpSpPr>
        <p:sp>
          <p:nvSpPr>
            <p:cNvPr id="85" name="Freeform 5"/>
            <p:cNvSpPr>
              <a:spLocks noEditPoints="1"/>
            </p:cNvSpPr>
            <p:nvPr/>
          </p:nvSpPr>
          <p:spPr bwMode="auto">
            <a:xfrm>
              <a:off x="-990600" y="3375025"/>
              <a:ext cx="571500" cy="8286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2" h="220">
                  <a:moveTo>
                    <a:pt x="131" y="0"/>
                  </a:moveTo>
                  <a:cubicBezTo>
                    <a:pt x="21" y="0"/>
                    <a:pt x="21" y="0"/>
                    <a:pt x="21" y="0"/>
                  </a:cubicBezTo>
                  <a:cubicBezTo>
                    <a:pt x="10" y="0"/>
                    <a:pt x="0" y="9"/>
                    <a:pt x="0" y="21"/>
                  </a:cubicBezTo>
                  <a:cubicBezTo>
                    <a:pt x="0" y="199"/>
                    <a:pt x="0" y="199"/>
                    <a:pt x="0" y="199"/>
                  </a:cubicBezTo>
                  <a:cubicBezTo>
                    <a:pt x="0" y="211"/>
                    <a:pt x="10" y="220"/>
                    <a:pt x="21" y="220"/>
                  </a:cubicBezTo>
                  <a:cubicBezTo>
                    <a:pt x="131" y="220"/>
                    <a:pt x="131" y="220"/>
                    <a:pt x="131" y="220"/>
                  </a:cubicBezTo>
                  <a:cubicBezTo>
                    <a:pt x="142" y="220"/>
                    <a:pt x="152" y="211"/>
                    <a:pt x="152" y="199"/>
                  </a:cubicBezTo>
                  <a:cubicBezTo>
                    <a:pt x="152" y="21"/>
                    <a:pt x="152" y="21"/>
                    <a:pt x="152" y="21"/>
                  </a:cubicBezTo>
                  <a:cubicBezTo>
                    <a:pt x="152" y="9"/>
                    <a:pt x="142" y="0"/>
                    <a:pt x="131" y="0"/>
                  </a:cubicBezTo>
                  <a:close/>
                  <a:moveTo>
                    <a:pt x="138" y="199"/>
                  </a:moveTo>
                  <a:cubicBezTo>
                    <a:pt x="138" y="203"/>
                    <a:pt x="135" y="206"/>
                    <a:pt x="131" y="206"/>
                  </a:cubicBezTo>
                  <a:cubicBezTo>
                    <a:pt x="21" y="206"/>
                    <a:pt x="21" y="206"/>
                    <a:pt x="21" y="206"/>
                  </a:cubicBezTo>
                  <a:cubicBezTo>
                    <a:pt x="17" y="206"/>
                    <a:pt x="14" y="203"/>
                    <a:pt x="14" y="199"/>
                  </a:cubicBezTo>
                  <a:cubicBezTo>
                    <a:pt x="14" y="186"/>
                    <a:pt x="14" y="186"/>
                    <a:pt x="14" y="186"/>
                  </a:cubicBezTo>
                  <a:cubicBezTo>
                    <a:pt x="138" y="186"/>
                    <a:pt x="138" y="186"/>
                    <a:pt x="138" y="186"/>
                  </a:cubicBezTo>
                  <a:lnTo>
                    <a:pt x="138" y="199"/>
                  </a:lnTo>
                  <a:close/>
                  <a:moveTo>
                    <a:pt x="138" y="179"/>
                  </a:moveTo>
                  <a:cubicBezTo>
                    <a:pt x="14" y="179"/>
                    <a:pt x="14" y="179"/>
                    <a:pt x="14" y="179"/>
                  </a:cubicBezTo>
                  <a:cubicBezTo>
                    <a:pt x="14" y="41"/>
                    <a:pt x="14" y="41"/>
                    <a:pt x="14" y="41"/>
                  </a:cubicBezTo>
                  <a:cubicBezTo>
                    <a:pt x="138" y="41"/>
                    <a:pt x="138" y="41"/>
                    <a:pt x="138" y="41"/>
                  </a:cubicBezTo>
                  <a:lnTo>
                    <a:pt x="138" y="179"/>
                  </a:lnTo>
                  <a:close/>
                  <a:moveTo>
                    <a:pt x="138" y="34"/>
                  </a:moveTo>
                  <a:cubicBezTo>
                    <a:pt x="14" y="34"/>
                    <a:pt x="14" y="34"/>
                    <a:pt x="14" y="34"/>
                  </a:cubicBezTo>
                  <a:cubicBezTo>
                    <a:pt x="14" y="21"/>
                    <a:pt x="14" y="21"/>
                    <a:pt x="14" y="21"/>
                  </a:cubicBezTo>
                  <a:cubicBezTo>
                    <a:pt x="14" y="17"/>
                    <a:pt x="17" y="14"/>
                    <a:pt x="21" y="14"/>
                  </a:cubicBezTo>
                  <a:cubicBezTo>
                    <a:pt x="131" y="14"/>
                    <a:pt x="131" y="14"/>
                    <a:pt x="131" y="14"/>
                  </a:cubicBezTo>
                  <a:cubicBezTo>
                    <a:pt x="135" y="14"/>
                    <a:pt x="138" y="17"/>
                    <a:pt x="138" y="21"/>
                  </a:cubicBezTo>
                  <a:lnTo>
                    <a:pt x="138"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id-ID" dirty="0">
                <a:solidFill>
                  <a:srgbClr val="7E7E7E"/>
                </a:solidFill>
                <a:cs typeface="+mn-ea"/>
                <a:sym typeface="+mn-lt"/>
              </a:endParaRPr>
            </a:p>
          </p:txBody>
        </p:sp>
        <p:sp>
          <p:nvSpPr>
            <p:cNvPr id="86" name="Freeform 6"/>
            <p:cNvSpPr/>
            <p:nvPr/>
          </p:nvSpPr>
          <p:spPr bwMode="auto">
            <a:xfrm>
              <a:off x="-757238" y="3454400"/>
              <a:ext cx="104775" cy="222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
                  <a:moveTo>
                    <a:pt x="28" y="3"/>
                  </a:moveTo>
                  <a:cubicBezTo>
                    <a:pt x="28" y="5"/>
                    <a:pt x="26" y="6"/>
                    <a:pt x="24" y="6"/>
                  </a:cubicBezTo>
                  <a:cubicBezTo>
                    <a:pt x="4" y="6"/>
                    <a:pt x="4" y="6"/>
                    <a:pt x="4" y="6"/>
                  </a:cubicBezTo>
                  <a:cubicBezTo>
                    <a:pt x="2" y="6"/>
                    <a:pt x="0" y="5"/>
                    <a:pt x="0" y="3"/>
                  </a:cubicBezTo>
                  <a:cubicBezTo>
                    <a:pt x="0" y="3"/>
                    <a:pt x="0" y="3"/>
                    <a:pt x="0" y="3"/>
                  </a:cubicBezTo>
                  <a:cubicBezTo>
                    <a:pt x="0" y="1"/>
                    <a:pt x="2" y="0"/>
                    <a:pt x="4" y="0"/>
                  </a:cubicBezTo>
                  <a:cubicBezTo>
                    <a:pt x="24" y="0"/>
                    <a:pt x="24" y="0"/>
                    <a:pt x="24" y="0"/>
                  </a:cubicBezTo>
                  <a:cubicBezTo>
                    <a:pt x="26" y="0"/>
                    <a:pt x="28" y="1"/>
                    <a:pt x="2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id-ID" dirty="0">
                <a:solidFill>
                  <a:srgbClr val="7E7E7E"/>
                </a:solidFill>
                <a:cs typeface="+mn-ea"/>
                <a:sym typeface="+mn-lt"/>
              </a:endParaRPr>
            </a:p>
          </p:txBody>
        </p:sp>
        <p:sp>
          <p:nvSpPr>
            <p:cNvPr id="87" name="Freeform 7"/>
            <p:cNvSpPr/>
            <p:nvPr/>
          </p:nvSpPr>
          <p:spPr bwMode="auto">
            <a:xfrm>
              <a:off x="-730250" y="4097338"/>
              <a:ext cx="52387" cy="269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7">
                  <a:moveTo>
                    <a:pt x="14" y="4"/>
                  </a:moveTo>
                  <a:cubicBezTo>
                    <a:pt x="14" y="6"/>
                    <a:pt x="12" y="7"/>
                    <a:pt x="10" y="7"/>
                  </a:cubicBezTo>
                  <a:cubicBezTo>
                    <a:pt x="4" y="7"/>
                    <a:pt x="4" y="7"/>
                    <a:pt x="4" y="7"/>
                  </a:cubicBezTo>
                  <a:cubicBezTo>
                    <a:pt x="2" y="7"/>
                    <a:pt x="0" y="6"/>
                    <a:pt x="0" y="4"/>
                  </a:cubicBezTo>
                  <a:cubicBezTo>
                    <a:pt x="0" y="4"/>
                    <a:pt x="0" y="4"/>
                    <a:pt x="0" y="4"/>
                  </a:cubicBezTo>
                  <a:cubicBezTo>
                    <a:pt x="0" y="2"/>
                    <a:pt x="2" y="0"/>
                    <a:pt x="4" y="0"/>
                  </a:cubicBezTo>
                  <a:cubicBezTo>
                    <a:pt x="10" y="0"/>
                    <a:pt x="10" y="0"/>
                    <a:pt x="10" y="0"/>
                  </a:cubicBezTo>
                  <a:cubicBezTo>
                    <a:pt x="12" y="0"/>
                    <a:pt x="14" y="2"/>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id-ID" dirty="0">
                <a:solidFill>
                  <a:srgbClr val="7E7E7E"/>
                </a:solidFill>
                <a:cs typeface="+mn-ea"/>
                <a:sym typeface="+mn-lt"/>
              </a:endParaRPr>
            </a:p>
          </p:txBody>
        </p:sp>
      </p:grpSp>
      <p:grpSp>
        <p:nvGrpSpPr>
          <p:cNvPr id="88" name="Group 87"/>
          <p:cNvGrpSpPr/>
          <p:nvPr/>
        </p:nvGrpSpPr>
        <p:grpSpPr>
          <a:xfrm>
            <a:off x="4957823" y="4249587"/>
            <a:ext cx="436805" cy="376876"/>
            <a:chOff x="-122237" y="-128588"/>
            <a:chExt cx="4632324" cy="3995738"/>
          </a:xfrm>
          <a:solidFill>
            <a:schemeClr val="accent3"/>
          </a:solidFill>
        </p:grpSpPr>
        <p:sp>
          <p:nvSpPr>
            <p:cNvPr id="89" name="Freeform 88"/>
            <p:cNvSpPr>
              <a:spLocks noEditPoints="1"/>
            </p:cNvSpPr>
            <p:nvPr/>
          </p:nvSpPr>
          <p:spPr bwMode="auto">
            <a:xfrm>
              <a:off x="-122237" y="-128588"/>
              <a:ext cx="4632324" cy="39957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2" h="1062">
                  <a:moveTo>
                    <a:pt x="1096" y="134"/>
                  </a:moveTo>
                  <a:cubicBezTo>
                    <a:pt x="964" y="3"/>
                    <a:pt x="753" y="0"/>
                    <a:pt x="616" y="123"/>
                  </a:cubicBezTo>
                  <a:cubicBezTo>
                    <a:pt x="479" y="0"/>
                    <a:pt x="268" y="3"/>
                    <a:pt x="136" y="134"/>
                  </a:cubicBezTo>
                  <a:cubicBezTo>
                    <a:pt x="0" y="268"/>
                    <a:pt x="0" y="487"/>
                    <a:pt x="136" y="622"/>
                  </a:cubicBezTo>
                  <a:cubicBezTo>
                    <a:pt x="175" y="660"/>
                    <a:pt x="538" y="1020"/>
                    <a:pt x="538" y="1020"/>
                  </a:cubicBezTo>
                  <a:cubicBezTo>
                    <a:pt x="581" y="1062"/>
                    <a:pt x="651" y="1062"/>
                    <a:pt x="694" y="1020"/>
                  </a:cubicBezTo>
                  <a:cubicBezTo>
                    <a:pt x="694" y="1020"/>
                    <a:pt x="1092" y="626"/>
                    <a:pt x="1096" y="622"/>
                  </a:cubicBezTo>
                  <a:cubicBezTo>
                    <a:pt x="1232" y="487"/>
                    <a:pt x="1232" y="268"/>
                    <a:pt x="1096" y="134"/>
                  </a:cubicBezTo>
                  <a:close/>
                  <a:moveTo>
                    <a:pt x="1044" y="570"/>
                  </a:moveTo>
                  <a:cubicBezTo>
                    <a:pt x="642" y="968"/>
                    <a:pt x="642" y="968"/>
                    <a:pt x="642" y="968"/>
                  </a:cubicBezTo>
                  <a:cubicBezTo>
                    <a:pt x="628" y="982"/>
                    <a:pt x="604" y="982"/>
                    <a:pt x="590" y="968"/>
                  </a:cubicBezTo>
                  <a:cubicBezTo>
                    <a:pt x="188" y="570"/>
                    <a:pt x="188" y="570"/>
                    <a:pt x="188" y="570"/>
                  </a:cubicBezTo>
                  <a:cubicBezTo>
                    <a:pt x="81" y="464"/>
                    <a:pt x="81" y="291"/>
                    <a:pt x="188" y="185"/>
                  </a:cubicBezTo>
                  <a:cubicBezTo>
                    <a:pt x="291" y="82"/>
                    <a:pt x="458" y="79"/>
                    <a:pt x="567" y="177"/>
                  </a:cubicBezTo>
                  <a:cubicBezTo>
                    <a:pt x="616" y="221"/>
                    <a:pt x="616" y="221"/>
                    <a:pt x="616" y="221"/>
                  </a:cubicBezTo>
                  <a:cubicBezTo>
                    <a:pt x="665" y="177"/>
                    <a:pt x="665" y="177"/>
                    <a:pt x="665" y="177"/>
                  </a:cubicBezTo>
                  <a:cubicBezTo>
                    <a:pt x="774" y="79"/>
                    <a:pt x="941" y="82"/>
                    <a:pt x="1044" y="185"/>
                  </a:cubicBezTo>
                  <a:cubicBezTo>
                    <a:pt x="1151" y="291"/>
                    <a:pt x="1151" y="464"/>
                    <a:pt x="1044" y="5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id-ID" dirty="0">
                <a:solidFill>
                  <a:srgbClr val="7E7E7E"/>
                </a:solidFill>
                <a:cs typeface="+mn-ea"/>
                <a:sym typeface="+mn-lt"/>
              </a:endParaRPr>
            </a:p>
          </p:txBody>
        </p:sp>
        <p:sp>
          <p:nvSpPr>
            <p:cNvPr id="90" name="Freeform 89"/>
            <p:cNvSpPr/>
            <p:nvPr/>
          </p:nvSpPr>
          <p:spPr bwMode="auto">
            <a:xfrm>
              <a:off x="688975" y="681038"/>
              <a:ext cx="650875" cy="6508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173">
                  <a:moveTo>
                    <a:pt x="154" y="0"/>
                  </a:moveTo>
                  <a:cubicBezTo>
                    <a:pt x="154" y="0"/>
                    <a:pt x="154" y="0"/>
                    <a:pt x="154" y="0"/>
                  </a:cubicBezTo>
                  <a:cubicBezTo>
                    <a:pt x="69" y="0"/>
                    <a:pt x="0" y="69"/>
                    <a:pt x="0" y="154"/>
                  </a:cubicBezTo>
                  <a:cubicBezTo>
                    <a:pt x="0" y="154"/>
                    <a:pt x="0" y="154"/>
                    <a:pt x="0" y="154"/>
                  </a:cubicBezTo>
                  <a:cubicBezTo>
                    <a:pt x="0" y="165"/>
                    <a:pt x="8" y="173"/>
                    <a:pt x="18" y="173"/>
                  </a:cubicBezTo>
                  <a:cubicBezTo>
                    <a:pt x="28" y="173"/>
                    <a:pt x="36" y="165"/>
                    <a:pt x="36" y="154"/>
                  </a:cubicBezTo>
                  <a:cubicBezTo>
                    <a:pt x="36" y="154"/>
                    <a:pt x="36" y="154"/>
                    <a:pt x="36" y="154"/>
                  </a:cubicBezTo>
                  <a:cubicBezTo>
                    <a:pt x="36" y="89"/>
                    <a:pt x="89" y="36"/>
                    <a:pt x="154" y="36"/>
                  </a:cubicBezTo>
                  <a:cubicBezTo>
                    <a:pt x="154" y="36"/>
                    <a:pt x="154" y="36"/>
                    <a:pt x="154" y="36"/>
                  </a:cubicBezTo>
                  <a:cubicBezTo>
                    <a:pt x="165" y="36"/>
                    <a:pt x="173" y="28"/>
                    <a:pt x="173" y="18"/>
                  </a:cubicBezTo>
                  <a:cubicBezTo>
                    <a:pt x="173" y="8"/>
                    <a:pt x="165" y="0"/>
                    <a:pt x="15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id-ID" dirty="0">
                <a:solidFill>
                  <a:srgbClr val="7E7E7E"/>
                </a:solidFill>
                <a:cs typeface="+mn-ea"/>
                <a:sym typeface="+mn-lt"/>
              </a:endParaRPr>
            </a:p>
          </p:txBody>
        </p:sp>
      </p:grpSp>
      <p:sp>
        <p:nvSpPr>
          <p:cNvPr id="29" name="TextBox 34"/>
          <p:cNvSpPr txBox="1"/>
          <p:nvPr/>
        </p:nvSpPr>
        <p:spPr>
          <a:xfrm>
            <a:off x="823440" y="903312"/>
            <a:ext cx="5406801" cy="307777"/>
          </a:xfrm>
          <a:prstGeom prst="rect">
            <a:avLst/>
          </a:prstGeom>
          <a:noFill/>
        </p:spPr>
        <p:txBody>
          <a:bodyPr wrap="square" rtlCol="0">
            <a:spAutoFit/>
          </a:bodyPr>
          <a:lstStyle/>
          <a:p>
            <a:pPr defTabSz="914400"/>
            <a:r>
              <a:rPr lang="en-US" sz="1400" dirty="0">
                <a:cs typeface="+mn-ea"/>
                <a:sym typeface="+mn-lt"/>
              </a:rPr>
              <a:t>Success Always Belongs To Those Prepared.</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904588" y="4680169"/>
            <a:ext cx="10470357" cy="1437258"/>
            <a:chOff x="-27767" y="2303624"/>
            <a:chExt cx="9910833" cy="787729"/>
          </a:xfrm>
        </p:grpSpPr>
        <p:sp>
          <p:nvSpPr>
            <p:cNvPr id="51" name="TextBox 50"/>
            <p:cNvSpPr txBox="1"/>
            <p:nvPr/>
          </p:nvSpPr>
          <p:spPr>
            <a:xfrm>
              <a:off x="-27767" y="2809261"/>
              <a:ext cx="9909706" cy="282092"/>
            </a:xfrm>
            <a:prstGeom prst="rect">
              <a:avLst/>
            </a:prstGeom>
            <a:noFill/>
          </p:spPr>
          <p:txBody>
            <a:bodyPr wrap="square" rtlCol="0">
              <a:spAutoFit/>
            </a:bodyPr>
            <a:lstStyle/>
            <a:p>
              <a:pPr algn="just" defTabSz="914400">
                <a:lnSpc>
                  <a:spcPct val="130000"/>
                </a:lnSpc>
              </a:pPr>
              <a:r>
                <a:rPr lang="pt-BR" sz="1100" dirty="0">
                  <a:solidFill>
                    <a:srgbClr val="7E7E7E"/>
                  </a:solidFill>
                  <a:cs typeface="+mn-ea"/>
                  <a:sym typeface="+mn-lt"/>
                </a:rPr>
                <a:t>Lorem ipsum dolor sit amet, consectetur adipiscing elit. Aliquam tincidunt ante nec sem congue convallis. Pellentesque vel mauris quis nisl ornare rutrum in id risus. Proin vehicula ut sem et tempus. Interdum et malesuada fames ac ante ipsum primis in faucibus.</a:t>
              </a:r>
              <a:endParaRPr lang="en-US" sz="1100" dirty="0">
                <a:solidFill>
                  <a:srgbClr val="7E7E7E"/>
                </a:solidFill>
                <a:cs typeface="+mn-ea"/>
                <a:sym typeface="+mn-lt"/>
              </a:endParaRPr>
            </a:p>
          </p:txBody>
        </p:sp>
        <p:sp>
          <p:nvSpPr>
            <p:cNvPr id="53" name="TextBox 52"/>
            <p:cNvSpPr txBox="1"/>
            <p:nvPr/>
          </p:nvSpPr>
          <p:spPr>
            <a:xfrm>
              <a:off x="-6117" y="2303624"/>
              <a:ext cx="2072444" cy="219291"/>
            </a:xfrm>
            <a:prstGeom prst="rect">
              <a:avLst/>
            </a:prstGeom>
            <a:noFill/>
          </p:spPr>
          <p:txBody>
            <a:bodyPr wrap="none" rtlCol="0">
              <a:spAutoFit/>
            </a:bodyPr>
            <a:lstStyle/>
            <a:p>
              <a:pPr defTabSz="914400"/>
              <a:r>
                <a:rPr lang="id-ID" sz="2000" b="1" dirty="0">
                  <a:solidFill>
                    <a:srgbClr val="6B6B6B"/>
                  </a:solidFill>
                  <a:cs typeface="+mn-ea"/>
                  <a:sym typeface="+mn-lt"/>
                </a:rPr>
                <a:t>Anual Sales Report</a:t>
              </a:r>
            </a:p>
          </p:txBody>
        </p:sp>
        <p:sp>
          <p:nvSpPr>
            <p:cNvPr id="54" name="TextBox 53"/>
            <p:cNvSpPr txBox="1"/>
            <p:nvPr/>
          </p:nvSpPr>
          <p:spPr>
            <a:xfrm>
              <a:off x="1312356" y="2497033"/>
              <a:ext cx="8570710" cy="282092"/>
            </a:xfrm>
            <a:prstGeom prst="rect">
              <a:avLst/>
            </a:prstGeom>
            <a:noFill/>
          </p:spPr>
          <p:txBody>
            <a:bodyPr wrap="square" rtlCol="0">
              <a:spAutoFit/>
            </a:bodyPr>
            <a:lstStyle/>
            <a:p>
              <a:pPr algn="just" defTabSz="914400">
                <a:lnSpc>
                  <a:spcPct val="130000"/>
                </a:lnSpc>
              </a:pPr>
              <a:r>
                <a:rPr lang="pt-BR" sz="1100" dirty="0">
                  <a:solidFill>
                    <a:srgbClr val="6B6B6B"/>
                  </a:solidFill>
                  <a:cs typeface="+mn-ea"/>
                  <a:sym typeface="+mn-lt"/>
                </a:rPr>
                <a:t>Lorem ipsum dolor </a:t>
              </a:r>
              <a:r>
                <a:rPr lang="pt-BR" sz="1100" dirty="0">
                  <a:solidFill>
                    <a:srgbClr val="7E7E7E"/>
                  </a:solidFill>
                  <a:cs typeface="+mn-ea"/>
                  <a:sym typeface="+mn-lt"/>
                </a:rPr>
                <a:t>sit amet, consectetur adipiscing elit. Aliquam tincidunt ante nec sem Pellentesque vel mauris quis nisl ornare rutrum in id risus. Proin vehicula ut sem et tempus. Interdum et malesuada fames ac ante ipsum primis in faucibus.</a:t>
              </a:r>
              <a:endParaRPr lang="en-US" sz="1100" dirty="0">
                <a:solidFill>
                  <a:srgbClr val="7E7E7E"/>
                </a:solidFill>
                <a:cs typeface="+mn-ea"/>
                <a:sym typeface="+mn-lt"/>
              </a:endParaRPr>
            </a:p>
          </p:txBody>
        </p:sp>
        <p:sp>
          <p:nvSpPr>
            <p:cNvPr id="55" name="TextBox 54"/>
            <p:cNvSpPr txBox="1"/>
            <p:nvPr/>
          </p:nvSpPr>
          <p:spPr>
            <a:xfrm>
              <a:off x="-27767" y="2408813"/>
              <a:ext cx="1554534" cy="506057"/>
            </a:xfrm>
            <a:prstGeom prst="rect">
              <a:avLst/>
            </a:prstGeom>
            <a:noFill/>
          </p:spPr>
          <p:txBody>
            <a:bodyPr wrap="square" rtlCol="0">
              <a:spAutoFit/>
            </a:bodyPr>
            <a:lstStyle/>
            <a:p>
              <a:pPr defTabSz="914400"/>
              <a:r>
                <a:rPr lang="id-ID" sz="5400" b="1" dirty="0">
                  <a:solidFill>
                    <a:srgbClr val="474747"/>
                  </a:solidFill>
                  <a:cs typeface="+mn-ea"/>
                  <a:sym typeface="+mn-lt"/>
                </a:rPr>
                <a:t>45%</a:t>
              </a:r>
            </a:p>
          </p:txBody>
        </p:sp>
      </p:grpSp>
      <p:graphicFrame>
        <p:nvGraphicFramePr>
          <p:cNvPr id="10" name="Chart 1"/>
          <p:cNvGraphicFramePr/>
          <p:nvPr/>
        </p:nvGraphicFramePr>
        <p:xfrm>
          <a:off x="935820" y="1933824"/>
          <a:ext cx="2522246" cy="26335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
          <p:cNvGraphicFramePr/>
          <p:nvPr/>
        </p:nvGraphicFramePr>
        <p:xfrm>
          <a:off x="3524306" y="1947245"/>
          <a:ext cx="2522246" cy="26335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
          <p:cNvGraphicFramePr/>
          <p:nvPr/>
        </p:nvGraphicFramePr>
        <p:xfrm>
          <a:off x="6123673" y="1944867"/>
          <a:ext cx="2522246" cy="26335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
          <p:cNvGraphicFramePr/>
          <p:nvPr/>
        </p:nvGraphicFramePr>
        <p:xfrm>
          <a:off x="8712160" y="1958288"/>
          <a:ext cx="2522246" cy="2633536"/>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809180" y="297608"/>
            <a:ext cx="4484026" cy="553998"/>
          </a:xfrm>
          <a:prstGeom prst="rect">
            <a:avLst/>
          </a:prstGeom>
          <a:noFill/>
        </p:spPr>
        <p:txBody>
          <a:bodyPr wrap="square" rtlCol="0">
            <a:spAutoFit/>
          </a:bodyPr>
          <a:lstStyle/>
          <a:p>
            <a:pPr defTabSz="914400"/>
            <a:r>
              <a:rPr lang="zh-CN" altLang="en-US" sz="3000" b="1" dirty="0">
                <a:solidFill>
                  <a:srgbClr val="6B6B6B"/>
                </a:solidFill>
                <a:cs typeface="+mn-ea"/>
                <a:sym typeface="+mn-lt"/>
              </a:rPr>
              <a:t>请输入标题内容</a:t>
            </a:r>
            <a:endParaRPr lang="id-ID" altLang="zh-CN" sz="3000" b="1" dirty="0">
              <a:solidFill>
                <a:srgbClr val="6B6B6B"/>
              </a:solidFill>
              <a:cs typeface="+mn-ea"/>
              <a:sym typeface="+mn-lt"/>
            </a:endParaRPr>
          </a:p>
        </p:txBody>
      </p:sp>
      <p:grpSp>
        <p:nvGrpSpPr>
          <p:cNvPr id="17" name="Group 16"/>
          <p:cNvGrpSpPr/>
          <p:nvPr/>
        </p:nvGrpSpPr>
        <p:grpSpPr>
          <a:xfrm>
            <a:off x="866956" y="891881"/>
            <a:ext cx="1369406" cy="36575"/>
            <a:chOff x="1775295" y="2028842"/>
            <a:chExt cx="3631535" cy="45719"/>
          </a:xfrm>
        </p:grpSpPr>
        <p:sp>
          <p:nvSpPr>
            <p:cNvPr id="20" name="Rectangle 19"/>
            <p:cNvSpPr/>
            <p:nvPr/>
          </p:nvSpPr>
          <p:spPr>
            <a:xfrm flipV="1">
              <a:off x="1775295" y="2028842"/>
              <a:ext cx="540353"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21" name="Rectangle 20"/>
            <p:cNvSpPr/>
            <p:nvPr/>
          </p:nvSpPr>
          <p:spPr>
            <a:xfrm flipV="1">
              <a:off x="2390858" y="2028842"/>
              <a:ext cx="540353"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22" name="Rectangle 21"/>
            <p:cNvSpPr/>
            <p:nvPr/>
          </p:nvSpPr>
          <p:spPr>
            <a:xfrm flipV="1">
              <a:off x="3025596" y="2028842"/>
              <a:ext cx="540353"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23" name="Rectangle 22"/>
            <p:cNvSpPr/>
            <p:nvPr/>
          </p:nvSpPr>
          <p:spPr>
            <a:xfrm flipV="1">
              <a:off x="3641289" y="2028842"/>
              <a:ext cx="540353"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24" name="Rectangle 23"/>
            <p:cNvSpPr/>
            <p:nvPr/>
          </p:nvSpPr>
          <p:spPr>
            <a:xfrm flipV="1">
              <a:off x="4256852" y="2028842"/>
              <a:ext cx="540353"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25" name="Rectangle 24"/>
            <p:cNvSpPr/>
            <p:nvPr/>
          </p:nvSpPr>
          <p:spPr>
            <a:xfrm flipV="1">
              <a:off x="4866477" y="2028842"/>
              <a:ext cx="540353"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grpSp>
      <p:sp>
        <p:nvSpPr>
          <p:cNvPr id="26" name="TextBox 25"/>
          <p:cNvSpPr txBox="1"/>
          <p:nvPr/>
        </p:nvSpPr>
        <p:spPr>
          <a:xfrm>
            <a:off x="823441" y="1275172"/>
            <a:ext cx="10505753" cy="514693"/>
          </a:xfrm>
          <a:prstGeom prst="rect">
            <a:avLst/>
          </a:prstGeom>
          <a:noFill/>
        </p:spPr>
        <p:txBody>
          <a:bodyPr wrap="square" rtlCol="0">
            <a:spAutoFit/>
          </a:bodyPr>
          <a:lstStyle/>
          <a:p>
            <a:pPr algn="just" defTabSz="914400">
              <a:lnSpc>
                <a:spcPct val="130000"/>
              </a:lnSpc>
            </a:pPr>
            <a:r>
              <a:rPr lang="pt-BR" sz="1100" dirty="0">
                <a:solidFill>
                  <a:srgbClr val="7E7E7E"/>
                </a:solidFill>
                <a:cs typeface="+mn-ea"/>
                <a:sym typeface="+mn-lt"/>
              </a:rPr>
              <a:t>Lorem ipsum dolor sit amet, consectetur adipiscing elit. Aliquam tincidunt ante nec sem congue convallis. Pellentesque vel mauris quis nisl ornare rutrum in id risus. Pellentesque vel mauris quis nisl ornare rutrum in id risus. Proin vehicula ut sem et tempus. Interdum adipiscing ante nec mauris quis.</a:t>
            </a:r>
          </a:p>
        </p:txBody>
      </p:sp>
      <p:sp>
        <p:nvSpPr>
          <p:cNvPr id="27" name="TextBox 26"/>
          <p:cNvSpPr txBox="1"/>
          <p:nvPr/>
        </p:nvSpPr>
        <p:spPr>
          <a:xfrm>
            <a:off x="811898" y="1029031"/>
            <a:ext cx="3790426" cy="369332"/>
          </a:xfrm>
          <a:prstGeom prst="rect">
            <a:avLst/>
          </a:prstGeom>
          <a:noFill/>
        </p:spPr>
        <p:txBody>
          <a:bodyPr wrap="square" rtlCol="0">
            <a:spAutoFit/>
          </a:bodyPr>
          <a:lstStyle/>
          <a:p>
            <a:pPr defTabSz="914400"/>
            <a:r>
              <a:rPr lang="zh-CN" altLang="en-US" b="1" dirty="0">
                <a:solidFill>
                  <a:srgbClr val="DE0016"/>
                </a:solidFill>
                <a:cs typeface="+mn-ea"/>
                <a:sym typeface="+mn-lt"/>
              </a:rPr>
              <a:t> </a:t>
            </a:r>
            <a:endParaRPr lang="id-ID" b="1" dirty="0">
              <a:solidFill>
                <a:srgbClr val="DE0016"/>
              </a:solidFill>
              <a:cs typeface="+mn-ea"/>
              <a:sym typeface="+mn-lt"/>
            </a:endParaRPr>
          </a:p>
        </p:txBody>
      </p:sp>
      <p:sp>
        <p:nvSpPr>
          <p:cNvPr id="28" name="TextBox 34"/>
          <p:cNvSpPr txBox="1"/>
          <p:nvPr/>
        </p:nvSpPr>
        <p:spPr>
          <a:xfrm>
            <a:off x="823440" y="903312"/>
            <a:ext cx="5406801" cy="307777"/>
          </a:xfrm>
          <a:prstGeom prst="rect">
            <a:avLst/>
          </a:prstGeom>
          <a:noFill/>
        </p:spPr>
        <p:txBody>
          <a:bodyPr wrap="square" rtlCol="0">
            <a:spAutoFit/>
          </a:bodyPr>
          <a:lstStyle/>
          <a:p>
            <a:pPr defTabSz="914400"/>
            <a:r>
              <a:rPr lang="en-US" sz="1400" dirty="0">
                <a:cs typeface="+mn-ea"/>
                <a:sym typeface="+mn-lt"/>
              </a:rPr>
              <a:t>Success Always Belongs To Those Prepared.</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3057384" y="3905156"/>
            <a:ext cx="2223156" cy="1107346"/>
          </a:xfrm>
          <a:custGeom>
            <a:avLst/>
            <a:gdLst>
              <a:gd name="connsiteX0" fmla="*/ 2318 h 2362"/>
              <a:gd name="connsiteY0" fmla="*/ 2318 h 2362"/>
              <a:gd name="connsiteX1" fmla="*/ 2318 h 2362"/>
              <a:gd name="connsiteY1" fmla="*/ 2318 h 2362"/>
              <a:gd name="connsiteX2" fmla="*/ 2318 h 2362"/>
              <a:gd name="connsiteY2" fmla="*/ 2318 h 2362"/>
              <a:gd name="connsiteX3" fmla="*/ 2318 h 2362"/>
              <a:gd name="connsiteY3" fmla="*/ 2318 h 2362"/>
              <a:gd name="connsiteX4" fmla="*/ 2318 h 2362"/>
              <a:gd name="connsiteY4" fmla="*/ 2318 h 2362"/>
              <a:gd name="connsiteX5" fmla="*/ 2318 h 2362"/>
              <a:gd name="connsiteY5" fmla="*/ 2318 h 2362"/>
              <a:gd name="connsiteX6" fmla="*/ 2318 h 2362"/>
              <a:gd name="connsiteY6" fmla="*/ 2318 h 2362"/>
              <a:gd name="connsiteX7" fmla="*/ 2318 h 2362"/>
              <a:gd name="connsiteY7" fmla="*/ 2318 h 2362"/>
              <a:gd name="connsiteX8" fmla="*/ 2318 h 2362"/>
              <a:gd name="connsiteY8" fmla="*/ 2318 h 2362"/>
              <a:gd name="connsiteX9" fmla="*/ 2318 h 2362"/>
              <a:gd name="connsiteY9" fmla="*/ 2318 h 2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914400"/>
            <a:endParaRPr lang="id-ID" dirty="0">
              <a:solidFill>
                <a:prstClr val="white"/>
              </a:solidFill>
              <a:cs typeface="+mn-ea"/>
              <a:sym typeface="+mn-lt"/>
            </a:endParaRPr>
          </a:p>
        </p:txBody>
      </p:sp>
      <p:sp>
        <p:nvSpPr>
          <p:cNvPr id="7" name="Freeform 6"/>
          <p:cNvSpPr/>
          <p:nvPr/>
        </p:nvSpPr>
        <p:spPr>
          <a:xfrm flipV="1">
            <a:off x="1118253" y="2797810"/>
            <a:ext cx="2223156" cy="1107346"/>
          </a:xfrm>
          <a:custGeom>
            <a:avLst/>
            <a:gdLst>
              <a:gd name="connsiteX0" fmla="*/ 2318 h 2362"/>
              <a:gd name="connsiteY0" fmla="*/ 2318 h 2362"/>
              <a:gd name="connsiteX1" fmla="*/ 2318 h 2362"/>
              <a:gd name="connsiteY1" fmla="*/ 2318 h 2362"/>
              <a:gd name="connsiteX2" fmla="*/ 2318 h 2362"/>
              <a:gd name="connsiteY2" fmla="*/ 2318 h 2362"/>
              <a:gd name="connsiteX3" fmla="*/ 2318 h 2362"/>
              <a:gd name="connsiteY3" fmla="*/ 2318 h 2362"/>
              <a:gd name="connsiteX4" fmla="*/ 2318 h 2362"/>
              <a:gd name="connsiteY4" fmla="*/ 2318 h 2362"/>
              <a:gd name="connsiteX5" fmla="*/ 2318 h 2362"/>
              <a:gd name="connsiteY5" fmla="*/ 2318 h 2362"/>
              <a:gd name="connsiteX6" fmla="*/ 2318 h 2362"/>
              <a:gd name="connsiteY6" fmla="*/ 2318 h 2362"/>
              <a:gd name="connsiteX7" fmla="*/ 2318 h 2362"/>
              <a:gd name="connsiteY7" fmla="*/ 2318 h 2362"/>
              <a:gd name="connsiteX8" fmla="*/ 2318 h 2362"/>
              <a:gd name="connsiteY8" fmla="*/ 2318 h 2362"/>
              <a:gd name="connsiteX9" fmla="*/ 2318 h 2362"/>
              <a:gd name="connsiteY9" fmla="*/ 2318 h 2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914400"/>
            <a:endParaRPr lang="id-ID" dirty="0">
              <a:solidFill>
                <a:prstClr val="white"/>
              </a:solidFill>
              <a:cs typeface="+mn-ea"/>
              <a:sym typeface="+mn-lt"/>
            </a:endParaRPr>
          </a:p>
        </p:txBody>
      </p:sp>
      <p:sp>
        <p:nvSpPr>
          <p:cNvPr id="8" name="Freeform 7"/>
          <p:cNvSpPr/>
          <p:nvPr/>
        </p:nvSpPr>
        <p:spPr>
          <a:xfrm>
            <a:off x="6935646" y="3905156"/>
            <a:ext cx="2223156" cy="1107346"/>
          </a:xfrm>
          <a:custGeom>
            <a:avLst/>
            <a:gdLst>
              <a:gd name="connsiteX0" fmla="*/ 2318 h 2362"/>
              <a:gd name="connsiteY0" fmla="*/ 2318 h 2362"/>
              <a:gd name="connsiteX1" fmla="*/ 2318 h 2362"/>
              <a:gd name="connsiteY1" fmla="*/ 2318 h 2362"/>
              <a:gd name="connsiteX2" fmla="*/ 2318 h 2362"/>
              <a:gd name="connsiteY2" fmla="*/ 2318 h 2362"/>
              <a:gd name="connsiteX3" fmla="*/ 2318 h 2362"/>
              <a:gd name="connsiteY3" fmla="*/ 2318 h 2362"/>
              <a:gd name="connsiteX4" fmla="*/ 2318 h 2362"/>
              <a:gd name="connsiteY4" fmla="*/ 2318 h 2362"/>
              <a:gd name="connsiteX5" fmla="*/ 2318 h 2362"/>
              <a:gd name="connsiteY5" fmla="*/ 2318 h 2362"/>
              <a:gd name="connsiteX6" fmla="*/ 2318 h 2362"/>
              <a:gd name="connsiteY6" fmla="*/ 2318 h 2362"/>
              <a:gd name="connsiteX7" fmla="*/ 2318 h 2362"/>
              <a:gd name="connsiteY7" fmla="*/ 2318 h 2362"/>
              <a:gd name="connsiteX8" fmla="*/ 2318 h 2362"/>
              <a:gd name="connsiteY8" fmla="*/ 2318 h 2362"/>
              <a:gd name="connsiteX9" fmla="*/ 2318 h 2362"/>
              <a:gd name="connsiteY9" fmla="*/ 2318 h 2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914400"/>
            <a:endParaRPr lang="id-ID" dirty="0">
              <a:solidFill>
                <a:prstClr val="white"/>
              </a:solidFill>
              <a:cs typeface="+mn-ea"/>
              <a:sym typeface="+mn-lt"/>
            </a:endParaRPr>
          </a:p>
        </p:txBody>
      </p:sp>
      <p:sp>
        <p:nvSpPr>
          <p:cNvPr id="9" name="Freeform 8"/>
          <p:cNvSpPr/>
          <p:nvPr/>
        </p:nvSpPr>
        <p:spPr>
          <a:xfrm flipV="1">
            <a:off x="4996515" y="2797810"/>
            <a:ext cx="2223156" cy="1107346"/>
          </a:xfrm>
          <a:custGeom>
            <a:avLst/>
            <a:gdLst>
              <a:gd name="connsiteX0" fmla="*/ 2318 h 2362"/>
              <a:gd name="connsiteY0" fmla="*/ 2318 h 2362"/>
              <a:gd name="connsiteX1" fmla="*/ 2318 h 2362"/>
              <a:gd name="connsiteY1" fmla="*/ 2318 h 2362"/>
              <a:gd name="connsiteX2" fmla="*/ 2318 h 2362"/>
              <a:gd name="connsiteY2" fmla="*/ 2318 h 2362"/>
              <a:gd name="connsiteX3" fmla="*/ 2318 h 2362"/>
              <a:gd name="connsiteY3" fmla="*/ 2318 h 2362"/>
              <a:gd name="connsiteX4" fmla="*/ 2318 h 2362"/>
              <a:gd name="connsiteY4" fmla="*/ 2318 h 2362"/>
              <a:gd name="connsiteX5" fmla="*/ 2318 h 2362"/>
              <a:gd name="connsiteY5" fmla="*/ 2318 h 2362"/>
              <a:gd name="connsiteX6" fmla="*/ 2318 h 2362"/>
              <a:gd name="connsiteY6" fmla="*/ 2318 h 2362"/>
              <a:gd name="connsiteX7" fmla="*/ 2318 h 2362"/>
              <a:gd name="connsiteY7" fmla="*/ 2318 h 2362"/>
              <a:gd name="connsiteX8" fmla="*/ 2318 h 2362"/>
              <a:gd name="connsiteY8" fmla="*/ 2318 h 2362"/>
              <a:gd name="connsiteX9" fmla="*/ 2318 h 2362"/>
              <a:gd name="connsiteY9" fmla="*/ 2318 h 2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914400"/>
            <a:endParaRPr lang="id-ID" dirty="0">
              <a:solidFill>
                <a:prstClr val="white"/>
              </a:solidFill>
              <a:cs typeface="+mn-ea"/>
              <a:sym typeface="+mn-lt"/>
            </a:endParaRPr>
          </a:p>
        </p:txBody>
      </p:sp>
      <p:sp>
        <p:nvSpPr>
          <p:cNvPr id="10" name="Freeform 9"/>
          <p:cNvSpPr/>
          <p:nvPr/>
        </p:nvSpPr>
        <p:spPr>
          <a:xfrm flipV="1">
            <a:off x="8874777" y="2797810"/>
            <a:ext cx="2223156" cy="1107346"/>
          </a:xfrm>
          <a:custGeom>
            <a:avLst/>
            <a:gdLst>
              <a:gd name="connsiteX0" fmla="*/ 2318 h 2362"/>
              <a:gd name="connsiteY0" fmla="*/ 2318 h 2362"/>
              <a:gd name="connsiteX1" fmla="*/ 2318 h 2362"/>
              <a:gd name="connsiteY1" fmla="*/ 2318 h 2362"/>
              <a:gd name="connsiteX2" fmla="*/ 2318 h 2362"/>
              <a:gd name="connsiteY2" fmla="*/ 2318 h 2362"/>
              <a:gd name="connsiteX3" fmla="*/ 2318 h 2362"/>
              <a:gd name="connsiteY3" fmla="*/ 2318 h 2362"/>
              <a:gd name="connsiteX4" fmla="*/ 2318 h 2362"/>
              <a:gd name="connsiteY4" fmla="*/ 2318 h 2362"/>
              <a:gd name="connsiteX5" fmla="*/ 2318 h 2362"/>
              <a:gd name="connsiteY5" fmla="*/ 2318 h 2362"/>
              <a:gd name="connsiteX6" fmla="*/ 2318 h 2362"/>
              <a:gd name="connsiteY6" fmla="*/ 2318 h 2362"/>
              <a:gd name="connsiteX7" fmla="*/ 2318 h 2362"/>
              <a:gd name="connsiteY7" fmla="*/ 2318 h 2362"/>
              <a:gd name="connsiteX8" fmla="*/ 2318 h 2362"/>
              <a:gd name="connsiteY8" fmla="*/ 2318 h 2362"/>
              <a:gd name="connsiteX9" fmla="*/ 2318 h 2362"/>
              <a:gd name="connsiteY9" fmla="*/ 2318 h 2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914400"/>
            <a:endParaRPr lang="id-ID" dirty="0">
              <a:solidFill>
                <a:prstClr val="white"/>
              </a:solidFill>
              <a:cs typeface="+mn-ea"/>
              <a:sym typeface="+mn-lt"/>
            </a:endParaRPr>
          </a:p>
        </p:txBody>
      </p:sp>
      <p:grpSp>
        <p:nvGrpSpPr>
          <p:cNvPr id="2" name="Group 1"/>
          <p:cNvGrpSpPr/>
          <p:nvPr/>
        </p:nvGrpSpPr>
        <p:grpSpPr>
          <a:xfrm>
            <a:off x="1402278" y="4681437"/>
            <a:ext cx="1649910" cy="1081933"/>
            <a:chOff x="1413150" y="4179496"/>
            <a:chExt cx="1650340" cy="1081933"/>
          </a:xfrm>
        </p:grpSpPr>
        <p:sp>
          <p:nvSpPr>
            <p:cNvPr id="11" name="Text Placeholder 32"/>
            <p:cNvSpPr txBox="1"/>
            <p:nvPr/>
          </p:nvSpPr>
          <p:spPr>
            <a:xfrm>
              <a:off x="1413150" y="4455669"/>
              <a:ext cx="1650340" cy="80576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342900">
                <a:lnSpc>
                  <a:spcPct val="100000"/>
                </a:lnSpc>
                <a:spcBef>
                  <a:spcPts val="0"/>
                </a:spcBef>
                <a:buNone/>
              </a:pPr>
              <a:r>
                <a:rPr lang="en-US" sz="1000" dirty="0">
                  <a:solidFill>
                    <a:srgbClr val="7E7E7E"/>
                  </a:solidFill>
                  <a:latin typeface="+mn-lt"/>
                  <a:cs typeface="+mn-ea"/>
                  <a:sym typeface="+mn-lt"/>
                </a:rPr>
                <a:t>Lorem ipsum dolor sit amet, consectetur adipiscing elit. In in tortor in urna pulvinar blandit. </a:t>
              </a:r>
            </a:p>
          </p:txBody>
        </p:sp>
        <p:sp>
          <p:nvSpPr>
            <p:cNvPr id="12" name="Text Placeholder 33"/>
            <p:cNvSpPr txBox="1"/>
            <p:nvPr/>
          </p:nvSpPr>
          <p:spPr>
            <a:xfrm>
              <a:off x="1413151" y="4179496"/>
              <a:ext cx="1650338"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342900">
                <a:spcBef>
                  <a:spcPts val="375"/>
                </a:spcBef>
                <a:buNone/>
              </a:pPr>
              <a:r>
                <a:rPr lang="en-AU" sz="1400" b="1" dirty="0">
                  <a:solidFill>
                    <a:srgbClr val="6B6B6B"/>
                  </a:solidFill>
                  <a:latin typeface="+mn-lt"/>
                  <a:cs typeface="+mn-ea"/>
                  <a:sym typeface="+mn-lt"/>
                </a:rPr>
                <a:t>Business Strategy</a:t>
              </a:r>
            </a:p>
          </p:txBody>
        </p:sp>
      </p:grpSp>
      <p:sp>
        <p:nvSpPr>
          <p:cNvPr id="13" name="Oval 12"/>
          <p:cNvSpPr>
            <a:spLocks noChangeAspect="1"/>
          </p:cNvSpPr>
          <p:nvPr/>
        </p:nvSpPr>
        <p:spPr>
          <a:xfrm>
            <a:off x="1652797" y="3324255"/>
            <a:ext cx="1148873" cy="11491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2" tIns="45711" rIns="91422" bIns="45711" numCol="1" spcCol="0" rtlCol="0" fromWordArt="0" anchor="ctr" anchorCtr="0" forceAA="0" compatLnSpc="1">
            <a:noAutofit/>
          </a:bodyPr>
          <a:lstStyle/>
          <a:p>
            <a:pPr algn="ctr" defTabSz="914400"/>
            <a:endParaRPr lang="en-US" sz="3200" dirty="0">
              <a:solidFill>
                <a:prstClr val="white"/>
              </a:solidFill>
              <a:cs typeface="+mn-ea"/>
              <a:sym typeface="+mn-lt"/>
            </a:endParaRPr>
          </a:p>
        </p:txBody>
      </p:sp>
      <p:sp>
        <p:nvSpPr>
          <p:cNvPr id="14" name="Oval 13"/>
          <p:cNvSpPr>
            <a:spLocks noChangeAspect="1"/>
          </p:cNvSpPr>
          <p:nvPr/>
        </p:nvSpPr>
        <p:spPr>
          <a:xfrm>
            <a:off x="3594133" y="3324255"/>
            <a:ext cx="1148873" cy="11491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2" tIns="45711" rIns="91422" bIns="45711" numCol="1" spcCol="0" rtlCol="0" fromWordArt="0" anchor="ctr" anchorCtr="0" forceAA="0" compatLnSpc="1">
            <a:noAutofit/>
          </a:bodyPr>
          <a:lstStyle/>
          <a:p>
            <a:pPr algn="ctr" defTabSz="914400"/>
            <a:endParaRPr lang="en-US" sz="3200" dirty="0">
              <a:solidFill>
                <a:prstClr val="white"/>
              </a:solidFill>
              <a:cs typeface="+mn-ea"/>
              <a:sym typeface="+mn-lt"/>
            </a:endParaRPr>
          </a:p>
        </p:txBody>
      </p:sp>
      <p:sp>
        <p:nvSpPr>
          <p:cNvPr id="15" name="Oval 14"/>
          <p:cNvSpPr>
            <a:spLocks noChangeAspect="1"/>
          </p:cNvSpPr>
          <p:nvPr/>
        </p:nvSpPr>
        <p:spPr>
          <a:xfrm>
            <a:off x="5533264" y="3324255"/>
            <a:ext cx="1148873" cy="11491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2" tIns="45711" rIns="91422" bIns="45711" numCol="1" spcCol="0" rtlCol="0" fromWordArt="0" anchor="ctr" anchorCtr="0" forceAA="0" compatLnSpc="1">
            <a:noAutofit/>
          </a:bodyPr>
          <a:lstStyle/>
          <a:p>
            <a:pPr algn="ctr" defTabSz="914400"/>
            <a:endParaRPr lang="en-US" sz="3200" dirty="0">
              <a:solidFill>
                <a:prstClr val="white"/>
              </a:solidFill>
              <a:cs typeface="+mn-ea"/>
              <a:sym typeface="+mn-lt"/>
            </a:endParaRPr>
          </a:p>
        </p:txBody>
      </p:sp>
      <p:sp>
        <p:nvSpPr>
          <p:cNvPr id="16" name="Oval 15"/>
          <p:cNvSpPr>
            <a:spLocks noChangeAspect="1"/>
          </p:cNvSpPr>
          <p:nvPr/>
        </p:nvSpPr>
        <p:spPr>
          <a:xfrm>
            <a:off x="7472395" y="3324255"/>
            <a:ext cx="1148873" cy="11491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2" tIns="45711" rIns="91422" bIns="45711" numCol="1" spcCol="0" rtlCol="0" fromWordArt="0" anchor="ctr" anchorCtr="0" forceAA="0" compatLnSpc="1">
            <a:noAutofit/>
          </a:bodyPr>
          <a:lstStyle/>
          <a:p>
            <a:pPr algn="ctr" defTabSz="914400"/>
            <a:endParaRPr lang="en-US" sz="3200" dirty="0">
              <a:solidFill>
                <a:prstClr val="white"/>
              </a:solidFill>
              <a:cs typeface="+mn-ea"/>
              <a:sym typeface="+mn-lt"/>
            </a:endParaRPr>
          </a:p>
        </p:txBody>
      </p:sp>
      <p:sp>
        <p:nvSpPr>
          <p:cNvPr id="17" name="Oval 16"/>
          <p:cNvSpPr>
            <a:spLocks noChangeAspect="1"/>
          </p:cNvSpPr>
          <p:nvPr/>
        </p:nvSpPr>
        <p:spPr>
          <a:xfrm>
            <a:off x="9411526" y="3324255"/>
            <a:ext cx="1148873" cy="11491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2" tIns="45711" rIns="91422" bIns="45711" numCol="1" spcCol="0" rtlCol="0" fromWordArt="0" anchor="ctr" anchorCtr="0" forceAA="0" compatLnSpc="1">
            <a:noAutofit/>
          </a:bodyPr>
          <a:lstStyle/>
          <a:p>
            <a:pPr algn="ctr" defTabSz="914400"/>
            <a:r>
              <a:rPr lang="en-AU" sz="3200" dirty="0">
                <a:solidFill>
                  <a:prstClr val="white"/>
                </a:solidFill>
                <a:cs typeface="+mn-ea"/>
                <a:sym typeface="+mn-lt"/>
              </a:rPr>
              <a:t></a:t>
            </a:r>
            <a:endParaRPr lang="en-US" sz="3200" dirty="0">
              <a:solidFill>
                <a:prstClr val="white"/>
              </a:solidFill>
              <a:cs typeface="+mn-ea"/>
              <a:sym typeface="+mn-lt"/>
            </a:endParaRPr>
          </a:p>
        </p:txBody>
      </p:sp>
      <p:grpSp>
        <p:nvGrpSpPr>
          <p:cNvPr id="26" name="Group 25"/>
          <p:cNvGrpSpPr/>
          <p:nvPr/>
        </p:nvGrpSpPr>
        <p:grpSpPr>
          <a:xfrm>
            <a:off x="3346605" y="2226098"/>
            <a:ext cx="1649910" cy="1081933"/>
            <a:chOff x="1413150" y="4179496"/>
            <a:chExt cx="1650340" cy="1081933"/>
          </a:xfrm>
        </p:grpSpPr>
        <p:sp>
          <p:nvSpPr>
            <p:cNvPr id="27" name="Text Placeholder 32"/>
            <p:cNvSpPr txBox="1"/>
            <p:nvPr/>
          </p:nvSpPr>
          <p:spPr>
            <a:xfrm>
              <a:off x="1413150" y="4455669"/>
              <a:ext cx="1650340" cy="80576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342900">
                <a:lnSpc>
                  <a:spcPct val="100000"/>
                </a:lnSpc>
                <a:spcBef>
                  <a:spcPts val="0"/>
                </a:spcBef>
                <a:buNone/>
              </a:pPr>
              <a:r>
                <a:rPr lang="en-US" sz="1000" dirty="0">
                  <a:solidFill>
                    <a:srgbClr val="7E7E7E"/>
                  </a:solidFill>
                  <a:latin typeface="+mn-lt"/>
                  <a:cs typeface="+mn-ea"/>
                  <a:sym typeface="+mn-lt"/>
                </a:rPr>
                <a:t>Lorem ipsum dolor sit amet, consectetur adipiscing elit. In in tortor in urna pulvinar blandit. </a:t>
              </a:r>
            </a:p>
          </p:txBody>
        </p:sp>
        <p:sp>
          <p:nvSpPr>
            <p:cNvPr id="28" name="Text Placeholder 33"/>
            <p:cNvSpPr txBox="1"/>
            <p:nvPr/>
          </p:nvSpPr>
          <p:spPr>
            <a:xfrm>
              <a:off x="1413151" y="4179496"/>
              <a:ext cx="1650338"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342900">
                <a:spcBef>
                  <a:spcPts val="375"/>
                </a:spcBef>
                <a:buNone/>
              </a:pPr>
              <a:r>
                <a:rPr lang="en-AU" sz="1400" b="1" dirty="0">
                  <a:solidFill>
                    <a:srgbClr val="6B6B6B"/>
                  </a:solidFill>
                  <a:latin typeface="+mn-lt"/>
                  <a:cs typeface="+mn-ea"/>
                  <a:sym typeface="+mn-lt"/>
                </a:rPr>
                <a:t>Business Strategy</a:t>
              </a:r>
              <a:endParaRPr lang="en-AU" sz="1400" dirty="0">
                <a:solidFill>
                  <a:srgbClr val="6B6B6B"/>
                </a:solidFill>
                <a:latin typeface="+mn-lt"/>
                <a:cs typeface="+mn-ea"/>
                <a:sym typeface="+mn-lt"/>
              </a:endParaRPr>
            </a:p>
          </p:txBody>
        </p:sp>
      </p:grpSp>
      <p:grpSp>
        <p:nvGrpSpPr>
          <p:cNvPr id="29" name="Group 28"/>
          <p:cNvGrpSpPr/>
          <p:nvPr/>
        </p:nvGrpSpPr>
        <p:grpSpPr>
          <a:xfrm>
            <a:off x="7224866" y="2222256"/>
            <a:ext cx="1649910" cy="1081933"/>
            <a:chOff x="1413150" y="4179496"/>
            <a:chExt cx="1650340" cy="1081933"/>
          </a:xfrm>
        </p:grpSpPr>
        <p:sp>
          <p:nvSpPr>
            <p:cNvPr id="30" name="Text Placeholder 32"/>
            <p:cNvSpPr txBox="1"/>
            <p:nvPr/>
          </p:nvSpPr>
          <p:spPr>
            <a:xfrm>
              <a:off x="1413150" y="4455669"/>
              <a:ext cx="1650340" cy="80576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342900">
                <a:lnSpc>
                  <a:spcPct val="100000"/>
                </a:lnSpc>
                <a:spcBef>
                  <a:spcPts val="0"/>
                </a:spcBef>
                <a:buNone/>
              </a:pPr>
              <a:r>
                <a:rPr lang="en-US" sz="1000" dirty="0">
                  <a:solidFill>
                    <a:srgbClr val="7E7E7E"/>
                  </a:solidFill>
                  <a:latin typeface="+mn-lt"/>
                  <a:cs typeface="+mn-ea"/>
                  <a:sym typeface="+mn-lt"/>
                </a:rPr>
                <a:t>Lorem ipsum dolor sit amet, consectetur adipiscing elit. In in tortor in urna pulvinar blandit. </a:t>
              </a:r>
            </a:p>
          </p:txBody>
        </p:sp>
        <p:sp>
          <p:nvSpPr>
            <p:cNvPr id="31" name="Text Placeholder 33"/>
            <p:cNvSpPr txBox="1"/>
            <p:nvPr/>
          </p:nvSpPr>
          <p:spPr>
            <a:xfrm>
              <a:off x="1413151" y="4179496"/>
              <a:ext cx="1650338"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342900">
                <a:spcBef>
                  <a:spcPts val="375"/>
                </a:spcBef>
                <a:buNone/>
              </a:pPr>
              <a:r>
                <a:rPr lang="en-AU" sz="1400" b="1" dirty="0">
                  <a:solidFill>
                    <a:srgbClr val="6B6B6B"/>
                  </a:solidFill>
                  <a:latin typeface="+mn-lt"/>
                  <a:cs typeface="+mn-ea"/>
                  <a:sym typeface="+mn-lt"/>
                </a:rPr>
                <a:t>Business Strategy</a:t>
              </a:r>
              <a:endParaRPr lang="en-AU" sz="1400" dirty="0">
                <a:solidFill>
                  <a:srgbClr val="6B6B6B"/>
                </a:solidFill>
                <a:latin typeface="+mn-lt"/>
                <a:cs typeface="+mn-ea"/>
                <a:sym typeface="+mn-lt"/>
              </a:endParaRPr>
            </a:p>
          </p:txBody>
        </p:sp>
      </p:grpSp>
      <p:grpSp>
        <p:nvGrpSpPr>
          <p:cNvPr id="32" name="Group 31"/>
          <p:cNvGrpSpPr/>
          <p:nvPr/>
        </p:nvGrpSpPr>
        <p:grpSpPr>
          <a:xfrm>
            <a:off x="5283841" y="4681437"/>
            <a:ext cx="1649910" cy="1081933"/>
            <a:chOff x="1413150" y="4179496"/>
            <a:chExt cx="1650340" cy="1081933"/>
          </a:xfrm>
        </p:grpSpPr>
        <p:sp>
          <p:nvSpPr>
            <p:cNvPr id="33" name="Text Placeholder 32"/>
            <p:cNvSpPr txBox="1"/>
            <p:nvPr/>
          </p:nvSpPr>
          <p:spPr>
            <a:xfrm>
              <a:off x="1413150" y="4455669"/>
              <a:ext cx="1650340" cy="80576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342900">
                <a:lnSpc>
                  <a:spcPct val="100000"/>
                </a:lnSpc>
                <a:spcBef>
                  <a:spcPts val="0"/>
                </a:spcBef>
                <a:buNone/>
              </a:pPr>
              <a:r>
                <a:rPr lang="en-US" sz="1000" dirty="0">
                  <a:solidFill>
                    <a:srgbClr val="7E7E7E"/>
                  </a:solidFill>
                  <a:latin typeface="+mn-lt"/>
                  <a:cs typeface="+mn-ea"/>
                  <a:sym typeface="+mn-lt"/>
                </a:rPr>
                <a:t>Lorem ipsum dolor sit amet, consectetur adipiscing elit. In in tortor in urna pulvinar blandit. </a:t>
              </a:r>
            </a:p>
          </p:txBody>
        </p:sp>
        <p:sp>
          <p:nvSpPr>
            <p:cNvPr id="34" name="Text Placeholder 33"/>
            <p:cNvSpPr txBox="1"/>
            <p:nvPr/>
          </p:nvSpPr>
          <p:spPr>
            <a:xfrm>
              <a:off x="1413151" y="4179496"/>
              <a:ext cx="1650338"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342900">
                <a:spcBef>
                  <a:spcPts val="375"/>
                </a:spcBef>
                <a:buNone/>
              </a:pPr>
              <a:r>
                <a:rPr lang="en-AU" sz="1400" b="1" dirty="0">
                  <a:solidFill>
                    <a:srgbClr val="6B6B6B"/>
                  </a:solidFill>
                  <a:latin typeface="+mn-lt"/>
                  <a:cs typeface="+mn-ea"/>
                  <a:sym typeface="+mn-lt"/>
                </a:rPr>
                <a:t>Business Strategy</a:t>
              </a:r>
              <a:endParaRPr lang="en-AU" sz="1400" dirty="0">
                <a:solidFill>
                  <a:srgbClr val="6B6B6B"/>
                </a:solidFill>
                <a:latin typeface="+mn-lt"/>
                <a:cs typeface="+mn-ea"/>
                <a:sym typeface="+mn-lt"/>
              </a:endParaRPr>
            </a:p>
          </p:txBody>
        </p:sp>
      </p:grpSp>
      <p:grpSp>
        <p:nvGrpSpPr>
          <p:cNvPr id="35" name="Group 34"/>
          <p:cNvGrpSpPr/>
          <p:nvPr/>
        </p:nvGrpSpPr>
        <p:grpSpPr>
          <a:xfrm>
            <a:off x="9193872" y="4669342"/>
            <a:ext cx="1649910" cy="1081933"/>
            <a:chOff x="1413150" y="4179496"/>
            <a:chExt cx="1650340" cy="1081933"/>
          </a:xfrm>
        </p:grpSpPr>
        <p:sp>
          <p:nvSpPr>
            <p:cNvPr id="36" name="Text Placeholder 32"/>
            <p:cNvSpPr txBox="1"/>
            <p:nvPr/>
          </p:nvSpPr>
          <p:spPr>
            <a:xfrm>
              <a:off x="1413150" y="4455669"/>
              <a:ext cx="1650340" cy="80576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342900">
                <a:lnSpc>
                  <a:spcPct val="100000"/>
                </a:lnSpc>
                <a:spcBef>
                  <a:spcPts val="0"/>
                </a:spcBef>
                <a:buNone/>
              </a:pPr>
              <a:r>
                <a:rPr lang="en-US" sz="1000" dirty="0">
                  <a:solidFill>
                    <a:srgbClr val="7E7E7E"/>
                  </a:solidFill>
                  <a:latin typeface="+mn-lt"/>
                  <a:cs typeface="+mn-ea"/>
                  <a:sym typeface="+mn-lt"/>
                </a:rPr>
                <a:t>Lorem ipsum dolor sit amet, consectetur adipiscing elit. In in tortor in urna pulvinar blandit. </a:t>
              </a:r>
            </a:p>
          </p:txBody>
        </p:sp>
        <p:sp>
          <p:nvSpPr>
            <p:cNvPr id="37" name="Text Placeholder 33"/>
            <p:cNvSpPr txBox="1"/>
            <p:nvPr/>
          </p:nvSpPr>
          <p:spPr>
            <a:xfrm>
              <a:off x="1413151" y="4179496"/>
              <a:ext cx="1650338"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342900">
                <a:spcBef>
                  <a:spcPts val="375"/>
                </a:spcBef>
                <a:buNone/>
              </a:pPr>
              <a:r>
                <a:rPr lang="en-AU" sz="1400" b="1" dirty="0">
                  <a:solidFill>
                    <a:srgbClr val="6B6B6B"/>
                  </a:solidFill>
                  <a:latin typeface="+mn-lt"/>
                  <a:cs typeface="+mn-ea"/>
                  <a:sym typeface="+mn-lt"/>
                </a:rPr>
                <a:t>Business Strategy</a:t>
              </a:r>
              <a:endParaRPr lang="en-AU" sz="1400" dirty="0">
                <a:solidFill>
                  <a:srgbClr val="6B6B6B"/>
                </a:solidFill>
                <a:latin typeface="+mn-lt"/>
                <a:cs typeface="+mn-ea"/>
                <a:sym typeface="+mn-lt"/>
              </a:endParaRPr>
            </a:p>
          </p:txBody>
        </p:sp>
      </p:grpSp>
      <p:grpSp>
        <p:nvGrpSpPr>
          <p:cNvPr id="38" name="Group 37"/>
          <p:cNvGrpSpPr/>
          <p:nvPr/>
        </p:nvGrpSpPr>
        <p:grpSpPr>
          <a:xfrm rot="18900000">
            <a:off x="1906698" y="3570454"/>
            <a:ext cx="636566" cy="634465"/>
            <a:chOff x="-15875" y="-1587"/>
            <a:chExt cx="4014788" cy="4000501"/>
          </a:xfrm>
          <a:solidFill>
            <a:schemeClr val="bg1"/>
          </a:solidFill>
        </p:grpSpPr>
        <p:sp>
          <p:nvSpPr>
            <p:cNvPr id="39" name="Freeform 5"/>
            <p:cNvSpPr>
              <a:spLocks noEditPoints="1"/>
            </p:cNvSpPr>
            <p:nvPr/>
          </p:nvSpPr>
          <p:spPr bwMode="auto">
            <a:xfrm>
              <a:off x="-15875" y="374651"/>
              <a:ext cx="3657600" cy="362426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3" h="964">
                  <a:moveTo>
                    <a:pt x="692" y="24"/>
                  </a:moveTo>
                  <a:cubicBezTo>
                    <a:pt x="676" y="8"/>
                    <a:pt x="655" y="0"/>
                    <a:pt x="633" y="0"/>
                  </a:cubicBezTo>
                  <a:cubicBezTo>
                    <a:pt x="611" y="0"/>
                    <a:pt x="590" y="8"/>
                    <a:pt x="574" y="24"/>
                  </a:cubicBezTo>
                  <a:cubicBezTo>
                    <a:pt x="527" y="71"/>
                    <a:pt x="527" y="71"/>
                    <a:pt x="527" y="71"/>
                  </a:cubicBezTo>
                  <a:cubicBezTo>
                    <a:pt x="511" y="87"/>
                    <a:pt x="503" y="108"/>
                    <a:pt x="503" y="130"/>
                  </a:cubicBezTo>
                  <a:cubicBezTo>
                    <a:pt x="503" y="146"/>
                    <a:pt x="507" y="161"/>
                    <a:pt x="515" y="174"/>
                  </a:cubicBezTo>
                  <a:cubicBezTo>
                    <a:pt x="64" y="354"/>
                    <a:pt x="64" y="354"/>
                    <a:pt x="64" y="354"/>
                  </a:cubicBezTo>
                  <a:cubicBezTo>
                    <a:pt x="33" y="368"/>
                    <a:pt x="12" y="395"/>
                    <a:pt x="6" y="427"/>
                  </a:cubicBezTo>
                  <a:cubicBezTo>
                    <a:pt x="0" y="460"/>
                    <a:pt x="10" y="493"/>
                    <a:pt x="33" y="517"/>
                  </a:cubicBezTo>
                  <a:cubicBezTo>
                    <a:pt x="456" y="935"/>
                    <a:pt x="456" y="935"/>
                    <a:pt x="456" y="935"/>
                  </a:cubicBezTo>
                  <a:cubicBezTo>
                    <a:pt x="475" y="953"/>
                    <a:pt x="499" y="963"/>
                    <a:pt x="524" y="964"/>
                  </a:cubicBezTo>
                  <a:cubicBezTo>
                    <a:pt x="525" y="964"/>
                    <a:pt x="526" y="964"/>
                    <a:pt x="527" y="964"/>
                  </a:cubicBezTo>
                  <a:cubicBezTo>
                    <a:pt x="534" y="964"/>
                    <a:pt x="540" y="963"/>
                    <a:pt x="547" y="962"/>
                  </a:cubicBezTo>
                  <a:cubicBezTo>
                    <a:pt x="580" y="955"/>
                    <a:pt x="607" y="932"/>
                    <a:pt x="620" y="901"/>
                  </a:cubicBezTo>
                  <a:cubicBezTo>
                    <a:pt x="797" y="456"/>
                    <a:pt x="797" y="456"/>
                    <a:pt x="797" y="456"/>
                  </a:cubicBezTo>
                  <a:cubicBezTo>
                    <a:pt x="811" y="465"/>
                    <a:pt x="826" y="470"/>
                    <a:pt x="843" y="470"/>
                  </a:cubicBezTo>
                  <a:cubicBezTo>
                    <a:pt x="865" y="470"/>
                    <a:pt x="886" y="461"/>
                    <a:pt x="902" y="446"/>
                  </a:cubicBezTo>
                  <a:cubicBezTo>
                    <a:pt x="948" y="399"/>
                    <a:pt x="948" y="399"/>
                    <a:pt x="948" y="399"/>
                  </a:cubicBezTo>
                  <a:cubicBezTo>
                    <a:pt x="964" y="383"/>
                    <a:pt x="973" y="362"/>
                    <a:pt x="973" y="340"/>
                  </a:cubicBezTo>
                  <a:cubicBezTo>
                    <a:pt x="973" y="317"/>
                    <a:pt x="964" y="297"/>
                    <a:pt x="949" y="281"/>
                  </a:cubicBezTo>
                  <a:lnTo>
                    <a:pt x="692" y="24"/>
                  </a:lnTo>
                  <a:close/>
                  <a:moveTo>
                    <a:pt x="558" y="876"/>
                  </a:moveTo>
                  <a:cubicBezTo>
                    <a:pt x="554" y="887"/>
                    <a:pt x="545" y="895"/>
                    <a:pt x="534" y="897"/>
                  </a:cubicBezTo>
                  <a:cubicBezTo>
                    <a:pt x="531" y="897"/>
                    <a:pt x="529" y="898"/>
                    <a:pt x="526" y="898"/>
                  </a:cubicBezTo>
                  <a:cubicBezTo>
                    <a:pt x="518" y="897"/>
                    <a:pt x="510" y="894"/>
                    <a:pt x="503" y="888"/>
                  </a:cubicBezTo>
                  <a:cubicBezTo>
                    <a:pt x="80" y="469"/>
                    <a:pt x="80" y="469"/>
                    <a:pt x="80" y="469"/>
                  </a:cubicBezTo>
                  <a:cubicBezTo>
                    <a:pt x="72" y="461"/>
                    <a:pt x="69" y="450"/>
                    <a:pt x="71" y="440"/>
                  </a:cubicBezTo>
                  <a:cubicBezTo>
                    <a:pt x="73" y="429"/>
                    <a:pt x="80" y="420"/>
                    <a:pt x="90" y="415"/>
                  </a:cubicBezTo>
                  <a:cubicBezTo>
                    <a:pt x="297" y="332"/>
                    <a:pt x="297" y="332"/>
                    <a:pt x="297" y="332"/>
                  </a:cubicBezTo>
                  <a:cubicBezTo>
                    <a:pt x="436" y="379"/>
                    <a:pt x="576" y="334"/>
                    <a:pt x="715" y="483"/>
                  </a:cubicBezTo>
                  <a:lnTo>
                    <a:pt x="558" y="876"/>
                  </a:lnTo>
                  <a:close/>
                  <a:moveTo>
                    <a:pt x="901" y="352"/>
                  </a:moveTo>
                  <a:cubicBezTo>
                    <a:pt x="855" y="399"/>
                    <a:pt x="855" y="399"/>
                    <a:pt x="855" y="399"/>
                  </a:cubicBezTo>
                  <a:cubicBezTo>
                    <a:pt x="848" y="405"/>
                    <a:pt x="837" y="405"/>
                    <a:pt x="831" y="399"/>
                  </a:cubicBezTo>
                  <a:cubicBezTo>
                    <a:pt x="772" y="340"/>
                    <a:pt x="772" y="340"/>
                    <a:pt x="772" y="340"/>
                  </a:cubicBezTo>
                  <a:cubicBezTo>
                    <a:pt x="725" y="459"/>
                    <a:pt x="725" y="459"/>
                    <a:pt x="725" y="459"/>
                  </a:cubicBezTo>
                  <a:cubicBezTo>
                    <a:pt x="729" y="449"/>
                    <a:pt x="729" y="449"/>
                    <a:pt x="729" y="449"/>
                  </a:cubicBezTo>
                  <a:cubicBezTo>
                    <a:pt x="628" y="349"/>
                    <a:pt x="527" y="337"/>
                    <a:pt x="435" y="325"/>
                  </a:cubicBezTo>
                  <a:cubicBezTo>
                    <a:pt x="406" y="322"/>
                    <a:pt x="377" y="318"/>
                    <a:pt x="349" y="312"/>
                  </a:cubicBezTo>
                  <a:cubicBezTo>
                    <a:pt x="631" y="199"/>
                    <a:pt x="631" y="199"/>
                    <a:pt x="631" y="199"/>
                  </a:cubicBezTo>
                  <a:cubicBezTo>
                    <a:pt x="574" y="142"/>
                    <a:pt x="574" y="142"/>
                    <a:pt x="574" y="142"/>
                  </a:cubicBezTo>
                  <a:cubicBezTo>
                    <a:pt x="568" y="135"/>
                    <a:pt x="568" y="125"/>
                    <a:pt x="574" y="118"/>
                  </a:cubicBezTo>
                  <a:cubicBezTo>
                    <a:pt x="621" y="71"/>
                    <a:pt x="621" y="71"/>
                    <a:pt x="621" y="71"/>
                  </a:cubicBezTo>
                  <a:cubicBezTo>
                    <a:pt x="628" y="65"/>
                    <a:pt x="638" y="65"/>
                    <a:pt x="645" y="71"/>
                  </a:cubicBezTo>
                  <a:cubicBezTo>
                    <a:pt x="901" y="328"/>
                    <a:pt x="901" y="328"/>
                    <a:pt x="901" y="328"/>
                  </a:cubicBezTo>
                  <a:cubicBezTo>
                    <a:pt x="908" y="335"/>
                    <a:pt x="908" y="345"/>
                    <a:pt x="901" y="3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id-ID" dirty="0">
                <a:solidFill>
                  <a:srgbClr val="7E7E7E"/>
                </a:solidFill>
                <a:cs typeface="+mn-ea"/>
                <a:sym typeface="+mn-lt"/>
              </a:endParaRPr>
            </a:p>
          </p:txBody>
        </p:sp>
        <p:sp>
          <p:nvSpPr>
            <p:cNvPr id="40" name="Freeform 6"/>
            <p:cNvSpPr>
              <a:spLocks noEditPoints="1"/>
            </p:cNvSpPr>
            <p:nvPr/>
          </p:nvSpPr>
          <p:spPr bwMode="auto">
            <a:xfrm>
              <a:off x="1751013" y="1998663"/>
              <a:ext cx="623888" cy="6238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166">
                  <a:moveTo>
                    <a:pt x="83" y="166"/>
                  </a:moveTo>
                  <a:cubicBezTo>
                    <a:pt x="128" y="166"/>
                    <a:pt x="166" y="129"/>
                    <a:pt x="166" y="83"/>
                  </a:cubicBezTo>
                  <a:cubicBezTo>
                    <a:pt x="166" y="37"/>
                    <a:pt x="128" y="0"/>
                    <a:pt x="83" y="0"/>
                  </a:cubicBezTo>
                  <a:cubicBezTo>
                    <a:pt x="37" y="0"/>
                    <a:pt x="0" y="37"/>
                    <a:pt x="0" y="83"/>
                  </a:cubicBezTo>
                  <a:cubicBezTo>
                    <a:pt x="0" y="129"/>
                    <a:pt x="37" y="166"/>
                    <a:pt x="83" y="166"/>
                  </a:cubicBezTo>
                  <a:close/>
                  <a:moveTo>
                    <a:pt x="83" y="33"/>
                  </a:moveTo>
                  <a:cubicBezTo>
                    <a:pt x="110" y="33"/>
                    <a:pt x="133" y="56"/>
                    <a:pt x="133" y="83"/>
                  </a:cubicBezTo>
                  <a:cubicBezTo>
                    <a:pt x="133" y="111"/>
                    <a:pt x="110" y="133"/>
                    <a:pt x="83" y="133"/>
                  </a:cubicBezTo>
                  <a:cubicBezTo>
                    <a:pt x="55" y="133"/>
                    <a:pt x="33" y="111"/>
                    <a:pt x="33" y="83"/>
                  </a:cubicBezTo>
                  <a:cubicBezTo>
                    <a:pt x="33" y="56"/>
                    <a:pt x="55" y="33"/>
                    <a:pt x="83"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id-ID" dirty="0">
                <a:solidFill>
                  <a:srgbClr val="7E7E7E"/>
                </a:solidFill>
                <a:cs typeface="+mn-ea"/>
                <a:sym typeface="+mn-lt"/>
              </a:endParaRPr>
            </a:p>
          </p:txBody>
        </p:sp>
        <p:sp>
          <p:nvSpPr>
            <p:cNvPr id="41" name="Freeform 7"/>
            <p:cNvSpPr>
              <a:spLocks noEditPoints="1"/>
            </p:cNvSpPr>
            <p:nvPr/>
          </p:nvSpPr>
          <p:spPr bwMode="auto">
            <a:xfrm>
              <a:off x="3375025" y="-1587"/>
              <a:ext cx="623888" cy="6238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166">
                  <a:moveTo>
                    <a:pt x="83" y="0"/>
                  </a:moveTo>
                  <a:cubicBezTo>
                    <a:pt x="37" y="0"/>
                    <a:pt x="0" y="37"/>
                    <a:pt x="0" y="83"/>
                  </a:cubicBezTo>
                  <a:cubicBezTo>
                    <a:pt x="0" y="129"/>
                    <a:pt x="37" y="166"/>
                    <a:pt x="83" y="166"/>
                  </a:cubicBezTo>
                  <a:cubicBezTo>
                    <a:pt x="129" y="166"/>
                    <a:pt x="166" y="129"/>
                    <a:pt x="166" y="83"/>
                  </a:cubicBezTo>
                  <a:cubicBezTo>
                    <a:pt x="166" y="37"/>
                    <a:pt x="129" y="0"/>
                    <a:pt x="83" y="0"/>
                  </a:cubicBezTo>
                  <a:close/>
                  <a:moveTo>
                    <a:pt x="83" y="133"/>
                  </a:moveTo>
                  <a:cubicBezTo>
                    <a:pt x="55" y="133"/>
                    <a:pt x="33" y="111"/>
                    <a:pt x="33" y="83"/>
                  </a:cubicBezTo>
                  <a:cubicBezTo>
                    <a:pt x="33" y="56"/>
                    <a:pt x="55" y="33"/>
                    <a:pt x="83" y="33"/>
                  </a:cubicBezTo>
                  <a:cubicBezTo>
                    <a:pt x="110" y="33"/>
                    <a:pt x="133" y="56"/>
                    <a:pt x="133" y="83"/>
                  </a:cubicBezTo>
                  <a:cubicBezTo>
                    <a:pt x="133" y="111"/>
                    <a:pt x="110" y="133"/>
                    <a:pt x="83"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id-ID" dirty="0">
                <a:solidFill>
                  <a:srgbClr val="7E7E7E"/>
                </a:solidFill>
                <a:cs typeface="+mn-ea"/>
                <a:sym typeface="+mn-lt"/>
              </a:endParaRPr>
            </a:p>
          </p:txBody>
        </p:sp>
        <p:sp>
          <p:nvSpPr>
            <p:cNvPr id="42" name="Freeform 8"/>
            <p:cNvSpPr>
              <a:spLocks noEditPoints="1"/>
            </p:cNvSpPr>
            <p:nvPr/>
          </p:nvSpPr>
          <p:spPr bwMode="auto">
            <a:xfrm>
              <a:off x="1000125" y="1874838"/>
              <a:ext cx="500063" cy="50006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33">
                  <a:moveTo>
                    <a:pt x="0" y="66"/>
                  </a:moveTo>
                  <a:cubicBezTo>
                    <a:pt x="0" y="103"/>
                    <a:pt x="30" y="133"/>
                    <a:pt x="67" y="133"/>
                  </a:cubicBezTo>
                  <a:cubicBezTo>
                    <a:pt x="103" y="133"/>
                    <a:pt x="133" y="103"/>
                    <a:pt x="133" y="66"/>
                  </a:cubicBezTo>
                  <a:cubicBezTo>
                    <a:pt x="133" y="30"/>
                    <a:pt x="103" y="0"/>
                    <a:pt x="67" y="0"/>
                  </a:cubicBezTo>
                  <a:cubicBezTo>
                    <a:pt x="30" y="0"/>
                    <a:pt x="0" y="30"/>
                    <a:pt x="0" y="66"/>
                  </a:cubicBezTo>
                  <a:close/>
                  <a:moveTo>
                    <a:pt x="67" y="33"/>
                  </a:moveTo>
                  <a:cubicBezTo>
                    <a:pt x="85" y="33"/>
                    <a:pt x="100" y="48"/>
                    <a:pt x="100" y="66"/>
                  </a:cubicBezTo>
                  <a:cubicBezTo>
                    <a:pt x="100" y="85"/>
                    <a:pt x="85" y="100"/>
                    <a:pt x="67" y="100"/>
                  </a:cubicBezTo>
                  <a:cubicBezTo>
                    <a:pt x="48" y="100"/>
                    <a:pt x="33" y="85"/>
                    <a:pt x="33" y="66"/>
                  </a:cubicBezTo>
                  <a:cubicBezTo>
                    <a:pt x="33" y="48"/>
                    <a:pt x="48" y="33"/>
                    <a:pt x="67"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id-ID" dirty="0">
                <a:solidFill>
                  <a:srgbClr val="7E7E7E"/>
                </a:solidFill>
                <a:cs typeface="+mn-ea"/>
                <a:sym typeface="+mn-lt"/>
              </a:endParaRPr>
            </a:p>
          </p:txBody>
        </p:sp>
        <p:sp>
          <p:nvSpPr>
            <p:cNvPr id="43" name="Oval 9"/>
            <p:cNvSpPr>
              <a:spLocks noChangeArrowheads="1"/>
            </p:cNvSpPr>
            <p:nvPr/>
          </p:nvSpPr>
          <p:spPr bwMode="auto">
            <a:xfrm>
              <a:off x="1500188" y="2751138"/>
              <a:ext cx="250825" cy="247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id-ID" dirty="0">
                <a:solidFill>
                  <a:srgbClr val="7E7E7E"/>
                </a:solidFill>
                <a:cs typeface="+mn-ea"/>
                <a:sym typeface="+mn-lt"/>
              </a:endParaRPr>
            </a:p>
          </p:txBody>
        </p:sp>
        <p:sp>
          <p:nvSpPr>
            <p:cNvPr id="44" name="Oval 10"/>
            <p:cNvSpPr>
              <a:spLocks noChangeArrowheads="1"/>
            </p:cNvSpPr>
            <p:nvPr/>
          </p:nvSpPr>
          <p:spPr bwMode="auto">
            <a:xfrm>
              <a:off x="3498850" y="874713"/>
              <a:ext cx="252413" cy="247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id-ID" dirty="0">
                <a:solidFill>
                  <a:srgbClr val="7E7E7E"/>
                </a:solidFill>
                <a:cs typeface="+mn-ea"/>
                <a:sym typeface="+mn-lt"/>
              </a:endParaRPr>
            </a:p>
          </p:txBody>
        </p:sp>
      </p:grpSp>
      <p:grpSp>
        <p:nvGrpSpPr>
          <p:cNvPr id="45" name="Group 44"/>
          <p:cNvGrpSpPr/>
          <p:nvPr/>
        </p:nvGrpSpPr>
        <p:grpSpPr>
          <a:xfrm>
            <a:off x="3928176" y="3618664"/>
            <a:ext cx="537816" cy="505915"/>
            <a:chOff x="-1587" y="-3175"/>
            <a:chExt cx="506412" cy="476250"/>
          </a:xfrm>
          <a:solidFill>
            <a:schemeClr val="bg1"/>
          </a:solidFill>
        </p:grpSpPr>
        <p:sp>
          <p:nvSpPr>
            <p:cNvPr id="46" name="Oval 14"/>
            <p:cNvSpPr>
              <a:spLocks noChangeArrowheads="1"/>
            </p:cNvSpPr>
            <p:nvPr/>
          </p:nvSpPr>
          <p:spPr bwMode="auto">
            <a:xfrm>
              <a:off x="244475" y="257175"/>
              <a:ext cx="60325" cy="619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id-ID" dirty="0">
                <a:solidFill>
                  <a:srgbClr val="7E7E7E"/>
                </a:solidFill>
                <a:cs typeface="+mn-ea"/>
                <a:sym typeface="+mn-lt"/>
              </a:endParaRPr>
            </a:p>
          </p:txBody>
        </p:sp>
        <p:sp>
          <p:nvSpPr>
            <p:cNvPr id="47" name="Freeform 15"/>
            <p:cNvSpPr>
              <a:spLocks noEditPoints="1"/>
            </p:cNvSpPr>
            <p:nvPr/>
          </p:nvSpPr>
          <p:spPr bwMode="auto">
            <a:xfrm>
              <a:off x="-1587" y="-3175"/>
              <a:ext cx="506412" cy="4762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id-ID" dirty="0">
                <a:solidFill>
                  <a:srgbClr val="7E7E7E"/>
                </a:solidFill>
                <a:cs typeface="+mn-ea"/>
                <a:sym typeface="+mn-lt"/>
              </a:endParaRPr>
            </a:p>
          </p:txBody>
        </p:sp>
      </p:grpSp>
      <p:grpSp>
        <p:nvGrpSpPr>
          <p:cNvPr id="48" name="Group 47"/>
          <p:cNvGrpSpPr/>
          <p:nvPr/>
        </p:nvGrpSpPr>
        <p:grpSpPr>
          <a:xfrm>
            <a:off x="9719885" y="3550377"/>
            <a:ext cx="592535" cy="592946"/>
            <a:chOff x="-1587" y="-3175"/>
            <a:chExt cx="3670300" cy="3671888"/>
          </a:xfrm>
          <a:solidFill>
            <a:schemeClr val="bg1"/>
          </a:solidFill>
        </p:grpSpPr>
        <p:sp>
          <p:nvSpPr>
            <p:cNvPr id="49" name="Freeform 24"/>
            <p:cNvSpPr>
              <a:spLocks noEditPoints="1"/>
            </p:cNvSpPr>
            <p:nvPr/>
          </p:nvSpPr>
          <p:spPr bwMode="auto">
            <a:xfrm>
              <a:off x="-1587" y="-3175"/>
              <a:ext cx="3670300" cy="36718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6" h="976">
                  <a:moveTo>
                    <a:pt x="890" y="319"/>
                  </a:moveTo>
                  <a:cubicBezTo>
                    <a:pt x="851" y="309"/>
                    <a:pt x="762" y="309"/>
                    <a:pt x="631" y="306"/>
                  </a:cubicBezTo>
                  <a:cubicBezTo>
                    <a:pt x="637" y="277"/>
                    <a:pt x="638" y="252"/>
                    <a:pt x="638" y="206"/>
                  </a:cubicBezTo>
                  <a:cubicBezTo>
                    <a:pt x="638" y="96"/>
                    <a:pt x="559" y="0"/>
                    <a:pt x="488" y="0"/>
                  </a:cubicBezTo>
                  <a:cubicBezTo>
                    <a:pt x="438" y="0"/>
                    <a:pt x="397" y="41"/>
                    <a:pt x="397" y="91"/>
                  </a:cubicBezTo>
                  <a:cubicBezTo>
                    <a:pt x="396" y="152"/>
                    <a:pt x="377" y="258"/>
                    <a:pt x="275" y="312"/>
                  </a:cubicBezTo>
                  <a:cubicBezTo>
                    <a:pt x="267" y="316"/>
                    <a:pt x="246" y="327"/>
                    <a:pt x="242" y="328"/>
                  </a:cubicBezTo>
                  <a:cubicBezTo>
                    <a:pt x="244" y="329"/>
                    <a:pt x="244" y="329"/>
                    <a:pt x="244" y="329"/>
                  </a:cubicBezTo>
                  <a:cubicBezTo>
                    <a:pt x="228" y="316"/>
                    <a:pt x="206" y="305"/>
                    <a:pt x="183" y="305"/>
                  </a:cubicBezTo>
                  <a:cubicBezTo>
                    <a:pt x="92" y="305"/>
                    <a:pt x="92" y="305"/>
                    <a:pt x="92" y="305"/>
                  </a:cubicBezTo>
                  <a:cubicBezTo>
                    <a:pt x="41" y="305"/>
                    <a:pt x="0" y="346"/>
                    <a:pt x="0" y="397"/>
                  </a:cubicBezTo>
                  <a:cubicBezTo>
                    <a:pt x="0" y="885"/>
                    <a:pt x="0" y="885"/>
                    <a:pt x="0" y="885"/>
                  </a:cubicBezTo>
                  <a:cubicBezTo>
                    <a:pt x="0" y="935"/>
                    <a:pt x="41" y="976"/>
                    <a:pt x="92" y="976"/>
                  </a:cubicBezTo>
                  <a:cubicBezTo>
                    <a:pt x="183" y="976"/>
                    <a:pt x="183" y="976"/>
                    <a:pt x="183" y="976"/>
                  </a:cubicBezTo>
                  <a:cubicBezTo>
                    <a:pt x="219" y="976"/>
                    <a:pt x="250" y="954"/>
                    <a:pt x="264" y="923"/>
                  </a:cubicBezTo>
                  <a:cubicBezTo>
                    <a:pt x="265" y="923"/>
                    <a:pt x="265" y="924"/>
                    <a:pt x="266" y="924"/>
                  </a:cubicBezTo>
                  <a:cubicBezTo>
                    <a:pt x="268" y="924"/>
                    <a:pt x="270" y="925"/>
                    <a:pt x="273" y="926"/>
                  </a:cubicBezTo>
                  <a:cubicBezTo>
                    <a:pt x="274" y="926"/>
                    <a:pt x="274" y="926"/>
                    <a:pt x="275" y="926"/>
                  </a:cubicBezTo>
                  <a:cubicBezTo>
                    <a:pt x="292" y="930"/>
                    <a:pt x="326" y="938"/>
                    <a:pt x="398" y="955"/>
                  </a:cubicBezTo>
                  <a:cubicBezTo>
                    <a:pt x="414" y="959"/>
                    <a:pt x="496" y="976"/>
                    <a:pt x="580" y="976"/>
                  </a:cubicBezTo>
                  <a:cubicBezTo>
                    <a:pt x="747" y="976"/>
                    <a:pt x="747" y="976"/>
                    <a:pt x="747" y="976"/>
                  </a:cubicBezTo>
                  <a:cubicBezTo>
                    <a:pt x="798" y="976"/>
                    <a:pt x="835" y="956"/>
                    <a:pt x="856" y="917"/>
                  </a:cubicBezTo>
                  <a:cubicBezTo>
                    <a:pt x="857" y="917"/>
                    <a:pt x="864" y="903"/>
                    <a:pt x="869" y="884"/>
                  </a:cubicBezTo>
                  <a:cubicBezTo>
                    <a:pt x="874" y="870"/>
                    <a:pt x="875" y="851"/>
                    <a:pt x="870" y="831"/>
                  </a:cubicBezTo>
                  <a:cubicBezTo>
                    <a:pt x="903" y="808"/>
                    <a:pt x="913" y="774"/>
                    <a:pt x="920" y="752"/>
                  </a:cubicBezTo>
                  <a:cubicBezTo>
                    <a:pt x="932" y="716"/>
                    <a:pt x="928" y="688"/>
                    <a:pt x="920" y="669"/>
                  </a:cubicBezTo>
                  <a:cubicBezTo>
                    <a:pt x="939" y="651"/>
                    <a:pt x="954" y="625"/>
                    <a:pt x="961" y="585"/>
                  </a:cubicBezTo>
                  <a:cubicBezTo>
                    <a:pt x="965" y="559"/>
                    <a:pt x="961" y="534"/>
                    <a:pt x="949" y="512"/>
                  </a:cubicBezTo>
                  <a:cubicBezTo>
                    <a:pt x="966" y="493"/>
                    <a:pt x="974" y="468"/>
                    <a:pt x="975" y="446"/>
                  </a:cubicBezTo>
                  <a:cubicBezTo>
                    <a:pt x="976" y="439"/>
                    <a:pt x="976" y="439"/>
                    <a:pt x="976" y="439"/>
                  </a:cubicBezTo>
                  <a:cubicBezTo>
                    <a:pt x="976" y="435"/>
                    <a:pt x="976" y="433"/>
                    <a:pt x="976" y="424"/>
                  </a:cubicBezTo>
                  <a:cubicBezTo>
                    <a:pt x="976" y="386"/>
                    <a:pt x="949" y="336"/>
                    <a:pt x="890" y="319"/>
                  </a:cubicBezTo>
                  <a:close/>
                  <a:moveTo>
                    <a:pt x="214" y="885"/>
                  </a:moveTo>
                  <a:cubicBezTo>
                    <a:pt x="214" y="901"/>
                    <a:pt x="200" y="915"/>
                    <a:pt x="183" y="915"/>
                  </a:cubicBezTo>
                  <a:cubicBezTo>
                    <a:pt x="92" y="915"/>
                    <a:pt x="92" y="915"/>
                    <a:pt x="92" y="915"/>
                  </a:cubicBezTo>
                  <a:cubicBezTo>
                    <a:pt x="75" y="915"/>
                    <a:pt x="61" y="901"/>
                    <a:pt x="61" y="885"/>
                  </a:cubicBezTo>
                  <a:cubicBezTo>
                    <a:pt x="61" y="397"/>
                    <a:pt x="61" y="397"/>
                    <a:pt x="61" y="397"/>
                  </a:cubicBezTo>
                  <a:cubicBezTo>
                    <a:pt x="61" y="380"/>
                    <a:pt x="75" y="366"/>
                    <a:pt x="92" y="366"/>
                  </a:cubicBezTo>
                  <a:cubicBezTo>
                    <a:pt x="183" y="366"/>
                    <a:pt x="183" y="366"/>
                    <a:pt x="183" y="366"/>
                  </a:cubicBezTo>
                  <a:cubicBezTo>
                    <a:pt x="200" y="366"/>
                    <a:pt x="214" y="380"/>
                    <a:pt x="214" y="397"/>
                  </a:cubicBezTo>
                  <a:lnTo>
                    <a:pt x="214" y="885"/>
                  </a:lnTo>
                  <a:close/>
                  <a:moveTo>
                    <a:pt x="914" y="443"/>
                  </a:moveTo>
                  <a:cubicBezTo>
                    <a:pt x="914" y="458"/>
                    <a:pt x="907" y="488"/>
                    <a:pt x="854" y="488"/>
                  </a:cubicBezTo>
                  <a:cubicBezTo>
                    <a:pt x="808" y="488"/>
                    <a:pt x="793" y="488"/>
                    <a:pt x="793" y="488"/>
                  </a:cubicBezTo>
                  <a:cubicBezTo>
                    <a:pt x="785" y="488"/>
                    <a:pt x="778" y="495"/>
                    <a:pt x="778" y="503"/>
                  </a:cubicBezTo>
                  <a:cubicBezTo>
                    <a:pt x="778" y="512"/>
                    <a:pt x="785" y="519"/>
                    <a:pt x="793" y="519"/>
                  </a:cubicBezTo>
                  <a:cubicBezTo>
                    <a:pt x="793" y="519"/>
                    <a:pt x="806" y="519"/>
                    <a:pt x="852" y="519"/>
                  </a:cubicBezTo>
                  <a:cubicBezTo>
                    <a:pt x="898" y="519"/>
                    <a:pt x="904" y="556"/>
                    <a:pt x="901" y="575"/>
                  </a:cubicBezTo>
                  <a:cubicBezTo>
                    <a:pt x="897" y="598"/>
                    <a:pt x="886" y="641"/>
                    <a:pt x="835" y="641"/>
                  </a:cubicBezTo>
                  <a:cubicBezTo>
                    <a:pt x="783" y="641"/>
                    <a:pt x="763" y="641"/>
                    <a:pt x="763" y="641"/>
                  </a:cubicBezTo>
                  <a:cubicBezTo>
                    <a:pt x="754" y="641"/>
                    <a:pt x="747" y="647"/>
                    <a:pt x="747" y="656"/>
                  </a:cubicBezTo>
                  <a:cubicBezTo>
                    <a:pt x="747" y="664"/>
                    <a:pt x="754" y="671"/>
                    <a:pt x="763" y="671"/>
                  </a:cubicBezTo>
                  <a:cubicBezTo>
                    <a:pt x="763" y="671"/>
                    <a:pt x="799" y="671"/>
                    <a:pt x="823" y="671"/>
                  </a:cubicBezTo>
                  <a:cubicBezTo>
                    <a:pt x="874" y="671"/>
                    <a:pt x="870" y="710"/>
                    <a:pt x="862" y="734"/>
                  </a:cubicBezTo>
                  <a:cubicBezTo>
                    <a:pt x="852" y="764"/>
                    <a:pt x="846" y="793"/>
                    <a:pt x="782" y="793"/>
                  </a:cubicBezTo>
                  <a:cubicBezTo>
                    <a:pt x="760" y="793"/>
                    <a:pt x="732" y="793"/>
                    <a:pt x="732" y="793"/>
                  </a:cubicBezTo>
                  <a:cubicBezTo>
                    <a:pt x="723" y="793"/>
                    <a:pt x="717" y="800"/>
                    <a:pt x="717" y="808"/>
                  </a:cubicBezTo>
                  <a:cubicBezTo>
                    <a:pt x="717" y="817"/>
                    <a:pt x="723" y="824"/>
                    <a:pt x="732" y="824"/>
                  </a:cubicBezTo>
                  <a:cubicBezTo>
                    <a:pt x="732" y="824"/>
                    <a:pt x="753" y="824"/>
                    <a:pt x="780" y="824"/>
                  </a:cubicBezTo>
                  <a:cubicBezTo>
                    <a:pt x="813" y="824"/>
                    <a:pt x="815" y="855"/>
                    <a:pt x="811" y="866"/>
                  </a:cubicBezTo>
                  <a:cubicBezTo>
                    <a:pt x="807" y="879"/>
                    <a:pt x="803" y="888"/>
                    <a:pt x="803" y="888"/>
                  </a:cubicBezTo>
                  <a:cubicBezTo>
                    <a:pt x="793" y="905"/>
                    <a:pt x="779" y="915"/>
                    <a:pt x="747" y="915"/>
                  </a:cubicBezTo>
                  <a:cubicBezTo>
                    <a:pt x="580" y="915"/>
                    <a:pt x="580" y="915"/>
                    <a:pt x="580" y="915"/>
                  </a:cubicBezTo>
                  <a:cubicBezTo>
                    <a:pt x="497" y="915"/>
                    <a:pt x="414" y="896"/>
                    <a:pt x="411" y="896"/>
                  </a:cubicBezTo>
                  <a:cubicBezTo>
                    <a:pt x="285" y="866"/>
                    <a:pt x="278" y="864"/>
                    <a:pt x="270" y="862"/>
                  </a:cubicBezTo>
                  <a:cubicBezTo>
                    <a:pt x="270" y="862"/>
                    <a:pt x="244" y="857"/>
                    <a:pt x="244" y="835"/>
                  </a:cubicBezTo>
                  <a:cubicBezTo>
                    <a:pt x="244" y="414"/>
                    <a:pt x="244" y="414"/>
                    <a:pt x="244" y="414"/>
                  </a:cubicBezTo>
                  <a:cubicBezTo>
                    <a:pt x="244" y="399"/>
                    <a:pt x="253" y="386"/>
                    <a:pt x="268" y="382"/>
                  </a:cubicBezTo>
                  <a:cubicBezTo>
                    <a:pt x="270" y="381"/>
                    <a:pt x="273" y="380"/>
                    <a:pt x="275" y="380"/>
                  </a:cubicBezTo>
                  <a:cubicBezTo>
                    <a:pt x="414" y="322"/>
                    <a:pt x="456" y="195"/>
                    <a:pt x="458" y="92"/>
                  </a:cubicBezTo>
                  <a:cubicBezTo>
                    <a:pt x="458" y="77"/>
                    <a:pt x="469" y="61"/>
                    <a:pt x="488" y="61"/>
                  </a:cubicBezTo>
                  <a:cubicBezTo>
                    <a:pt x="520" y="61"/>
                    <a:pt x="577" y="126"/>
                    <a:pt x="577" y="206"/>
                  </a:cubicBezTo>
                  <a:cubicBezTo>
                    <a:pt x="577" y="278"/>
                    <a:pt x="574" y="291"/>
                    <a:pt x="549" y="366"/>
                  </a:cubicBezTo>
                  <a:cubicBezTo>
                    <a:pt x="854" y="366"/>
                    <a:pt x="852" y="370"/>
                    <a:pt x="879" y="377"/>
                  </a:cubicBezTo>
                  <a:cubicBezTo>
                    <a:pt x="912" y="387"/>
                    <a:pt x="915" y="415"/>
                    <a:pt x="915" y="424"/>
                  </a:cubicBezTo>
                  <a:cubicBezTo>
                    <a:pt x="915" y="435"/>
                    <a:pt x="915" y="433"/>
                    <a:pt x="914" y="4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id-ID" dirty="0">
                <a:solidFill>
                  <a:srgbClr val="7E7E7E"/>
                </a:solidFill>
                <a:cs typeface="+mn-ea"/>
                <a:sym typeface="+mn-lt"/>
              </a:endParaRPr>
            </a:p>
          </p:txBody>
        </p:sp>
        <p:sp>
          <p:nvSpPr>
            <p:cNvPr id="50" name="Freeform 25"/>
            <p:cNvSpPr>
              <a:spLocks noEditPoints="1"/>
            </p:cNvSpPr>
            <p:nvPr/>
          </p:nvSpPr>
          <p:spPr bwMode="auto">
            <a:xfrm>
              <a:off x="344488" y="2979738"/>
              <a:ext cx="341313" cy="3460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2">
                  <a:moveTo>
                    <a:pt x="45" y="0"/>
                  </a:moveTo>
                  <a:cubicBezTo>
                    <a:pt x="20" y="0"/>
                    <a:pt x="0" y="20"/>
                    <a:pt x="0" y="46"/>
                  </a:cubicBezTo>
                  <a:cubicBezTo>
                    <a:pt x="0" y="71"/>
                    <a:pt x="20" y="92"/>
                    <a:pt x="45" y="92"/>
                  </a:cubicBezTo>
                  <a:cubicBezTo>
                    <a:pt x="71" y="92"/>
                    <a:pt x="91" y="71"/>
                    <a:pt x="91" y="46"/>
                  </a:cubicBezTo>
                  <a:cubicBezTo>
                    <a:pt x="91" y="20"/>
                    <a:pt x="71" y="0"/>
                    <a:pt x="45" y="0"/>
                  </a:cubicBezTo>
                  <a:close/>
                  <a:moveTo>
                    <a:pt x="45" y="61"/>
                  </a:moveTo>
                  <a:cubicBezTo>
                    <a:pt x="37" y="61"/>
                    <a:pt x="30" y="54"/>
                    <a:pt x="30" y="46"/>
                  </a:cubicBezTo>
                  <a:cubicBezTo>
                    <a:pt x="30" y="37"/>
                    <a:pt x="37" y="31"/>
                    <a:pt x="45" y="31"/>
                  </a:cubicBezTo>
                  <a:cubicBezTo>
                    <a:pt x="54" y="31"/>
                    <a:pt x="61" y="37"/>
                    <a:pt x="61" y="46"/>
                  </a:cubicBezTo>
                  <a:cubicBezTo>
                    <a:pt x="61" y="54"/>
                    <a:pt x="54" y="61"/>
                    <a:pt x="45"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id-ID" dirty="0">
                <a:solidFill>
                  <a:srgbClr val="7E7E7E"/>
                </a:solidFill>
                <a:cs typeface="+mn-ea"/>
                <a:sym typeface="+mn-lt"/>
              </a:endParaRPr>
            </a:p>
          </p:txBody>
        </p:sp>
      </p:grpSp>
      <p:grpSp>
        <p:nvGrpSpPr>
          <p:cNvPr id="51" name="Group 50"/>
          <p:cNvGrpSpPr/>
          <p:nvPr/>
        </p:nvGrpSpPr>
        <p:grpSpPr>
          <a:xfrm>
            <a:off x="5882633" y="3628618"/>
            <a:ext cx="470192" cy="537998"/>
            <a:chOff x="-1587" y="3175"/>
            <a:chExt cx="430212" cy="492125"/>
          </a:xfrm>
          <a:solidFill>
            <a:schemeClr val="bg1"/>
          </a:solidFill>
        </p:grpSpPr>
        <p:sp>
          <p:nvSpPr>
            <p:cNvPr id="52" name="Freeform 29"/>
            <p:cNvSpPr>
              <a:spLocks noEditPoints="1"/>
            </p:cNvSpPr>
            <p:nvPr/>
          </p:nvSpPr>
          <p:spPr bwMode="auto">
            <a:xfrm>
              <a:off x="-1587" y="3175"/>
              <a:ext cx="430212" cy="4921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2" h="128">
                  <a:moveTo>
                    <a:pt x="112" y="27"/>
                  </a:moveTo>
                  <a:cubicBezTo>
                    <a:pt x="112" y="21"/>
                    <a:pt x="106" y="16"/>
                    <a:pt x="100" y="16"/>
                  </a:cubicBezTo>
                  <a:cubicBezTo>
                    <a:pt x="88" y="16"/>
                    <a:pt x="88" y="16"/>
                    <a:pt x="88" y="16"/>
                  </a:cubicBezTo>
                  <a:cubicBezTo>
                    <a:pt x="88" y="12"/>
                    <a:pt x="88" y="12"/>
                    <a:pt x="88" y="12"/>
                  </a:cubicBezTo>
                  <a:cubicBezTo>
                    <a:pt x="88" y="12"/>
                    <a:pt x="88" y="12"/>
                    <a:pt x="88" y="12"/>
                  </a:cubicBezTo>
                  <a:cubicBezTo>
                    <a:pt x="88" y="5"/>
                    <a:pt x="83" y="0"/>
                    <a:pt x="76" y="0"/>
                  </a:cubicBezTo>
                  <a:cubicBezTo>
                    <a:pt x="36" y="0"/>
                    <a:pt x="36" y="0"/>
                    <a:pt x="36" y="0"/>
                  </a:cubicBezTo>
                  <a:cubicBezTo>
                    <a:pt x="29" y="0"/>
                    <a:pt x="24" y="5"/>
                    <a:pt x="24" y="12"/>
                  </a:cubicBezTo>
                  <a:cubicBezTo>
                    <a:pt x="24" y="12"/>
                    <a:pt x="24" y="12"/>
                    <a:pt x="24" y="12"/>
                  </a:cubicBezTo>
                  <a:cubicBezTo>
                    <a:pt x="24" y="16"/>
                    <a:pt x="24" y="16"/>
                    <a:pt x="24" y="16"/>
                  </a:cubicBezTo>
                  <a:cubicBezTo>
                    <a:pt x="12" y="16"/>
                    <a:pt x="12" y="16"/>
                    <a:pt x="12" y="16"/>
                  </a:cubicBezTo>
                  <a:cubicBezTo>
                    <a:pt x="6" y="16"/>
                    <a:pt x="0" y="21"/>
                    <a:pt x="0" y="27"/>
                  </a:cubicBezTo>
                  <a:cubicBezTo>
                    <a:pt x="0" y="27"/>
                    <a:pt x="0" y="27"/>
                    <a:pt x="0" y="27"/>
                  </a:cubicBezTo>
                  <a:cubicBezTo>
                    <a:pt x="0" y="32"/>
                    <a:pt x="0" y="32"/>
                    <a:pt x="0" y="32"/>
                  </a:cubicBezTo>
                  <a:cubicBezTo>
                    <a:pt x="0" y="36"/>
                    <a:pt x="0" y="36"/>
                    <a:pt x="0" y="36"/>
                  </a:cubicBezTo>
                  <a:cubicBezTo>
                    <a:pt x="0" y="40"/>
                    <a:pt x="4" y="44"/>
                    <a:pt x="8" y="44"/>
                  </a:cubicBezTo>
                  <a:cubicBezTo>
                    <a:pt x="8" y="44"/>
                    <a:pt x="8" y="44"/>
                    <a:pt x="8" y="44"/>
                  </a:cubicBezTo>
                  <a:cubicBezTo>
                    <a:pt x="8" y="112"/>
                    <a:pt x="8" y="112"/>
                    <a:pt x="8" y="112"/>
                  </a:cubicBezTo>
                  <a:cubicBezTo>
                    <a:pt x="8" y="121"/>
                    <a:pt x="15" y="128"/>
                    <a:pt x="24" y="128"/>
                  </a:cubicBezTo>
                  <a:cubicBezTo>
                    <a:pt x="88" y="128"/>
                    <a:pt x="88" y="128"/>
                    <a:pt x="88" y="128"/>
                  </a:cubicBezTo>
                  <a:cubicBezTo>
                    <a:pt x="97" y="128"/>
                    <a:pt x="104" y="121"/>
                    <a:pt x="104" y="112"/>
                  </a:cubicBezTo>
                  <a:cubicBezTo>
                    <a:pt x="104" y="44"/>
                    <a:pt x="104" y="44"/>
                    <a:pt x="104" y="44"/>
                  </a:cubicBezTo>
                  <a:cubicBezTo>
                    <a:pt x="104" y="44"/>
                    <a:pt x="104" y="44"/>
                    <a:pt x="104" y="44"/>
                  </a:cubicBezTo>
                  <a:cubicBezTo>
                    <a:pt x="108" y="44"/>
                    <a:pt x="112" y="40"/>
                    <a:pt x="112" y="36"/>
                  </a:cubicBezTo>
                  <a:cubicBezTo>
                    <a:pt x="112" y="32"/>
                    <a:pt x="112" y="32"/>
                    <a:pt x="112" y="32"/>
                  </a:cubicBezTo>
                  <a:cubicBezTo>
                    <a:pt x="112" y="27"/>
                    <a:pt x="112" y="27"/>
                    <a:pt x="112" y="27"/>
                  </a:cubicBezTo>
                  <a:close/>
                  <a:moveTo>
                    <a:pt x="32" y="12"/>
                  </a:moveTo>
                  <a:cubicBezTo>
                    <a:pt x="32" y="10"/>
                    <a:pt x="34" y="8"/>
                    <a:pt x="36" y="8"/>
                  </a:cubicBezTo>
                  <a:cubicBezTo>
                    <a:pt x="76" y="8"/>
                    <a:pt x="76" y="8"/>
                    <a:pt x="76" y="8"/>
                  </a:cubicBezTo>
                  <a:cubicBezTo>
                    <a:pt x="78" y="8"/>
                    <a:pt x="80" y="10"/>
                    <a:pt x="80" y="12"/>
                  </a:cubicBezTo>
                  <a:cubicBezTo>
                    <a:pt x="80" y="16"/>
                    <a:pt x="80" y="16"/>
                    <a:pt x="80" y="16"/>
                  </a:cubicBezTo>
                  <a:cubicBezTo>
                    <a:pt x="32" y="16"/>
                    <a:pt x="32" y="16"/>
                    <a:pt x="32" y="16"/>
                  </a:cubicBezTo>
                  <a:lnTo>
                    <a:pt x="32" y="12"/>
                  </a:lnTo>
                  <a:close/>
                  <a:moveTo>
                    <a:pt x="96" y="112"/>
                  </a:moveTo>
                  <a:cubicBezTo>
                    <a:pt x="96" y="116"/>
                    <a:pt x="92" y="120"/>
                    <a:pt x="88" y="120"/>
                  </a:cubicBezTo>
                  <a:cubicBezTo>
                    <a:pt x="24" y="120"/>
                    <a:pt x="24" y="120"/>
                    <a:pt x="24" y="120"/>
                  </a:cubicBezTo>
                  <a:cubicBezTo>
                    <a:pt x="20" y="120"/>
                    <a:pt x="16" y="116"/>
                    <a:pt x="16" y="112"/>
                  </a:cubicBezTo>
                  <a:cubicBezTo>
                    <a:pt x="16" y="44"/>
                    <a:pt x="16" y="44"/>
                    <a:pt x="16" y="44"/>
                  </a:cubicBezTo>
                  <a:cubicBezTo>
                    <a:pt x="96" y="44"/>
                    <a:pt x="96" y="44"/>
                    <a:pt x="96" y="44"/>
                  </a:cubicBezTo>
                  <a:lnTo>
                    <a:pt x="96" y="112"/>
                  </a:lnTo>
                  <a:close/>
                  <a:moveTo>
                    <a:pt x="104" y="32"/>
                  </a:moveTo>
                  <a:cubicBezTo>
                    <a:pt x="104" y="36"/>
                    <a:pt x="104" y="36"/>
                    <a:pt x="104" y="36"/>
                  </a:cubicBezTo>
                  <a:cubicBezTo>
                    <a:pt x="8" y="36"/>
                    <a:pt x="8" y="36"/>
                    <a:pt x="8" y="36"/>
                  </a:cubicBezTo>
                  <a:cubicBezTo>
                    <a:pt x="8" y="32"/>
                    <a:pt x="8" y="32"/>
                    <a:pt x="8" y="32"/>
                  </a:cubicBezTo>
                  <a:cubicBezTo>
                    <a:pt x="8" y="28"/>
                    <a:pt x="8" y="28"/>
                    <a:pt x="8" y="28"/>
                  </a:cubicBezTo>
                  <a:cubicBezTo>
                    <a:pt x="8" y="26"/>
                    <a:pt x="10" y="24"/>
                    <a:pt x="12" y="24"/>
                  </a:cubicBezTo>
                  <a:cubicBezTo>
                    <a:pt x="100" y="24"/>
                    <a:pt x="100" y="24"/>
                    <a:pt x="100" y="24"/>
                  </a:cubicBezTo>
                  <a:cubicBezTo>
                    <a:pt x="102" y="24"/>
                    <a:pt x="104" y="26"/>
                    <a:pt x="104" y="28"/>
                  </a:cubicBezTo>
                  <a:lnTo>
                    <a:pt x="104"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id-ID" dirty="0">
                <a:solidFill>
                  <a:srgbClr val="7E7E7E"/>
                </a:solidFill>
                <a:cs typeface="+mn-ea"/>
                <a:sym typeface="+mn-lt"/>
              </a:endParaRPr>
            </a:p>
          </p:txBody>
        </p:sp>
        <p:sp>
          <p:nvSpPr>
            <p:cNvPr id="53" name="Freeform 30"/>
            <p:cNvSpPr>
              <a:spLocks noEditPoints="1"/>
            </p:cNvSpPr>
            <p:nvPr/>
          </p:nvSpPr>
          <p:spPr bwMode="auto">
            <a:xfrm>
              <a:off x="90488" y="203200"/>
              <a:ext cx="61912" cy="2301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id-ID" dirty="0">
                <a:solidFill>
                  <a:srgbClr val="7E7E7E"/>
                </a:solidFill>
                <a:cs typeface="+mn-ea"/>
                <a:sym typeface="+mn-lt"/>
              </a:endParaRPr>
            </a:p>
          </p:txBody>
        </p:sp>
        <p:sp>
          <p:nvSpPr>
            <p:cNvPr id="54" name="Freeform 31"/>
            <p:cNvSpPr>
              <a:spLocks noEditPoints="1"/>
            </p:cNvSpPr>
            <p:nvPr/>
          </p:nvSpPr>
          <p:spPr bwMode="auto">
            <a:xfrm>
              <a:off x="182563" y="203200"/>
              <a:ext cx="61912" cy="2301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id-ID" dirty="0">
                <a:solidFill>
                  <a:srgbClr val="7E7E7E"/>
                </a:solidFill>
                <a:cs typeface="+mn-ea"/>
                <a:sym typeface="+mn-lt"/>
              </a:endParaRPr>
            </a:p>
          </p:txBody>
        </p:sp>
        <p:sp>
          <p:nvSpPr>
            <p:cNvPr id="55" name="Freeform 32"/>
            <p:cNvSpPr>
              <a:spLocks noEditPoints="1"/>
            </p:cNvSpPr>
            <p:nvPr/>
          </p:nvSpPr>
          <p:spPr bwMode="auto">
            <a:xfrm>
              <a:off x="274638" y="203200"/>
              <a:ext cx="61912" cy="2301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id-ID" dirty="0">
                <a:solidFill>
                  <a:srgbClr val="7E7E7E"/>
                </a:solidFill>
                <a:cs typeface="+mn-ea"/>
                <a:sym typeface="+mn-lt"/>
              </a:endParaRPr>
            </a:p>
          </p:txBody>
        </p:sp>
      </p:grpSp>
      <p:grpSp>
        <p:nvGrpSpPr>
          <p:cNvPr id="56" name="Group 55"/>
          <p:cNvGrpSpPr/>
          <p:nvPr/>
        </p:nvGrpSpPr>
        <p:grpSpPr>
          <a:xfrm>
            <a:off x="7855314" y="3568996"/>
            <a:ext cx="405581" cy="593010"/>
            <a:chOff x="527333" y="1217552"/>
            <a:chExt cx="175409" cy="256405"/>
          </a:xfrm>
          <a:solidFill>
            <a:schemeClr val="bg1"/>
          </a:solidFill>
        </p:grpSpPr>
        <p:sp>
          <p:nvSpPr>
            <p:cNvPr id="57" name="Freeform 79"/>
            <p:cNvSpPr>
              <a:spLocks noEditPoints="1"/>
            </p:cNvSpPr>
            <p:nvPr/>
          </p:nvSpPr>
          <p:spPr bwMode="auto">
            <a:xfrm>
              <a:off x="527333" y="1217552"/>
              <a:ext cx="175409" cy="25640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0" h="234">
                  <a:moveTo>
                    <a:pt x="80" y="0"/>
                  </a:moveTo>
                  <a:cubicBezTo>
                    <a:pt x="35" y="0"/>
                    <a:pt x="0" y="36"/>
                    <a:pt x="0" y="81"/>
                  </a:cubicBezTo>
                  <a:cubicBezTo>
                    <a:pt x="0" y="110"/>
                    <a:pt x="26" y="141"/>
                    <a:pt x="36" y="169"/>
                  </a:cubicBezTo>
                  <a:cubicBezTo>
                    <a:pt x="51" y="210"/>
                    <a:pt x="49" y="234"/>
                    <a:pt x="80" y="234"/>
                  </a:cubicBezTo>
                  <a:cubicBezTo>
                    <a:pt x="111" y="234"/>
                    <a:pt x="109" y="210"/>
                    <a:pt x="123" y="169"/>
                  </a:cubicBezTo>
                  <a:cubicBezTo>
                    <a:pt x="133" y="142"/>
                    <a:pt x="160" y="110"/>
                    <a:pt x="160" y="81"/>
                  </a:cubicBezTo>
                  <a:cubicBezTo>
                    <a:pt x="160" y="36"/>
                    <a:pt x="124" y="0"/>
                    <a:pt x="80" y="0"/>
                  </a:cubicBezTo>
                  <a:close/>
                  <a:moveTo>
                    <a:pt x="99" y="199"/>
                  </a:moveTo>
                  <a:cubicBezTo>
                    <a:pt x="63" y="203"/>
                    <a:pt x="63" y="203"/>
                    <a:pt x="63" y="203"/>
                  </a:cubicBezTo>
                  <a:cubicBezTo>
                    <a:pt x="61" y="200"/>
                    <a:pt x="60" y="195"/>
                    <a:pt x="58" y="190"/>
                  </a:cubicBezTo>
                  <a:cubicBezTo>
                    <a:pt x="58" y="190"/>
                    <a:pt x="58" y="189"/>
                    <a:pt x="58" y="189"/>
                  </a:cubicBezTo>
                  <a:cubicBezTo>
                    <a:pt x="103" y="184"/>
                    <a:pt x="103" y="184"/>
                    <a:pt x="103" y="184"/>
                  </a:cubicBezTo>
                  <a:cubicBezTo>
                    <a:pt x="103" y="186"/>
                    <a:pt x="102" y="188"/>
                    <a:pt x="101" y="190"/>
                  </a:cubicBezTo>
                  <a:cubicBezTo>
                    <a:pt x="100" y="193"/>
                    <a:pt x="100" y="196"/>
                    <a:pt x="99" y="199"/>
                  </a:cubicBezTo>
                  <a:close/>
                  <a:moveTo>
                    <a:pt x="56" y="182"/>
                  </a:moveTo>
                  <a:cubicBezTo>
                    <a:pt x="55" y="178"/>
                    <a:pt x="53" y="173"/>
                    <a:pt x="52" y="168"/>
                  </a:cubicBezTo>
                  <a:cubicBezTo>
                    <a:pt x="108" y="168"/>
                    <a:pt x="108" y="168"/>
                    <a:pt x="108" y="168"/>
                  </a:cubicBezTo>
                  <a:cubicBezTo>
                    <a:pt x="107" y="171"/>
                    <a:pt x="106" y="174"/>
                    <a:pt x="106" y="176"/>
                  </a:cubicBezTo>
                  <a:lnTo>
                    <a:pt x="56" y="182"/>
                  </a:lnTo>
                  <a:close/>
                  <a:moveTo>
                    <a:pt x="80" y="220"/>
                  </a:moveTo>
                  <a:cubicBezTo>
                    <a:pt x="72" y="220"/>
                    <a:pt x="69" y="219"/>
                    <a:pt x="65" y="210"/>
                  </a:cubicBezTo>
                  <a:cubicBezTo>
                    <a:pt x="96" y="207"/>
                    <a:pt x="96" y="207"/>
                    <a:pt x="96" y="207"/>
                  </a:cubicBezTo>
                  <a:cubicBezTo>
                    <a:pt x="92" y="219"/>
                    <a:pt x="88" y="220"/>
                    <a:pt x="80" y="220"/>
                  </a:cubicBezTo>
                  <a:close/>
                  <a:moveTo>
                    <a:pt x="114" y="154"/>
                  </a:moveTo>
                  <a:cubicBezTo>
                    <a:pt x="46" y="154"/>
                    <a:pt x="46" y="154"/>
                    <a:pt x="46" y="154"/>
                  </a:cubicBezTo>
                  <a:cubicBezTo>
                    <a:pt x="42" y="146"/>
                    <a:pt x="38" y="138"/>
                    <a:pt x="34" y="130"/>
                  </a:cubicBezTo>
                  <a:cubicBezTo>
                    <a:pt x="24" y="113"/>
                    <a:pt x="14" y="96"/>
                    <a:pt x="14" y="81"/>
                  </a:cubicBezTo>
                  <a:cubicBezTo>
                    <a:pt x="14" y="45"/>
                    <a:pt x="44" y="15"/>
                    <a:pt x="80" y="15"/>
                  </a:cubicBezTo>
                  <a:cubicBezTo>
                    <a:pt x="116" y="15"/>
                    <a:pt x="146" y="45"/>
                    <a:pt x="146" y="81"/>
                  </a:cubicBezTo>
                  <a:cubicBezTo>
                    <a:pt x="146" y="96"/>
                    <a:pt x="136" y="113"/>
                    <a:pt x="126" y="130"/>
                  </a:cubicBezTo>
                  <a:cubicBezTo>
                    <a:pt x="122" y="138"/>
                    <a:pt x="118" y="146"/>
                    <a:pt x="114"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id-ID" dirty="0">
                <a:solidFill>
                  <a:srgbClr val="7E7E7E"/>
                </a:solidFill>
                <a:cs typeface="+mn-ea"/>
                <a:sym typeface="+mn-lt"/>
              </a:endParaRPr>
            </a:p>
          </p:txBody>
        </p:sp>
        <p:sp>
          <p:nvSpPr>
            <p:cNvPr id="58" name="Freeform 80"/>
            <p:cNvSpPr/>
            <p:nvPr/>
          </p:nvSpPr>
          <p:spPr bwMode="auto">
            <a:xfrm>
              <a:off x="566675" y="1258276"/>
              <a:ext cx="52762" cy="5137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Lst>
              <a:ahLst/>
              <a:cxnLst>
                <a:cxn ang="0">
                  <a:pos x="T0" y="T1"/>
                </a:cxn>
                <a:cxn ang="0">
                  <a:pos x="T2" y="T3"/>
                </a:cxn>
                <a:cxn ang="0">
                  <a:pos x="T4" y="T5"/>
                </a:cxn>
                <a:cxn ang="0">
                  <a:pos x="T6" y="T7"/>
                </a:cxn>
                <a:cxn ang="0">
                  <a:pos x="T8" y="T9"/>
                </a:cxn>
                <a:cxn ang="0">
                  <a:pos x="T10" y="T11"/>
                </a:cxn>
                <a:cxn ang="0">
                  <a:pos x="T12" y="T13"/>
                </a:cxn>
              </a:cxnLst>
              <a:rect l="0" t="0" r="r" b="b"/>
              <a:pathLst>
                <a:path w="48" h="47">
                  <a:moveTo>
                    <a:pt x="44" y="0"/>
                  </a:moveTo>
                  <a:cubicBezTo>
                    <a:pt x="20" y="0"/>
                    <a:pt x="0" y="20"/>
                    <a:pt x="0" y="44"/>
                  </a:cubicBezTo>
                  <a:cubicBezTo>
                    <a:pt x="0" y="46"/>
                    <a:pt x="2" y="47"/>
                    <a:pt x="4" y="47"/>
                  </a:cubicBezTo>
                  <a:cubicBezTo>
                    <a:pt x="6" y="47"/>
                    <a:pt x="7" y="46"/>
                    <a:pt x="7" y="44"/>
                  </a:cubicBezTo>
                  <a:cubicBezTo>
                    <a:pt x="7" y="24"/>
                    <a:pt x="24" y="7"/>
                    <a:pt x="44" y="7"/>
                  </a:cubicBezTo>
                  <a:cubicBezTo>
                    <a:pt x="46" y="7"/>
                    <a:pt x="48" y="6"/>
                    <a:pt x="48" y="4"/>
                  </a:cubicBezTo>
                  <a:cubicBezTo>
                    <a:pt x="48" y="2"/>
                    <a:pt x="46" y="0"/>
                    <a:pt x="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id-ID" dirty="0">
                <a:solidFill>
                  <a:srgbClr val="7E7E7E"/>
                </a:solidFill>
                <a:cs typeface="+mn-ea"/>
                <a:sym typeface="+mn-lt"/>
              </a:endParaRPr>
            </a:p>
          </p:txBody>
        </p:sp>
      </p:grpSp>
      <p:sp>
        <p:nvSpPr>
          <p:cNvPr id="61" name="TextBox 60"/>
          <p:cNvSpPr txBox="1"/>
          <p:nvPr/>
        </p:nvSpPr>
        <p:spPr>
          <a:xfrm>
            <a:off x="823441" y="1275172"/>
            <a:ext cx="10505753" cy="734753"/>
          </a:xfrm>
          <a:prstGeom prst="rect">
            <a:avLst/>
          </a:prstGeom>
          <a:noFill/>
        </p:spPr>
        <p:txBody>
          <a:bodyPr wrap="square" rtlCol="0">
            <a:spAutoFit/>
          </a:bodyPr>
          <a:lstStyle/>
          <a:p>
            <a:pPr algn="just" defTabSz="914400">
              <a:lnSpc>
                <a:spcPct val="130000"/>
              </a:lnSpc>
            </a:pPr>
            <a:r>
              <a:rPr lang="pt-BR" sz="1100" dirty="0">
                <a:solidFill>
                  <a:srgbClr val="7E7E7E"/>
                </a:solidFill>
                <a:cs typeface="+mn-ea"/>
                <a:sym typeface="+mn-lt"/>
              </a:rPr>
              <a:t>Lorem ipsum dolor sit amet, consectetur adipiscing elit. Aliquam tincidunt ante nec sem congue convallis. Pellentesque vel mauris quis nisl ornare rutrum in id risus. Pellentesque vel mauris quis nisl ornare rutrum in id risus. Proin vehicula ut sem et tempus. Interdum adipiscing ante nec mauris quis. </a:t>
            </a:r>
            <a:r>
              <a:rPr lang="en-US" sz="1100" dirty="0">
                <a:solidFill>
                  <a:srgbClr val="7E7E7E"/>
                </a:solidFill>
                <a:cs typeface="+mn-ea"/>
                <a:sym typeface="+mn-lt"/>
              </a:rPr>
              <a:t>Creativity is the key to success in the future, and primary education is where teachers can bring creativity in children at that level keep growing.</a:t>
            </a:r>
          </a:p>
        </p:txBody>
      </p:sp>
      <p:sp>
        <p:nvSpPr>
          <p:cNvPr id="62" name="TextBox 61"/>
          <p:cNvSpPr txBox="1"/>
          <p:nvPr/>
        </p:nvSpPr>
        <p:spPr>
          <a:xfrm>
            <a:off x="811898" y="1029031"/>
            <a:ext cx="3790426" cy="369332"/>
          </a:xfrm>
          <a:prstGeom prst="rect">
            <a:avLst/>
          </a:prstGeom>
          <a:noFill/>
        </p:spPr>
        <p:txBody>
          <a:bodyPr wrap="square" rtlCol="0">
            <a:spAutoFit/>
          </a:bodyPr>
          <a:lstStyle/>
          <a:p>
            <a:pPr defTabSz="914400"/>
            <a:r>
              <a:rPr lang="zh-CN" altLang="en-US" b="1" dirty="0">
                <a:solidFill>
                  <a:srgbClr val="DE0016"/>
                </a:solidFill>
                <a:cs typeface="+mn-ea"/>
                <a:sym typeface="+mn-lt"/>
              </a:rPr>
              <a:t> </a:t>
            </a:r>
            <a:endParaRPr lang="id-ID" b="1" dirty="0">
              <a:solidFill>
                <a:srgbClr val="DE0016"/>
              </a:solidFill>
              <a:cs typeface="+mn-ea"/>
              <a:sym typeface="+mn-lt"/>
            </a:endParaRPr>
          </a:p>
        </p:txBody>
      </p:sp>
      <p:sp>
        <p:nvSpPr>
          <p:cNvPr id="63" name="TextBox 62"/>
          <p:cNvSpPr txBox="1"/>
          <p:nvPr/>
        </p:nvSpPr>
        <p:spPr>
          <a:xfrm>
            <a:off x="809181" y="297608"/>
            <a:ext cx="6726495" cy="553998"/>
          </a:xfrm>
          <a:prstGeom prst="rect">
            <a:avLst/>
          </a:prstGeom>
          <a:noFill/>
        </p:spPr>
        <p:txBody>
          <a:bodyPr wrap="square" rtlCol="0">
            <a:spAutoFit/>
          </a:bodyPr>
          <a:lstStyle/>
          <a:p>
            <a:pPr defTabSz="914400"/>
            <a:r>
              <a:rPr lang="zh-CN" altLang="en-US" sz="3000" b="1" dirty="0">
                <a:solidFill>
                  <a:srgbClr val="6B6B6B"/>
                </a:solidFill>
                <a:cs typeface="+mn-ea"/>
                <a:sym typeface="+mn-lt"/>
              </a:rPr>
              <a:t>请输入标题内容</a:t>
            </a:r>
            <a:endParaRPr lang="id-ID" altLang="zh-CN" sz="3000" b="1" dirty="0">
              <a:solidFill>
                <a:srgbClr val="6B6B6B"/>
              </a:solidFill>
              <a:cs typeface="+mn-ea"/>
              <a:sym typeface="+mn-lt"/>
            </a:endParaRPr>
          </a:p>
        </p:txBody>
      </p:sp>
      <p:grpSp>
        <p:nvGrpSpPr>
          <p:cNvPr id="64" name="Group 63"/>
          <p:cNvGrpSpPr/>
          <p:nvPr/>
        </p:nvGrpSpPr>
        <p:grpSpPr>
          <a:xfrm>
            <a:off x="866956" y="891881"/>
            <a:ext cx="1369406" cy="36575"/>
            <a:chOff x="1775295" y="2028842"/>
            <a:chExt cx="3631535" cy="45719"/>
          </a:xfrm>
        </p:grpSpPr>
        <p:sp>
          <p:nvSpPr>
            <p:cNvPr id="65" name="Rectangle 64"/>
            <p:cNvSpPr/>
            <p:nvPr/>
          </p:nvSpPr>
          <p:spPr>
            <a:xfrm flipV="1">
              <a:off x="1775295" y="2028842"/>
              <a:ext cx="540353"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66" name="Rectangle 65"/>
            <p:cNvSpPr/>
            <p:nvPr/>
          </p:nvSpPr>
          <p:spPr>
            <a:xfrm flipV="1">
              <a:off x="2390858" y="2028842"/>
              <a:ext cx="540353"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67" name="Rectangle 66"/>
            <p:cNvSpPr/>
            <p:nvPr/>
          </p:nvSpPr>
          <p:spPr>
            <a:xfrm flipV="1">
              <a:off x="3025596" y="2028842"/>
              <a:ext cx="540353"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68" name="Rectangle 67"/>
            <p:cNvSpPr/>
            <p:nvPr/>
          </p:nvSpPr>
          <p:spPr>
            <a:xfrm flipV="1">
              <a:off x="3641289" y="2028842"/>
              <a:ext cx="540353"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69" name="Rectangle 68"/>
            <p:cNvSpPr/>
            <p:nvPr/>
          </p:nvSpPr>
          <p:spPr>
            <a:xfrm flipV="1">
              <a:off x="4256852" y="2028842"/>
              <a:ext cx="540353"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70" name="Rectangle 69"/>
            <p:cNvSpPr/>
            <p:nvPr/>
          </p:nvSpPr>
          <p:spPr>
            <a:xfrm flipV="1">
              <a:off x="4866477" y="2028842"/>
              <a:ext cx="540353"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grpSp>
      <p:sp>
        <p:nvSpPr>
          <p:cNvPr id="59" name="TextBox 34"/>
          <p:cNvSpPr txBox="1"/>
          <p:nvPr/>
        </p:nvSpPr>
        <p:spPr>
          <a:xfrm>
            <a:off x="823440" y="903312"/>
            <a:ext cx="5406801" cy="307777"/>
          </a:xfrm>
          <a:prstGeom prst="rect">
            <a:avLst/>
          </a:prstGeom>
          <a:noFill/>
        </p:spPr>
        <p:txBody>
          <a:bodyPr wrap="square" rtlCol="0">
            <a:spAutoFit/>
          </a:bodyPr>
          <a:lstStyle/>
          <a:p>
            <a:pPr defTabSz="914400"/>
            <a:r>
              <a:rPr lang="en-US" sz="1400" dirty="0">
                <a:cs typeface="+mn-ea"/>
                <a:sym typeface="+mn-lt"/>
              </a:rPr>
              <a:t>Success Always Belongs To Those Prepared.</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组合 4"/>
          <p:cNvGrpSpPr/>
          <p:nvPr/>
        </p:nvGrpSpPr>
        <p:grpSpPr bwMode="auto">
          <a:xfrm>
            <a:off x="-5616268" y="-2248366"/>
            <a:ext cx="1308100" cy="1733550"/>
            <a:chOff x="0" y="-187198"/>
            <a:chExt cx="1307732" cy="1733935"/>
          </a:xfrm>
        </p:grpSpPr>
        <p:sp>
          <p:nvSpPr>
            <p:cNvPr id="121" name="同心圆 120"/>
            <p:cNvSpPr/>
            <p:nvPr/>
          </p:nvSpPr>
          <p:spPr>
            <a:xfrm>
              <a:off x="61896" y="181184"/>
              <a:ext cx="107920" cy="107974"/>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cs typeface="+mn-ea"/>
                <a:sym typeface="+mn-lt"/>
              </a:endParaRPr>
            </a:p>
          </p:txBody>
        </p:sp>
        <p:sp>
          <p:nvSpPr>
            <p:cNvPr id="122" name="椭圆 121"/>
            <p:cNvSpPr/>
            <p:nvPr/>
          </p:nvSpPr>
          <p:spPr>
            <a:xfrm>
              <a:off x="168228" y="66858"/>
              <a:ext cx="119030" cy="12067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cxnSp>
          <p:nvCxnSpPr>
            <p:cNvPr id="123" name="直接连接符 122"/>
            <p:cNvCxnSpPr>
              <a:stCxn id="122" idx="5"/>
            </p:cNvCxnSpPr>
            <p:nvPr/>
          </p:nvCxnSpPr>
          <p:spPr>
            <a:xfrm>
              <a:off x="269799" y="170069"/>
              <a:ext cx="266625" cy="2651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4" name="椭圆 123"/>
            <p:cNvSpPr/>
            <p:nvPr/>
          </p:nvSpPr>
          <p:spPr>
            <a:xfrm>
              <a:off x="496748" y="409835"/>
              <a:ext cx="163466" cy="16831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125" name="椭圆 124"/>
            <p:cNvSpPr/>
            <p:nvPr/>
          </p:nvSpPr>
          <p:spPr>
            <a:xfrm>
              <a:off x="177750" y="1376837"/>
              <a:ext cx="163467" cy="1699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cxnSp>
          <p:nvCxnSpPr>
            <p:cNvPr id="126" name="直接连接符 125"/>
            <p:cNvCxnSpPr>
              <a:endCxn id="125" idx="0"/>
            </p:cNvCxnSpPr>
            <p:nvPr/>
          </p:nvCxnSpPr>
          <p:spPr>
            <a:xfrm flipH="1">
              <a:off x="260277" y="552741"/>
              <a:ext cx="288844" cy="82409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a:stCxn id="124" idx="3"/>
            </p:cNvCxnSpPr>
            <p:nvPr/>
          </p:nvCxnSpPr>
          <p:spPr>
            <a:xfrm flipH="1">
              <a:off x="260277" y="554330"/>
              <a:ext cx="261864" cy="42554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8" name="椭圆 127"/>
            <p:cNvSpPr/>
            <p:nvPr/>
          </p:nvSpPr>
          <p:spPr>
            <a:xfrm>
              <a:off x="155531" y="957644"/>
              <a:ext cx="119030" cy="12067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cxnSp>
          <p:nvCxnSpPr>
            <p:cNvPr id="129" name="直接连接符 128"/>
            <p:cNvCxnSpPr>
              <a:stCxn id="124" idx="5"/>
            </p:cNvCxnSpPr>
            <p:nvPr/>
          </p:nvCxnSpPr>
          <p:spPr>
            <a:xfrm>
              <a:off x="636409" y="554330"/>
              <a:ext cx="98397" cy="336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0" name="同心圆 129"/>
            <p:cNvSpPr/>
            <p:nvPr/>
          </p:nvSpPr>
          <p:spPr>
            <a:xfrm>
              <a:off x="684021" y="867136"/>
              <a:ext cx="107920" cy="107974"/>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cs typeface="+mn-ea"/>
                <a:sym typeface="+mn-lt"/>
              </a:endParaRPr>
            </a:p>
          </p:txBody>
        </p:sp>
        <p:cxnSp>
          <p:nvCxnSpPr>
            <p:cNvPr id="131" name="直接连接符 130"/>
            <p:cNvCxnSpPr/>
            <p:nvPr/>
          </p:nvCxnSpPr>
          <p:spPr>
            <a:xfrm flipH="1">
              <a:off x="647518" y="446356"/>
              <a:ext cx="361848" cy="1111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2" name="椭圆 131"/>
            <p:cNvSpPr/>
            <p:nvPr/>
          </p:nvSpPr>
          <p:spPr>
            <a:xfrm>
              <a:off x="991909" y="374902"/>
              <a:ext cx="119029" cy="12067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cxnSp>
          <p:nvCxnSpPr>
            <p:cNvPr id="133" name="直接连接符 132"/>
            <p:cNvCxnSpPr>
              <a:stCxn id="132" idx="3"/>
            </p:cNvCxnSpPr>
            <p:nvPr/>
          </p:nvCxnSpPr>
          <p:spPr>
            <a:xfrm flipH="1">
              <a:off x="917317" y="476524"/>
              <a:ext cx="92049" cy="75423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4" name="椭圆 133"/>
            <p:cNvSpPr/>
            <p:nvPr/>
          </p:nvSpPr>
          <p:spPr>
            <a:xfrm>
              <a:off x="866531" y="1205349"/>
              <a:ext cx="117442" cy="12067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cxnSp>
          <p:nvCxnSpPr>
            <p:cNvPr id="135" name="直接连接符 134"/>
            <p:cNvCxnSpPr/>
            <p:nvPr/>
          </p:nvCxnSpPr>
          <p:spPr>
            <a:xfrm flipH="1">
              <a:off x="579275" y="462234"/>
              <a:ext cx="418982" cy="38584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6" name="椭圆 135"/>
            <p:cNvSpPr/>
            <p:nvPr/>
          </p:nvSpPr>
          <p:spPr>
            <a:xfrm>
              <a:off x="482464" y="821089"/>
              <a:ext cx="119030" cy="12067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137" name="椭圆 136"/>
            <p:cNvSpPr/>
            <p:nvPr/>
          </p:nvSpPr>
          <p:spPr>
            <a:xfrm>
              <a:off x="222187" y="446356"/>
              <a:ext cx="119030" cy="11908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138" name="椭圆 137"/>
            <p:cNvSpPr/>
            <p:nvPr/>
          </p:nvSpPr>
          <p:spPr>
            <a:xfrm>
              <a:off x="1179181" y="848082"/>
              <a:ext cx="119029" cy="12067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cs typeface="+mn-ea"/>
                <a:sym typeface="+mn-lt"/>
              </a:endParaRPr>
            </a:p>
          </p:txBody>
        </p:sp>
        <p:sp>
          <p:nvSpPr>
            <p:cNvPr id="139" name="同心圆 138"/>
            <p:cNvSpPr/>
            <p:nvPr/>
          </p:nvSpPr>
          <p:spPr>
            <a:xfrm>
              <a:off x="468181" y="136724"/>
              <a:ext cx="107920" cy="107974"/>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cs typeface="+mn-ea"/>
                <a:sym typeface="+mn-lt"/>
              </a:endParaRPr>
            </a:p>
          </p:txBody>
        </p:sp>
        <p:sp>
          <p:nvSpPr>
            <p:cNvPr id="140" name="同心圆 139"/>
            <p:cNvSpPr/>
            <p:nvPr/>
          </p:nvSpPr>
          <p:spPr>
            <a:xfrm>
              <a:off x="407873" y="1122781"/>
              <a:ext cx="176162" cy="165137"/>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cs typeface="+mn-ea"/>
                <a:sym typeface="+mn-lt"/>
              </a:endParaRPr>
            </a:p>
          </p:txBody>
        </p:sp>
        <p:sp>
          <p:nvSpPr>
            <p:cNvPr id="141" name="同心圆 140"/>
            <p:cNvSpPr/>
            <p:nvPr/>
          </p:nvSpPr>
          <p:spPr>
            <a:xfrm>
              <a:off x="968103" y="349496"/>
              <a:ext cx="168228" cy="163549"/>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cs typeface="+mn-ea"/>
                <a:sym typeface="+mn-lt"/>
              </a:endParaRPr>
            </a:p>
          </p:txBody>
        </p:sp>
        <p:cxnSp>
          <p:nvCxnSpPr>
            <p:cNvPr id="142" name="直接连接符 141"/>
            <p:cNvCxnSpPr>
              <a:stCxn id="139" idx="4"/>
              <a:endCxn id="138" idx="1"/>
            </p:cNvCxnSpPr>
            <p:nvPr/>
          </p:nvCxnSpPr>
          <p:spPr>
            <a:xfrm>
              <a:off x="522141" y="244698"/>
              <a:ext cx="674497" cy="62085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a:endCxn id="121" idx="6"/>
            </p:cNvCxnSpPr>
            <p:nvPr/>
          </p:nvCxnSpPr>
          <p:spPr>
            <a:xfrm flipH="1">
              <a:off x="169815" y="201826"/>
              <a:ext cx="298366" cy="3334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flipH="1">
              <a:off x="1061739" y="-60170"/>
              <a:ext cx="245993" cy="43348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a:endCxn id="139" idx="0"/>
            </p:cNvCxnSpPr>
            <p:nvPr/>
          </p:nvCxnSpPr>
          <p:spPr>
            <a:xfrm>
              <a:off x="403112" y="-187198"/>
              <a:ext cx="119030" cy="32392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a:endCxn id="122" idx="1"/>
            </p:cNvCxnSpPr>
            <p:nvPr/>
          </p:nvCxnSpPr>
          <p:spPr>
            <a:xfrm>
              <a:off x="0" y="12871"/>
              <a:ext cx="185686" cy="7145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48" name="文本框 147"/>
          <p:cNvSpPr txBox="1"/>
          <p:nvPr/>
        </p:nvSpPr>
        <p:spPr>
          <a:xfrm>
            <a:off x="3963677" y="2969435"/>
            <a:ext cx="4134466" cy="769441"/>
          </a:xfrm>
          <a:prstGeom prst="rect">
            <a:avLst/>
          </a:prstGeom>
          <a:noFill/>
        </p:spPr>
        <p:txBody>
          <a:bodyPr wrap="none" rtlCol="0">
            <a:spAutoFit/>
          </a:bodyPr>
          <a:lstStyle/>
          <a:p>
            <a:pPr algn="ctr"/>
            <a:r>
              <a:rPr lang="zh-CN" altLang="en-US" sz="4400" b="1" dirty="0">
                <a:solidFill>
                  <a:schemeClr val="accent2"/>
                </a:solidFill>
                <a:cs typeface="+mn-ea"/>
                <a:sym typeface="+mn-lt"/>
              </a:rPr>
              <a:t>感谢大家的指导</a:t>
            </a:r>
          </a:p>
        </p:txBody>
      </p:sp>
      <p:sp>
        <p:nvSpPr>
          <p:cNvPr id="149" name="矩形 148"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3069346" y="4005988"/>
            <a:ext cx="5923128" cy="523220"/>
          </a:xfrm>
          <a:prstGeom prst="rect">
            <a:avLst/>
          </a:prstGeom>
        </p:spPr>
        <p:txBody>
          <a:bodyPr wrap="square">
            <a:spAutoFit/>
          </a:bodyPr>
          <a:lstStyle/>
          <a:p>
            <a:pPr algn="ctr"/>
            <a:r>
              <a:rPr lang="en-US" altLang="zh-CN" sz="1400" dirty="0">
                <a:solidFill>
                  <a:schemeClr val="accent2"/>
                </a:solidFill>
                <a:cs typeface="+mn-ea"/>
                <a:sym typeface="+mn-lt"/>
              </a:rPr>
              <a:t>Lorem ipsum dolor sit </a:t>
            </a:r>
            <a:r>
              <a:rPr lang="en-US" altLang="zh-CN" sz="1400" dirty="0" err="1">
                <a:solidFill>
                  <a:schemeClr val="accent2"/>
                </a:solidFill>
                <a:cs typeface="+mn-ea"/>
                <a:sym typeface="+mn-lt"/>
              </a:rPr>
              <a:t>amet</a:t>
            </a:r>
            <a:r>
              <a:rPr lang="en-US" altLang="zh-CN" sz="1400" dirty="0">
                <a:solidFill>
                  <a:schemeClr val="accent2"/>
                </a:solidFill>
                <a:cs typeface="+mn-ea"/>
                <a:sym typeface="+mn-lt"/>
              </a:rPr>
              <a:t>, </a:t>
            </a:r>
            <a:r>
              <a:rPr lang="en-US" altLang="zh-CN" sz="1400" dirty="0" err="1">
                <a:solidFill>
                  <a:schemeClr val="accent2"/>
                </a:solidFill>
                <a:cs typeface="+mn-ea"/>
                <a:sym typeface="+mn-lt"/>
              </a:rPr>
              <a:t>consectetur</a:t>
            </a:r>
            <a:r>
              <a:rPr lang="en-US" altLang="zh-CN" sz="1400" dirty="0">
                <a:solidFill>
                  <a:schemeClr val="accent2"/>
                </a:solidFill>
                <a:cs typeface="+mn-ea"/>
                <a:sym typeface="+mn-lt"/>
              </a:rPr>
              <a:t> </a:t>
            </a:r>
            <a:r>
              <a:rPr lang="en-US" altLang="zh-CN" sz="1400" dirty="0" err="1">
                <a:solidFill>
                  <a:schemeClr val="accent2"/>
                </a:solidFill>
                <a:cs typeface="+mn-ea"/>
                <a:sym typeface="+mn-lt"/>
              </a:rPr>
              <a:t>adipiscing</a:t>
            </a:r>
            <a:r>
              <a:rPr lang="en-US" altLang="zh-CN" sz="1400" dirty="0">
                <a:solidFill>
                  <a:schemeClr val="accent2"/>
                </a:solidFill>
                <a:cs typeface="+mn-ea"/>
                <a:sym typeface="+mn-lt"/>
              </a:rPr>
              <a:t> </a:t>
            </a:r>
            <a:r>
              <a:rPr lang="en-US" altLang="zh-CN" sz="1400" dirty="0" err="1">
                <a:solidFill>
                  <a:schemeClr val="accent2"/>
                </a:solidFill>
                <a:cs typeface="+mn-ea"/>
                <a:sym typeface="+mn-lt"/>
              </a:rPr>
              <a:t>elit</a:t>
            </a:r>
            <a:r>
              <a:rPr lang="en-US" altLang="zh-CN" sz="1400" dirty="0">
                <a:solidFill>
                  <a:schemeClr val="accent2"/>
                </a:solidFill>
                <a:cs typeface="+mn-ea"/>
                <a:sym typeface="+mn-lt"/>
              </a:rPr>
              <a:t>. </a:t>
            </a:r>
            <a:r>
              <a:rPr lang="en-US" altLang="zh-CN" sz="1400" dirty="0" err="1">
                <a:solidFill>
                  <a:schemeClr val="accent2"/>
                </a:solidFill>
                <a:cs typeface="+mn-ea"/>
                <a:sym typeface="+mn-lt"/>
              </a:rPr>
              <a:t>Ut</a:t>
            </a:r>
            <a:r>
              <a:rPr lang="en-US" altLang="zh-CN" sz="1400" dirty="0">
                <a:solidFill>
                  <a:schemeClr val="accent2"/>
                </a:solidFill>
                <a:cs typeface="+mn-ea"/>
                <a:sym typeface="+mn-lt"/>
              </a:rPr>
              <a:t> </a:t>
            </a:r>
            <a:r>
              <a:rPr lang="en-US" altLang="zh-CN" sz="1400" dirty="0" err="1">
                <a:solidFill>
                  <a:schemeClr val="accent2"/>
                </a:solidFill>
                <a:cs typeface="+mn-ea"/>
                <a:sym typeface="+mn-lt"/>
              </a:rPr>
              <a:t>efficitur</a:t>
            </a:r>
            <a:r>
              <a:rPr lang="en-US" altLang="zh-CN" sz="1400" dirty="0">
                <a:solidFill>
                  <a:schemeClr val="accent2"/>
                </a:solidFill>
                <a:cs typeface="+mn-ea"/>
                <a:sym typeface="+mn-lt"/>
              </a:rPr>
              <a:t> ipsum vitae </a:t>
            </a:r>
            <a:r>
              <a:rPr lang="en-US" altLang="zh-CN" sz="1400" dirty="0" err="1">
                <a:solidFill>
                  <a:schemeClr val="accent2"/>
                </a:solidFill>
                <a:cs typeface="+mn-ea"/>
                <a:sym typeface="+mn-lt"/>
              </a:rPr>
              <a:t>tortor</a:t>
            </a:r>
            <a:r>
              <a:rPr lang="en-US" altLang="zh-CN" sz="1400" dirty="0">
                <a:solidFill>
                  <a:schemeClr val="accent2"/>
                </a:solidFill>
                <a:cs typeface="+mn-ea"/>
                <a:sym typeface="+mn-lt"/>
              </a:rPr>
              <a:t> </a:t>
            </a:r>
            <a:r>
              <a:rPr lang="en-US" altLang="zh-CN" sz="1400" dirty="0" err="1">
                <a:solidFill>
                  <a:schemeClr val="accent2"/>
                </a:solidFill>
                <a:cs typeface="+mn-ea"/>
                <a:sym typeface="+mn-lt"/>
              </a:rPr>
              <a:t>accumsan</a:t>
            </a:r>
            <a:r>
              <a:rPr lang="en-US" altLang="zh-CN" sz="1400" dirty="0">
                <a:solidFill>
                  <a:schemeClr val="accent2"/>
                </a:solidFill>
                <a:cs typeface="+mn-ea"/>
                <a:sym typeface="+mn-lt"/>
              </a:rPr>
              <a:t>, a</a:t>
            </a:r>
            <a:endParaRPr lang="zh-CN" altLang="en-US" sz="1400" dirty="0">
              <a:solidFill>
                <a:schemeClr val="accent2"/>
              </a:solidFill>
              <a:cs typeface="+mn-ea"/>
              <a:sym typeface="+mn-lt"/>
            </a:endParaRPr>
          </a:p>
        </p:txBody>
      </p:sp>
      <p:sp>
        <p:nvSpPr>
          <p:cNvPr id="150" name="圆角矩形 149"/>
          <p:cNvSpPr/>
          <p:nvPr/>
        </p:nvSpPr>
        <p:spPr>
          <a:xfrm>
            <a:off x="5154271" y="4679893"/>
            <a:ext cx="1753278" cy="48915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cs typeface="+mn-ea"/>
                <a:sym typeface="+mn-lt"/>
              </a:rPr>
              <a:t>xiazaii</a:t>
            </a:r>
            <a:endParaRPr lang="zh-CN" altLang="en-US" dirty="0">
              <a:cs typeface="+mn-ea"/>
              <a:sym typeface="+mn-lt"/>
            </a:endParaRPr>
          </a:p>
        </p:txBody>
      </p:sp>
      <p:cxnSp>
        <p:nvCxnSpPr>
          <p:cNvPr id="151" name="直接连接符 150"/>
          <p:cNvCxnSpPr/>
          <p:nvPr/>
        </p:nvCxnSpPr>
        <p:spPr>
          <a:xfrm>
            <a:off x="5601006" y="3848060"/>
            <a:ext cx="859809" cy="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098868" y="2742367"/>
            <a:ext cx="3570208" cy="769441"/>
          </a:xfrm>
          <a:prstGeom prst="rect">
            <a:avLst/>
          </a:prstGeom>
          <a:noFill/>
        </p:spPr>
        <p:txBody>
          <a:bodyPr wrap="none" rtlCol="0">
            <a:spAutoFit/>
          </a:bodyPr>
          <a:lstStyle/>
          <a:p>
            <a:r>
              <a:rPr lang="zh-CN" altLang="en-US" sz="4400" b="1" dirty="0">
                <a:solidFill>
                  <a:schemeClr val="accent2"/>
                </a:solidFill>
                <a:cs typeface="+mn-ea"/>
                <a:sym typeface="+mn-lt"/>
              </a:rPr>
              <a:t>输入标题内容</a:t>
            </a:r>
          </a:p>
        </p:txBody>
      </p:sp>
      <p:sp>
        <p:nvSpPr>
          <p:cNvPr id="5" name="矩形 4"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5098867" y="3530858"/>
            <a:ext cx="5537049" cy="584775"/>
          </a:xfrm>
          <a:prstGeom prst="rect">
            <a:avLst/>
          </a:prstGeom>
        </p:spPr>
        <p:txBody>
          <a:bodyPr wrap="square">
            <a:spAutoFit/>
          </a:bodyPr>
          <a:lstStyle/>
          <a:p>
            <a:r>
              <a:rPr lang="en-US" altLang="zh-CN" sz="1600" dirty="0">
                <a:solidFill>
                  <a:schemeClr val="accent1"/>
                </a:solidFill>
                <a:cs typeface="+mn-ea"/>
                <a:sym typeface="+mn-lt"/>
              </a:rPr>
              <a:t>Lorem ipsum dolor sit </a:t>
            </a:r>
            <a:r>
              <a:rPr lang="en-US" altLang="zh-CN" sz="1600" dirty="0" err="1">
                <a:solidFill>
                  <a:schemeClr val="accent1"/>
                </a:solidFill>
                <a:cs typeface="+mn-ea"/>
                <a:sym typeface="+mn-lt"/>
              </a:rPr>
              <a:t>amet</a:t>
            </a:r>
            <a:r>
              <a:rPr lang="en-US" altLang="zh-CN" sz="1600" dirty="0">
                <a:solidFill>
                  <a:schemeClr val="accent1"/>
                </a:solidFill>
                <a:cs typeface="+mn-ea"/>
                <a:sym typeface="+mn-lt"/>
              </a:rPr>
              <a:t>, </a:t>
            </a:r>
            <a:r>
              <a:rPr lang="en-US" altLang="zh-CN" sz="1600" dirty="0" err="1">
                <a:solidFill>
                  <a:schemeClr val="accent1"/>
                </a:solidFill>
                <a:cs typeface="+mn-ea"/>
                <a:sym typeface="+mn-lt"/>
              </a:rPr>
              <a:t>consectetur</a:t>
            </a:r>
            <a:r>
              <a:rPr lang="en-US" altLang="zh-CN" sz="1600" dirty="0">
                <a:solidFill>
                  <a:schemeClr val="accent1"/>
                </a:solidFill>
                <a:cs typeface="+mn-ea"/>
                <a:sym typeface="+mn-lt"/>
              </a:rPr>
              <a:t> </a:t>
            </a:r>
            <a:r>
              <a:rPr lang="en-US" altLang="zh-CN" sz="1600" dirty="0" err="1">
                <a:solidFill>
                  <a:schemeClr val="accent1"/>
                </a:solidFill>
                <a:cs typeface="+mn-ea"/>
                <a:sym typeface="+mn-lt"/>
              </a:rPr>
              <a:t>adipiscing</a:t>
            </a:r>
            <a:r>
              <a:rPr lang="en-US" altLang="zh-CN" sz="1600" dirty="0">
                <a:solidFill>
                  <a:schemeClr val="accent1"/>
                </a:solidFill>
                <a:cs typeface="+mn-ea"/>
                <a:sym typeface="+mn-lt"/>
              </a:rPr>
              <a:t> </a:t>
            </a:r>
            <a:r>
              <a:rPr lang="en-US" altLang="zh-CN" sz="1600" dirty="0" err="1">
                <a:solidFill>
                  <a:schemeClr val="accent1"/>
                </a:solidFill>
                <a:cs typeface="+mn-ea"/>
                <a:sym typeface="+mn-lt"/>
              </a:rPr>
              <a:t>elit</a:t>
            </a:r>
            <a:r>
              <a:rPr lang="en-US" altLang="zh-CN" sz="1600" dirty="0">
                <a:solidFill>
                  <a:schemeClr val="accent1"/>
                </a:solidFill>
                <a:cs typeface="+mn-ea"/>
                <a:sym typeface="+mn-lt"/>
              </a:rPr>
              <a:t>. </a:t>
            </a:r>
            <a:r>
              <a:rPr lang="en-US" altLang="zh-CN" sz="1600" dirty="0" err="1">
                <a:solidFill>
                  <a:schemeClr val="accent1"/>
                </a:solidFill>
                <a:cs typeface="+mn-ea"/>
                <a:sym typeface="+mn-lt"/>
              </a:rPr>
              <a:t>Ut</a:t>
            </a:r>
            <a:r>
              <a:rPr lang="en-US" altLang="zh-CN" sz="1600" dirty="0">
                <a:solidFill>
                  <a:schemeClr val="accent1"/>
                </a:solidFill>
                <a:cs typeface="+mn-ea"/>
                <a:sym typeface="+mn-lt"/>
              </a:rPr>
              <a:t> </a:t>
            </a:r>
            <a:r>
              <a:rPr lang="en-US" altLang="zh-CN" sz="1600" dirty="0" err="1">
                <a:solidFill>
                  <a:schemeClr val="accent1"/>
                </a:solidFill>
                <a:cs typeface="+mn-ea"/>
                <a:sym typeface="+mn-lt"/>
              </a:rPr>
              <a:t>efficitur</a:t>
            </a:r>
            <a:r>
              <a:rPr lang="en-US" altLang="zh-CN" sz="1600" dirty="0">
                <a:solidFill>
                  <a:schemeClr val="accent1"/>
                </a:solidFill>
                <a:cs typeface="+mn-ea"/>
                <a:sym typeface="+mn-lt"/>
              </a:rPr>
              <a:t> ipsum vitae </a:t>
            </a:r>
            <a:r>
              <a:rPr lang="en-US" altLang="zh-CN" sz="1600" dirty="0" err="1">
                <a:solidFill>
                  <a:schemeClr val="accent1"/>
                </a:solidFill>
                <a:cs typeface="+mn-ea"/>
                <a:sym typeface="+mn-lt"/>
              </a:rPr>
              <a:t>tortor</a:t>
            </a:r>
            <a:r>
              <a:rPr lang="en-US" altLang="zh-CN" sz="1600" dirty="0">
                <a:solidFill>
                  <a:schemeClr val="accent1"/>
                </a:solidFill>
                <a:cs typeface="+mn-ea"/>
                <a:sym typeface="+mn-lt"/>
              </a:rPr>
              <a:t> </a:t>
            </a:r>
            <a:r>
              <a:rPr lang="en-US" altLang="zh-CN" sz="1600" dirty="0" err="1">
                <a:solidFill>
                  <a:schemeClr val="accent1"/>
                </a:solidFill>
                <a:cs typeface="+mn-ea"/>
                <a:sym typeface="+mn-lt"/>
              </a:rPr>
              <a:t>accumsan</a:t>
            </a:r>
            <a:r>
              <a:rPr lang="en-US" altLang="zh-CN" sz="1600" dirty="0">
                <a:solidFill>
                  <a:schemeClr val="accent1"/>
                </a:solidFill>
                <a:cs typeface="+mn-ea"/>
                <a:sym typeface="+mn-lt"/>
              </a:rPr>
              <a:t>, </a:t>
            </a:r>
          </a:p>
        </p:txBody>
      </p:sp>
      <p:sp>
        <p:nvSpPr>
          <p:cNvPr id="6" name="文本框 5"/>
          <p:cNvSpPr txBox="1"/>
          <p:nvPr/>
        </p:nvSpPr>
        <p:spPr>
          <a:xfrm>
            <a:off x="2781916" y="2497976"/>
            <a:ext cx="1678665" cy="1862048"/>
          </a:xfrm>
          <a:prstGeom prst="rect">
            <a:avLst/>
          </a:prstGeom>
          <a:noFill/>
        </p:spPr>
        <p:txBody>
          <a:bodyPr wrap="none" rtlCol="0">
            <a:spAutoFit/>
          </a:bodyPr>
          <a:lstStyle/>
          <a:p>
            <a:pPr algn="ctr"/>
            <a:r>
              <a:rPr lang="en-US" altLang="zh-CN" sz="11500" dirty="0">
                <a:solidFill>
                  <a:schemeClr val="accent1"/>
                </a:solidFill>
                <a:cs typeface="+mn-ea"/>
                <a:sym typeface="+mn-lt"/>
              </a:rPr>
              <a:t>01</a:t>
            </a:r>
            <a:endParaRPr lang="zh-CN" altLang="en-US" sz="11500" dirty="0">
              <a:solidFill>
                <a:schemeClr val="accent1"/>
              </a:solidFill>
              <a:cs typeface="+mn-ea"/>
              <a:sym typeface="+mn-lt"/>
            </a:endParaRPr>
          </a:p>
        </p:txBody>
      </p:sp>
      <p:cxnSp>
        <p:nvCxnSpPr>
          <p:cNvPr id="8" name="直接连接符 7"/>
          <p:cNvCxnSpPr/>
          <p:nvPr/>
        </p:nvCxnSpPr>
        <p:spPr>
          <a:xfrm>
            <a:off x="4720392" y="2742367"/>
            <a:ext cx="0" cy="137326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p:cNvSpPr txBox="1"/>
          <p:nvPr/>
        </p:nvSpPr>
        <p:spPr>
          <a:xfrm>
            <a:off x="7720527" y="2560803"/>
            <a:ext cx="3790753" cy="400091"/>
          </a:xfrm>
          <a:prstGeom prst="rect">
            <a:avLst/>
          </a:prstGeom>
          <a:noFill/>
        </p:spPr>
        <p:txBody>
          <a:bodyPr wrap="square" lIns="91422" tIns="45711" rIns="91422" bIns="45711" rtlCol="0">
            <a:spAutoFit/>
          </a:bodyPr>
          <a:lstStyle/>
          <a:p>
            <a:r>
              <a:rPr lang="id-ID" sz="2000" dirty="0">
                <a:latin typeface="Raleway" panose="020B0003030101060003" pitchFamily="34" charset="0"/>
              </a:rPr>
              <a:t>About Project</a:t>
            </a:r>
          </a:p>
        </p:txBody>
      </p:sp>
      <p:sp>
        <p:nvSpPr>
          <p:cNvPr id="53" name="TextBox 52"/>
          <p:cNvSpPr txBox="1"/>
          <p:nvPr/>
        </p:nvSpPr>
        <p:spPr>
          <a:xfrm>
            <a:off x="7720527" y="2946563"/>
            <a:ext cx="3608667" cy="2326773"/>
          </a:xfrm>
          <a:prstGeom prst="rect">
            <a:avLst/>
          </a:prstGeom>
          <a:noFill/>
        </p:spPr>
        <p:txBody>
          <a:bodyPr wrap="square" lIns="91422" tIns="45711" rIns="91422" bIns="45711" rtlCol="0">
            <a:spAutoFit/>
          </a:bodyPr>
          <a:lstStyle/>
          <a:p>
            <a:pPr>
              <a:lnSpc>
                <a:spcPct val="110000"/>
              </a:lnSpc>
            </a:pPr>
            <a:r>
              <a:rPr lang="en-US" sz="1200" b="1" dirty="0">
                <a:solidFill>
                  <a:schemeClr val="accent6"/>
                </a:solidFill>
                <a:latin typeface="Raleway Light"/>
                <a:cs typeface="Raleway Light"/>
              </a:rPr>
              <a:t>Creativity is the key </a:t>
            </a:r>
            <a:r>
              <a:rPr lang="en-US" sz="1200" dirty="0">
                <a:latin typeface="Raleway Light"/>
                <a:cs typeface="Raleway Light"/>
              </a:rPr>
              <a:t>to success in the future, and primary education is where teachers can bring creativity in children at that level keep growing.</a:t>
            </a:r>
          </a:p>
          <a:p>
            <a:pPr>
              <a:lnSpc>
                <a:spcPct val="110000"/>
              </a:lnSpc>
            </a:pPr>
            <a:r>
              <a:rPr lang="pt-BR" sz="1200" dirty="0">
                <a:latin typeface="Raleway Light"/>
                <a:cs typeface="Raleway Light"/>
              </a:rPr>
              <a:t>Lorem ipsum dolor sit amet, consectetur adipiscing elit. Aliquam tincidunt ante nec sem congue convallis. Pellentesque vel mauris quis nisl ornare rutrum in id risus. Proin vehicula ut sem et tempus. Interdum et malesuada fames ac ante ipsum primis in faucibus. Pellentesque‹</a:t>
            </a:r>
            <a:endParaRPr lang="en-US" sz="1200" dirty="0">
              <a:latin typeface="Raleway Light"/>
              <a:cs typeface="Raleway Light"/>
            </a:endParaRPr>
          </a:p>
        </p:txBody>
      </p:sp>
      <p:sp>
        <p:nvSpPr>
          <p:cNvPr id="11" name="TextBox 10"/>
          <p:cNvSpPr txBox="1"/>
          <p:nvPr/>
        </p:nvSpPr>
        <p:spPr>
          <a:xfrm>
            <a:off x="811898" y="1029031"/>
            <a:ext cx="3790426" cy="230832"/>
          </a:xfrm>
          <a:prstGeom prst="rect">
            <a:avLst/>
          </a:prstGeom>
          <a:noFill/>
        </p:spPr>
        <p:txBody>
          <a:bodyPr wrap="square" rtlCol="0">
            <a:spAutoFit/>
          </a:bodyPr>
          <a:lstStyle/>
          <a:p>
            <a:r>
              <a:rPr lang="zh-CN" altLang="en-US" sz="900" b="1" dirty="0">
                <a:solidFill>
                  <a:schemeClr val="accent1"/>
                </a:solidFill>
                <a:latin typeface="Raleway Light"/>
                <a:cs typeface="Raleway Light"/>
              </a:rPr>
              <a:t> </a:t>
            </a:r>
            <a:endParaRPr lang="id-ID" sz="900" b="1" dirty="0">
              <a:solidFill>
                <a:schemeClr val="accent1"/>
              </a:solidFill>
              <a:latin typeface="Raleway Light"/>
              <a:cs typeface="Raleway Light"/>
            </a:endParaRPr>
          </a:p>
        </p:txBody>
      </p:sp>
      <p:sp>
        <p:nvSpPr>
          <p:cNvPr id="12" name="TextBox 11"/>
          <p:cNvSpPr txBox="1"/>
          <p:nvPr/>
        </p:nvSpPr>
        <p:spPr>
          <a:xfrm>
            <a:off x="809181" y="297608"/>
            <a:ext cx="6726495" cy="553998"/>
          </a:xfrm>
          <a:prstGeom prst="rect">
            <a:avLst/>
          </a:prstGeom>
          <a:noFill/>
        </p:spPr>
        <p:txBody>
          <a:bodyPr wrap="square" rtlCol="0">
            <a:spAutoFit/>
          </a:bodyPr>
          <a:lstStyle/>
          <a:p>
            <a:pPr defTabSz="914400"/>
            <a:r>
              <a:rPr lang="zh-CN" altLang="en-US" sz="3000" b="1" dirty="0">
                <a:solidFill>
                  <a:srgbClr val="6B6B6B"/>
                </a:solidFill>
                <a:cs typeface="+mn-ea"/>
                <a:sym typeface="+mn-lt"/>
              </a:rPr>
              <a:t>输入你的标题内容</a:t>
            </a:r>
            <a:endParaRPr lang="id-ID" altLang="zh-CN" sz="3000" b="1" dirty="0">
              <a:solidFill>
                <a:srgbClr val="6B6B6B"/>
              </a:solidFill>
              <a:cs typeface="+mn-ea"/>
              <a:sym typeface="+mn-lt"/>
            </a:endParaRPr>
          </a:p>
        </p:txBody>
      </p:sp>
      <p:grpSp>
        <p:nvGrpSpPr>
          <p:cNvPr id="13" name="Group 12"/>
          <p:cNvGrpSpPr/>
          <p:nvPr/>
        </p:nvGrpSpPr>
        <p:grpSpPr>
          <a:xfrm>
            <a:off x="866956" y="891881"/>
            <a:ext cx="1369406" cy="36575"/>
            <a:chOff x="1775295" y="2028842"/>
            <a:chExt cx="3631535" cy="45719"/>
          </a:xfrm>
        </p:grpSpPr>
        <p:sp>
          <p:nvSpPr>
            <p:cNvPr id="14" name="Rectangle 13"/>
            <p:cNvSpPr/>
            <p:nvPr/>
          </p:nvSpPr>
          <p:spPr>
            <a:xfrm flipV="1">
              <a:off x="1775295" y="2028842"/>
              <a:ext cx="540353"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a:endParaRPr lang="en-US" sz="900" dirty="0"/>
            </a:p>
          </p:txBody>
        </p:sp>
        <p:sp>
          <p:nvSpPr>
            <p:cNvPr id="15" name="Rectangle 14"/>
            <p:cNvSpPr/>
            <p:nvPr/>
          </p:nvSpPr>
          <p:spPr>
            <a:xfrm flipV="1">
              <a:off x="2390858" y="2028842"/>
              <a:ext cx="540353"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a:endParaRPr lang="en-US" sz="900" dirty="0"/>
            </a:p>
          </p:txBody>
        </p:sp>
        <p:sp>
          <p:nvSpPr>
            <p:cNvPr id="16" name="Rectangle 15"/>
            <p:cNvSpPr/>
            <p:nvPr/>
          </p:nvSpPr>
          <p:spPr>
            <a:xfrm flipV="1">
              <a:off x="3025596" y="2028842"/>
              <a:ext cx="540353"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a:endParaRPr lang="en-US" sz="900" dirty="0"/>
            </a:p>
          </p:txBody>
        </p:sp>
        <p:sp>
          <p:nvSpPr>
            <p:cNvPr id="17" name="Rectangle 16"/>
            <p:cNvSpPr/>
            <p:nvPr/>
          </p:nvSpPr>
          <p:spPr>
            <a:xfrm flipV="1">
              <a:off x="3641289" y="2028842"/>
              <a:ext cx="540353"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a:endParaRPr lang="en-US" sz="900" dirty="0"/>
            </a:p>
          </p:txBody>
        </p:sp>
        <p:sp>
          <p:nvSpPr>
            <p:cNvPr id="18" name="Rectangle 17"/>
            <p:cNvSpPr/>
            <p:nvPr/>
          </p:nvSpPr>
          <p:spPr>
            <a:xfrm flipV="1">
              <a:off x="4256852" y="2028842"/>
              <a:ext cx="540353"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a:endParaRPr lang="en-US" sz="900" dirty="0"/>
            </a:p>
          </p:txBody>
        </p:sp>
        <p:sp>
          <p:nvSpPr>
            <p:cNvPr id="19" name="Rectangle 18"/>
            <p:cNvSpPr/>
            <p:nvPr/>
          </p:nvSpPr>
          <p:spPr>
            <a:xfrm flipV="1">
              <a:off x="4866477" y="2028842"/>
              <a:ext cx="540353"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a:endParaRPr lang="en-US" sz="900" dirty="0"/>
            </a:p>
          </p:txBody>
        </p:sp>
      </p:grpSp>
      <p:pic>
        <p:nvPicPr>
          <p:cNvPr id="3" name="图片占位符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818" r="818"/>
          <a:stretch>
            <a:fillRect/>
          </a:stretch>
        </p:blipFill>
        <p:spPr/>
      </p:pic>
      <p:sp>
        <p:nvSpPr>
          <p:cNvPr id="20" name="TextBox 34"/>
          <p:cNvSpPr txBox="1"/>
          <p:nvPr/>
        </p:nvSpPr>
        <p:spPr>
          <a:xfrm>
            <a:off x="823440" y="903312"/>
            <a:ext cx="5406801" cy="307777"/>
          </a:xfrm>
          <a:prstGeom prst="rect">
            <a:avLst/>
          </a:prstGeom>
          <a:noFill/>
        </p:spPr>
        <p:txBody>
          <a:bodyPr wrap="square" rtlCol="0">
            <a:spAutoFit/>
          </a:bodyPr>
          <a:lstStyle/>
          <a:p>
            <a:pPr defTabSz="914400"/>
            <a:r>
              <a:rPr lang="en-US" sz="1400" dirty="0">
                <a:cs typeface="+mn-ea"/>
                <a:sym typeface="+mn-lt"/>
              </a:rPr>
              <a:t>Success Always Belongs To Those Prepared.</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1" name="Group 210"/>
          <p:cNvGrpSpPr/>
          <p:nvPr/>
        </p:nvGrpSpPr>
        <p:grpSpPr>
          <a:xfrm>
            <a:off x="2097307" y="4731161"/>
            <a:ext cx="2269132" cy="1016381"/>
            <a:chOff x="2083565" y="4731160"/>
            <a:chExt cx="2269723" cy="1016381"/>
          </a:xfrm>
        </p:grpSpPr>
        <p:sp>
          <p:nvSpPr>
            <p:cNvPr id="201" name="Text Placeholder 2"/>
            <p:cNvSpPr txBox="1"/>
            <p:nvPr/>
          </p:nvSpPr>
          <p:spPr>
            <a:xfrm>
              <a:off x="2083565" y="4731160"/>
              <a:ext cx="2219656" cy="261780"/>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spcBef>
                  <a:spcPts val="500"/>
                </a:spcBef>
                <a:buNone/>
              </a:pPr>
              <a:r>
                <a:rPr lang="en-GB" sz="1400" b="1" dirty="0">
                  <a:solidFill>
                    <a:srgbClr val="7E7E7E"/>
                  </a:solidFill>
                  <a:latin typeface="+mn-lt"/>
                  <a:cs typeface="+mn-ea"/>
                  <a:sym typeface="+mn-lt"/>
                </a:rPr>
                <a:t>95% of Male</a:t>
              </a:r>
            </a:p>
          </p:txBody>
        </p:sp>
        <p:sp>
          <p:nvSpPr>
            <p:cNvPr id="202" name="TextBox 201"/>
            <p:cNvSpPr txBox="1"/>
            <p:nvPr/>
          </p:nvSpPr>
          <p:spPr>
            <a:xfrm>
              <a:off x="2107783" y="5070433"/>
              <a:ext cx="2245505" cy="677108"/>
            </a:xfrm>
            <a:prstGeom prst="rect">
              <a:avLst/>
            </a:prstGeom>
            <a:noFill/>
          </p:spPr>
          <p:txBody>
            <a:bodyPr wrap="square" lIns="0" tIns="0" rIns="0" bIns="0" rtlCol="0">
              <a:spAutoFit/>
            </a:bodyPr>
            <a:lstStyle/>
            <a:p>
              <a:pPr algn="ctr" defTabSz="914400"/>
              <a:r>
                <a:rPr lang="en-US" sz="1100" dirty="0">
                  <a:solidFill>
                    <a:srgbClr val="7E7E7E"/>
                  </a:solidFill>
                  <a:cs typeface="+mn-ea"/>
                  <a:sym typeface="+mn-lt"/>
                </a:rPr>
                <a:t>Lorem ipsum dolor sit amet, consectetur adipiscing. Lorem ipsum dolor sit amet. Curabitur elementum posuere pretium. </a:t>
              </a:r>
            </a:p>
          </p:txBody>
        </p:sp>
      </p:grpSp>
      <p:grpSp>
        <p:nvGrpSpPr>
          <p:cNvPr id="17" name="Group 16"/>
          <p:cNvGrpSpPr/>
          <p:nvPr/>
        </p:nvGrpSpPr>
        <p:grpSpPr>
          <a:xfrm>
            <a:off x="1709921" y="2337375"/>
            <a:ext cx="8955630" cy="717898"/>
            <a:chOff x="1708778" y="2337375"/>
            <a:chExt cx="8957963" cy="717898"/>
          </a:xfrm>
        </p:grpSpPr>
        <p:sp>
          <p:nvSpPr>
            <p:cNvPr id="32" name="Shape 3747"/>
            <p:cNvSpPr/>
            <p:nvPr/>
          </p:nvSpPr>
          <p:spPr>
            <a:xfrm>
              <a:off x="6144228"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4" name="Shape 3748"/>
            <p:cNvSpPr/>
            <p:nvPr/>
          </p:nvSpPr>
          <p:spPr>
            <a:xfrm>
              <a:off x="6231468"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6" name="Shape 3749"/>
            <p:cNvSpPr/>
            <p:nvPr/>
          </p:nvSpPr>
          <p:spPr>
            <a:xfrm>
              <a:off x="6513255"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7" name="Shape 3750"/>
            <p:cNvSpPr/>
            <p:nvPr/>
          </p:nvSpPr>
          <p:spPr>
            <a:xfrm>
              <a:off x="6600494"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8" name="Shape 3751"/>
            <p:cNvSpPr/>
            <p:nvPr/>
          </p:nvSpPr>
          <p:spPr>
            <a:xfrm>
              <a:off x="6883676"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9" name="Shape 3752"/>
            <p:cNvSpPr/>
            <p:nvPr/>
          </p:nvSpPr>
          <p:spPr>
            <a:xfrm>
              <a:off x="6970915"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nvGrpSpPr>
            <p:cNvPr id="3" name="Group 2"/>
            <p:cNvGrpSpPr/>
            <p:nvPr/>
          </p:nvGrpSpPr>
          <p:grpSpPr>
            <a:xfrm>
              <a:off x="7252702" y="2337375"/>
              <a:ext cx="283144" cy="714746"/>
              <a:chOff x="7252702" y="2337375"/>
              <a:chExt cx="283144" cy="714746"/>
            </a:xfrm>
            <a:solidFill>
              <a:schemeClr val="bg1">
                <a:lumMod val="85000"/>
              </a:schemeClr>
            </a:solidFill>
          </p:grpSpPr>
          <p:sp>
            <p:nvSpPr>
              <p:cNvPr id="40" name="Shape 3753"/>
              <p:cNvSpPr/>
              <p:nvPr/>
            </p:nvSpPr>
            <p:spPr>
              <a:xfrm>
                <a:off x="7252702"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45" name="Shape 3754"/>
              <p:cNvSpPr/>
              <p:nvPr/>
            </p:nvSpPr>
            <p:spPr>
              <a:xfrm>
                <a:off x="7339941"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4" name="Group 3"/>
            <p:cNvGrpSpPr/>
            <p:nvPr/>
          </p:nvGrpSpPr>
          <p:grpSpPr>
            <a:xfrm>
              <a:off x="7622750" y="2337375"/>
              <a:ext cx="283144" cy="714746"/>
              <a:chOff x="7622750" y="2337375"/>
              <a:chExt cx="283144" cy="714746"/>
            </a:xfrm>
            <a:solidFill>
              <a:schemeClr val="bg1">
                <a:lumMod val="85000"/>
              </a:schemeClr>
            </a:solidFill>
          </p:grpSpPr>
          <p:sp>
            <p:nvSpPr>
              <p:cNvPr id="46" name="Shape 3755"/>
              <p:cNvSpPr/>
              <p:nvPr/>
            </p:nvSpPr>
            <p:spPr>
              <a:xfrm>
                <a:off x="7622750"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47" name="Shape 3756"/>
              <p:cNvSpPr/>
              <p:nvPr/>
            </p:nvSpPr>
            <p:spPr>
              <a:xfrm>
                <a:off x="7709990"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5" name="Group 4"/>
            <p:cNvGrpSpPr/>
            <p:nvPr/>
          </p:nvGrpSpPr>
          <p:grpSpPr>
            <a:xfrm>
              <a:off x="7991776" y="2337375"/>
              <a:ext cx="283144" cy="714746"/>
              <a:chOff x="7991776" y="2337375"/>
              <a:chExt cx="283144" cy="714746"/>
            </a:xfrm>
            <a:solidFill>
              <a:schemeClr val="bg1">
                <a:lumMod val="85000"/>
              </a:schemeClr>
            </a:solidFill>
          </p:grpSpPr>
          <p:sp>
            <p:nvSpPr>
              <p:cNvPr id="48" name="Shape 3757"/>
              <p:cNvSpPr/>
              <p:nvPr/>
            </p:nvSpPr>
            <p:spPr>
              <a:xfrm>
                <a:off x="7991776"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49" name="Shape 3758"/>
              <p:cNvSpPr/>
              <p:nvPr/>
            </p:nvSpPr>
            <p:spPr>
              <a:xfrm>
                <a:off x="8079016"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6" name="Group 5"/>
            <p:cNvGrpSpPr/>
            <p:nvPr/>
          </p:nvGrpSpPr>
          <p:grpSpPr>
            <a:xfrm>
              <a:off x="8362198" y="2337375"/>
              <a:ext cx="283144" cy="714746"/>
              <a:chOff x="8362198" y="2337375"/>
              <a:chExt cx="283144" cy="714746"/>
            </a:xfrm>
            <a:solidFill>
              <a:schemeClr val="bg1">
                <a:lumMod val="85000"/>
              </a:schemeClr>
            </a:solidFill>
          </p:grpSpPr>
          <p:sp>
            <p:nvSpPr>
              <p:cNvPr id="50" name="Shape 3759"/>
              <p:cNvSpPr/>
              <p:nvPr/>
            </p:nvSpPr>
            <p:spPr>
              <a:xfrm>
                <a:off x="8362198"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51" name="Shape 3760"/>
              <p:cNvSpPr/>
              <p:nvPr/>
            </p:nvSpPr>
            <p:spPr>
              <a:xfrm>
                <a:off x="8449437"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7" name="Group 6"/>
            <p:cNvGrpSpPr/>
            <p:nvPr/>
          </p:nvGrpSpPr>
          <p:grpSpPr>
            <a:xfrm>
              <a:off x="8731224" y="2337375"/>
              <a:ext cx="283144" cy="714746"/>
              <a:chOff x="8731224" y="2337375"/>
              <a:chExt cx="283144" cy="714746"/>
            </a:xfrm>
            <a:solidFill>
              <a:schemeClr val="bg1">
                <a:lumMod val="85000"/>
              </a:schemeClr>
            </a:solidFill>
          </p:grpSpPr>
          <p:sp>
            <p:nvSpPr>
              <p:cNvPr id="52" name="Shape 3761"/>
              <p:cNvSpPr/>
              <p:nvPr/>
            </p:nvSpPr>
            <p:spPr>
              <a:xfrm>
                <a:off x="8731224"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53" name="Shape 3762"/>
              <p:cNvSpPr/>
              <p:nvPr/>
            </p:nvSpPr>
            <p:spPr>
              <a:xfrm>
                <a:off x="8818464"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sp>
          <p:nvSpPr>
            <p:cNvPr id="54" name="Shape 3763"/>
            <p:cNvSpPr/>
            <p:nvPr/>
          </p:nvSpPr>
          <p:spPr>
            <a:xfrm>
              <a:off x="3188994"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55" name="Shape 3764"/>
            <p:cNvSpPr/>
            <p:nvPr/>
          </p:nvSpPr>
          <p:spPr>
            <a:xfrm>
              <a:off x="3276233"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56" name="Shape 3765"/>
            <p:cNvSpPr/>
            <p:nvPr/>
          </p:nvSpPr>
          <p:spPr>
            <a:xfrm>
              <a:off x="3558020"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57" name="Shape 3766"/>
            <p:cNvSpPr/>
            <p:nvPr/>
          </p:nvSpPr>
          <p:spPr>
            <a:xfrm>
              <a:off x="3645259"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58" name="Shape 3767"/>
            <p:cNvSpPr/>
            <p:nvPr/>
          </p:nvSpPr>
          <p:spPr>
            <a:xfrm>
              <a:off x="3928506"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59" name="Shape 3768"/>
            <p:cNvSpPr/>
            <p:nvPr/>
          </p:nvSpPr>
          <p:spPr>
            <a:xfrm>
              <a:off x="4015679"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60" name="Shape 3769"/>
            <p:cNvSpPr/>
            <p:nvPr/>
          </p:nvSpPr>
          <p:spPr>
            <a:xfrm>
              <a:off x="4297467"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61" name="Shape 3770"/>
            <p:cNvSpPr/>
            <p:nvPr/>
          </p:nvSpPr>
          <p:spPr>
            <a:xfrm>
              <a:off x="4384706"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62" name="Shape 3771"/>
            <p:cNvSpPr/>
            <p:nvPr/>
          </p:nvSpPr>
          <p:spPr>
            <a:xfrm>
              <a:off x="4667515"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63" name="Shape 3772"/>
            <p:cNvSpPr/>
            <p:nvPr/>
          </p:nvSpPr>
          <p:spPr>
            <a:xfrm>
              <a:off x="4754754"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64" name="Shape 3773"/>
            <p:cNvSpPr/>
            <p:nvPr/>
          </p:nvSpPr>
          <p:spPr>
            <a:xfrm>
              <a:off x="5036542"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65" name="Shape 3774"/>
            <p:cNvSpPr/>
            <p:nvPr/>
          </p:nvSpPr>
          <p:spPr>
            <a:xfrm>
              <a:off x="5123780"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66" name="Shape 3775"/>
            <p:cNvSpPr/>
            <p:nvPr/>
          </p:nvSpPr>
          <p:spPr>
            <a:xfrm>
              <a:off x="5406962"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67" name="Shape 3776"/>
            <p:cNvSpPr/>
            <p:nvPr/>
          </p:nvSpPr>
          <p:spPr>
            <a:xfrm>
              <a:off x="5494201"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68" name="Shape 3777"/>
            <p:cNvSpPr/>
            <p:nvPr/>
          </p:nvSpPr>
          <p:spPr>
            <a:xfrm>
              <a:off x="5775988"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69" name="Shape 3778"/>
            <p:cNvSpPr/>
            <p:nvPr/>
          </p:nvSpPr>
          <p:spPr>
            <a:xfrm>
              <a:off x="5863227"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70" name="Shape 3779"/>
            <p:cNvSpPr/>
            <p:nvPr/>
          </p:nvSpPr>
          <p:spPr>
            <a:xfrm>
              <a:off x="1708778"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71" name="Shape 3780"/>
            <p:cNvSpPr/>
            <p:nvPr/>
          </p:nvSpPr>
          <p:spPr>
            <a:xfrm>
              <a:off x="1796017"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72" name="Shape 3781"/>
            <p:cNvSpPr/>
            <p:nvPr/>
          </p:nvSpPr>
          <p:spPr>
            <a:xfrm>
              <a:off x="2077804"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73" name="Shape 3782"/>
            <p:cNvSpPr/>
            <p:nvPr/>
          </p:nvSpPr>
          <p:spPr>
            <a:xfrm>
              <a:off x="2165043"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74" name="Shape 3783"/>
            <p:cNvSpPr/>
            <p:nvPr/>
          </p:nvSpPr>
          <p:spPr>
            <a:xfrm>
              <a:off x="2448225"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75" name="Shape 3784"/>
            <p:cNvSpPr/>
            <p:nvPr/>
          </p:nvSpPr>
          <p:spPr>
            <a:xfrm>
              <a:off x="2535464"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76" name="Shape 3785"/>
            <p:cNvSpPr/>
            <p:nvPr/>
          </p:nvSpPr>
          <p:spPr>
            <a:xfrm>
              <a:off x="2817251"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77" name="Shape 3786"/>
            <p:cNvSpPr/>
            <p:nvPr/>
          </p:nvSpPr>
          <p:spPr>
            <a:xfrm>
              <a:off x="2904490"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nvGrpSpPr>
            <p:cNvPr id="120" name="Group 3831"/>
            <p:cNvGrpSpPr/>
            <p:nvPr/>
          </p:nvGrpSpPr>
          <p:grpSpPr>
            <a:xfrm>
              <a:off x="6145263" y="2340527"/>
              <a:ext cx="283144" cy="714746"/>
              <a:chOff x="0" y="0"/>
              <a:chExt cx="590244" cy="1489964"/>
            </a:xfrm>
            <a:solidFill>
              <a:schemeClr val="accent1"/>
            </a:solidFill>
          </p:grpSpPr>
          <p:sp>
            <p:nvSpPr>
              <p:cNvPr id="163" name="Shape 3829"/>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164" name="Shape 3830"/>
              <p:cNvSpPr/>
              <p:nvPr/>
            </p:nvSpPr>
            <p:spPr>
              <a:xfrm>
                <a:off x="181860" y="0"/>
                <a:ext cx="236101"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121" name="Group 3834"/>
            <p:cNvGrpSpPr/>
            <p:nvPr/>
          </p:nvGrpSpPr>
          <p:grpSpPr>
            <a:xfrm>
              <a:off x="6514290" y="2340527"/>
              <a:ext cx="283144" cy="714746"/>
              <a:chOff x="0" y="0"/>
              <a:chExt cx="590244" cy="1489964"/>
            </a:xfrm>
            <a:solidFill>
              <a:schemeClr val="accent1"/>
            </a:solidFill>
          </p:grpSpPr>
          <p:sp>
            <p:nvSpPr>
              <p:cNvPr id="161" name="Shape 3832"/>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162" name="Shape 3833"/>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122" name="Group 3837"/>
            <p:cNvGrpSpPr/>
            <p:nvPr/>
          </p:nvGrpSpPr>
          <p:grpSpPr>
            <a:xfrm>
              <a:off x="6884711" y="2340527"/>
              <a:ext cx="283145" cy="714746"/>
              <a:chOff x="0" y="0"/>
              <a:chExt cx="590244" cy="1489964"/>
            </a:xfrm>
            <a:solidFill>
              <a:schemeClr val="accent1"/>
            </a:solidFill>
          </p:grpSpPr>
          <p:sp>
            <p:nvSpPr>
              <p:cNvPr id="159" name="Shape 3835"/>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160" name="Shape 3836"/>
              <p:cNvSpPr/>
              <p:nvPr/>
            </p:nvSpPr>
            <p:spPr>
              <a:xfrm>
                <a:off x="181860" y="0"/>
                <a:ext cx="236101"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123" name="Group 3840"/>
            <p:cNvGrpSpPr/>
            <p:nvPr/>
          </p:nvGrpSpPr>
          <p:grpSpPr>
            <a:xfrm>
              <a:off x="3190030" y="2340527"/>
              <a:ext cx="283144" cy="714746"/>
              <a:chOff x="0" y="0"/>
              <a:chExt cx="590244" cy="1489964"/>
            </a:xfrm>
            <a:solidFill>
              <a:schemeClr val="accent1"/>
            </a:solidFill>
          </p:grpSpPr>
          <p:sp>
            <p:nvSpPr>
              <p:cNvPr id="157" name="Shape 3838"/>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158" name="Shape 3839"/>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124" name="Group 3843"/>
            <p:cNvGrpSpPr/>
            <p:nvPr/>
          </p:nvGrpSpPr>
          <p:grpSpPr>
            <a:xfrm>
              <a:off x="3559056" y="2340527"/>
              <a:ext cx="283144" cy="714746"/>
              <a:chOff x="0" y="0"/>
              <a:chExt cx="590244" cy="1489964"/>
            </a:xfrm>
            <a:solidFill>
              <a:schemeClr val="accent1"/>
            </a:solidFill>
          </p:grpSpPr>
          <p:sp>
            <p:nvSpPr>
              <p:cNvPr id="155" name="Shape 3841"/>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156" name="Shape 3842"/>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125" name="Group 3846"/>
            <p:cNvGrpSpPr/>
            <p:nvPr/>
          </p:nvGrpSpPr>
          <p:grpSpPr>
            <a:xfrm>
              <a:off x="3929542" y="2340527"/>
              <a:ext cx="283144" cy="714746"/>
              <a:chOff x="0" y="0"/>
              <a:chExt cx="590244" cy="1489964"/>
            </a:xfrm>
            <a:solidFill>
              <a:schemeClr val="accent1"/>
            </a:solidFill>
          </p:grpSpPr>
          <p:sp>
            <p:nvSpPr>
              <p:cNvPr id="153" name="Shape 3844"/>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154" name="Shape 3845"/>
              <p:cNvSpPr/>
              <p:nvPr/>
            </p:nvSpPr>
            <p:spPr>
              <a:xfrm>
                <a:off x="181722"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126" name="Group 3849"/>
            <p:cNvGrpSpPr/>
            <p:nvPr/>
          </p:nvGrpSpPr>
          <p:grpSpPr>
            <a:xfrm>
              <a:off x="4298503" y="2340527"/>
              <a:ext cx="283144" cy="714746"/>
              <a:chOff x="0" y="0"/>
              <a:chExt cx="590244" cy="1489964"/>
            </a:xfrm>
            <a:solidFill>
              <a:schemeClr val="accent1"/>
            </a:solidFill>
          </p:grpSpPr>
          <p:sp>
            <p:nvSpPr>
              <p:cNvPr id="151" name="Shape 3847"/>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152" name="Shape 3848"/>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127" name="Group 3852"/>
            <p:cNvGrpSpPr/>
            <p:nvPr/>
          </p:nvGrpSpPr>
          <p:grpSpPr>
            <a:xfrm>
              <a:off x="4668551" y="2340527"/>
              <a:ext cx="283144" cy="714746"/>
              <a:chOff x="0" y="0"/>
              <a:chExt cx="590244" cy="1489964"/>
            </a:xfrm>
            <a:solidFill>
              <a:schemeClr val="accent1"/>
            </a:solidFill>
          </p:grpSpPr>
          <p:sp>
            <p:nvSpPr>
              <p:cNvPr id="149" name="Shape 3850"/>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150" name="Shape 3851"/>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128" name="Group 3855"/>
            <p:cNvGrpSpPr/>
            <p:nvPr/>
          </p:nvGrpSpPr>
          <p:grpSpPr>
            <a:xfrm>
              <a:off x="5037578" y="2340527"/>
              <a:ext cx="283144" cy="714746"/>
              <a:chOff x="0" y="0"/>
              <a:chExt cx="590244" cy="1489964"/>
            </a:xfrm>
            <a:solidFill>
              <a:schemeClr val="accent1"/>
            </a:solidFill>
          </p:grpSpPr>
          <p:sp>
            <p:nvSpPr>
              <p:cNvPr id="147" name="Shape 3853"/>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148" name="Shape 3854"/>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129" name="Group 3858"/>
            <p:cNvGrpSpPr/>
            <p:nvPr/>
          </p:nvGrpSpPr>
          <p:grpSpPr>
            <a:xfrm>
              <a:off x="5407999" y="2340527"/>
              <a:ext cx="283144" cy="714746"/>
              <a:chOff x="0" y="0"/>
              <a:chExt cx="590244" cy="1489964"/>
            </a:xfrm>
            <a:solidFill>
              <a:schemeClr val="accent1"/>
            </a:solidFill>
          </p:grpSpPr>
          <p:sp>
            <p:nvSpPr>
              <p:cNvPr id="145" name="Shape 3856"/>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146" name="Shape 3857"/>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130" name="Group 3861"/>
            <p:cNvGrpSpPr/>
            <p:nvPr/>
          </p:nvGrpSpPr>
          <p:grpSpPr>
            <a:xfrm>
              <a:off x="5777024" y="2340527"/>
              <a:ext cx="283144" cy="714746"/>
              <a:chOff x="0" y="0"/>
              <a:chExt cx="590244" cy="1489964"/>
            </a:xfrm>
            <a:solidFill>
              <a:schemeClr val="accent1"/>
            </a:solidFill>
          </p:grpSpPr>
          <p:sp>
            <p:nvSpPr>
              <p:cNvPr id="143" name="Shape 3859"/>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144" name="Shape 3860"/>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131" name="Group 3864"/>
            <p:cNvGrpSpPr/>
            <p:nvPr/>
          </p:nvGrpSpPr>
          <p:grpSpPr>
            <a:xfrm>
              <a:off x="1709814" y="2340527"/>
              <a:ext cx="283144" cy="714746"/>
              <a:chOff x="0" y="0"/>
              <a:chExt cx="590244" cy="1489964"/>
            </a:xfrm>
            <a:solidFill>
              <a:schemeClr val="accent1"/>
            </a:solidFill>
          </p:grpSpPr>
          <p:sp>
            <p:nvSpPr>
              <p:cNvPr id="141" name="Shape 3862"/>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142" name="Shape 3863"/>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132" name="Group 3867"/>
            <p:cNvGrpSpPr/>
            <p:nvPr/>
          </p:nvGrpSpPr>
          <p:grpSpPr>
            <a:xfrm>
              <a:off x="2078840" y="2340527"/>
              <a:ext cx="283144" cy="714746"/>
              <a:chOff x="0" y="0"/>
              <a:chExt cx="590244" cy="1489964"/>
            </a:xfrm>
            <a:solidFill>
              <a:schemeClr val="accent1"/>
            </a:solidFill>
          </p:grpSpPr>
          <p:sp>
            <p:nvSpPr>
              <p:cNvPr id="139" name="Shape 3865"/>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140" name="Shape 3866"/>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133" name="Group 3870"/>
            <p:cNvGrpSpPr/>
            <p:nvPr/>
          </p:nvGrpSpPr>
          <p:grpSpPr>
            <a:xfrm>
              <a:off x="2449260" y="2340527"/>
              <a:ext cx="283145" cy="714746"/>
              <a:chOff x="0" y="0"/>
              <a:chExt cx="590244" cy="1489964"/>
            </a:xfrm>
            <a:solidFill>
              <a:schemeClr val="accent1"/>
            </a:solidFill>
          </p:grpSpPr>
          <p:sp>
            <p:nvSpPr>
              <p:cNvPr id="137" name="Shape 3868"/>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138" name="Shape 3869"/>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134" name="Group 3873"/>
            <p:cNvGrpSpPr/>
            <p:nvPr/>
          </p:nvGrpSpPr>
          <p:grpSpPr>
            <a:xfrm>
              <a:off x="2818287" y="2340527"/>
              <a:ext cx="283144" cy="714746"/>
              <a:chOff x="0" y="0"/>
              <a:chExt cx="590244" cy="1489964"/>
            </a:xfrm>
            <a:solidFill>
              <a:schemeClr val="accent1"/>
            </a:solidFill>
          </p:grpSpPr>
          <p:sp>
            <p:nvSpPr>
              <p:cNvPr id="135" name="Shape 3871"/>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136" name="Shape 3872"/>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sp>
          <p:nvSpPr>
            <p:cNvPr id="200" name="Shape 3908"/>
            <p:cNvSpPr/>
            <p:nvPr/>
          </p:nvSpPr>
          <p:spPr>
            <a:xfrm>
              <a:off x="9275522" y="2601696"/>
              <a:ext cx="239966" cy="1924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640"/>
                  </a:lnTo>
                  <a:lnTo>
                    <a:pt x="0" y="8640"/>
                  </a:lnTo>
                  <a:cubicBezTo>
                    <a:pt x="0" y="8640"/>
                    <a:pt x="0" y="0"/>
                    <a:pt x="0" y="0"/>
                  </a:cubicBezTo>
                  <a:close/>
                  <a:moveTo>
                    <a:pt x="0" y="12960"/>
                  </a:moveTo>
                  <a:lnTo>
                    <a:pt x="21600" y="12960"/>
                  </a:lnTo>
                  <a:lnTo>
                    <a:pt x="21600" y="21600"/>
                  </a:lnTo>
                  <a:lnTo>
                    <a:pt x="0" y="21600"/>
                  </a:lnTo>
                  <a:cubicBezTo>
                    <a:pt x="0" y="21600"/>
                    <a:pt x="0" y="12960"/>
                    <a:pt x="0" y="12960"/>
                  </a:cubicBezTo>
                  <a:close/>
                </a:path>
              </a:pathLst>
            </a:custGeom>
            <a:solidFill>
              <a:schemeClr val="accent2"/>
            </a:solidFill>
            <a:ln w="12700">
              <a:miter lim="400000"/>
            </a:ln>
          </p:spPr>
          <p:txBody>
            <a:bodyPr lIns="19050" tIns="19050" rIns="19050" bIns="19050" anchor="ct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207" name="Text Placeholder 2"/>
            <p:cNvSpPr txBox="1"/>
            <p:nvPr/>
          </p:nvSpPr>
          <p:spPr>
            <a:xfrm>
              <a:off x="9776642" y="2451213"/>
              <a:ext cx="890099" cy="531474"/>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spcBef>
                  <a:spcPts val="500"/>
                </a:spcBef>
                <a:buNone/>
              </a:pPr>
              <a:r>
                <a:rPr lang="en-GB" sz="2800" b="1" dirty="0">
                  <a:solidFill>
                    <a:srgbClr val="6B6B6B"/>
                  </a:solidFill>
                  <a:latin typeface="+mn-lt"/>
                  <a:cs typeface="+mn-ea"/>
                  <a:sym typeface="+mn-lt"/>
                </a:rPr>
                <a:t>95%</a:t>
              </a:r>
            </a:p>
          </p:txBody>
        </p:sp>
      </p:grpSp>
      <p:grpSp>
        <p:nvGrpSpPr>
          <p:cNvPr id="18" name="Group 17"/>
          <p:cNvGrpSpPr/>
          <p:nvPr/>
        </p:nvGrpSpPr>
        <p:grpSpPr>
          <a:xfrm>
            <a:off x="1686932" y="3412079"/>
            <a:ext cx="8978619" cy="716367"/>
            <a:chOff x="1685783" y="3412078"/>
            <a:chExt cx="8980958" cy="716367"/>
          </a:xfrm>
        </p:grpSpPr>
        <p:grpSp>
          <p:nvGrpSpPr>
            <p:cNvPr id="9" name="Group 8"/>
            <p:cNvGrpSpPr/>
            <p:nvPr/>
          </p:nvGrpSpPr>
          <p:grpSpPr>
            <a:xfrm>
              <a:off x="6121233" y="3412078"/>
              <a:ext cx="328647" cy="713215"/>
              <a:chOff x="6121233" y="3412078"/>
              <a:chExt cx="328647" cy="713215"/>
            </a:xfrm>
            <a:solidFill>
              <a:schemeClr val="bg1">
                <a:lumMod val="85000"/>
              </a:schemeClr>
            </a:solidFill>
          </p:grpSpPr>
          <p:sp>
            <p:nvSpPr>
              <p:cNvPr id="79" name="Shape 3788"/>
              <p:cNvSpPr/>
              <p:nvPr/>
            </p:nvSpPr>
            <p:spPr>
              <a:xfrm>
                <a:off x="6230277"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80" name="Shape 3789"/>
              <p:cNvSpPr/>
              <p:nvPr/>
            </p:nvSpPr>
            <p:spPr>
              <a:xfrm>
                <a:off x="6121233"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10" name="Group 9"/>
            <p:cNvGrpSpPr/>
            <p:nvPr/>
          </p:nvGrpSpPr>
          <p:grpSpPr>
            <a:xfrm>
              <a:off x="6490258" y="3412078"/>
              <a:ext cx="328648" cy="713215"/>
              <a:chOff x="6490258" y="3412078"/>
              <a:chExt cx="328648" cy="713215"/>
            </a:xfrm>
            <a:solidFill>
              <a:schemeClr val="bg1">
                <a:lumMod val="85000"/>
              </a:schemeClr>
            </a:solidFill>
          </p:grpSpPr>
          <p:sp>
            <p:nvSpPr>
              <p:cNvPr id="81" name="Shape 3790"/>
              <p:cNvSpPr/>
              <p:nvPr/>
            </p:nvSpPr>
            <p:spPr>
              <a:xfrm>
                <a:off x="6599302"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82" name="Shape 3791"/>
              <p:cNvSpPr/>
              <p:nvPr/>
            </p:nvSpPr>
            <p:spPr>
              <a:xfrm>
                <a:off x="6490258"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11" name="Group 10"/>
            <p:cNvGrpSpPr/>
            <p:nvPr/>
          </p:nvGrpSpPr>
          <p:grpSpPr>
            <a:xfrm>
              <a:off x="6860681" y="3412078"/>
              <a:ext cx="328647" cy="713215"/>
              <a:chOff x="6860681" y="3412078"/>
              <a:chExt cx="328647" cy="713215"/>
            </a:xfrm>
            <a:solidFill>
              <a:schemeClr val="bg1">
                <a:lumMod val="85000"/>
              </a:schemeClr>
            </a:solidFill>
          </p:grpSpPr>
          <p:sp>
            <p:nvSpPr>
              <p:cNvPr id="83" name="Shape 3792"/>
              <p:cNvSpPr/>
              <p:nvPr/>
            </p:nvSpPr>
            <p:spPr>
              <a:xfrm>
                <a:off x="6969724"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84" name="Shape 3793"/>
              <p:cNvSpPr/>
              <p:nvPr/>
            </p:nvSpPr>
            <p:spPr>
              <a:xfrm>
                <a:off x="6860681"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12" name="Group 11"/>
            <p:cNvGrpSpPr/>
            <p:nvPr/>
          </p:nvGrpSpPr>
          <p:grpSpPr>
            <a:xfrm>
              <a:off x="7229705" y="3412078"/>
              <a:ext cx="328647" cy="713215"/>
              <a:chOff x="7229705" y="3412078"/>
              <a:chExt cx="328647" cy="713215"/>
            </a:xfrm>
            <a:solidFill>
              <a:schemeClr val="bg1">
                <a:lumMod val="85000"/>
              </a:schemeClr>
            </a:solidFill>
          </p:grpSpPr>
          <p:sp>
            <p:nvSpPr>
              <p:cNvPr id="85" name="Shape 3794"/>
              <p:cNvSpPr/>
              <p:nvPr/>
            </p:nvSpPr>
            <p:spPr>
              <a:xfrm>
                <a:off x="7338750"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86" name="Shape 3795"/>
              <p:cNvSpPr/>
              <p:nvPr/>
            </p:nvSpPr>
            <p:spPr>
              <a:xfrm>
                <a:off x="7229705"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13" name="Group 12"/>
            <p:cNvGrpSpPr/>
            <p:nvPr/>
          </p:nvGrpSpPr>
          <p:grpSpPr>
            <a:xfrm>
              <a:off x="7599755" y="3412078"/>
              <a:ext cx="328648" cy="713215"/>
              <a:chOff x="7599755" y="3412078"/>
              <a:chExt cx="328648" cy="713215"/>
            </a:xfrm>
            <a:solidFill>
              <a:schemeClr val="bg1">
                <a:lumMod val="85000"/>
              </a:schemeClr>
            </a:solidFill>
          </p:grpSpPr>
          <p:sp>
            <p:nvSpPr>
              <p:cNvPr id="87" name="Shape 3796"/>
              <p:cNvSpPr/>
              <p:nvPr/>
            </p:nvSpPr>
            <p:spPr>
              <a:xfrm>
                <a:off x="7708799"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88" name="Shape 3797"/>
              <p:cNvSpPr/>
              <p:nvPr/>
            </p:nvSpPr>
            <p:spPr>
              <a:xfrm>
                <a:off x="7599755"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14" name="Group 13"/>
            <p:cNvGrpSpPr/>
            <p:nvPr/>
          </p:nvGrpSpPr>
          <p:grpSpPr>
            <a:xfrm>
              <a:off x="7968781" y="3412078"/>
              <a:ext cx="328648" cy="713215"/>
              <a:chOff x="7968781" y="3412078"/>
              <a:chExt cx="328648" cy="713215"/>
            </a:xfrm>
            <a:solidFill>
              <a:schemeClr val="bg1">
                <a:lumMod val="85000"/>
              </a:schemeClr>
            </a:solidFill>
          </p:grpSpPr>
          <p:sp>
            <p:nvSpPr>
              <p:cNvPr id="89" name="Shape 3798"/>
              <p:cNvSpPr/>
              <p:nvPr/>
            </p:nvSpPr>
            <p:spPr>
              <a:xfrm>
                <a:off x="8077824"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90" name="Shape 3799"/>
              <p:cNvSpPr/>
              <p:nvPr/>
            </p:nvSpPr>
            <p:spPr>
              <a:xfrm>
                <a:off x="7968781"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15" name="Group 14"/>
            <p:cNvGrpSpPr/>
            <p:nvPr/>
          </p:nvGrpSpPr>
          <p:grpSpPr>
            <a:xfrm>
              <a:off x="8339202" y="3412078"/>
              <a:ext cx="328648" cy="713215"/>
              <a:chOff x="8339202" y="3412078"/>
              <a:chExt cx="328648" cy="713215"/>
            </a:xfrm>
            <a:solidFill>
              <a:schemeClr val="bg1">
                <a:lumMod val="85000"/>
              </a:schemeClr>
            </a:solidFill>
          </p:grpSpPr>
          <p:sp>
            <p:nvSpPr>
              <p:cNvPr id="91" name="Shape 3800"/>
              <p:cNvSpPr/>
              <p:nvPr/>
            </p:nvSpPr>
            <p:spPr>
              <a:xfrm>
                <a:off x="8448246"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92" name="Shape 3801"/>
              <p:cNvSpPr/>
              <p:nvPr/>
            </p:nvSpPr>
            <p:spPr>
              <a:xfrm>
                <a:off x="8339202"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16" name="Group 15"/>
            <p:cNvGrpSpPr/>
            <p:nvPr/>
          </p:nvGrpSpPr>
          <p:grpSpPr>
            <a:xfrm>
              <a:off x="8708228" y="3412078"/>
              <a:ext cx="328647" cy="713215"/>
              <a:chOff x="8708228" y="3412078"/>
              <a:chExt cx="328647" cy="713215"/>
            </a:xfrm>
            <a:solidFill>
              <a:schemeClr val="bg1">
                <a:lumMod val="85000"/>
              </a:schemeClr>
            </a:solidFill>
          </p:grpSpPr>
          <p:sp>
            <p:nvSpPr>
              <p:cNvPr id="93" name="Shape 3802"/>
              <p:cNvSpPr/>
              <p:nvPr/>
            </p:nvSpPr>
            <p:spPr>
              <a:xfrm>
                <a:off x="8817271"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94" name="Shape 3803"/>
              <p:cNvSpPr/>
              <p:nvPr/>
            </p:nvSpPr>
            <p:spPr>
              <a:xfrm>
                <a:off x="8708228"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sp>
          <p:nvSpPr>
            <p:cNvPr id="95" name="Shape 3804"/>
            <p:cNvSpPr/>
            <p:nvPr/>
          </p:nvSpPr>
          <p:spPr>
            <a:xfrm>
              <a:off x="3275042"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96" name="Shape 3805"/>
            <p:cNvSpPr/>
            <p:nvPr/>
          </p:nvSpPr>
          <p:spPr>
            <a:xfrm>
              <a:off x="3165999"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97" name="Shape 3806"/>
            <p:cNvSpPr/>
            <p:nvPr/>
          </p:nvSpPr>
          <p:spPr>
            <a:xfrm>
              <a:off x="3644068"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98" name="Shape 3807"/>
            <p:cNvSpPr/>
            <p:nvPr/>
          </p:nvSpPr>
          <p:spPr>
            <a:xfrm>
              <a:off x="3535025"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99" name="Shape 3808"/>
            <p:cNvSpPr/>
            <p:nvPr/>
          </p:nvSpPr>
          <p:spPr>
            <a:xfrm>
              <a:off x="4014489"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100" name="Shape 3809"/>
            <p:cNvSpPr/>
            <p:nvPr/>
          </p:nvSpPr>
          <p:spPr>
            <a:xfrm>
              <a:off x="3905446"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101" name="Shape 3810"/>
            <p:cNvSpPr/>
            <p:nvPr/>
          </p:nvSpPr>
          <p:spPr>
            <a:xfrm>
              <a:off x="4383515"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102" name="Shape 3811"/>
            <p:cNvSpPr/>
            <p:nvPr/>
          </p:nvSpPr>
          <p:spPr>
            <a:xfrm>
              <a:off x="4274471"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103" name="Shape 3812"/>
            <p:cNvSpPr/>
            <p:nvPr/>
          </p:nvSpPr>
          <p:spPr>
            <a:xfrm>
              <a:off x="4753563"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104" name="Shape 3813"/>
            <p:cNvSpPr/>
            <p:nvPr/>
          </p:nvSpPr>
          <p:spPr>
            <a:xfrm>
              <a:off x="4644519"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105" name="Shape 3814"/>
            <p:cNvSpPr/>
            <p:nvPr/>
          </p:nvSpPr>
          <p:spPr>
            <a:xfrm>
              <a:off x="5122589"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106" name="Shape 3815"/>
            <p:cNvSpPr/>
            <p:nvPr/>
          </p:nvSpPr>
          <p:spPr>
            <a:xfrm>
              <a:off x="5013545"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107" name="Shape 3816"/>
            <p:cNvSpPr/>
            <p:nvPr/>
          </p:nvSpPr>
          <p:spPr>
            <a:xfrm>
              <a:off x="5493011"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108" name="Shape 3817"/>
            <p:cNvSpPr/>
            <p:nvPr/>
          </p:nvSpPr>
          <p:spPr>
            <a:xfrm>
              <a:off x="5383967"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nvGrpSpPr>
            <p:cNvPr id="8" name="Group 7"/>
            <p:cNvGrpSpPr/>
            <p:nvPr/>
          </p:nvGrpSpPr>
          <p:grpSpPr>
            <a:xfrm>
              <a:off x="5752993" y="3412078"/>
              <a:ext cx="328647" cy="713215"/>
              <a:chOff x="5752993" y="3412078"/>
              <a:chExt cx="328647" cy="713215"/>
            </a:xfrm>
            <a:solidFill>
              <a:schemeClr val="bg1">
                <a:lumMod val="85000"/>
              </a:schemeClr>
            </a:solidFill>
          </p:grpSpPr>
          <p:sp>
            <p:nvSpPr>
              <p:cNvPr id="109" name="Shape 3818"/>
              <p:cNvSpPr/>
              <p:nvPr/>
            </p:nvSpPr>
            <p:spPr>
              <a:xfrm>
                <a:off x="5862037"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110" name="Shape 3819"/>
              <p:cNvSpPr/>
              <p:nvPr/>
            </p:nvSpPr>
            <p:spPr>
              <a:xfrm>
                <a:off x="5752993"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sp>
          <p:nvSpPr>
            <p:cNvPr id="111" name="Shape 3820"/>
            <p:cNvSpPr/>
            <p:nvPr/>
          </p:nvSpPr>
          <p:spPr>
            <a:xfrm>
              <a:off x="1794826"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112" name="Shape 3821"/>
            <p:cNvSpPr/>
            <p:nvPr/>
          </p:nvSpPr>
          <p:spPr>
            <a:xfrm>
              <a:off x="1685783"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113" name="Shape 3822"/>
            <p:cNvSpPr/>
            <p:nvPr/>
          </p:nvSpPr>
          <p:spPr>
            <a:xfrm>
              <a:off x="2163852"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114" name="Shape 3823"/>
            <p:cNvSpPr/>
            <p:nvPr/>
          </p:nvSpPr>
          <p:spPr>
            <a:xfrm>
              <a:off x="2054809"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115" name="Shape 3824"/>
            <p:cNvSpPr/>
            <p:nvPr/>
          </p:nvSpPr>
          <p:spPr>
            <a:xfrm>
              <a:off x="2534274"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116" name="Shape 3825"/>
            <p:cNvSpPr/>
            <p:nvPr/>
          </p:nvSpPr>
          <p:spPr>
            <a:xfrm>
              <a:off x="2425230"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117" name="Shape 3826"/>
            <p:cNvSpPr/>
            <p:nvPr/>
          </p:nvSpPr>
          <p:spPr>
            <a:xfrm>
              <a:off x="2903241"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118" name="Shape 3827"/>
            <p:cNvSpPr/>
            <p:nvPr/>
          </p:nvSpPr>
          <p:spPr>
            <a:xfrm>
              <a:off x="2794256"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nvGrpSpPr>
            <p:cNvPr id="166" name="Group 3876"/>
            <p:cNvGrpSpPr/>
            <p:nvPr/>
          </p:nvGrpSpPr>
          <p:grpSpPr>
            <a:xfrm>
              <a:off x="3167035" y="3415231"/>
              <a:ext cx="328647" cy="713214"/>
              <a:chOff x="0" y="0"/>
              <a:chExt cx="685101" cy="1486772"/>
            </a:xfrm>
            <a:solidFill>
              <a:schemeClr val="accent2"/>
            </a:solidFill>
          </p:grpSpPr>
          <p:sp>
            <p:nvSpPr>
              <p:cNvPr id="197" name="Shape 3874"/>
              <p:cNvSpPr/>
              <p:nvPr/>
            </p:nvSpPr>
            <p:spPr>
              <a:xfrm>
                <a:off x="227313"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198" name="Shape 3875"/>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167" name="Group 3879"/>
            <p:cNvGrpSpPr/>
            <p:nvPr/>
          </p:nvGrpSpPr>
          <p:grpSpPr>
            <a:xfrm>
              <a:off x="3536061" y="3415231"/>
              <a:ext cx="328647" cy="713214"/>
              <a:chOff x="0" y="0"/>
              <a:chExt cx="685101" cy="1486772"/>
            </a:xfrm>
            <a:solidFill>
              <a:schemeClr val="accent2"/>
            </a:solidFill>
          </p:grpSpPr>
          <p:sp>
            <p:nvSpPr>
              <p:cNvPr id="195" name="Shape 3877"/>
              <p:cNvSpPr/>
              <p:nvPr/>
            </p:nvSpPr>
            <p:spPr>
              <a:xfrm>
                <a:off x="227312" y="0"/>
                <a:ext cx="220147"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196" name="Shape 3878"/>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168" name="Group 3882"/>
            <p:cNvGrpSpPr/>
            <p:nvPr/>
          </p:nvGrpSpPr>
          <p:grpSpPr>
            <a:xfrm>
              <a:off x="3906481" y="3415231"/>
              <a:ext cx="328648" cy="713214"/>
              <a:chOff x="0" y="0"/>
              <a:chExt cx="685101" cy="1486772"/>
            </a:xfrm>
            <a:solidFill>
              <a:schemeClr val="accent2"/>
            </a:solidFill>
          </p:grpSpPr>
          <p:sp>
            <p:nvSpPr>
              <p:cNvPr id="193" name="Shape 3880"/>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194" name="Shape 3881"/>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169" name="Group 3885"/>
            <p:cNvGrpSpPr/>
            <p:nvPr/>
          </p:nvGrpSpPr>
          <p:grpSpPr>
            <a:xfrm>
              <a:off x="4275506" y="3415231"/>
              <a:ext cx="328647" cy="713214"/>
              <a:chOff x="0" y="0"/>
              <a:chExt cx="685101" cy="1486772"/>
            </a:xfrm>
            <a:solidFill>
              <a:schemeClr val="accent2"/>
            </a:solidFill>
          </p:grpSpPr>
          <p:sp>
            <p:nvSpPr>
              <p:cNvPr id="191" name="Shape 3883"/>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192" name="Shape 3884"/>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170" name="Group 3888"/>
            <p:cNvGrpSpPr/>
            <p:nvPr/>
          </p:nvGrpSpPr>
          <p:grpSpPr>
            <a:xfrm>
              <a:off x="4645555" y="3415231"/>
              <a:ext cx="328648" cy="713214"/>
              <a:chOff x="0" y="0"/>
              <a:chExt cx="685101" cy="1486772"/>
            </a:xfrm>
            <a:solidFill>
              <a:schemeClr val="accent2"/>
            </a:solidFill>
          </p:grpSpPr>
          <p:sp>
            <p:nvSpPr>
              <p:cNvPr id="189" name="Shape 3886"/>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190" name="Shape 3887"/>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171" name="Group 3891"/>
            <p:cNvGrpSpPr/>
            <p:nvPr/>
          </p:nvGrpSpPr>
          <p:grpSpPr>
            <a:xfrm>
              <a:off x="5014581" y="3415231"/>
              <a:ext cx="328647" cy="713214"/>
              <a:chOff x="0" y="0"/>
              <a:chExt cx="685101" cy="1486772"/>
            </a:xfrm>
            <a:solidFill>
              <a:schemeClr val="accent2"/>
            </a:solidFill>
          </p:grpSpPr>
          <p:sp>
            <p:nvSpPr>
              <p:cNvPr id="187" name="Shape 3889"/>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188" name="Shape 3890"/>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172" name="Group 3894"/>
            <p:cNvGrpSpPr/>
            <p:nvPr/>
          </p:nvGrpSpPr>
          <p:grpSpPr>
            <a:xfrm>
              <a:off x="5385003" y="3415231"/>
              <a:ext cx="328648" cy="713214"/>
              <a:chOff x="0" y="0"/>
              <a:chExt cx="685101" cy="1486772"/>
            </a:xfrm>
            <a:solidFill>
              <a:schemeClr val="accent2"/>
            </a:solidFill>
          </p:grpSpPr>
          <p:sp>
            <p:nvSpPr>
              <p:cNvPr id="185" name="Shape 3892"/>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186" name="Shape 3893"/>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173" name="Group 3897"/>
            <p:cNvGrpSpPr/>
            <p:nvPr/>
          </p:nvGrpSpPr>
          <p:grpSpPr>
            <a:xfrm>
              <a:off x="1686818" y="3415231"/>
              <a:ext cx="328648" cy="713214"/>
              <a:chOff x="0" y="0"/>
              <a:chExt cx="685101" cy="1486772"/>
            </a:xfrm>
            <a:solidFill>
              <a:schemeClr val="accent2"/>
            </a:solidFill>
          </p:grpSpPr>
          <p:sp>
            <p:nvSpPr>
              <p:cNvPr id="183" name="Shape 3895"/>
              <p:cNvSpPr/>
              <p:nvPr/>
            </p:nvSpPr>
            <p:spPr>
              <a:xfrm>
                <a:off x="227313"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184" name="Shape 3896"/>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174" name="Group 3900"/>
            <p:cNvGrpSpPr/>
            <p:nvPr/>
          </p:nvGrpSpPr>
          <p:grpSpPr>
            <a:xfrm>
              <a:off x="2055844" y="3415231"/>
              <a:ext cx="328647" cy="713214"/>
              <a:chOff x="0" y="0"/>
              <a:chExt cx="685101" cy="1486772"/>
            </a:xfrm>
            <a:solidFill>
              <a:schemeClr val="accent2"/>
            </a:solidFill>
          </p:grpSpPr>
          <p:sp>
            <p:nvSpPr>
              <p:cNvPr id="181" name="Shape 3898"/>
              <p:cNvSpPr/>
              <p:nvPr/>
            </p:nvSpPr>
            <p:spPr>
              <a:xfrm>
                <a:off x="227313"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182" name="Shape 3899"/>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175" name="Group 3903"/>
            <p:cNvGrpSpPr/>
            <p:nvPr/>
          </p:nvGrpSpPr>
          <p:grpSpPr>
            <a:xfrm>
              <a:off x="2426266" y="3415231"/>
              <a:ext cx="328648" cy="713214"/>
              <a:chOff x="0" y="0"/>
              <a:chExt cx="685101" cy="1486772"/>
            </a:xfrm>
            <a:solidFill>
              <a:schemeClr val="accent2"/>
            </a:solidFill>
          </p:grpSpPr>
          <p:sp>
            <p:nvSpPr>
              <p:cNvPr id="179" name="Shape 3901"/>
              <p:cNvSpPr/>
              <p:nvPr/>
            </p:nvSpPr>
            <p:spPr>
              <a:xfrm>
                <a:off x="227313"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180" name="Shape 3902"/>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176" name="Group 3906"/>
            <p:cNvGrpSpPr/>
            <p:nvPr/>
          </p:nvGrpSpPr>
          <p:grpSpPr>
            <a:xfrm>
              <a:off x="2795292" y="3415231"/>
              <a:ext cx="328648" cy="713214"/>
              <a:chOff x="0" y="0"/>
              <a:chExt cx="685101" cy="1486772"/>
            </a:xfrm>
            <a:solidFill>
              <a:schemeClr val="accent2"/>
            </a:solidFill>
          </p:grpSpPr>
          <p:sp>
            <p:nvSpPr>
              <p:cNvPr id="177" name="Shape 3904"/>
              <p:cNvSpPr/>
              <p:nvPr/>
            </p:nvSpPr>
            <p:spPr>
              <a:xfrm>
                <a:off x="227191" y="0"/>
                <a:ext cx="220147"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178" name="Shape 3905"/>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sp>
          <p:nvSpPr>
            <p:cNvPr id="199" name="Shape 3907"/>
            <p:cNvSpPr/>
            <p:nvPr/>
          </p:nvSpPr>
          <p:spPr>
            <a:xfrm>
              <a:off x="9275522" y="3675634"/>
              <a:ext cx="239966" cy="1924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640"/>
                  </a:lnTo>
                  <a:lnTo>
                    <a:pt x="0" y="8640"/>
                  </a:lnTo>
                  <a:cubicBezTo>
                    <a:pt x="0" y="8640"/>
                    <a:pt x="0" y="0"/>
                    <a:pt x="0" y="0"/>
                  </a:cubicBezTo>
                  <a:close/>
                  <a:moveTo>
                    <a:pt x="0" y="12960"/>
                  </a:moveTo>
                  <a:lnTo>
                    <a:pt x="21600" y="12960"/>
                  </a:lnTo>
                  <a:lnTo>
                    <a:pt x="21600" y="21600"/>
                  </a:lnTo>
                  <a:lnTo>
                    <a:pt x="0" y="21600"/>
                  </a:lnTo>
                  <a:cubicBezTo>
                    <a:pt x="0" y="21600"/>
                    <a:pt x="0" y="12960"/>
                    <a:pt x="0" y="12960"/>
                  </a:cubicBezTo>
                  <a:close/>
                </a:path>
              </a:pathLst>
            </a:custGeom>
            <a:solidFill>
              <a:schemeClr val="accent2"/>
            </a:solidFill>
            <a:ln w="12700">
              <a:miter lim="400000"/>
            </a:ln>
          </p:spPr>
          <p:txBody>
            <a:bodyPr lIns="19050" tIns="19050" rIns="19050" bIns="19050" anchor="ct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208" name="Text Placeholder 2"/>
            <p:cNvSpPr txBox="1"/>
            <p:nvPr/>
          </p:nvSpPr>
          <p:spPr>
            <a:xfrm>
              <a:off x="9776642" y="3527209"/>
              <a:ext cx="890099" cy="531474"/>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spcBef>
                  <a:spcPts val="500"/>
                </a:spcBef>
                <a:buNone/>
              </a:pPr>
              <a:r>
                <a:rPr lang="en-GB" sz="2800" b="1" dirty="0">
                  <a:solidFill>
                    <a:srgbClr val="6B6B6B"/>
                  </a:solidFill>
                  <a:latin typeface="+mn-lt"/>
                  <a:cs typeface="+mn-ea"/>
                  <a:sym typeface="+mn-lt"/>
                </a:rPr>
                <a:t>40%</a:t>
              </a:r>
            </a:p>
          </p:txBody>
        </p:sp>
      </p:grpSp>
      <p:grpSp>
        <p:nvGrpSpPr>
          <p:cNvPr id="212" name="Group 211"/>
          <p:cNvGrpSpPr/>
          <p:nvPr/>
        </p:nvGrpSpPr>
        <p:grpSpPr>
          <a:xfrm>
            <a:off x="4961838" y="4731161"/>
            <a:ext cx="2284668" cy="1029081"/>
            <a:chOff x="4948842" y="4731160"/>
            <a:chExt cx="2285263" cy="1029081"/>
          </a:xfrm>
        </p:grpSpPr>
        <p:sp>
          <p:nvSpPr>
            <p:cNvPr id="203" name="Text Placeholder 2"/>
            <p:cNvSpPr txBox="1"/>
            <p:nvPr/>
          </p:nvSpPr>
          <p:spPr>
            <a:xfrm>
              <a:off x="4948842" y="4731160"/>
              <a:ext cx="2219656" cy="261780"/>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spcBef>
                  <a:spcPts val="500"/>
                </a:spcBef>
                <a:buNone/>
              </a:pPr>
              <a:r>
                <a:rPr lang="en-GB" sz="1400" b="1" dirty="0">
                  <a:solidFill>
                    <a:srgbClr val="7E7E7E"/>
                  </a:solidFill>
                  <a:latin typeface="+mn-lt"/>
                  <a:cs typeface="+mn-ea"/>
                  <a:sym typeface="+mn-lt"/>
                </a:rPr>
                <a:t>40% of Female</a:t>
              </a:r>
            </a:p>
          </p:txBody>
        </p:sp>
        <p:sp>
          <p:nvSpPr>
            <p:cNvPr id="209" name="TextBox 208"/>
            <p:cNvSpPr txBox="1"/>
            <p:nvPr/>
          </p:nvSpPr>
          <p:spPr>
            <a:xfrm>
              <a:off x="4988600" y="5083133"/>
              <a:ext cx="2245505" cy="677108"/>
            </a:xfrm>
            <a:prstGeom prst="rect">
              <a:avLst/>
            </a:prstGeom>
            <a:noFill/>
          </p:spPr>
          <p:txBody>
            <a:bodyPr wrap="square" lIns="0" tIns="0" rIns="0" bIns="0" rtlCol="0">
              <a:spAutoFit/>
            </a:bodyPr>
            <a:lstStyle/>
            <a:p>
              <a:pPr algn="ctr" defTabSz="914400"/>
              <a:r>
                <a:rPr lang="en-US" sz="1100" dirty="0">
                  <a:solidFill>
                    <a:srgbClr val="7E7E7E"/>
                  </a:solidFill>
                  <a:cs typeface="+mn-ea"/>
                  <a:sym typeface="+mn-lt"/>
                </a:rPr>
                <a:t>Lorem ipsum dolor sit amet, consectetur adipiscing. Lorem ipsum dolor sit amet. Curabitur elementum posuere pretium. </a:t>
              </a:r>
            </a:p>
          </p:txBody>
        </p:sp>
      </p:grpSp>
      <p:grpSp>
        <p:nvGrpSpPr>
          <p:cNvPr id="213" name="Group 212"/>
          <p:cNvGrpSpPr/>
          <p:nvPr/>
        </p:nvGrpSpPr>
        <p:grpSpPr>
          <a:xfrm>
            <a:off x="7857252" y="4731160"/>
            <a:ext cx="2270314" cy="1038648"/>
            <a:chOff x="7845010" y="4731160"/>
            <a:chExt cx="2270905" cy="1038648"/>
          </a:xfrm>
        </p:grpSpPr>
        <p:sp>
          <p:nvSpPr>
            <p:cNvPr id="205" name="Text Placeholder 2"/>
            <p:cNvSpPr txBox="1"/>
            <p:nvPr/>
          </p:nvSpPr>
          <p:spPr>
            <a:xfrm>
              <a:off x="7845010" y="4731160"/>
              <a:ext cx="2219656" cy="261780"/>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spcBef>
                  <a:spcPts val="500"/>
                </a:spcBef>
                <a:buNone/>
              </a:pPr>
              <a:r>
                <a:rPr lang="en-GB" sz="1400" b="1" dirty="0">
                  <a:solidFill>
                    <a:srgbClr val="7E7E7E"/>
                  </a:solidFill>
                  <a:latin typeface="+mn-lt"/>
                  <a:cs typeface="+mn-ea"/>
                  <a:sym typeface="+mn-lt"/>
                </a:rPr>
                <a:t>Description</a:t>
              </a:r>
            </a:p>
          </p:txBody>
        </p:sp>
        <p:sp>
          <p:nvSpPr>
            <p:cNvPr id="210" name="TextBox 209"/>
            <p:cNvSpPr txBox="1"/>
            <p:nvPr/>
          </p:nvSpPr>
          <p:spPr>
            <a:xfrm>
              <a:off x="7870410" y="5092700"/>
              <a:ext cx="2245505" cy="677108"/>
            </a:xfrm>
            <a:prstGeom prst="rect">
              <a:avLst/>
            </a:prstGeom>
            <a:noFill/>
          </p:spPr>
          <p:txBody>
            <a:bodyPr wrap="square" lIns="0" tIns="0" rIns="0" bIns="0" rtlCol="0">
              <a:spAutoFit/>
            </a:bodyPr>
            <a:lstStyle/>
            <a:p>
              <a:pPr algn="ctr" defTabSz="914400"/>
              <a:r>
                <a:rPr lang="en-US" sz="1100" dirty="0">
                  <a:solidFill>
                    <a:srgbClr val="7E7E7E"/>
                  </a:solidFill>
                  <a:cs typeface="+mn-ea"/>
                  <a:sym typeface="+mn-lt"/>
                </a:rPr>
                <a:t>Lorem ipsum dolor sit amet, consectetur adipiscing. Lorem ipsum dolor sit amet. Curabitur elementum posuere pretium. </a:t>
              </a:r>
            </a:p>
          </p:txBody>
        </p:sp>
      </p:grpSp>
      <p:sp>
        <p:nvSpPr>
          <p:cNvPr id="214" name="TextBox 213"/>
          <p:cNvSpPr txBox="1"/>
          <p:nvPr/>
        </p:nvSpPr>
        <p:spPr>
          <a:xfrm>
            <a:off x="823441" y="1275172"/>
            <a:ext cx="10505753" cy="514693"/>
          </a:xfrm>
          <a:prstGeom prst="rect">
            <a:avLst/>
          </a:prstGeom>
          <a:noFill/>
        </p:spPr>
        <p:txBody>
          <a:bodyPr wrap="square" rtlCol="0">
            <a:spAutoFit/>
          </a:bodyPr>
          <a:lstStyle/>
          <a:p>
            <a:pPr algn="just" defTabSz="914400">
              <a:lnSpc>
                <a:spcPct val="130000"/>
              </a:lnSpc>
            </a:pPr>
            <a:r>
              <a:rPr lang="pt-BR" sz="1100" dirty="0">
                <a:solidFill>
                  <a:srgbClr val="7E7E7E"/>
                </a:solidFill>
                <a:cs typeface="+mn-ea"/>
                <a:sym typeface="+mn-lt"/>
              </a:rPr>
              <a:t>Lorem ipsum dolor sit amet, consectetur adipiscing elit. Aliquam tincidunt ante nec sem congue convallis. Pellentesque vel mauris quis nisl ornare rutrum in id risus. Pellentesque vel mauris quis nisl ornare rutrum in id risus. Proin vehicula ut sem et tempus. Interdum adipiscing ante nec mauris quis.</a:t>
            </a:r>
          </a:p>
        </p:txBody>
      </p:sp>
      <p:sp>
        <p:nvSpPr>
          <p:cNvPr id="215" name="TextBox 214"/>
          <p:cNvSpPr txBox="1"/>
          <p:nvPr/>
        </p:nvSpPr>
        <p:spPr>
          <a:xfrm>
            <a:off x="811898" y="1029031"/>
            <a:ext cx="3790426" cy="369332"/>
          </a:xfrm>
          <a:prstGeom prst="rect">
            <a:avLst/>
          </a:prstGeom>
          <a:noFill/>
        </p:spPr>
        <p:txBody>
          <a:bodyPr wrap="square" rtlCol="0">
            <a:spAutoFit/>
          </a:bodyPr>
          <a:lstStyle/>
          <a:p>
            <a:pPr defTabSz="914400"/>
            <a:r>
              <a:rPr lang="zh-CN" altLang="en-US" b="1" dirty="0">
                <a:solidFill>
                  <a:srgbClr val="DE0016"/>
                </a:solidFill>
                <a:cs typeface="+mn-ea"/>
                <a:sym typeface="+mn-lt"/>
              </a:rPr>
              <a:t> </a:t>
            </a:r>
            <a:endParaRPr lang="id-ID" b="1" dirty="0">
              <a:solidFill>
                <a:srgbClr val="DE0016"/>
              </a:solidFill>
              <a:cs typeface="+mn-ea"/>
              <a:sym typeface="+mn-lt"/>
            </a:endParaRPr>
          </a:p>
        </p:txBody>
      </p:sp>
      <p:sp>
        <p:nvSpPr>
          <p:cNvPr id="216" name="TextBox 215"/>
          <p:cNvSpPr txBox="1"/>
          <p:nvPr/>
        </p:nvSpPr>
        <p:spPr>
          <a:xfrm>
            <a:off x="809180" y="297608"/>
            <a:ext cx="6179851" cy="553998"/>
          </a:xfrm>
          <a:prstGeom prst="rect">
            <a:avLst/>
          </a:prstGeom>
          <a:noFill/>
        </p:spPr>
        <p:txBody>
          <a:bodyPr wrap="square" rtlCol="0">
            <a:spAutoFit/>
          </a:bodyPr>
          <a:lstStyle/>
          <a:p>
            <a:pPr defTabSz="914400"/>
            <a:r>
              <a:rPr lang="zh-CN" altLang="en-US" sz="3000" b="1" dirty="0">
                <a:solidFill>
                  <a:srgbClr val="6B6B6B"/>
                </a:solidFill>
                <a:cs typeface="+mn-ea"/>
                <a:sym typeface="+mn-lt"/>
              </a:rPr>
              <a:t>请输入标题内容</a:t>
            </a:r>
            <a:endParaRPr lang="id-ID" sz="3000" b="1" dirty="0">
              <a:solidFill>
                <a:srgbClr val="6B6B6B"/>
              </a:solidFill>
              <a:cs typeface="+mn-ea"/>
              <a:sym typeface="+mn-lt"/>
            </a:endParaRPr>
          </a:p>
        </p:txBody>
      </p:sp>
      <p:grpSp>
        <p:nvGrpSpPr>
          <p:cNvPr id="217" name="Group 216"/>
          <p:cNvGrpSpPr/>
          <p:nvPr/>
        </p:nvGrpSpPr>
        <p:grpSpPr>
          <a:xfrm>
            <a:off x="866956" y="891881"/>
            <a:ext cx="1369406" cy="36575"/>
            <a:chOff x="1775295" y="2028842"/>
            <a:chExt cx="3631535" cy="45719"/>
          </a:xfrm>
        </p:grpSpPr>
        <p:sp>
          <p:nvSpPr>
            <p:cNvPr id="218" name="Rectangle 217"/>
            <p:cNvSpPr/>
            <p:nvPr/>
          </p:nvSpPr>
          <p:spPr>
            <a:xfrm flipV="1">
              <a:off x="1775295" y="2028842"/>
              <a:ext cx="540353"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219" name="Rectangle 218"/>
            <p:cNvSpPr/>
            <p:nvPr/>
          </p:nvSpPr>
          <p:spPr>
            <a:xfrm flipV="1">
              <a:off x="2390858" y="2028842"/>
              <a:ext cx="540353"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220" name="Rectangle 219"/>
            <p:cNvSpPr/>
            <p:nvPr/>
          </p:nvSpPr>
          <p:spPr>
            <a:xfrm flipV="1">
              <a:off x="3025596" y="2028842"/>
              <a:ext cx="540353"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221" name="Rectangle 220"/>
            <p:cNvSpPr/>
            <p:nvPr/>
          </p:nvSpPr>
          <p:spPr>
            <a:xfrm flipV="1">
              <a:off x="3641289" y="2028842"/>
              <a:ext cx="540353"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222" name="Rectangle 221"/>
            <p:cNvSpPr/>
            <p:nvPr/>
          </p:nvSpPr>
          <p:spPr>
            <a:xfrm flipV="1">
              <a:off x="4256852" y="2028842"/>
              <a:ext cx="540353"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223" name="Rectangle 222"/>
            <p:cNvSpPr/>
            <p:nvPr/>
          </p:nvSpPr>
          <p:spPr>
            <a:xfrm flipV="1">
              <a:off x="4866477" y="2028842"/>
              <a:ext cx="540353"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grpSp>
      <p:sp>
        <p:nvSpPr>
          <p:cNvPr id="249" name="TextBox 34"/>
          <p:cNvSpPr txBox="1"/>
          <p:nvPr/>
        </p:nvSpPr>
        <p:spPr>
          <a:xfrm>
            <a:off x="823440" y="903312"/>
            <a:ext cx="5406801" cy="307777"/>
          </a:xfrm>
          <a:prstGeom prst="rect">
            <a:avLst/>
          </a:prstGeom>
          <a:noFill/>
        </p:spPr>
        <p:txBody>
          <a:bodyPr wrap="square" rtlCol="0">
            <a:spAutoFit/>
          </a:bodyPr>
          <a:lstStyle/>
          <a:p>
            <a:pPr defTabSz="914400"/>
            <a:r>
              <a:rPr lang="en-US" sz="1400" dirty="0">
                <a:cs typeface="+mn-ea"/>
                <a:sym typeface="+mn-lt"/>
              </a:rPr>
              <a:t>Success Always Belongs To Those Prepared.</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6457173" y="1763042"/>
            <a:ext cx="5052861" cy="3932529"/>
            <a:chOff x="2101597" y="594889"/>
            <a:chExt cx="4994398" cy="3886016"/>
          </a:xfrm>
        </p:grpSpPr>
        <p:pic>
          <p:nvPicPr>
            <p:cNvPr id="21" name="Picture 20"/>
            <p:cNvPicPr>
              <a:picLocks noChangeAspect="1"/>
            </p:cNvPicPr>
            <p:nvPr/>
          </p:nvPicPr>
          <p:blipFill>
            <a:blip r:embed="rId2"/>
            <a:stretch>
              <a:fillRect/>
            </a:stretch>
          </p:blipFill>
          <p:spPr>
            <a:xfrm>
              <a:off x="2101597" y="594889"/>
              <a:ext cx="4994398" cy="3886016"/>
            </a:xfrm>
            <a:prstGeom prst="rect">
              <a:avLst/>
            </a:prstGeom>
          </p:spPr>
        </p:pic>
        <p:sp>
          <p:nvSpPr>
            <p:cNvPr id="24" name="Rectangle 23"/>
            <p:cNvSpPr/>
            <p:nvPr/>
          </p:nvSpPr>
          <p:spPr>
            <a:xfrm>
              <a:off x="2908092" y="1313332"/>
              <a:ext cx="3310128" cy="2049481"/>
            </a:xfrm>
            <a:prstGeom prst="rect">
              <a:avLst/>
            </a:prstGeom>
            <a:solidFill>
              <a:srgbClr val="558ED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defTabSz="914400"/>
              <a:endParaRPr lang="en-US" dirty="0">
                <a:solidFill>
                  <a:prstClr val="white"/>
                </a:solidFill>
                <a:cs typeface="+mn-ea"/>
                <a:sym typeface="+mn-lt"/>
              </a:endParaRPr>
            </a:p>
          </p:txBody>
        </p:sp>
      </p:grpSp>
      <p:sp>
        <p:nvSpPr>
          <p:cNvPr id="33" name="TextBox 32"/>
          <p:cNvSpPr txBox="1"/>
          <p:nvPr/>
        </p:nvSpPr>
        <p:spPr>
          <a:xfrm>
            <a:off x="1548910" y="1657124"/>
            <a:ext cx="3790753" cy="400091"/>
          </a:xfrm>
          <a:prstGeom prst="rect">
            <a:avLst/>
          </a:prstGeom>
          <a:noFill/>
        </p:spPr>
        <p:txBody>
          <a:bodyPr wrap="square" lIns="91422" tIns="45711" rIns="91422" bIns="45711" rtlCol="0">
            <a:spAutoFit/>
          </a:bodyPr>
          <a:lstStyle/>
          <a:p>
            <a:pPr algn="ctr" defTabSz="914400"/>
            <a:r>
              <a:rPr lang="id-ID" sz="2000" dirty="0">
                <a:solidFill>
                  <a:srgbClr val="6B6B6B"/>
                </a:solidFill>
                <a:cs typeface="+mn-ea"/>
                <a:sym typeface="+mn-lt"/>
              </a:rPr>
              <a:t>Client</a:t>
            </a:r>
          </a:p>
        </p:txBody>
      </p:sp>
      <p:sp>
        <p:nvSpPr>
          <p:cNvPr id="34" name="TextBox 33"/>
          <p:cNvSpPr txBox="1"/>
          <p:nvPr/>
        </p:nvSpPr>
        <p:spPr>
          <a:xfrm>
            <a:off x="1631460" y="2091028"/>
            <a:ext cx="3691013" cy="338536"/>
          </a:xfrm>
          <a:prstGeom prst="rect">
            <a:avLst/>
          </a:prstGeom>
          <a:noFill/>
        </p:spPr>
        <p:txBody>
          <a:bodyPr wrap="square" lIns="91422" tIns="45711" rIns="91422" bIns="45711" rtlCol="0">
            <a:spAutoFit/>
          </a:bodyPr>
          <a:lstStyle/>
          <a:p>
            <a:pPr algn="ctr" defTabSz="914400"/>
            <a:r>
              <a:rPr lang="id-ID" sz="1600" dirty="0">
                <a:solidFill>
                  <a:srgbClr val="7E7E7E"/>
                </a:solidFill>
                <a:cs typeface="+mn-ea"/>
                <a:sym typeface="+mn-lt"/>
              </a:rPr>
              <a:t>White Mountain</a:t>
            </a:r>
            <a:endParaRPr lang="en-US" sz="1600" dirty="0">
              <a:solidFill>
                <a:srgbClr val="7E7E7E"/>
              </a:solidFill>
              <a:cs typeface="+mn-ea"/>
              <a:sym typeface="+mn-lt"/>
            </a:endParaRPr>
          </a:p>
        </p:txBody>
      </p:sp>
      <p:sp>
        <p:nvSpPr>
          <p:cNvPr id="35" name="TextBox 34"/>
          <p:cNvSpPr txBox="1"/>
          <p:nvPr/>
        </p:nvSpPr>
        <p:spPr>
          <a:xfrm>
            <a:off x="834717" y="2577473"/>
            <a:ext cx="5787556" cy="400091"/>
          </a:xfrm>
          <a:prstGeom prst="rect">
            <a:avLst/>
          </a:prstGeom>
          <a:noFill/>
        </p:spPr>
        <p:txBody>
          <a:bodyPr wrap="square" lIns="91422" tIns="45711" rIns="91422" bIns="45711" rtlCol="0">
            <a:spAutoFit/>
          </a:bodyPr>
          <a:lstStyle/>
          <a:p>
            <a:pPr defTabSz="914400"/>
            <a:r>
              <a:rPr lang="id-ID" sz="2000" dirty="0">
                <a:solidFill>
                  <a:srgbClr val="7E7E7E"/>
                </a:solidFill>
                <a:cs typeface="+mn-ea"/>
                <a:sym typeface="+mn-lt"/>
              </a:rPr>
              <a:t>About Project</a:t>
            </a:r>
          </a:p>
        </p:txBody>
      </p:sp>
      <p:sp>
        <p:nvSpPr>
          <p:cNvPr id="36" name="TextBox 35"/>
          <p:cNvSpPr txBox="1"/>
          <p:nvPr/>
        </p:nvSpPr>
        <p:spPr>
          <a:xfrm>
            <a:off x="834717" y="2963233"/>
            <a:ext cx="5418931" cy="1300979"/>
          </a:xfrm>
          <a:prstGeom prst="rect">
            <a:avLst/>
          </a:prstGeom>
          <a:noFill/>
        </p:spPr>
        <p:txBody>
          <a:bodyPr wrap="square" lIns="91422" tIns="45711" rIns="91422" bIns="45711" rtlCol="0">
            <a:spAutoFit/>
          </a:bodyPr>
          <a:lstStyle/>
          <a:p>
            <a:pPr defTabSz="914400">
              <a:lnSpc>
                <a:spcPct val="110000"/>
              </a:lnSpc>
            </a:pPr>
            <a:r>
              <a:rPr lang="en-US" sz="1200" dirty="0">
                <a:solidFill>
                  <a:srgbClr val="6B6B6B"/>
                </a:solidFill>
                <a:cs typeface="+mn-ea"/>
                <a:sym typeface="+mn-lt"/>
              </a:rPr>
              <a:t>Creativity is the key </a:t>
            </a:r>
            <a:r>
              <a:rPr lang="en-US" sz="1200" dirty="0">
                <a:solidFill>
                  <a:srgbClr val="7E7E7E"/>
                </a:solidFill>
                <a:cs typeface="+mn-ea"/>
                <a:sym typeface="+mn-lt"/>
              </a:rPr>
              <a:t>to success in the future, and primary education where teachers can bring creativity in children at that level keep growing.</a:t>
            </a:r>
          </a:p>
          <a:p>
            <a:pPr defTabSz="914400">
              <a:lnSpc>
                <a:spcPct val="110000"/>
              </a:lnSpc>
            </a:pPr>
            <a:r>
              <a:rPr lang="pt-BR" sz="1200" dirty="0">
                <a:solidFill>
                  <a:srgbClr val="7E7E7E"/>
                </a:solidFill>
                <a:cs typeface="+mn-ea"/>
                <a:sym typeface="+mn-lt"/>
              </a:rPr>
              <a:t>Lorem ipsum dolor sit amet, consectetur adipiscing elit. Aliquam tincidunt ante nec sem congue convallis. Pellentesque vel mauris quis nisl ornare rutrum in id risus. Proin vehicula ut sem et tempus. Interdum et malesuada fames ac ante ipsum primis in faucibus. </a:t>
            </a:r>
            <a:endParaRPr lang="en-US" sz="1200" dirty="0">
              <a:solidFill>
                <a:srgbClr val="7E7E7E"/>
              </a:solidFill>
              <a:cs typeface="+mn-ea"/>
              <a:sym typeface="+mn-lt"/>
            </a:endParaRPr>
          </a:p>
        </p:txBody>
      </p:sp>
      <p:cxnSp>
        <p:nvCxnSpPr>
          <p:cNvPr id="37" name="Straight Connector 36"/>
          <p:cNvCxnSpPr/>
          <p:nvPr/>
        </p:nvCxnSpPr>
        <p:spPr>
          <a:xfrm>
            <a:off x="2469660" y="2085027"/>
            <a:ext cx="1979485"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1069667" y="5173879"/>
            <a:ext cx="1529048" cy="530127"/>
          </a:xfrm>
          <a:prstGeom prst="rect">
            <a:avLst/>
          </a:prstGeom>
        </p:spPr>
        <p:txBody>
          <a:bodyPr wrap="square" lIns="91422" tIns="45711" rIns="91422" bIns="45711">
            <a:spAutoFit/>
          </a:bodyPr>
          <a:lstStyle/>
          <a:p>
            <a:pPr algn="ctr" defTabSz="914400">
              <a:lnSpc>
                <a:spcPct val="150000"/>
              </a:lnSpc>
            </a:pPr>
            <a:r>
              <a:rPr lang="pt-BR" sz="1000" dirty="0">
                <a:solidFill>
                  <a:srgbClr val="7E7E7E"/>
                </a:solidFill>
                <a:cs typeface="+mn-ea"/>
                <a:sym typeface="+mn-lt"/>
              </a:rPr>
              <a:t>Lorem ipsum dolor sit amet, consectetur</a:t>
            </a:r>
            <a:endParaRPr lang="en-US" sz="1000" dirty="0">
              <a:solidFill>
                <a:srgbClr val="7E7E7E"/>
              </a:solidFill>
              <a:cs typeface="+mn-ea"/>
              <a:sym typeface="+mn-lt"/>
            </a:endParaRPr>
          </a:p>
        </p:txBody>
      </p:sp>
      <p:sp>
        <p:nvSpPr>
          <p:cNvPr id="39" name="TextBox 38"/>
          <p:cNvSpPr txBox="1"/>
          <p:nvPr/>
        </p:nvSpPr>
        <p:spPr>
          <a:xfrm>
            <a:off x="1281332" y="4964378"/>
            <a:ext cx="1109626" cy="307758"/>
          </a:xfrm>
          <a:prstGeom prst="rect">
            <a:avLst/>
          </a:prstGeom>
          <a:noFill/>
        </p:spPr>
        <p:txBody>
          <a:bodyPr wrap="none" lIns="91422" tIns="45711" rIns="91422" bIns="45711" rtlCol="0">
            <a:spAutoFit/>
          </a:bodyPr>
          <a:lstStyle/>
          <a:p>
            <a:pPr algn="ctr" defTabSz="914400"/>
            <a:r>
              <a:rPr lang="id-ID" sz="1400" b="1" dirty="0">
                <a:solidFill>
                  <a:srgbClr val="7E7E7E"/>
                </a:solidFill>
                <a:cs typeface="+mn-ea"/>
                <a:sym typeface="+mn-lt"/>
              </a:rPr>
              <a:t>Drink Coffee</a:t>
            </a:r>
          </a:p>
        </p:txBody>
      </p:sp>
      <p:sp>
        <p:nvSpPr>
          <p:cNvPr id="40" name="Rectangle 39"/>
          <p:cNvSpPr/>
          <p:nvPr/>
        </p:nvSpPr>
        <p:spPr>
          <a:xfrm>
            <a:off x="2719998" y="5173879"/>
            <a:ext cx="1529048" cy="530127"/>
          </a:xfrm>
          <a:prstGeom prst="rect">
            <a:avLst/>
          </a:prstGeom>
        </p:spPr>
        <p:txBody>
          <a:bodyPr wrap="square" lIns="91422" tIns="45711" rIns="91422" bIns="45711">
            <a:spAutoFit/>
          </a:bodyPr>
          <a:lstStyle/>
          <a:p>
            <a:pPr algn="ctr" defTabSz="914400">
              <a:lnSpc>
                <a:spcPct val="150000"/>
              </a:lnSpc>
            </a:pPr>
            <a:r>
              <a:rPr lang="pt-BR" sz="1000" dirty="0">
                <a:solidFill>
                  <a:srgbClr val="7E7E7E"/>
                </a:solidFill>
                <a:cs typeface="+mn-ea"/>
                <a:sym typeface="+mn-lt"/>
              </a:rPr>
              <a:t>Lorem ipsum dolor sit amet, consectetur</a:t>
            </a:r>
            <a:endParaRPr lang="en-US" sz="1000" dirty="0">
              <a:solidFill>
                <a:srgbClr val="7E7E7E"/>
              </a:solidFill>
              <a:cs typeface="+mn-ea"/>
              <a:sym typeface="+mn-lt"/>
            </a:endParaRPr>
          </a:p>
        </p:txBody>
      </p:sp>
      <p:sp>
        <p:nvSpPr>
          <p:cNvPr id="41" name="TextBox 40"/>
          <p:cNvSpPr txBox="1"/>
          <p:nvPr/>
        </p:nvSpPr>
        <p:spPr>
          <a:xfrm>
            <a:off x="2934997" y="4964378"/>
            <a:ext cx="1102958" cy="307758"/>
          </a:xfrm>
          <a:prstGeom prst="rect">
            <a:avLst/>
          </a:prstGeom>
          <a:noFill/>
        </p:spPr>
        <p:txBody>
          <a:bodyPr wrap="none" lIns="91422" tIns="45711" rIns="91422" bIns="45711" rtlCol="0">
            <a:spAutoFit/>
          </a:bodyPr>
          <a:lstStyle/>
          <a:p>
            <a:pPr algn="ctr" defTabSz="914400"/>
            <a:r>
              <a:rPr lang="id-ID" sz="1400" b="1" dirty="0">
                <a:solidFill>
                  <a:srgbClr val="7E7E7E"/>
                </a:solidFill>
                <a:cs typeface="+mn-ea"/>
                <a:sym typeface="+mn-lt"/>
              </a:rPr>
              <a:t>Mobile Data</a:t>
            </a:r>
          </a:p>
        </p:txBody>
      </p:sp>
      <p:sp>
        <p:nvSpPr>
          <p:cNvPr id="42" name="Rectangle 41"/>
          <p:cNvSpPr/>
          <p:nvPr/>
        </p:nvSpPr>
        <p:spPr>
          <a:xfrm>
            <a:off x="4376885" y="5173879"/>
            <a:ext cx="1529048" cy="530127"/>
          </a:xfrm>
          <a:prstGeom prst="rect">
            <a:avLst/>
          </a:prstGeom>
        </p:spPr>
        <p:txBody>
          <a:bodyPr wrap="square" lIns="91422" tIns="45711" rIns="91422" bIns="45711">
            <a:spAutoFit/>
          </a:bodyPr>
          <a:lstStyle/>
          <a:p>
            <a:pPr algn="ctr" defTabSz="914400">
              <a:lnSpc>
                <a:spcPct val="150000"/>
              </a:lnSpc>
            </a:pPr>
            <a:r>
              <a:rPr lang="pt-BR" sz="1000" dirty="0">
                <a:solidFill>
                  <a:srgbClr val="7E7E7E"/>
                </a:solidFill>
                <a:cs typeface="+mn-ea"/>
                <a:sym typeface="+mn-lt"/>
              </a:rPr>
              <a:t>Lorem ipsum dolor sit amet, consectetur</a:t>
            </a:r>
            <a:endParaRPr lang="en-US" sz="1000" dirty="0">
              <a:solidFill>
                <a:srgbClr val="7E7E7E"/>
              </a:solidFill>
              <a:cs typeface="+mn-ea"/>
              <a:sym typeface="+mn-lt"/>
            </a:endParaRPr>
          </a:p>
        </p:txBody>
      </p:sp>
      <p:sp>
        <p:nvSpPr>
          <p:cNvPr id="43" name="TextBox 42"/>
          <p:cNvSpPr txBox="1"/>
          <p:nvPr/>
        </p:nvSpPr>
        <p:spPr>
          <a:xfrm>
            <a:off x="4871509" y="4964378"/>
            <a:ext cx="543703" cy="307758"/>
          </a:xfrm>
          <a:prstGeom prst="rect">
            <a:avLst/>
          </a:prstGeom>
          <a:noFill/>
        </p:spPr>
        <p:txBody>
          <a:bodyPr wrap="none" lIns="91422" tIns="45711" rIns="91422" bIns="45711" rtlCol="0">
            <a:spAutoFit/>
          </a:bodyPr>
          <a:lstStyle/>
          <a:p>
            <a:pPr algn="ctr" defTabSz="914400"/>
            <a:r>
              <a:rPr lang="id-ID" sz="1400" b="1" dirty="0">
                <a:solidFill>
                  <a:srgbClr val="7E7E7E"/>
                </a:solidFill>
                <a:cs typeface="+mn-ea"/>
                <a:sym typeface="+mn-lt"/>
              </a:rPr>
              <a:t>Love</a:t>
            </a:r>
          </a:p>
        </p:txBody>
      </p:sp>
      <p:sp>
        <p:nvSpPr>
          <p:cNvPr id="44" name="Freeform 8"/>
          <p:cNvSpPr>
            <a:spLocks noEditPoints="1"/>
          </p:cNvSpPr>
          <p:nvPr/>
        </p:nvSpPr>
        <p:spPr bwMode="auto">
          <a:xfrm>
            <a:off x="1644518" y="4533864"/>
            <a:ext cx="368106" cy="42242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220">
                <a:moveTo>
                  <a:pt x="179" y="35"/>
                </a:moveTo>
                <a:cubicBezTo>
                  <a:pt x="171" y="9"/>
                  <a:pt x="171" y="9"/>
                  <a:pt x="171" y="9"/>
                </a:cubicBezTo>
                <a:cubicBezTo>
                  <a:pt x="169" y="4"/>
                  <a:pt x="164" y="0"/>
                  <a:pt x="158" y="0"/>
                </a:cubicBezTo>
                <a:cubicBezTo>
                  <a:pt x="34" y="0"/>
                  <a:pt x="34" y="0"/>
                  <a:pt x="34" y="0"/>
                </a:cubicBezTo>
                <a:cubicBezTo>
                  <a:pt x="28" y="0"/>
                  <a:pt x="23" y="4"/>
                  <a:pt x="21" y="9"/>
                </a:cubicBezTo>
                <a:cubicBezTo>
                  <a:pt x="13" y="35"/>
                  <a:pt x="13" y="35"/>
                  <a:pt x="13" y="35"/>
                </a:cubicBezTo>
                <a:cubicBezTo>
                  <a:pt x="5" y="35"/>
                  <a:pt x="0" y="41"/>
                  <a:pt x="0" y="48"/>
                </a:cubicBezTo>
                <a:cubicBezTo>
                  <a:pt x="0" y="69"/>
                  <a:pt x="0" y="69"/>
                  <a:pt x="0" y="69"/>
                </a:cubicBezTo>
                <a:cubicBezTo>
                  <a:pt x="0" y="76"/>
                  <a:pt x="6" y="82"/>
                  <a:pt x="13" y="82"/>
                </a:cubicBezTo>
                <a:cubicBezTo>
                  <a:pt x="21" y="82"/>
                  <a:pt x="21" y="82"/>
                  <a:pt x="21" y="82"/>
                </a:cubicBezTo>
                <a:cubicBezTo>
                  <a:pt x="21" y="83"/>
                  <a:pt x="20" y="83"/>
                  <a:pt x="20" y="84"/>
                </a:cubicBezTo>
                <a:cubicBezTo>
                  <a:pt x="34" y="208"/>
                  <a:pt x="34" y="208"/>
                  <a:pt x="34" y="208"/>
                </a:cubicBezTo>
                <a:cubicBezTo>
                  <a:pt x="35" y="215"/>
                  <a:pt x="41" y="220"/>
                  <a:pt x="48" y="220"/>
                </a:cubicBezTo>
                <a:cubicBezTo>
                  <a:pt x="144" y="220"/>
                  <a:pt x="144" y="220"/>
                  <a:pt x="144" y="220"/>
                </a:cubicBezTo>
                <a:cubicBezTo>
                  <a:pt x="151" y="220"/>
                  <a:pt x="157" y="215"/>
                  <a:pt x="158" y="208"/>
                </a:cubicBezTo>
                <a:cubicBezTo>
                  <a:pt x="172" y="84"/>
                  <a:pt x="172" y="84"/>
                  <a:pt x="172" y="84"/>
                </a:cubicBezTo>
                <a:cubicBezTo>
                  <a:pt x="172" y="83"/>
                  <a:pt x="171" y="83"/>
                  <a:pt x="171" y="82"/>
                </a:cubicBezTo>
                <a:cubicBezTo>
                  <a:pt x="179" y="82"/>
                  <a:pt x="179" y="82"/>
                  <a:pt x="179" y="82"/>
                </a:cubicBezTo>
                <a:cubicBezTo>
                  <a:pt x="186" y="82"/>
                  <a:pt x="192" y="76"/>
                  <a:pt x="192" y="69"/>
                </a:cubicBezTo>
                <a:cubicBezTo>
                  <a:pt x="192" y="48"/>
                  <a:pt x="192" y="48"/>
                  <a:pt x="192" y="48"/>
                </a:cubicBezTo>
                <a:cubicBezTo>
                  <a:pt x="192" y="41"/>
                  <a:pt x="186" y="35"/>
                  <a:pt x="179" y="35"/>
                </a:cubicBezTo>
                <a:close/>
                <a:moveTo>
                  <a:pt x="34" y="14"/>
                </a:moveTo>
                <a:cubicBezTo>
                  <a:pt x="158" y="14"/>
                  <a:pt x="158" y="14"/>
                  <a:pt x="158" y="14"/>
                </a:cubicBezTo>
                <a:cubicBezTo>
                  <a:pt x="165" y="34"/>
                  <a:pt x="165" y="34"/>
                  <a:pt x="165" y="34"/>
                </a:cubicBezTo>
                <a:cubicBezTo>
                  <a:pt x="27" y="34"/>
                  <a:pt x="27" y="34"/>
                  <a:pt x="27" y="34"/>
                </a:cubicBezTo>
                <a:lnTo>
                  <a:pt x="34" y="14"/>
                </a:lnTo>
                <a:close/>
                <a:moveTo>
                  <a:pt x="48" y="206"/>
                </a:moveTo>
                <a:cubicBezTo>
                  <a:pt x="46" y="186"/>
                  <a:pt x="46" y="186"/>
                  <a:pt x="46" y="186"/>
                </a:cubicBezTo>
                <a:cubicBezTo>
                  <a:pt x="146" y="186"/>
                  <a:pt x="146" y="186"/>
                  <a:pt x="146" y="186"/>
                </a:cubicBezTo>
                <a:cubicBezTo>
                  <a:pt x="144" y="206"/>
                  <a:pt x="144" y="206"/>
                  <a:pt x="144" y="206"/>
                </a:cubicBezTo>
                <a:lnTo>
                  <a:pt x="48" y="206"/>
                </a:lnTo>
                <a:close/>
                <a:moveTo>
                  <a:pt x="147" y="179"/>
                </a:moveTo>
                <a:cubicBezTo>
                  <a:pt x="45" y="179"/>
                  <a:pt x="45" y="179"/>
                  <a:pt x="45" y="179"/>
                </a:cubicBezTo>
                <a:cubicBezTo>
                  <a:pt x="37" y="110"/>
                  <a:pt x="37" y="110"/>
                  <a:pt x="37" y="110"/>
                </a:cubicBezTo>
                <a:cubicBezTo>
                  <a:pt x="155" y="110"/>
                  <a:pt x="155" y="110"/>
                  <a:pt x="155" y="110"/>
                </a:cubicBezTo>
                <a:lnTo>
                  <a:pt x="147" y="179"/>
                </a:lnTo>
                <a:close/>
                <a:moveTo>
                  <a:pt x="156" y="103"/>
                </a:moveTo>
                <a:cubicBezTo>
                  <a:pt x="36" y="103"/>
                  <a:pt x="36" y="103"/>
                  <a:pt x="36" y="103"/>
                </a:cubicBezTo>
                <a:cubicBezTo>
                  <a:pt x="34" y="82"/>
                  <a:pt x="34" y="82"/>
                  <a:pt x="34" y="82"/>
                </a:cubicBezTo>
                <a:cubicBezTo>
                  <a:pt x="158" y="82"/>
                  <a:pt x="158" y="82"/>
                  <a:pt x="158" y="82"/>
                </a:cubicBezTo>
                <a:lnTo>
                  <a:pt x="156" y="103"/>
                </a:lnTo>
                <a:close/>
                <a:moveTo>
                  <a:pt x="179" y="69"/>
                </a:moveTo>
                <a:cubicBezTo>
                  <a:pt x="13" y="69"/>
                  <a:pt x="13" y="69"/>
                  <a:pt x="13" y="69"/>
                </a:cubicBezTo>
                <a:cubicBezTo>
                  <a:pt x="13" y="48"/>
                  <a:pt x="13" y="48"/>
                  <a:pt x="13" y="48"/>
                </a:cubicBezTo>
                <a:cubicBezTo>
                  <a:pt x="179" y="48"/>
                  <a:pt x="179" y="48"/>
                  <a:pt x="179" y="48"/>
                </a:cubicBezTo>
                <a:lnTo>
                  <a:pt x="179" y="69"/>
                </a:lnTo>
                <a:close/>
              </a:path>
            </a:pathLst>
          </a:custGeom>
          <a:solidFill>
            <a:schemeClr val="accent1"/>
          </a:solidFill>
          <a:ln>
            <a:noFill/>
          </a:ln>
        </p:spPr>
        <p:txBody>
          <a:bodyPr vert="horz" wrap="square" lIns="91422" tIns="45711" rIns="91422" bIns="45711" numCol="1" anchor="t" anchorCtr="0" compatLnSpc="1"/>
          <a:lstStyle/>
          <a:p>
            <a:pPr defTabSz="914400"/>
            <a:endParaRPr lang="id-ID" dirty="0">
              <a:solidFill>
                <a:srgbClr val="7E7E7E"/>
              </a:solidFill>
              <a:cs typeface="+mn-ea"/>
              <a:sym typeface="+mn-lt"/>
            </a:endParaRPr>
          </a:p>
        </p:txBody>
      </p:sp>
      <p:grpSp>
        <p:nvGrpSpPr>
          <p:cNvPr id="45" name="Group 44"/>
          <p:cNvGrpSpPr/>
          <p:nvPr/>
        </p:nvGrpSpPr>
        <p:grpSpPr>
          <a:xfrm>
            <a:off x="3352622" y="4495991"/>
            <a:ext cx="322942" cy="468387"/>
            <a:chOff x="-990600" y="3375025"/>
            <a:chExt cx="571500" cy="828675"/>
          </a:xfrm>
          <a:solidFill>
            <a:schemeClr val="accent2"/>
          </a:solidFill>
        </p:grpSpPr>
        <p:sp>
          <p:nvSpPr>
            <p:cNvPr id="46" name="Freeform 5"/>
            <p:cNvSpPr>
              <a:spLocks noEditPoints="1"/>
            </p:cNvSpPr>
            <p:nvPr/>
          </p:nvSpPr>
          <p:spPr bwMode="auto">
            <a:xfrm>
              <a:off x="-990600" y="3375025"/>
              <a:ext cx="571500" cy="8286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2" h="220">
                  <a:moveTo>
                    <a:pt x="131" y="0"/>
                  </a:moveTo>
                  <a:cubicBezTo>
                    <a:pt x="21" y="0"/>
                    <a:pt x="21" y="0"/>
                    <a:pt x="21" y="0"/>
                  </a:cubicBezTo>
                  <a:cubicBezTo>
                    <a:pt x="10" y="0"/>
                    <a:pt x="0" y="9"/>
                    <a:pt x="0" y="21"/>
                  </a:cubicBezTo>
                  <a:cubicBezTo>
                    <a:pt x="0" y="199"/>
                    <a:pt x="0" y="199"/>
                    <a:pt x="0" y="199"/>
                  </a:cubicBezTo>
                  <a:cubicBezTo>
                    <a:pt x="0" y="211"/>
                    <a:pt x="10" y="220"/>
                    <a:pt x="21" y="220"/>
                  </a:cubicBezTo>
                  <a:cubicBezTo>
                    <a:pt x="131" y="220"/>
                    <a:pt x="131" y="220"/>
                    <a:pt x="131" y="220"/>
                  </a:cubicBezTo>
                  <a:cubicBezTo>
                    <a:pt x="142" y="220"/>
                    <a:pt x="152" y="211"/>
                    <a:pt x="152" y="199"/>
                  </a:cubicBezTo>
                  <a:cubicBezTo>
                    <a:pt x="152" y="21"/>
                    <a:pt x="152" y="21"/>
                    <a:pt x="152" y="21"/>
                  </a:cubicBezTo>
                  <a:cubicBezTo>
                    <a:pt x="152" y="9"/>
                    <a:pt x="142" y="0"/>
                    <a:pt x="131" y="0"/>
                  </a:cubicBezTo>
                  <a:close/>
                  <a:moveTo>
                    <a:pt x="138" y="199"/>
                  </a:moveTo>
                  <a:cubicBezTo>
                    <a:pt x="138" y="203"/>
                    <a:pt x="135" y="206"/>
                    <a:pt x="131" y="206"/>
                  </a:cubicBezTo>
                  <a:cubicBezTo>
                    <a:pt x="21" y="206"/>
                    <a:pt x="21" y="206"/>
                    <a:pt x="21" y="206"/>
                  </a:cubicBezTo>
                  <a:cubicBezTo>
                    <a:pt x="17" y="206"/>
                    <a:pt x="14" y="203"/>
                    <a:pt x="14" y="199"/>
                  </a:cubicBezTo>
                  <a:cubicBezTo>
                    <a:pt x="14" y="186"/>
                    <a:pt x="14" y="186"/>
                    <a:pt x="14" y="186"/>
                  </a:cubicBezTo>
                  <a:cubicBezTo>
                    <a:pt x="138" y="186"/>
                    <a:pt x="138" y="186"/>
                    <a:pt x="138" y="186"/>
                  </a:cubicBezTo>
                  <a:lnTo>
                    <a:pt x="138" y="199"/>
                  </a:lnTo>
                  <a:close/>
                  <a:moveTo>
                    <a:pt x="138" y="179"/>
                  </a:moveTo>
                  <a:cubicBezTo>
                    <a:pt x="14" y="179"/>
                    <a:pt x="14" y="179"/>
                    <a:pt x="14" y="179"/>
                  </a:cubicBezTo>
                  <a:cubicBezTo>
                    <a:pt x="14" y="41"/>
                    <a:pt x="14" y="41"/>
                    <a:pt x="14" y="41"/>
                  </a:cubicBezTo>
                  <a:cubicBezTo>
                    <a:pt x="138" y="41"/>
                    <a:pt x="138" y="41"/>
                    <a:pt x="138" y="41"/>
                  </a:cubicBezTo>
                  <a:lnTo>
                    <a:pt x="138" y="179"/>
                  </a:lnTo>
                  <a:close/>
                  <a:moveTo>
                    <a:pt x="138" y="34"/>
                  </a:moveTo>
                  <a:cubicBezTo>
                    <a:pt x="14" y="34"/>
                    <a:pt x="14" y="34"/>
                    <a:pt x="14" y="34"/>
                  </a:cubicBezTo>
                  <a:cubicBezTo>
                    <a:pt x="14" y="21"/>
                    <a:pt x="14" y="21"/>
                    <a:pt x="14" y="21"/>
                  </a:cubicBezTo>
                  <a:cubicBezTo>
                    <a:pt x="14" y="17"/>
                    <a:pt x="17" y="14"/>
                    <a:pt x="21" y="14"/>
                  </a:cubicBezTo>
                  <a:cubicBezTo>
                    <a:pt x="131" y="14"/>
                    <a:pt x="131" y="14"/>
                    <a:pt x="131" y="14"/>
                  </a:cubicBezTo>
                  <a:cubicBezTo>
                    <a:pt x="135" y="14"/>
                    <a:pt x="138" y="17"/>
                    <a:pt x="138" y="21"/>
                  </a:cubicBezTo>
                  <a:lnTo>
                    <a:pt x="138"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id-ID" dirty="0">
                <a:solidFill>
                  <a:srgbClr val="7E7E7E"/>
                </a:solidFill>
                <a:cs typeface="+mn-ea"/>
                <a:sym typeface="+mn-lt"/>
              </a:endParaRPr>
            </a:p>
          </p:txBody>
        </p:sp>
        <p:sp>
          <p:nvSpPr>
            <p:cNvPr id="47" name="Freeform 6"/>
            <p:cNvSpPr/>
            <p:nvPr/>
          </p:nvSpPr>
          <p:spPr bwMode="auto">
            <a:xfrm>
              <a:off x="-757238" y="3454400"/>
              <a:ext cx="104775" cy="222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
                  <a:moveTo>
                    <a:pt x="28" y="3"/>
                  </a:moveTo>
                  <a:cubicBezTo>
                    <a:pt x="28" y="5"/>
                    <a:pt x="26" y="6"/>
                    <a:pt x="24" y="6"/>
                  </a:cubicBezTo>
                  <a:cubicBezTo>
                    <a:pt x="4" y="6"/>
                    <a:pt x="4" y="6"/>
                    <a:pt x="4" y="6"/>
                  </a:cubicBezTo>
                  <a:cubicBezTo>
                    <a:pt x="2" y="6"/>
                    <a:pt x="0" y="5"/>
                    <a:pt x="0" y="3"/>
                  </a:cubicBezTo>
                  <a:cubicBezTo>
                    <a:pt x="0" y="3"/>
                    <a:pt x="0" y="3"/>
                    <a:pt x="0" y="3"/>
                  </a:cubicBezTo>
                  <a:cubicBezTo>
                    <a:pt x="0" y="1"/>
                    <a:pt x="2" y="0"/>
                    <a:pt x="4" y="0"/>
                  </a:cubicBezTo>
                  <a:cubicBezTo>
                    <a:pt x="24" y="0"/>
                    <a:pt x="24" y="0"/>
                    <a:pt x="24" y="0"/>
                  </a:cubicBezTo>
                  <a:cubicBezTo>
                    <a:pt x="26" y="0"/>
                    <a:pt x="28" y="1"/>
                    <a:pt x="2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id-ID" dirty="0">
                <a:solidFill>
                  <a:srgbClr val="7E7E7E"/>
                </a:solidFill>
                <a:cs typeface="+mn-ea"/>
                <a:sym typeface="+mn-lt"/>
              </a:endParaRPr>
            </a:p>
          </p:txBody>
        </p:sp>
        <p:sp>
          <p:nvSpPr>
            <p:cNvPr id="48" name="Freeform 7"/>
            <p:cNvSpPr/>
            <p:nvPr/>
          </p:nvSpPr>
          <p:spPr bwMode="auto">
            <a:xfrm>
              <a:off x="-730250" y="4097338"/>
              <a:ext cx="52387" cy="269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7">
                  <a:moveTo>
                    <a:pt x="14" y="4"/>
                  </a:moveTo>
                  <a:cubicBezTo>
                    <a:pt x="14" y="6"/>
                    <a:pt x="12" y="7"/>
                    <a:pt x="10" y="7"/>
                  </a:cubicBezTo>
                  <a:cubicBezTo>
                    <a:pt x="4" y="7"/>
                    <a:pt x="4" y="7"/>
                    <a:pt x="4" y="7"/>
                  </a:cubicBezTo>
                  <a:cubicBezTo>
                    <a:pt x="2" y="7"/>
                    <a:pt x="0" y="6"/>
                    <a:pt x="0" y="4"/>
                  </a:cubicBezTo>
                  <a:cubicBezTo>
                    <a:pt x="0" y="4"/>
                    <a:pt x="0" y="4"/>
                    <a:pt x="0" y="4"/>
                  </a:cubicBezTo>
                  <a:cubicBezTo>
                    <a:pt x="0" y="2"/>
                    <a:pt x="2" y="0"/>
                    <a:pt x="4" y="0"/>
                  </a:cubicBezTo>
                  <a:cubicBezTo>
                    <a:pt x="10" y="0"/>
                    <a:pt x="10" y="0"/>
                    <a:pt x="10" y="0"/>
                  </a:cubicBezTo>
                  <a:cubicBezTo>
                    <a:pt x="12" y="0"/>
                    <a:pt x="14" y="2"/>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id-ID" dirty="0">
                <a:solidFill>
                  <a:srgbClr val="7E7E7E"/>
                </a:solidFill>
                <a:cs typeface="+mn-ea"/>
                <a:sym typeface="+mn-lt"/>
              </a:endParaRPr>
            </a:p>
          </p:txBody>
        </p:sp>
      </p:grpSp>
      <p:grpSp>
        <p:nvGrpSpPr>
          <p:cNvPr id="49" name="Group 48"/>
          <p:cNvGrpSpPr/>
          <p:nvPr/>
        </p:nvGrpSpPr>
        <p:grpSpPr>
          <a:xfrm>
            <a:off x="4925585" y="4576740"/>
            <a:ext cx="436805" cy="376876"/>
            <a:chOff x="-122237" y="-128588"/>
            <a:chExt cx="4632324" cy="3995738"/>
          </a:xfrm>
          <a:solidFill>
            <a:schemeClr val="accent3"/>
          </a:solidFill>
        </p:grpSpPr>
        <p:sp>
          <p:nvSpPr>
            <p:cNvPr id="50" name="Freeform 49"/>
            <p:cNvSpPr>
              <a:spLocks noEditPoints="1"/>
            </p:cNvSpPr>
            <p:nvPr/>
          </p:nvSpPr>
          <p:spPr bwMode="auto">
            <a:xfrm>
              <a:off x="-122237" y="-128588"/>
              <a:ext cx="4632324" cy="39957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2" h="1062">
                  <a:moveTo>
                    <a:pt x="1096" y="134"/>
                  </a:moveTo>
                  <a:cubicBezTo>
                    <a:pt x="964" y="3"/>
                    <a:pt x="753" y="0"/>
                    <a:pt x="616" y="123"/>
                  </a:cubicBezTo>
                  <a:cubicBezTo>
                    <a:pt x="479" y="0"/>
                    <a:pt x="268" y="3"/>
                    <a:pt x="136" y="134"/>
                  </a:cubicBezTo>
                  <a:cubicBezTo>
                    <a:pt x="0" y="268"/>
                    <a:pt x="0" y="487"/>
                    <a:pt x="136" y="622"/>
                  </a:cubicBezTo>
                  <a:cubicBezTo>
                    <a:pt x="175" y="660"/>
                    <a:pt x="538" y="1020"/>
                    <a:pt x="538" y="1020"/>
                  </a:cubicBezTo>
                  <a:cubicBezTo>
                    <a:pt x="581" y="1062"/>
                    <a:pt x="651" y="1062"/>
                    <a:pt x="694" y="1020"/>
                  </a:cubicBezTo>
                  <a:cubicBezTo>
                    <a:pt x="694" y="1020"/>
                    <a:pt x="1092" y="626"/>
                    <a:pt x="1096" y="622"/>
                  </a:cubicBezTo>
                  <a:cubicBezTo>
                    <a:pt x="1232" y="487"/>
                    <a:pt x="1232" y="268"/>
                    <a:pt x="1096" y="134"/>
                  </a:cubicBezTo>
                  <a:close/>
                  <a:moveTo>
                    <a:pt x="1044" y="570"/>
                  </a:moveTo>
                  <a:cubicBezTo>
                    <a:pt x="642" y="968"/>
                    <a:pt x="642" y="968"/>
                    <a:pt x="642" y="968"/>
                  </a:cubicBezTo>
                  <a:cubicBezTo>
                    <a:pt x="628" y="982"/>
                    <a:pt x="604" y="982"/>
                    <a:pt x="590" y="968"/>
                  </a:cubicBezTo>
                  <a:cubicBezTo>
                    <a:pt x="188" y="570"/>
                    <a:pt x="188" y="570"/>
                    <a:pt x="188" y="570"/>
                  </a:cubicBezTo>
                  <a:cubicBezTo>
                    <a:pt x="81" y="464"/>
                    <a:pt x="81" y="291"/>
                    <a:pt x="188" y="185"/>
                  </a:cubicBezTo>
                  <a:cubicBezTo>
                    <a:pt x="291" y="82"/>
                    <a:pt x="458" y="79"/>
                    <a:pt x="567" y="177"/>
                  </a:cubicBezTo>
                  <a:cubicBezTo>
                    <a:pt x="616" y="221"/>
                    <a:pt x="616" y="221"/>
                    <a:pt x="616" y="221"/>
                  </a:cubicBezTo>
                  <a:cubicBezTo>
                    <a:pt x="665" y="177"/>
                    <a:pt x="665" y="177"/>
                    <a:pt x="665" y="177"/>
                  </a:cubicBezTo>
                  <a:cubicBezTo>
                    <a:pt x="774" y="79"/>
                    <a:pt x="941" y="82"/>
                    <a:pt x="1044" y="185"/>
                  </a:cubicBezTo>
                  <a:cubicBezTo>
                    <a:pt x="1151" y="291"/>
                    <a:pt x="1151" y="464"/>
                    <a:pt x="1044" y="5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id-ID" dirty="0">
                <a:solidFill>
                  <a:srgbClr val="7E7E7E"/>
                </a:solidFill>
                <a:cs typeface="+mn-ea"/>
                <a:sym typeface="+mn-lt"/>
              </a:endParaRPr>
            </a:p>
          </p:txBody>
        </p:sp>
        <p:sp>
          <p:nvSpPr>
            <p:cNvPr id="51" name="Freeform 50"/>
            <p:cNvSpPr/>
            <p:nvPr/>
          </p:nvSpPr>
          <p:spPr bwMode="auto">
            <a:xfrm>
              <a:off x="688975" y="681038"/>
              <a:ext cx="650875" cy="6508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173">
                  <a:moveTo>
                    <a:pt x="154" y="0"/>
                  </a:moveTo>
                  <a:cubicBezTo>
                    <a:pt x="154" y="0"/>
                    <a:pt x="154" y="0"/>
                    <a:pt x="154" y="0"/>
                  </a:cubicBezTo>
                  <a:cubicBezTo>
                    <a:pt x="69" y="0"/>
                    <a:pt x="0" y="69"/>
                    <a:pt x="0" y="154"/>
                  </a:cubicBezTo>
                  <a:cubicBezTo>
                    <a:pt x="0" y="154"/>
                    <a:pt x="0" y="154"/>
                    <a:pt x="0" y="154"/>
                  </a:cubicBezTo>
                  <a:cubicBezTo>
                    <a:pt x="0" y="165"/>
                    <a:pt x="8" y="173"/>
                    <a:pt x="18" y="173"/>
                  </a:cubicBezTo>
                  <a:cubicBezTo>
                    <a:pt x="28" y="173"/>
                    <a:pt x="36" y="165"/>
                    <a:pt x="36" y="154"/>
                  </a:cubicBezTo>
                  <a:cubicBezTo>
                    <a:pt x="36" y="154"/>
                    <a:pt x="36" y="154"/>
                    <a:pt x="36" y="154"/>
                  </a:cubicBezTo>
                  <a:cubicBezTo>
                    <a:pt x="36" y="89"/>
                    <a:pt x="89" y="36"/>
                    <a:pt x="154" y="36"/>
                  </a:cubicBezTo>
                  <a:cubicBezTo>
                    <a:pt x="154" y="36"/>
                    <a:pt x="154" y="36"/>
                    <a:pt x="154" y="36"/>
                  </a:cubicBezTo>
                  <a:cubicBezTo>
                    <a:pt x="165" y="36"/>
                    <a:pt x="173" y="28"/>
                    <a:pt x="173" y="18"/>
                  </a:cubicBezTo>
                  <a:cubicBezTo>
                    <a:pt x="173" y="8"/>
                    <a:pt x="165" y="0"/>
                    <a:pt x="15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id-ID" dirty="0">
                <a:solidFill>
                  <a:srgbClr val="7E7E7E"/>
                </a:solidFill>
                <a:cs typeface="+mn-ea"/>
                <a:sym typeface="+mn-lt"/>
              </a:endParaRPr>
            </a:p>
          </p:txBody>
        </p:sp>
      </p:grpSp>
      <p:pic>
        <p:nvPicPr>
          <p:cNvPr id="3" name="图片占位符 2"/>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3375" b="3375"/>
          <a:stretch>
            <a:fillRect/>
          </a:stretch>
        </p:blipFill>
        <p:spPr/>
      </p:pic>
      <p:grpSp>
        <p:nvGrpSpPr>
          <p:cNvPr id="65" name="组合 64"/>
          <p:cNvGrpSpPr/>
          <p:nvPr/>
        </p:nvGrpSpPr>
        <p:grpSpPr>
          <a:xfrm>
            <a:off x="823441" y="230091"/>
            <a:ext cx="4148922" cy="630848"/>
            <a:chOff x="823441" y="230091"/>
            <a:chExt cx="4148922" cy="630848"/>
          </a:xfrm>
        </p:grpSpPr>
        <p:sp>
          <p:nvSpPr>
            <p:cNvPr id="67" name="TextBox 35"/>
            <p:cNvSpPr txBox="1"/>
            <p:nvPr/>
          </p:nvSpPr>
          <p:spPr>
            <a:xfrm>
              <a:off x="823441" y="230091"/>
              <a:ext cx="4148922" cy="553998"/>
            </a:xfrm>
            <a:prstGeom prst="rect">
              <a:avLst/>
            </a:prstGeom>
            <a:noFill/>
          </p:spPr>
          <p:txBody>
            <a:bodyPr wrap="square" rtlCol="0">
              <a:spAutoFit/>
            </a:bodyPr>
            <a:lstStyle/>
            <a:p>
              <a:pPr defTabSz="914400"/>
              <a:r>
                <a:rPr lang="zh-CN" altLang="en-US" sz="3000" b="1" dirty="0">
                  <a:solidFill>
                    <a:srgbClr val="6B6B6B"/>
                  </a:solidFill>
                  <a:cs typeface="+mn-ea"/>
                  <a:sym typeface="+mn-lt"/>
                </a:rPr>
                <a:t>请输入你的标题内容</a:t>
              </a:r>
              <a:endParaRPr lang="id-ID" sz="3000" b="1" dirty="0">
                <a:solidFill>
                  <a:srgbClr val="6B6B6B"/>
                </a:solidFill>
                <a:cs typeface="+mn-ea"/>
                <a:sym typeface="+mn-lt"/>
              </a:endParaRPr>
            </a:p>
          </p:txBody>
        </p:sp>
        <p:grpSp>
          <p:nvGrpSpPr>
            <p:cNvPr id="68" name="Group 38"/>
            <p:cNvGrpSpPr/>
            <p:nvPr/>
          </p:nvGrpSpPr>
          <p:grpSpPr>
            <a:xfrm>
              <a:off x="931728" y="824364"/>
              <a:ext cx="1369406" cy="36575"/>
              <a:chOff x="1775295" y="2028842"/>
              <a:chExt cx="3631535" cy="45719"/>
            </a:xfrm>
          </p:grpSpPr>
          <p:sp>
            <p:nvSpPr>
              <p:cNvPr id="69" name="Rectangle 39"/>
              <p:cNvSpPr/>
              <p:nvPr/>
            </p:nvSpPr>
            <p:spPr>
              <a:xfrm flipV="1">
                <a:off x="1775295" y="2028842"/>
                <a:ext cx="540353"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defTabSz="914400"/>
                <a:endParaRPr lang="en-US" dirty="0">
                  <a:solidFill>
                    <a:prstClr val="white"/>
                  </a:solidFill>
                  <a:cs typeface="+mn-ea"/>
                  <a:sym typeface="+mn-lt"/>
                </a:endParaRPr>
              </a:p>
            </p:txBody>
          </p:sp>
          <p:sp>
            <p:nvSpPr>
              <p:cNvPr id="70" name="Rectangle 40"/>
              <p:cNvSpPr/>
              <p:nvPr/>
            </p:nvSpPr>
            <p:spPr>
              <a:xfrm flipV="1">
                <a:off x="2390858" y="2028842"/>
                <a:ext cx="540353"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defTabSz="914400"/>
                <a:endParaRPr lang="en-US" dirty="0">
                  <a:solidFill>
                    <a:prstClr val="white"/>
                  </a:solidFill>
                  <a:cs typeface="+mn-ea"/>
                  <a:sym typeface="+mn-lt"/>
                </a:endParaRPr>
              </a:p>
            </p:txBody>
          </p:sp>
          <p:sp>
            <p:nvSpPr>
              <p:cNvPr id="71" name="Rectangle 43"/>
              <p:cNvSpPr/>
              <p:nvPr/>
            </p:nvSpPr>
            <p:spPr>
              <a:xfrm flipV="1">
                <a:off x="3025596" y="2028842"/>
                <a:ext cx="540353"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defTabSz="914400"/>
                <a:endParaRPr lang="en-US" dirty="0">
                  <a:solidFill>
                    <a:prstClr val="white"/>
                  </a:solidFill>
                  <a:cs typeface="+mn-ea"/>
                  <a:sym typeface="+mn-lt"/>
                </a:endParaRPr>
              </a:p>
            </p:txBody>
          </p:sp>
          <p:sp>
            <p:nvSpPr>
              <p:cNvPr id="72" name="Rectangle 44"/>
              <p:cNvSpPr/>
              <p:nvPr/>
            </p:nvSpPr>
            <p:spPr>
              <a:xfrm flipV="1">
                <a:off x="3641289" y="2028842"/>
                <a:ext cx="540353"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defTabSz="914400"/>
                <a:endParaRPr lang="en-US" dirty="0">
                  <a:solidFill>
                    <a:prstClr val="white"/>
                  </a:solidFill>
                  <a:cs typeface="+mn-ea"/>
                  <a:sym typeface="+mn-lt"/>
                </a:endParaRPr>
              </a:p>
            </p:txBody>
          </p:sp>
          <p:sp>
            <p:nvSpPr>
              <p:cNvPr id="73" name="Rectangle 45"/>
              <p:cNvSpPr/>
              <p:nvPr/>
            </p:nvSpPr>
            <p:spPr>
              <a:xfrm flipV="1">
                <a:off x="4256852" y="2028842"/>
                <a:ext cx="540353"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defTabSz="914400"/>
                <a:endParaRPr lang="en-US" dirty="0">
                  <a:solidFill>
                    <a:prstClr val="white"/>
                  </a:solidFill>
                  <a:cs typeface="+mn-ea"/>
                  <a:sym typeface="+mn-lt"/>
                </a:endParaRPr>
              </a:p>
            </p:txBody>
          </p:sp>
          <p:sp>
            <p:nvSpPr>
              <p:cNvPr id="74" name="Rectangle 48"/>
              <p:cNvSpPr/>
              <p:nvPr/>
            </p:nvSpPr>
            <p:spPr>
              <a:xfrm flipV="1">
                <a:off x="4866477" y="2028842"/>
                <a:ext cx="540353"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defTabSz="914400"/>
                <a:endParaRPr lang="en-US" dirty="0">
                  <a:solidFill>
                    <a:prstClr val="white"/>
                  </a:solidFill>
                  <a:cs typeface="+mn-ea"/>
                  <a:sym typeface="+mn-lt"/>
                </a:endParaRPr>
              </a:p>
            </p:txBody>
          </p:sp>
        </p:grpSp>
      </p:grpSp>
      <p:sp>
        <p:nvSpPr>
          <p:cNvPr id="52" name="TextBox 34"/>
          <p:cNvSpPr txBox="1"/>
          <p:nvPr/>
        </p:nvSpPr>
        <p:spPr>
          <a:xfrm>
            <a:off x="823440" y="903312"/>
            <a:ext cx="5406801" cy="307777"/>
          </a:xfrm>
          <a:prstGeom prst="rect">
            <a:avLst/>
          </a:prstGeom>
          <a:noFill/>
        </p:spPr>
        <p:txBody>
          <a:bodyPr wrap="square" rtlCol="0">
            <a:spAutoFit/>
          </a:bodyPr>
          <a:lstStyle/>
          <a:p>
            <a:pPr defTabSz="914400"/>
            <a:r>
              <a:rPr lang="en-US" sz="1400" dirty="0">
                <a:cs typeface="+mn-ea"/>
                <a:sym typeface="+mn-lt"/>
              </a:rPr>
              <a:t>Success Always Belongs To Those Prepared.</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8958348" y="2680242"/>
            <a:ext cx="2453918" cy="2055096"/>
          </a:xfrm>
          <a:prstGeom prst="rect">
            <a:avLst/>
          </a:prstGeom>
          <a:noFill/>
        </p:spPr>
        <p:txBody>
          <a:bodyPr wrap="square" lIns="91422" tIns="45711" rIns="91422" bIns="45711" rtlCol="0">
            <a:spAutoFit/>
          </a:bodyPr>
          <a:lstStyle/>
          <a:p>
            <a:pPr algn="just" defTabSz="914400">
              <a:lnSpc>
                <a:spcPct val="130000"/>
              </a:lnSpc>
            </a:pPr>
            <a:r>
              <a:rPr lang="pt-BR" sz="1100" dirty="0">
                <a:solidFill>
                  <a:srgbClr val="7E7E7E"/>
                </a:solidFill>
                <a:cs typeface="+mn-ea"/>
                <a:sym typeface="+mn-lt"/>
              </a:rPr>
              <a:t>Lorem ipsum dolor sit amet, consectetur adipiscing elit. Aliquam tincidunt ante nec sem congue convallis. Pellentesque vel mauris quis nisl ornare rutrum in id risus. Pellentesque vel mauris quis nisl ornare rutrum in id risus. Proin vehicula ut sem et tempus. Interdum adipiscing ante nec mauris quis.</a:t>
            </a:r>
          </a:p>
        </p:txBody>
      </p:sp>
      <p:grpSp>
        <p:nvGrpSpPr>
          <p:cNvPr id="10" name="Group 9"/>
          <p:cNvGrpSpPr/>
          <p:nvPr/>
        </p:nvGrpSpPr>
        <p:grpSpPr>
          <a:xfrm>
            <a:off x="4225489" y="5089451"/>
            <a:ext cx="3755872" cy="369174"/>
            <a:chOff x="3101293" y="9211292"/>
            <a:chExt cx="7511744" cy="738348"/>
          </a:xfrm>
        </p:grpSpPr>
        <p:sp>
          <p:nvSpPr>
            <p:cNvPr id="195" name="Shape 3747"/>
            <p:cNvSpPr/>
            <p:nvPr/>
          </p:nvSpPr>
          <p:spPr>
            <a:xfrm>
              <a:off x="7661906"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196" name="Shape 3748"/>
            <p:cNvSpPr/>
            <p:nvPr/>
          </p:nvSpPr>
          <p:spPr>
            <a:xfrm>
              <a:off x="7751607"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197" name="Shape 3749"/>
            <p:cNvSpPr/>
            <p:nvPr/>
          </p:nvSpPr>
          <p:spPr>
            <a:xfrm>
              <a:off x="8041346"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198" name="Shape 3750"/>
            <p:cNvSpPr/>
            <p:nvPr/>
          </p:nvSpPr>
          <p:spPr>
            <a:xfrm>
              <a:off x="8131047"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199" name="Shape 3751"/>
            <p:cNvSpPr/>
            <p:nvPr/>
          </p:nvSpPr>
          <p:spPr>
            <a:xfrm>
              <a:off x="8422220"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243" name="Shape 3752"/>
            <p:cNvSpPr/>
            <p:nvPr/>
          </p:nvSpPr>
          <p:spPr>
            <a:xfrm>
              <a:off x="8511921"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nvGrpSpPr>
            <p:cNvPr id="244" name="Group 243"/>
            <p:cNvGrpSpPr/>
            <p:nvPr/>
          </p:nvGrpSpPr>
          <p:grpSpPr>
            <a:xfrm>
              <a:off x="8801659" y="9211292"/>
              <a:ext cx="291134" cy="735106"/>
              <a:chOff x="7252702" y="2337375"/>
              <a:chExt cx="283144" cy="714746"/>
            </a:xfrm>
            <a:solidFill>
              <a:schemeClr val="bg1">
                <a:lumMod val="85000"/>
              </a:schemeClr>
            </a:solidFill>
          </p:grpSpPr>
          <p:sp>
            <p:nvSpPr>
              <p:cNvPr id="328" name="Shape 3753"/>
              <p:cNvSpPr/>
              <p:nvPr/>
            </p:nvSpPr>
            <p:spPr>
              <a:xfrm>
                <a:off x="7252702"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29" name="Shape 3754"/>
              <p:cNvSpPr/>
              <p:nvPr/>
            </p:nvSpPr>
            <p:spPr>
              <a:xfrm>
                <a:off x="7339941"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245" name="Group 244"/>
            <p:cNvGrpSpPr/>
            <p:nvPr/>
          </p:nvGrpSpPr>
          <p:grpSpPr>
            <a:xfrm>
              <a:off x="9182150" y="9211292"/>
              <a:ext cx="291134" cy="735106"/>
              <a:chOff x="7622750" y="2337375"/>
              <a:chExt cx="283144" cy="714746"/>
            </a:xfrm>
            <a:solidFill>
              <a:schemeClr val="bg1">
                <a:lumMod val="85000"/>
              </a:schemeClr>
            </a:solidFill>
          </p:grpSpPr>
          <p:sp>
            <p:nvSpPr>
              <p:cNvPr id="326" name="Shape 3755"/>
              <p:cNvSpPr/>
              <p:nvPr/>
            </p:nvSpPr>
            <p:spPr>
              <a:xfrm>
                <a:off x="7622750"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27" name="Shape 3756"/>
              <p:cNvSpPr/>
              <p:nvPr/>
            </p:nvSpPr>
            <p:spPr>
              <a:xfrm>
                <a:off x="7709990"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246" name="Group 245"/>
            <p:cNvGrpSpPr/>
            <p:nvPr/>
          </p:nvGrpSpPr>
          <p:grpSpPr>
            <a:xfrm>
              <a:off x="9561589" y="9211292"/>
              <a:ext cx="291134" cy="735106"/>
              <a:chOff x="7991776" y="2337375"/>
              <a:chExt cx="283144" cy="714746"/>
            </a:xfrm>
            <a:solidFill>
              <a:schemeClr val="bg1">
                <a:lumMod val="85000"/>
              </a:schemeClr>
            </a:solidFill>
          </p:grpSpPr>
          <p:sp>
            <p:nvSpPr>
              <p:cNvPr id="324" name="Shape 3757"/>
              <p:cNvSpPr/>
              <p:nvPr/>
            </p:nvSpPr>
            <p:spPr>
              <a:xfrm>
                <a:off x="7991776"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25" name="Shape 3758"/>
              <p:cNvSpPr/>
              <p:nvPr/>
            </p:nvSpPr>
            <p:spPr>
              <a:xfrm>
                <a:off x="8079016"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247" name="Group 246"/>
            <p:cNvGrpSpPr/>
            <p:nvPr/>
          </p:nvGrpSpPr>
          <p:grpSpPr>
            <a:xfrm>
              <a:off x="9942464" y="9211292"/>
              <a:ext cx="291134" cy="735106"/>
              <a:chOff x="8362198" y="2337375"/>
              <a:chExt cx="283144" cy="714746"/>
            </a:xfrm>
            <a:solidFill>
              <a:schemeClr val="bg1">
                <a:lumMod val="85000"/>
              </a:schemeClr>
            </a:solidFill>
          </p:grpSpPr>
          <p:sp>
            <p:nvSpPr>
              <p:cNvPr id="322" name="Shape 3759"/>
              <p:cNvSpPr/>
              <p:nvPr/>
            </p:nvSpPr>
            <p:spPr>
              <a:xfrm>
                <a:off x="8362198"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23" name="Shape 3760"/>
              <p:cNvSpPr/>
              <p:nvPr/>
            </p:nvSpPr>
            <p:spPr>
              <a:xfrm>
                <a:off x="8449437"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248" name="Group 247"/>
            <p:cNvGrpSpPr/>
            <p:nvPr/>
          </p:nvGrpSpPr>
          <p:grpSpPr>
            <a:xfrm>
              <a:off x="10321903" y="9211292"/>
              <a:ext cx="291134" cy="735106"/>
              <a:chOff x="8731224" y="2337375"/>
              <a:chExt cx="283144" cy="714746"/>
            </a:xfrm>
            <a:solidFill>
              <a:schemeClr val="bg1">
                <a:lumMod val="85000"/>
              </a:schemeClr>
            </a:solidFill>
          </p:grpSpPr>
          <p:sp>
            <p:nvSpPr>
              <p:cNvPr id="320" name="Shape 3761"/>
              <p:cNvSpPr/>
              <p:nvPr/>
            </p:nvSpPr>
            <p:spPr>
              <a:xfrm>
                <a:off x="8731224"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21" name="Shape 3762"/>
              <p:cNvSpPr/>
              <p:nvPr/>
            </p:nvSpPr>
            <p:spPr>
              <a:xfrm>
                <a:off x="8818464"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sp>
          <p:nvSpPr>
            <p:cNvPr id="249" name="Shape 3763"/>
            <p:cNvSpPr/>
            <p:nvPr/>
          </p:nvSpPr>
          <p:spPr>
            <a:xfrm>
              <a:off x="4623279"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250" name="Shape 3764"/>
            <p:cNvSpPr/>
            <p:nvPr/>
          </p:nvSpPr>
          <p:spPr>
            <a:xfrm>
              <a:off x="4712980"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251" name="Shape 3765"/>
            <p:cNvSpPr/>
            <p:nvPr/>
          </p:nvSpPr>
          <p:spPr>
            <a:xfrm>
              <a:off x="5002718"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252" name="Shape 3766"/>
            <p:cNvSpPr/>
            <p:nvPr/>
          </p:nvSpPr>
          <p:spPr>
            <a:xfrm>
              <a:off x="5092419"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253" name="Shape 3767"/>
            <p:cNvSpPr/>
            <p:nvPr/>
          </p:nvSpPr>
          <p:spPr>
            <a:xfrm>
              <a:off x="5383659"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254" name="Shape 3768"/>
            <p:cNvSpPr/>
            <p:nvPr/>
          </p:nvSpPr>
          <p:spPr>
            <a:xfrm>
              <a:off x="5473292"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255" name="Shape 3769"/>
            <p:cNvSpPr/>
            <p:nvPr/>
          </p:nvSpPr>
          <p:spPr>
            <a:xfrm>
              <a:off x="5763031"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256" name="Shape 3770"/>
            <p:cNvSpPr/>
            <p:nvPr/>
          </p:nvSpPr>
          <p:spPr>
            <a:xfrm>
              <a:off x="5852732"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257" name="Shape 3771"/>
            <p:cNvSpPr/>
            <p:nvPr/>
          </p:nvSpPr>
          <p:spPr>
            <a:xfrm>
              <a:off x="6143522"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258" name="Shape 3772"/>
            <p:cNvSpPr/>
            <p:nvPr/>
          </p:nvSpPr>
          <p:spPr>
            <a:xfrm>
              <a:off x="6233222"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259" name="Shape 3773"/>
            <p:cNvSpPr/>
            <p:nvPr/>
          </p:nvSpPr>
          <p:spPr>
            <a:xfrm>
              <a:off x="6522962"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260" name="Shape 3774"/>
            <p:cNvSpPr/>
            <p:nvPr/>
          </p:nvSpPr>
          <p:spPr>
            <a:xfrm>
              <a:off x="6612662"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261" name="Shape 3775"/>
            <p:cNvSpPr/>
            <p:nvPr/>
          </p:nvSpPr>
          <p:spPr>
            <a:xfrm>
              <a:off x="6903835"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262" name="Shape 3776"/>
            <p:cNvSpPr/>
            <p:nvPr/>
          </p:nvSpPr>
          <p:spPr>
            <a:xfrm>
              <a:off x="6993536"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263" name="Shape 3777"/>
            <p:cNvSpPr/>
            <p:nvPr/>
          </p:nvSpPr>
          <p:spPr>
            <a:xfrm>
              <a:off x="7283274"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264" name="Shape 3778"/>
            <p:cNvSpPr/>
            <p:nvPr/>
          </p:nvSpPr>
          <p:spPr>
            <a:xfrm>
              <a:off x="7372975"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265" name="Shape 3779"/>
            <p:cNvSpPr/>
            <p:nvPr/>
          </p:nvSpPr>
          <p:spPr>
            <a:xfrm>
              <a:off x="3101293"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266" name="Shape 3780"/>
            <p:cNvSpPr/>
            <p:nvPr/>
          </p:nvSpPr>
          <p:spPr>
            <a:xfrm>
              <a:off x="3190994"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267" name="Shape 3781"/>
            <p:cNvSpPr/>
            <p:nvPr/>
          </p:nvSpPr>
          <p:spPr>
            <a:xfrm>
              <a:off x="3480732"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268" name="Shape 3782"/>
            <p:cNvSpPr/>
            <p:nvPr/>
          </p:nvSpPr>
          <p:spPr>
            <a:xfrm>
              <a:off x="3570433"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269" name="Shape 3783"/>
            <p:cNvSpPr/>
            <p:nvPr/>
          </p:nvSpPr>
          <p:spPr>
            <a:xfrm>
              <a:off x="3861606"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270" name="Shape 3784"/>
            <p:cNvSpPr/>
            <p:nvPr/>
          </p:nvSpPr>
          <p:spPr>
            <a:xfrm>
              <a:off x="3951307"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271" name="Shape 3785"/>
            <p:cNvSpPr/>
            <p:nvPr/>
          </p:nvSpPr>
          <p:spPr>
            <a:xfrm>
              <a:off x="4241046"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272" name="Shape 3786"/>
            <p:cNvSpPr/>
            <p:nvPr/>
          </p:nvSpPr>
          <p:spPr>
            <a:xfrm>
              <a:off x="4330746"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nvGrpSpPr>
            <p:cNvPr id="273" name="Group 3831"/>
            <p:cNvGrpSpPr/>
            <p:nvPr/>
          </p:nvGrpSpPr>
          <p:grpSpPr>
            <a:xfrm>
              <a:off x="7662970" y="9214534"/>
              <a:ext cx="291134" cy="735106"/>
              <a:chOff x="0" y="0"/>
              <a:chExt cx="590244" cy="1489964"/>
            </a:xfrm>
            <a:solidFill>
              <a:schemeClr val="accent1"/>
            </a:solidFill>
          </p:grpSpPr>
          <p:sp>
            <p:nvSpPr>
              <p:cNvPr id="318" name="Shape 3829"/>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19" name="Shape 3830"/>
              <p:cNvSpPr/>
              <p:nvPr/>
            </p:nvSpPr>
            <p:spPr>
              <a:xfrm>
                <a:off x="181860" y="0"/>
                <a:ext cx="236101"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274" name="Group 3834"/>
            <p:cNvGrpSpPr/>
            <p:nvPr/>
          </p:nvGrpSpPr>
          <p:grpSpPr>
            <a:xfrm>
              <a:off x="8042410" y="9214534"/>
              <a:ext cx="291134" cy="735106"/>
              <a:chOff x="0" y="0"/>
              <a:chExt cx="590244" cy="1489964"/>
            </a:xfrm>
            <a:solidFill>
              <a:schemeClr val="accent1"/>
            </a:solidFill>
          </p:grpSpPr>
          <p:sp>
            <p:nvSpPr>
              <p:cNvPr id="316" name="Shape 3832"/>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17" name="Shape 3833"/>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275" name="Group 3837"/>
            <p:cNvGrpSpPr/>
            <p:nvPr/>
          </p:nvGrpSpPr>
          <p:grpSpPr>
            <a:xfrm>
              <a:off x="8423284" y="9214534"/>
              <a:ext cx="291135" cy="735106"/>
              <a:chOff x="0" y="0"/>
              <a:chExt cx="590244" cy="1489964"/>
            </a:xfrm>
            <a:solidFill>
              <a:schemeClr val="accent1"/>
            </a:solidFill>
          </p:grpSpPr>
          <p:sp>
            <p:nvSpPr>
              <p:cNvPr id="314" name="Shape 3835"/>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15" name="Shape 3836"/>
              <p:cNvSpPr/>
              <p:nvPr/>
            </p:nvSpPr>
            <p:spPr>
              <a:xfrm>
                <a:off x="181860" y="0"/>
                <a:ext cx="236101"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276" name="Group 3840"/>
            <p:cNvGrpSpPr/>
            <p:nvPr/>
          </p:nvGrpSpPr>
          <p:grpSpPr>
            <a:xfrm>
              <a:off x="4624344" y="9214534"/>
              <a:ext cx="291134" cy="735106"/>
              <a:chOff x="0" y="0"/>
              <a:chExt cx="590244" cy="1489964"/>
            </a:xfrm>
            <a:solidFill>
              <a:schemeClr val="accent1"/>
            </a:solidFill>
          </p:grpSpPr>
          <p:sp>
            <p:nvSpPr>
              <p:cNvPr id="312" name="Shape 3838"/>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13" name="Shape 3839"/>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277" name="Group 3843"/>
            <p:cNvGrpSpPr/>
            <p:nvPr/>
          </p:nvGrpSpPr>
          <p:grpSpPr>
            <a:xfrm>
              <a:off x="5003783" y="9214534"/>
              <a:ext cx="291134" cy="735106"/>
              <a:chOff x="0" y="0"/>
              <a:chExt cx="590244" cy="1489964"/>
            </a:xfrm>
            <a:solidFill>
              <a:schemeClr val="accent1"/>
            </a:solidFill>
          </p:grpSpPr>
          <p:sp>
            <p:nvSpPr>
              <p:cNvPr id="310" name="Shape 3841"/>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11" name="Shape 3842"/>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278" name="Group 3846"/>
            <p:cNvGrpSpPr/>
            <p:nvPr/>
          </p:nvGrpSpPr>
          <p:grpSpPr>
            <a:xfrm>
              <a:off x="5384724" y="9214534"/>
              <a:ext cx="291134" cy="735106"/>
              <a:chOff x="0" y="0"/>
              <a:chExt cx="590244" cy="1489964"/>
            </a:xfrm>
            <a:solidFill>
              <a:schemeClr val="accent1"/>
            </a:solidFill>
          </p:grpSpPr>
          <p:sp>
            <p:nvSpPr>
              <p:cNvPr id="308" name="Shape 3844"/>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09" name="Shape 3845"/>
              <p:cNvSpPr/>
              <p:nvPr/>
            </p:nvSpPr>
            <p:spPr>
              <a:xfrm>
                <a:off x="181722"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279" name="Group 3849"/>
            <p:cNvGrpSpPr/>
            <p:nvPr/>
          </p:nvGrpSpPr>
          <p:grpSpPr>
            <a:xfrm>
              <a:off x="5764097" y="9214534"/>
              <a:ext cx="291134" cy="735106"/>
              <a:chOff x="0" y="0"/>
              <a:chExt cx="590244" cy="1489964"/>
            </a:xfrm>
            <a:solidFill>
              <a:schemeClr val="accent1"/>
            </a:solidFill>
          </p:grpSpPr>
          <p:sp>
            <p:nvSpPr>
              <p:cNvPr id="306" name="Shape 3847"/>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07" name="Shape 3848"/>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280" name="Group 3852"/>
            <p:cNvGrpSpPr/>
            <p:nvPr/>
          </p:nvGrpSpPr>
          <p:grpSpPr>
            <a:xfrm>
              <a:off x="6144587" y="9214534"/>
              <a:ext cx="291134" cy="735106"/>
              <a:chOff x="0" y="0"/>
              <a:chExt cx="590244" cy="1489964"/>
            </a:xfrm>
            <a:solidFill>
              <a:schemeClr val="accent1"/>
            </a:solidFill>
          </p:grpSpPr>
          <p:sp>
            <p:nvSpPr>
              <p:cNvPr id="304" name="Shape 3850"/>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05" name="Shape 3851"/>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281" name="Group 3855"/>
            <p:cNvGrpSpPr/>
            <p:nvPr/>
          </p:nvGrpSpPr>
          <p:grpSpPr>
            <a:xfrm>
              <a:off x="6524027" y="9214534"/>
              <a:ext cx="291134" cy="735106"/>
              <a:chOff x="0" y="0"/>
              <a:chExt cx="590244" cy="1489964"/>
            </a:xfrm>
            <a:solidFill>
              <a:schemeClr val="accent1"/>
            </a:solidFill>
          </p:grpSpPr>
          <p:sp>
            <p:nvSpPr>
              <p:cNvPr id="302" name="Shape 3853"/>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03" name="Shape 3854"/>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282" name="Group 3858"/>
            <p:cNvGrpSpPr/>
            <p:nvPr/>
          </p:nvGrpSpPr>
          <p:grpSpPr>
            <a:xfrm>
              <a:off x="6904901" y="9214534"/>
              <a:ext cx="291134" cy="735106"/>
              <a:chOff x="0" y="0"/>
              <a:chExt cx="590244" cy="1489964"/>
            </a:xfrm>
            <a:solidFill>
              <a:schemeClr val="accent1"/>
            </a:solidFill>
          </p:grpSpPr>
          <p:sp>
            <p:nvSpPr>
              <p:cNvPr id="300" name="Shape 3856"/>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01" name="Shape 3857"/>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283" name="Group 3861"/>
            <p:cNvGrpSpPr/>
            <p:nvPr/>
          </p:nvGrpSpPr>
          <p:grpSpPr>
            <a:xfrm>
              <a:off x="7284340" y="9214534"/>
              <a:ext cx="291134" cy="735106"/>
              <a:chOff x="0" y="0"/>
              <a:chExt cx="590244" cy="1489964"/>
            </a:xfrm>
            <a:solidFill>
              <a:schemeClr val="accent1"/>
            </a:solidFill>
          </p:grpSpPr>
          <p:sp>
            <p:nvSpPr>
              <p:cNvPr id="298" name="Shape 3859"/>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299" name="Shape 3860"/>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284" name="Group 3864"/>
            <p:cNvGrpSpPr/>
            <p:nvPr/>
          </p:nvGrpSpPr>
          <p:grpSpPr>
            <a:xfrm>
              <a:off x="3102358" y="9214534"/>
              <a:ext cx="291134" cy="735106"/>
              <a:chOff x="0" y="0"/>
              <a:chExt cx="590244" cy="1489964"/>
            </a:xfrm>
            <a:solidFill>
              <a:schemeClr val="accent1"/>
            </a:solidFill>
          </p:grpSpPr>
          <p:sp>
            <p:nvSpPr>
              <p:cNvPr id="296" name="Shape 3862"/>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297" name="Shape 3863"/>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285" name="Group 3867"/>
            <p:cNvGrpSpPr/>
            <p:nvPr/>
          </p:nvGrpSpPr>
          <p:grpSpPr>
            <a:xfrm>
              <a:off x="3481798" y="9214534"/>
              <a:ext cx="291134" cy="735106"/>
              <a:chOff x="0" y="0"/>
              <a:chExt cx="590244" cy="1489964"/>
            </a:xfrm>
            <a:solidFill>
              <a:schemeClr val="accent1"/>
            </a:solidFill>
          </p:grpSpPr>
          <p:sp>
            <p:nvSpPr>
              <p:cNvPr id="294" name="Shape 3865"/>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295" name="Shape 3866"/>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286" name="Group 3870"/>
            <p:cNvGrpSpPr/>
            <p:nvPr/>
          </p:nvGrpSpPr>
          <p:grpSpPr>
            <a:xfrm>
              <a:off x="3862670" y="9214534"/>
              <a:ext cx="291135" cy="735106"/>
              <a:chOff x="0" y="0"/>
              <a:chExt cx="590244" cy="1489964"/>
            </a:xfrm>
            <a:solidFill>
              <a:schemeClr val="accent1"/>
            </a:solidFill>
          </p:grpSpPr>
          <p:sp>
            <p:nvSpPr>
              <p:cNvPr id="292" name="Shape 3868"/>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293" name="Shape 3869"/>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287" name="Group 3873"/>
            <p:cNvGrpSpPr/>
            <p:nvPr/>
          </p:nvGrpSpPr>
          <p:grpSpPr>
            <a:xfrm>
              <a:off x="4242111" y="9214534"/>
              <a:ext cx="291134" cy="735106"/>
              <a:chOff x="0" y="0"/>
              <a:chExt cx="590244" cy="1489964"/>
            </a:xfrm>
            <a:solidFill>
              <a:schemeClr val="accent1"/>
            </a:solidFill>
          </p:grpSpPr>
          <p:sp>
            <p:nvSpPr>
              <p:cNvPr id="290" name="Shape 3871"/>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291" name="Shape 3872"/>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grpSp>
        <p:nvGrpSpPr>
          <p:cNvPr id="9" name="Group 8"/>
          <p:cNvGrpSpPr/>
          <p:nvPr/>
        </p:nvGrpSpPr>
        <p:grpSpPr>
          <a:xfrm>
            <a:off x="4224705" y="5562131"/>
            <a:ext cx="3779265" cy="368387"/>
            <a:chOff x="3026848" y="11359211"/>
            <a:chExt cx="7558530" cy="736774"/>
          </a:xfrm>
        </p:grpSpPr>
        <p:grpSp>
          <p:nvGrpSpPr>
            <p:cNvPr id="331" name="Group 330"/>
            <p:cNvGrpSpPr/>
            <p:nvPr/>
          </p:nvGrpSpPr>
          <p:grpSpPr>
            <a:xfrm>
              <a:off x="7587461" y="11359211"/>
              <a:ext cx="337921" cy="733532"/>
              <a:chOff x="6121233" y="3412078"/>
              <a:chExt cx="328647" cy="713215"/>
            </a:xfrm>
            <a:solidFill>
              <a:schemeClr val="bg1">
                <a:lumMod val="85000"/>
              </a:schemeClr>
            </a:solidFill>
          </p:grpSpPr>
          <p:sp>
            <p:nvSpPr>
              <p:cNvPr id="413" name="Shape 3788"/>
              <p:cNvSpPr/>
              <p:nvPr/>
            </p:nvSpPr>
            <p:spPr>
              <a:xfrm>
                <a:off x="6230277"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414" name="Shape 3789"/>
              <p:cNvSpPr/>
              <p:nvPr/>
            </p:nvSpPr>
            <p:spPr>
              <a:xfrm>
                <a:off x="6121233"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332" name="Group 331"/>
            <p:cNvGrpSpPr/>
            <p:nvPr/>
          </p:nvGrpSpPr>
          <p:grpSpPr>
            <a:xfrm>
              <a:off x="7966899" y="11359211"/>
              <a:ext cx="337922" cy="733532"/>
              <a:chOff x="6490258" y="3412078"/>
              <a:chExt cx="328648" cy="713215"/>
            </a:xfrm>
            <a:solidFill>
              <a:schemeClr val="bg1">
                <a:lumMod val="85000"/>
              </a:schemeClr>
            </a:solidFill>
          </p:grpSpPr>
          <p:sp>
            <p:nvSpPr>
              <p:cNvPr id="411" name="Shape 3790"/>
              <p:cNvSpPr/>
              <p:nvPr/>
            </p:nvSpPr>
            <p:spPr>
              <a:xfrm>
                <a:off x="6599302"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412" name="Shape 3791"/>
              <p:cNvSpPr/>
              <p:nvPr/>
            </p:nvSpPr>
            <p:spPr>
              <a:xfrm>
                <a:off x="6490258"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333" name="Group 332"/>
            <p:cNvGrpSpPr/>
            <p:nvPr/>
          </p:nvGrpSpPr>
          <p:grpSpPr>
            <a:xfrm>
              <a:off x="8347775" y="11359211"/>
              <a:ext cx="337921" cy="733532"/>
              <a:chOff x="6860681" y="3412078"/>
              <a:chExt cx="328647" cy="713215"/>
            </a:xfrm>
            <a:solidFill>
              <a:schemeClr val="bg1">
                <a:lumMod val="85000"/>
              </a:schemeClr>
            </a:solidFill>
          </p:grpSpPr>
          <p:sp>
            <p:nvSpPr>
              <p:cNvPr id="409" name="Shape 3792"/>
              <p:cNvSpPr/>
              <p:nvPr/>
            </p:nvSpPr>
            <p:spPr>
              <a:xfrm>
                <a:off x="6969724"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410" name="Shape 3793"/>
              <p:cNvSpPr/>
              <p:nvPr/>
            </p:nvSpPr>
            <p:spPr>
              <a:xfrm>
                <a:off x="6860681"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334" name="Group 333"/>
            <p:cNvGrpSpPr/>
            <p:nvPr/>
          </p:nvGrpSpPr>
          <p:grpSpPr>
            <a:xfrm>
              <a:off x="8727212" y="11359211"/>
              <a:ext cx="337921" cy="733532"/>
              <a:chOff x="7229705" y="3412078"/>
              <a:chExt cx="328647" cy="713215"/>
            </a:xfrm>
            <a:solidFill>
              <a:schemeClr val="bg1">
                <a:lumMod val="85000"/>
              </a:schemeClr>
            </a:solidFill>
          </p:grpSpPr>
          <p:sp>
            <p:nvSpPr>
              <p:cNvPr id="407" name="Shape 3794"/>
              <p:cNvSpPr/>
              <p:nvPr/>
            </p:nvSpPr>
            <p:spPr>
              <a:xfrm>
                <a:off x="7338750"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408" name="Shape 3795"/>
              <p:cNvSpPr/>
              <p:nvPr/>
            </p:nvSpPr>
            <p:spPr>
              <a:xfrm>
                <a:off x="7229705"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335" name="Group 334"/>
            <p:cNvGrpSpPr/>
            <p:nvPr/>
          </p:nvGrpSpPr>
          <p:grpSpPr>
            <a:xfrm>
              <a:off x="9107705" y="11359211"/>
              <a:ext cx="337922" cy="733532"/>
              <a:chOff x="7599755" y="3412078"/>
              <a:chExt cx="328648" cy="713215"/>
            </a:xfrm>
            <a:solidFill>
              <a:schemeClr val="bg1">
                <a:lumMod val="85000"/>
              </a:schemeClr>
            </a:solidFill>
          </p:grpSpPr>
          <p:sp>
            <p:nvSpPr>
              <p:cNvPr id="405" name="Shape 3796"/>
              <p:cNvSpPr/>
              <p:nvPr/>
            </p:nvSpPr>
            <p:spPr>
              <a:xfrm>
                <a:off x="7708799"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406" name="Shape 3797"/>
              <p:cNvSpPr/>
              <p:nvPr/>
            </p:nvSpPr>
            <p:spPr>
              <a:xfrm>
                <a:off x="7599755"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336" name="Group 335"/>
            <p:cNvGrpSpPr/>
            <p:nvPr/>
          </p:nvGrpSpPr>
          <p:grpSpPr>
            <a:xfrm>
              <a:off x="9487144" y="11359211"/>
              <a:ext cx="337922" cy="733532"/>
              <a:chOff x="7968781" y="3412078"/>
              <a:chExt cx="328648" cy="713215"/>
            </a:xfrm>
            <a:solidFill>
              <a:schemeClr val="bg1">
                <a:lumMod val="85000"/>
              </a:schemeClr>
            </a:solidFill>
          </p:grpSpPr>
          <p:sp>
            <p:nvSpPr>
              <p:cNvPr id="403" name="Shape 3798"/>
              <p:cNvSpPr/>
              <p:nvPr/>
            </p:nvSpPr>
            <p:spPr>
              <a:xfrm>
                <a:off x="8077824"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404" name="Shape 3799"/>
              <p:cNvSpPr/>
              <p:nvPr/>
            </p:nvSpPr>
            <p:spPr>
              <a:xfrm>
                <a:off x="7968781"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337" name="Group 336"/>
            <p:cNvGrpSpPr/>
            <p:nvPr/>
          </p:nvGrpSpPr>
          <p:grpSpPr>
            <a:xfrm>
              <a:off x="9868018" y="11359211"/>
              <a:ext cx="337922" cy="733532"/>
              <a:chOff x="8339202" y="3412078"/>
              <a:chExt cx="328648" cy="713215"/>
            </a:xfrm>
            <a:solidFill>
              <a:schemeClr val="bg1">
                <a:lumMod val="85000"/>
              </a:schemeClr>
            </a:solidFill>
          </p:grpSpPr>
          <p:sp>
            <p:nvSpPr>
              <p:cNvPr id="401" name="Shape 3800"/>
              <p:cNvSpPr/>
              <p:nvPr/>
            </p:nvSpPr>
            <p:spPr>
              <a:xfrm>
                <a:off x="8448246"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402" name="Shape 3801"/>
              <p:cNvSpPr/>
              <p:nvPr/>
            </p:nvSpPr>
            <p:spPr>
              <a:xfrm>
                <a:off x="8339202"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338" name="Group 337"/>
            <p:cNvGrpSpPr/>
            <p:nvPr/>
          </p:nvGrpSpPr>
          <p:grpSpPr>
            <a:xfrm>
              <a:off x="10247457" y="11359211"/>
              <a:ext cx="337921" cy="733532"/>
              <a:chOff x="8708228" y="3412078"/>
              <a:chExt cx="328647" cy="713215"/>
            </a:xfrm>
            <a:solidFill>
              <a:schemeClr val="bg1">
                <a:lumMod val="85000"/>
              </a:schemeClr>
            </a:solidFill>
          </p:grpSpPr>
          <p:sp>
            <p:nvSpPr>
              <p:cNvPr id="399" name="Shape 3802"/>
              <p:cNvSpPr/>
              <p:nvPr/>
            </p:nvSpPr>
            <p:spPr>
              <a:xfrm>
                <a:off x="8817271"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400" name="Shape 3803"/>
              <p:cNvSpPr/>
              <p:nvPr/>
            </p:nvSpPr>
            <p:spPr>
              <a:xfrm>
                <a:off x="8708228"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sp>
          <p:nvSpPr>
            <p:cNvPr id="339" name="Shape 3804"/>
            <p:cNvSpPr/>
            <p:nvPr/>
          </p:nvSpPr>
          <p:spPr>
            <a:xfrm>
              <a:off x="4660954" y="11359211"/>
              <a:ext cx="108586"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40" name="Shape 3805"/>
            <p:cNvSpPr/>
            <p:nvPr/>
          </p:nvSpPr>
          <p:spPr>
            <a:xfrm>
              <a:off x="4548834" y="11489862"/>
              <a:ext cx="337921"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41" name="Shape 3806"/>
            <p:cNvSpPr/>
            <p:nvPr/>
          </p:nvSpPr>
          <p:spPr>
            <a:xfrm>
              <a:off x="5040393" y="11359211"/>
              <a:ext cx="108585"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42" name="Shape 3807"/>
            <p:cNvSpPr/>
            <p:nvPr/>
          </p:nvSpPr>
          <p:spPr>
            <a:xfrm>
              <a:off x="4928273" y="11489862"/>
              <a:ext cx="337922"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43" name="Shape 3808"/>
            <p:cNvSpPr/>
            <p:nvPr/>
          </p:nvSpPr>
          <p:spPr>
            <a:xfrm>
              <a:off x="5421267" y="11359211"/>
              <a:ext cx="108585"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44" name="Shape 3809"/>
            <p:cNvSpPr/>
            <p:nvPr/>
          </p:nvSpPr>
          <p:spPr>
            <a:xfrm>
              <a:off x="5309147" y="11489862"/>
              <a:ext cx="337921"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45" name="Shape 3810"/>
            <p:cNvSpPr/>
            <p:nvPr/>
          </p:nvSpPr>
          <p:spPr>
            <a:xfrm>
              <a:off x="5800707" y="11359211"/>
              <a:ext cx="108585"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46" name="Shape 3811"/>
            <p:cNvSpPr/>
            <p:nvPr/>
          </p:nvSpPr>
          <p:spPr>
            <a:xfrm>
              <a:off x="5688585" y="11489862"/>
              <a:ext cx="337922"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47" name="Shape 3812"/>
            <p:cNvSpPr/>
            <p:nvPr/>
          </p:nvSpPr>
          <p:spPr>
            <a:xfrm>
              <a:off x="6181197" y="11359211"/>
              <a:ext cx="108585"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48" name="Shape 3813"/>
            <p:cNvSpPr/>
            <p:nvPr/>
          </p:nvSpPr>
          <p:spPr>
            <a:xfrm>
              <a:off x="6069076" y="11489862"/>
              <a:ext cx="337921"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49" name="Shape 3814"/>
            <p:cNvSpPr/>
            <p:nvPr/>
          </p:nvSpPr>
          <p:spPr>
            <a:xfrm>
              <a:off x="6560636" y="11359211"/>
              <a:ext cx="108586"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50" name="Shape 3815"/>
            <p:cNvSpPr/>
            <p:nvPr/>
          </p:nvSpPr>
          <p:spPr>
            <a:xfrm>
              <a:off x="6448515" y="11489862"/>
              <a:ext cx="337922"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51" name="Shape 3816"/>
            <p:cNvSpPr/>
            <p:nvPr/>
          </p:nvSpPr>
          <p:spPr>
            <a:xfrm>
              <a:off x="6941511" y="11359211"/>
              <a:ext cx="108585"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52" name="Shape 3817"/>
            <p:cNvSpPr/>
            <p:nvPr/>
          </p:nvSpPr>
          <p:spPr>
            <a:xfrm>
              <a:off x="6829390" y="11489862"/>
              <a:ext cx="337921"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nvGrpSpPr>
            <p:cNvPr id="353" name="Group 352"/>
            <p:cNvGrpSpPr/>
            <p:nvPr/>
          </p:nvGrpSpPr>
          <p:grpSpPr>
            <a:xfrm>
              <a:off x="7208829" y="11359211"/>
              <a:ext cx="337921" cy="733532"/>
              <a:chOff x="5752993" y="3412078"/>
              <a:chExt cx="328647" cy="713215"/>
            </a:xfrm>
            <a:solidFill>
              <a:schemeClr val="bg1">
                <a:lumMod val="85000"/>
              </a:schemeClr>
            </a:solidFill>
          </p:grpSpPr>
          <p:sp>
            <p:nvSpPr>
              <p:cNvPr id="397" name="Shape 3818"/>
              <p:cNvSpPr/>
              <p:nvPr/>
            </p:nvSpPr>
            <p:spPr>
              <a:xfrm>
                <a:off x="5862037"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98" name="Shape 3819"/>
              <p:cNvSpPr/>
              <p:nvPr/>
            </p:nvSpPr>
            <p:spPr>
              <a:xfrm>
                <a:off x="5752993"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sp>
          <p:nvSpPr>
            <p:cNvPr id="354" name="Shape 3820"/>
            <p:cNvSpPr/>
            <p:nvPr/>
          </p:nvSpPr>
          <p:spPr>
            <a:xfrm>
              <a:off x="3138968" y="11359211"/>
              <a:ext cx="108585"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55" name="Shape 3821"/>
            <p:cNvSpPr/>
            <p:nvPr/>
          </p:nvSpPr>
          <p:spPr>
            <a:xfrm>
              <a:off x="3026848" y="11489862"/>
              <a:ext cx="337922"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56" name="Shape 3822"/>
            <p:cNvSpPr/>
            <p:nvPr/>
          </p:nvSpPr>
          <p:spPr>
            <a:xfrm>
              <a:off x="3518407" y="11359211"/>
              <a:ext cx="108586"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57" name="Shape 3823"/>
            <p:cNvSpPr/>
            <p:nvPr/>
          </p:nvSpPr>
          <p:spPr>
            <a:xfrm>
              <a:off x="3406287" y="11489862"/>
              <a:ext cx="337921"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58" name="Shape 3824"/>
            <p:cNvSpPr/>
            <p:nvPr/>
          </p:nvSpPr>
          <p:spPr>
            <a:xfrm>
              <a:off x="3899282" y="11359211"/>
              <a:ext cx="108585"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59" name="Shape 3825"/>
            <p:cNvSpPr/>
            <p:nvPr/>
          </p:nvSpPr>
          <p:spPr>
            <a:xfrm>
              <a:off x="3787161" y="11489862"/>
              <a:ext cx="337922"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60" name="Shape 3826"/>
            <p:cNvSpPr/>
            <p:nvPr/>
          </p:nvSpPr>
          <p:spPr>
            <a:xfrm>
              <a:off x="4278661" y="11359211"/>
              <a:ext cx="108585"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61" name="Shape 3827"/>
            <p:cNvSpPr/>
            <p:nvPr/>
          </p:nvSpPr>
          <p:spPr>
            <a:xfrm>
              <a:off x="4166601" y="11489862"/>
              <a:ext cx="337921"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nvGrpSpPr>
            <p:cNvPr id="362" name="Group 3876"/>
            <p:cNvGrpSpPr/>
            <p:nvPr/>
          </p:nvGrpSpPr>
          <p:grpSpPr>
            <a:xfrm>
              <a:off x="4549899" y="11362454"/>
              <a:ext cx="337921" cy="733531"/>
              <a:chOff x="0" y="0"/>
              <a:chExt cx="685101" cy="1486772"/>
            </a:xfrm>
            <a:solidFill>
              <a:schemeClr val="accent2"/>
            </a:solidFill>
          </p:grpSpPr>
          <p:sp>
            <p:nvSpPr>
              <p:cNvPr id="395" name="Shape 3874"/>
              <p:cNvSpPr/>
              <p:nvPr/>
            </p:nvSpPr>
            <p:spPr>
              <a:xfrm>
                <a:off x="227313"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96" name="Shape 3875"/>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363" name="Group 3879"/>
            <p:cNvGrpSpPr/>
            <p:nvPr/>
          </p:nvGrpSpPr>
          <p:grpSpPr>
            <a:xfrm>
              <a:off x="4929338" y="11362454"/>
              <a:ext cx="337921" cy="733531"/>
              <a:chOff x="0" y="0"/>
              <a:chExt cx="685101" cy="1486772"/>
            </a:xfrm>
            <a:solidFill>
              <a:schemeClr val="accent2"/>
            </a:solidFill>
          </p:grpSpPr>
          <p:sp>
            <p:nvSpPr>
              <p:cNvPr id="393" name="Shape 3877"/>
              <p:cNvSpPr/>
              <p:nvPr/>
            </p:nvSpPr>
            <p:spPr>
              <a:xfrm>
                <a:off x="227312" y="0"/>
                <a:ext cx="220147"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94" name="Shape 3878"/>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364" name="Group 3882"/>
            <p:cNvGrpSpPr/>
            <p:nvPr/>
          </p:nvGrpSpPr>
          <p:grpSpPr>
            <a:xfrm>
              <a:off x="5310211" y="11362454"/>
              <a:ext cx="337922" cy="733531"/>
              <a:chOff x="0" y="0"/>
              <a:chExt cx="685101" cy="1486772"/>
            </a:xfrm>
            <a:solidFill>
              <a:schemeClr val="accent2"/>
            </a:solidFill>
          </p:grpSpPr>
          <p:sp>
            <p:nvSpPr>
              <p:cNvPr id="391" name="Shape 3880"/>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92" name="Shape 3881"/>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365" name="Group 3885"/>
            <p:cNvGrpSpPr/>
            <p:nvPr/>
          </p:nvGrpSpPr>
          <p:grpSpPr>
            <a:xfrm>
              <a:off x="5689650" y="11362454"/>
              <a:ext cx="337921" cy="733531"/>
              <a:chOff x="0" y="0"/>
              <a:chExt cx="685101" cy="1486772"/>
            </a:xfrm>
            <a:solidFill>
              <a:schemeClr val="accent2"/>
            </a:solidFill>
          </p:grpSpPr>
          <p:sp>
            <p:nvSpPr>
              <p:cNvPr id="389" name="Shape 3883"/>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90" name="Shape 3884"/>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366" name="Group 3888"/>
            <p:cNvGrpSpPr/>
            <p:nvPr/>
          </p:nvGrpSpPr>
          <p:grpSpPr>
            <a:xfrm>
              <a:off x="6070141" y="11362454"/>
              <a:ext cx="337922" cy="733531"/>
              <a:chOff x="0" y="0"/>
              <a:chExt cx="685101" cy="1486772"/>
            </a:xfrm>
            <a:solidFill>
              <a:schemeClr val="accent2"/>
            </a:solidFill>
          </p:grpSpPr>
          <p:sp>
            <p:nvSpPr>
              <p:cNvPr id="387" name="Shape 3886"/>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88" name="Shape 3887"/>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367" name="Group 3891"/>
            <p:cNvGrpSpPr/>
            <p:nvPr/>
          </p:nvGrpSpPr>
          <p:grpSpPr>
            <a:xfrm>
              <a:off x="6449580" y="11362454"/>
              <a:ext cx="337921" cy="733531"/>
              <a:chOff x="0" y="0"/>
              <a:chExt cx="685101" cy="1486772"/>
            </a:xfrm>
            <a:solidFill>
              <a:schemeClr val="accent2"/>
            </a:solidFill>
          </p:grpSpPr>
          <p:sp>
            <p:nvSpPr>
              <p:cNvPr id="385" name="Shape 3889"/>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86" name="Shape 3890"/>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368" name="Group 3894"/>
            <p:cNvGrpSpPr/>
            <p:nvPr/>
          </p:nvGrpSpPr>
          <p:grpSpPr>
            <a:xfrm>
              <a:off x="6830455" y="11362454"/>
              <a:ext cx="337922" cy="733531"/>
              <a:chOff x="0" y="0"/>
              <a:chExt cx="685101" cy="1486772"/>
            </a:xfrm>
            <a:solidFill>
              <a:schemeClr val="accent2"/>
            </a:solidFill>
          </p:grpSpPr>
          <p:sp>
            <p:nvSpPr>
              <p:cNvPr id="383" name="Shape 3892"/>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84" name="Shape 3893"/>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369" name="Group 3897"/>
            <p:cNvGrpSpPr/>
            <p:nvPr/>
          </p:nvGrpSpPr>
          <p:grpSpPr>
            <a:xfrm>
              <a:off x="3027912" y="11362454"/>
              <a:ext cx="337922" cy="733531"/>
              <a:chOff x="0" y="0"/>
              <a:chExt cx="685101" cy="1486772"/>
            </a:xfrm>
            <a:solidFill>
              <a:schemeClr val="accent2"/>
            </a:solidFill>
          </p:grpSpPr>
          <p:sp>
            <p:nvSpPr>
              <p:cNvPr id="381" name="Shape 3895"/>
              <p:cNvSpPr/>
              <p:nvPr/>
            </p:nvSpPr>
            <p:spPr>
              <a:xfrm>
                <a:off x="227313"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82" name="Shape 3896"/>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370" name="Group 3900"/>
            <p:cNvGrpSpPr/>
            <p:nvPr/>
          </p:nvGrpSpPr>
          <p:grpSpPr>
            <a:xfrm>
              <a:off x="3407352" y="11362454"/>
              <a:ext cx="337921" cy="733531"/>
              <a:chOff x="0" y="0"/>
              <a:chExt cx="685101" cy="1486772"/>
            </a:xfrm>
            <a:solidFill>
              <a:schemeClr val="accent2"/>
            </a:solidFill>
          </p:grpSpPr>
          <p:sp>
            <p:nvSpPr>
              <p:cNvPr id="379" name="Shape 3898"/>
              <p:cNvSpPr/>
              <p:nvPr/>
            </p:nvSpPr>
            <p:spPr>
              <a:xfrm>
                <a:off x="227313"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80" name="Shape 3899"/>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371" name="Group 3903"/>
            <p:cNvGrpSpPr/>
            <p:nvPr/>
          </p:nvGrpSpPr>
          <p:grpSpPr>
            <a:xfrm>
              <a:off x="3788226" y="11362454"/>
              <a:ext cx="337922" cy="733531"/>
              <a:chOff x="0" y="0"/>
              <a:chExt cx="685101" cy="1486772"/>
            </a:xfrm>
            <a:solidFill>
              <a:schemeClr val="accent2"/>
            </a:solidFill>
          </p:grpSpPr>
          <p:sp>
            <p:nvSpPr>
              <p:cNvPr id="377" name="Shape 3901"/>
              <p:cNvSpPr/>
              <p:nvPr/>
            </p:nvSpPr>
            <p:spPr>
              <a:xfrm>
                <a:off x="227313"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78" name="Shape 3902"/>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nvGrpSpPr>
            <p:cNvPr id="372" name="Group 3906"/>
            <p:cNvGrpSpPr/>
            <p:nvPr/>
          </p:nvGrpSpPr>
          <p:grpSpPr>
            <a:xfrm>
              <a:off x="4167666" y="11362454"/>
              <a:ext cx="337922" cy="733531"/>
              <a:chOff x="0" y="0"/>
              <a:chExt cx="685101" cy="1486772"/>
            </a:xfrm>
            <a:solidFill>
              <a:schemeClr val="accent2"/>
            </a:solidFill>
          </p:grpSpPr>
          <p:sp>
            <p:nvSpPr>
              <p:cNvPr id="375" name="Shape 3904"/>
              <p:cNvSpPr/>
              <p:nvPr/>
            </p:nvSpPr>
            <p:spPr>
              <a:xfrm>
                <a:off x="227191" y="0"/>
                <a:ext cx="220147"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76" name="Shape 3905"/>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defTabSz="914400">
                  <a:defRPr sz="320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grpSp>
      </p:grpSp>
      <p:grpSp>
        <p:nvGrpSpPr>
          <p:cNvPr id="222" name="Group 221"/>
          <p:cNvGrpSpPr/>
          <p:nvPr/>
        </p:nvGrpSpPr>
        <p:grpSpPr>
          <a:xfrm>
            <a:off x="3811157" y="3213066"/>
            <a:ext cx="1601479" cy="1247694"/>
            <a:chOff x="6576101" y="3549380"/>
            <a:chExt cx="1601896" cy="1247694"/>
          </a:xfrm>
        </p:grpSpPr>
        <p:sp>
          <p:nvSpPr>
            <p:cNvPr id="223" name="Freeform 5"/>
            <p:cNvSpPr/>
            <p:nvPr/>
          </p:nvSpPr>
          <p:spPr bwMode="auto">
            <a:xfrm>
              <a:off x="7375640" y="3551259"/>
              <a:ext cx="802357" cy="1245815"/>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361" h="559">
                  <a:moveTo>
                    <a:pt x="0" y="0"/>
                  </a:moveTo>
                  <a:cubicBezTo>
                    <a:pt x="0" y="559"/>
                    <a:pt x="0" y="559"/>
                    <a:pt x="0" y="559"/>
                  </a:cubicBezTo>
                  <a:cubicBezTo>
                    <a:pt x="361" y="559"/>
                    <a:pt x="361" y="559"/>
                    <a:pt x="361" y="559"/>
                  </a:cubicBezTo>
                  <a:cubicBezTo>
                    <a:pt x="241" y="373"/>
                    <a:pt x="285" y="1"/>
                    <a:pt x="0" y="0"/>
                  </a:cubicBezTo>
                  <a:close/>
                </a:path>
              </a:pathLst>
            </a:custGeom>
            <a:solidFill>
              <a:schemeClr val="accent1">
                <a:lumMod val="75000"/>
                <a:lumOff val="25000"/>
              </a:schemeClr>
            </a:solidFill>
            <a:ln>
              <a:noFill/>
            </a:ln>
          </p:spPr>
          <p:txBody>
            <a:bodyPr vert="horz" wrap="square" lIns="45720" tIns="22860" rIns="45720" bIns="22860" numCol="1" anchor="t" anchorCtr="0" compatLnSpc="1"/>
            <a:lstStyle/>
            <a:p>
              <a:pPr defTabSz="914400"/>
              <a:endParaRPr lang="id-ID">
                <a:solidFill>
                  <a:srgbClr val="7E7E7E"/>
                </a:solidFill>
                <a:cs typeface="+mn-ea"/>
                <a:sym typeface="+mn-lt"/>
              </a:endParaRPr>
            </a:p>
          </p:txBody>
        </p:sp>
        <p:sp>
          <p:nvSpPr>
            <p:cNvPr id="224" name="Freeform 6"/>
            <p:cNvSpPr/>
            <p:nvPr/>
          </p:nvSpPr>
          <p:spPr bwMode="auto">
            <a:xfrm>
              <a:off x="6576101" y="3549380"/>
              <a:ext cx="799539" cy="1247694"/>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360" h="560">
                  <a:moveTo>
                    <a:pt x="0" y="560"/>
                  </a:moveTo>
                  <a:cubicBezTo>
                    <a:pt x="360" y="560"/>
                    <a:pt x="360" y="560"/>
                    <a:pt x="360" y="560"/>
                  </a:cubicBezTo>
                  <a:cubicBezTo>
                    <a:pt x="360" y="1"/>
                    <a:pt x="360" y="1"/>
                    <a:pt x="360" y="1"/>
                  </a:cubicBezTo>
                  <a:cubicBezTo>
                    <a:pt x="75" y="0"/>
                    <a:pt x="120" y="374"/>
                    <a:pt x="0" y="560"/>
                  </a:cubicBezTo>
                  <a:close/>
                </a:path>
              </a:pathLst>
            </a:custGeom>
            <a:solidFill>
              <a:schemeClr val="accent1"/>
            </a:solidFill>
            <a:ln>
              <a:noFill/>
            </a:ln>
          </p:spPr>
          <p:txBody>
            <a:bodyPr vert="horz" wrap="square" lIns="45720" tIns="22860" rIns="45720" bIns="22860" numCol="1" anchor="t" anchorCtr="0" compatLnSpc="1"/>
            <a:lstStyle/>
            <a:p>
              <a:pPr defTabSz="914400"/>
              <a:endParaRPr lang="id-ID">
                <a:solidFill>
                  <a:srgbClr val="7E7E7E"/>
                </a:solidFill>
                <a:cs typeface="+mn-ea"/>
                <a:sym typeface="+mn-lt"/>
              </a:endParaRPr>
            </a:p>
          </p:txBody>
        </p:sp>
      </p:grpSp>
      <p:grpSp>
        <p:nvGrpSpPr>
          <p:cNvPr id="225" name="Group 224"/>
          <p:cNvGrpSpPr/>
          <p:nvPr/>
        </p:nvGrpSpPr>
        <p:grpSpPr>
          <a:xfrm>
            <a:off x="4782376" y="3391576"/>
            <a:ext cx="1599602" cy="1069183"/>
            <a:chOff x="7547573" y="3727890"/>
            <a:chExt cx="1600018" cy="1069183"/>
          </a:xfrm>
        </p:grpSpPr>
        <p:sp>
          <p:nvSpPr>
            <p:cNvPr id="230" name="Freeform 7"/>
            <p:cNvSpPr/>
            <p:nvPr/>
          </p:nvSpPr>
          <p:spPr bwMode="auto">
            <a:xfrm>
              <a:off x="7547573" y="3727890"/>
              <a:ext cx="799539" cy="1069183"/>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360" h="480">
                  <a:moveTo>
                    <a:pt x="0" y="480"/>
                  </a:moveTo>
                  <a:cubicBezTo>
                    <a:pt x="360" y="480"/>
                    <a:pt x="360" y="480"/>
                    <a:pt x="360" y="480"/>
                  </a:cubicBezTo>
                  <a:cubicBezTo>
                    <a:pt x="360" y="1"/>
                    <a:pt x="360" y="1"/>
                    <a:pt x="360" y="1"/>
                  </a:cubicBezTo>
                  <a:cubicBezTo>
                    <a:pt x="75" y="0"/>
                    <a:pt x="120" y="321"/>
                    <a:pt x="0" y="480"/>
                  </a:cubicBezTo>
                  <a:close/>
                </a:path>
              </a:pathLst>
            </a:custGeom>
            <a:solidFill>
              <a:schemeClr val="accent2">
                <a:alpha val="70000"/>
              </a:schemeClr>
            </a:solidFill>
            <a:ln>
              <a:noFill/>
            </a:ln>
          </p:spPr>
          <p:txBody>
            <a:bodyPr vert="horz" wrap="square" lIns="45720" tIns="22860" rIns="45720" bIns="22860" numCol="1" anchor="t" anchorCtr="0" compatLnSpc="1"/>
            <a:lstStyle/>
            <a:p>
              <a:pPr defTabSz="914400"/>
              <a:endParaRPr lang="id-ID">
                <a:solidFill>
                  <a:srgbClr val="7E7E7E"/>
                </a:solidFill>
                <a:cs typeface="+mn-ea"/>
                <a:sym typeface="+mn-lt"/>
              </a:endParaRPr>
            </a:p>
          </p:txBody>
        </p:sp>
        <p:sp>
          <p:nvSpPr>
            <p:cNvPr id="231" name="Freeform 8"/>
            <p:cNvSpPr/>
            <p:nvPr/>
          </p:nvSpPr>
          <p:spPr bwMode="auto">
            <a:xfrm>
              <a:off x="8347113" y="3729769"/>
              <a:ext cx="800478" cy="1067304"/>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360" h="479">
                  <a:moveTo>
                    <a:pt x="0" y="0"/>
                  </a:moveTo>
                  <a:cubicBezTo>
                    <a:pt x="0" y="479"/>
                    <a:pt x="0" y="479"/>
                    <a:pt x="0" y="479"/>
                  </a:cubicBezTo>
                  <a:cubicBezTo>
                    <a:pt x="360" y="479"/>
                    <a:pt x="360" y="479"/>
                    <a:pt x="360" y="479"/>
                  </a:cubicBezTo>
                  <a:cubicBezTo>
                    <a:pt x="240" y="320"/>
                    <a:pt x="285" y="1"/>
                    <a:pt x="0" y="0"/>
                  </a:cubicBezTo>
                  <a:close/>
                </a:path>
              </a:pathLst>
            </a:custGeom>
            <a:solidFill>
              <a:schemeClr val="accent2">
                <a:lumMod val="75000"/>
              </a:schemeClr>
            </a:solidFill>
            <a:ln>
              <a:noFill/>
            </a:ln>
          </p:spPr>
          <p:txBody>
            <a:bodyPr vert="horz" wrap="square" lIns="45720" tIns="22860" rIns="45720" bIns="22860" numCol="1" anchor="t" anchorCtr="0" compatLnSpc="1"/>
            <a:lstStyle/>
            <a:p>
              <a:pPr defTabSz="914400"/>
              <a:endParaRPr lang="id-ID">
                <a:solidFill>
                  <a:srgbClr val="7E7E7E"/>
                </a:solidFill>
                <a:cs typeface="+mn-ea"/>
                <a:sym typeface="+mn-lt"/>
              </a:endParaRPr>
            </a:p>
          </p:txBody>
        </p:sp>
      </p:grpSp>
      <p:grpSp>
        <p:nvGrpSpPr>
          <p:cNvPr id="232" name="Group 231"/>
          <p:cNvGrpSpPr/>
          <p:nvPr/>
        </p:nvGrpSpPr>
        <p:grpSpPr>
          <a:xfrm>
            <a:off x="6012838" y="2704781"/>
            <a:ext cx="1473736" cy="1755979"/>
            <a:chOff x="8778356" y="3041095"/>
            <a:chExt cx="1474120" cy="1755979"/>
          </a:xfrm>
        </p:grpSpPr>
        <p:sp>
          <p:nvSpPr>
            <p:cNvPr id="233" name="Freeform 9"/>
            <p:cNvSpPr/>
            <p:nvPr/>
          </p:nvSpPr>
          <p:spPr bwMode="auto">
            <a:xfrm>
              <a:off x="8778356" y="3041095"/>
              <a:ext cx="738469" cy="1755979"/>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332" h="788">
                  <a:moveTo>
                    <a:pt x="0" y="788"/>
                  </a:moveTo>
                  <a:cubicBezTo>
                    <a:pt x="332" y="788"/>
                    <a:pt x="332" y="788"/>
                    <a:pt x="332" y="788"/>
                  </a:cubicBezTo>
                  <a:cubicBezTo>
                    <a:pt x="332" y="1"/>
                    <a:pt x="332" y="1"/>
                    <a:pt x="332" y="1"/>
                  </a:cubicBezTo>
                  <a:cubicBezTo>
                    <a:pt x="70" y="0"/>
                    <a:pt x="111" y="526"/>
                    <a:pt x="0" y="788"/>
                  </a:cubicBezTo>
                  <a:close/>
                </a:path>
              </a:pathLst>
            </a:custGeom>
            <a:solidFill>
              <a:schemeClr val="accent3">
                <a:alpha val="70000"/>
              </a:schemeClr>
            </a:solidFill>
            <a:ln>
              <a:noFill/>
            </a:ln>
          </p:spPr>
          <p:txBody>
            <a:bodyPr vert="horz" wrap="square" lIns="45720" tIns="22860" rIns="45720" bIns="22860" numCol="1" anchor="t" anchorCtr="0" compatLnSpc="1"/>
            <a:lstStyle/>
            <a:p>
              <a:pPr defTabSz="914400"/>
              <a:endParaRPr lang="id-ID">
                <a:solidFill>
                  <a:srgbClr val="7E7E7E"/>
                </a:solidFill>
                <a:cs typeface="+mn-ea"/>
                <a:sym typeface="+mn-lt"/>
              </a:endParaRPr>
            </a:p>
          </p:txBody>
        </p:sp>
        <p:sp>
          <p:nvSpPr>
            <p:cNvPr id="234" name="Freeform 10"/>
            <p:cNvSpPr/>
            <p:nvPr/>
          </p:nvSpPr>
          <p:spPr bwMode="auto">
            <a:xfrm>
              <a:off x="9516825" y="3043913"/>
              <a:ext cx="735651" cy="1753160"/>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331" h="787">
                  <a:moveTo>
                    <a:pt x="0" y="0"/>
                  </a:moveTo>
                  <a:cubicBezTo>
                    <a:pt x="0" y="787"/>
                    <a:pt x="0" y="787"/>
                    <a:pt x="0" y="787"/>
                  </a:cubicBezTo>
                  <a:cubicBezTo>
                    <a:pt x="331" y="787"/>
                    <a:pt x="331" y="787"/>
                    <a:pt x="331" y="787"/>
                  </a:cubicBezTo>
                  <a:cubicBezTo>
                    <a:pt x="221" y="525"/>
                    <a:pt x="262" y="1"/>
                    <a:pt x="0" y="0"/>
                  </a:cubicBezTo>
                  <a:close/>
                </a:path>
              </a:pathLst>
            </a:custGeom>
            <a:solidFill>
              <a:schemeClr val="accent3">
                <a:lumMod val="75000"/>
              </a:schemeClr>
            </a:solidFill>
            <a:ln>
              <a:noFill/>
            </a:ln>
          </p:spPr>
          <p:txBody>
            <a:bodyPr vert="horz" wrap="square" lIns="45720" tIns="22860" rIns="45720" bIns="22860" numCol="1" anchor="t" anchorCtr="0" compatLnSpc="1"/>
            <a:lstStyle/>
            <a:p>
              <a:pPr defTabSz="914400"/>
              <a:endParaRPr lang="id-ID">
                <a:solidFill>
                  <a:srgbClr val="7E7E7E"/>
                </a:solidFill>
                <a:cs typeface="+mn-ea"/>
                <a:sym typeface="+mn-lt"/>
              </a:endParaRPr>
            </a:p>
          </p:txBody>
        </p:sp>
      </p:grpSp>
      <p:grpSp>
        <p:nvGrpSpPr>
          <p:cNvPr id="235" name="Group 234"/>
          <p:cNvGrpSpPr/>
          <p:nvPr/>
        </p:nvGrpSpPr>
        <p:grpSpPr>
          <a:xfrm>
            <a:off x="7124011" y="3070257"/>
            <a:ext cx="1373234" cy="1390503"/>
            <a:chOff x="9889818" y="3406571"/>
            <a:chExt cx="1373591" cy="1390503"/>
          </a:xfrm>
        </p:grpSpPr>
        <p:sp>
          <p:nvSpPr>
            <p:cNvPr id="240" name="Freeform 11"/>
            <p:cNvSpPr/>
            <p:nvPr/>
          </p:nvSpPr>
          <p:spPr bwMode="auto">
            <a:xfrm>
              <a:off x="9889818" y="3406571"/>
              <a:ext cx="686796" cy="1390502"/>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309" h="624">
                  <a:moveTo>
                    <a:pt x="0" y="624"/>
                  </a:moveTo>
                  <a:cubicBezTo>
                    <a:pt x="309" y="624"/>
                    <a:pt x="309" y="624"/>
                    <a:pt x="309" y="624"/>
                  </a:cubicBezTo>
                  <a:cubicBezTo>
                    <a:pt x="309" y="1"/>
                    <a:pt x="309" y="1"/>
                    <a:pt x="309" y="1"/>
                  </a:cubicBezTo>
                  <a:cubicBezTo>
                    <a:pt x="64" y="0"/>
                    <a:pt x="103" y="417"/>
                    <a:pt x="0" y="624"/>
                  </a:cubicBezTo>
                  <a:close/>
                </a:path>
              </a:pathLst>
            </a:custGeom>
            <a:solidFill>
              <a:schemeClr val="accent4">
                <a:alpha val="70000"/>
              </a:schemeClr>
            </a:solidFill>
            <a:ln>
              <a:noFill/>
            </a:ln>
          </p:spPr>
          <p:txBody>
            <a:bodyPr vert="horz" wrap="square" lIns="45720" tIns="22860" rIns="45720" bIns="22860" numCol="1" anchor="t" anchorCtr="0" compatLnSpc="1"/>
            <a:lstStyle/>
            <a:p>
              <a:pPr defTabSz="914400"/>
              <a:endParaRPr lang="id-ID">
                <a:solidFill>
                  <a:srgbClr val="7E7E7E"/>
                </a:solidFill>
                <a:cs typeface="+mn-ea"/>
                <a:sym typeface="+mn-lt"/>
              </a:endParaRPr>
            </a:p>
          </p:txBody>
        </p:sp>
        <p:sp>
          <p:nvSpPr>
            <p:cNvPr id="241" name="Freeform 12"/>
            <p:cNvSpPr/>
            <p:nvPr/>
          </p:nvSpPr>
          <p:spPr bwMode="auto">
            <a:xfrm>
              <a:off x="10576613" y="3409390"/>
              <a:ext cx="686796" cy="1387684"/>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309" h="623">
                  <a:moveTo>
                    <a:pt x="0" y="0"/>
                  </a:moveTo>
                  <a:cubicBezTo>
                    <a:pt x="0" y="623"/>
                    <a:pt x="0" y="623"/>
                    <a:pt x="0" y="623"/>
                  </a:cubicBezTo>
                  <a:cubicBezTo>
                    <a:pt x="309" y="623"/>
                    <a:pt x="309" y="623"/>
                    <a:pt x="309" y="623"/>
                  </a:cubicBezTo>
                  <a:cubicBezTo>
                    <a:pt x="206" y="416"/>
                    <a:pt x="244" y="1"/>
                    <a:pt x="0" y="0"/>
                  </a:cubicBezTo>
                  <a:close/>
                </a:path>
              </a:pathLst>
            </a:custGeom>
            <a:solidFill>
              <a:schemeClr val="accent4">
                <a:lumMod val="75000"/>
              </a:schemeClr>
            </a:solidFill>
            <a:ln>
              <a:noFill/>
            </a:ln>
          </p:spPr>
          <p:txBody>
            <a:bodyPr vert="horz" wrap="square" lIns="45720" tIns="22860" rIns="45720" bIns="22860" numCol="1" anchor="t" anchorCtr="0" compatLnSpc="1"/>
            <a:lstStyle/>
            <a:p>
              <a:pPr defTabSz="914400"/>
              <a:endParaRPr lang="id-ID">
                <a:solidFill>
                  <a:srgbClr val="7E7E7E"/>
                </a:solidFill>
                <a:cs typeface="+mn-ea"/>
                <a:sym typeface="+mn-lt"/>
              </a:endParaRPr>
            </a:p>
          </p:txBody>
        </p:sp>
      </p:grpSp>
      <p:cxnSp>
        <p:nvCxnSpPr>
          <p:cNvPr id="242" name="Straight Connector 241"/>
          <p:cNvCxnSpPr>
            <a:stCxn id="224" idx="0"/>
            <a:endCxn id="241" idx="2"/>
          </p:cNvCxnSpPr>
          <p:nvPr/>
        </p:nvCxnSpPr>
        <p:spPr>
          <a:xfrm>
            <a:off x="3811157" y="4460760"/>
            <a:ext cx="4686088" cy="0"/>
          </a:xfrm>
          <a:prstGeom prst="line">
            <a:avLst/>
          </a:prstGeom>
          <a:ln w="539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88" name="Group 287"/>
          <p:cNvGrpSpPr/>
          <p:nvPr/>
        </p:nvGrpSpPr>
        <p:grpSpPr>
          <a:xfrm>
            <a:off x="4313596" y="2209046"/>
            <a:ext cx="651584" cy="651753"/>
            <a:chOff x="7078671" y="2545360"/>
            <a:chExt cx="651753" cy="651753"/>
          </a:xfrm>
        </p:grpSpPr>
        <p:sp>
          <p:nvSpPr>
            <p:cNvPr id="289" name="Oval 288"/>
            <p:cNvSpPr/>
            <p:nvPr/>
          </p:nvSpPr>
          <p:spPr>
            <a:xfrm>
              <a:off x="7078671" y="2545360"/>
              <a:ext cx="651753" cy="651753"/>
            </a:xfrm>
            <a:prstGeom prst="ellipse">
              <a:avLst/>
            </a:prstGeom>
            <a:noFill/>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id-ID">
                <a:solidFill>
                  <a:prstClr val="white"/>
                </a:solidFill>
                <a:cs typeface="+mn-ea"/>
                <a:sym typeface="+mn-lt"/>
              </a:endParaRPr>
            </a:p>
          </p:txBody>
        </p:sp>
        <p:sp>
          <p:nvSpPr>
            <p:cNvPr id="330" name="TextBox 329"/>
            <p:cNvSpPr txBox="1"/>
            <p:nvPr/>
          </p:nvSpPr>
          <p:spPr>
            <a:xfrm>
              <a:off x="7204992" y="2731132"/>
              <a:ext cx="495778" cy="307777"/>
            </a:xfrm>
            <a:prstGeom prst="rect">
              <a:avLst/>
            </a:prstGeom>
            <a:noFill/>
          </p:spPr>
          <p:txBody>
            <a:bodyPr wrap="none" rtlCol="0">
              <a:spAutoFit/>
            </a:bodyPr>
            <a:lstStyle/>
            <a:p>
              <a:pPr defTabSz="914400"/>
              <a:r>
                <a:rPr lang="id-ID" sz="1400" dirty="0">
                  <a:solidFill>
                    <a:srgbClr val="7E7E7E"/>
                  </a:solidFill>
                  <a:cs typeface="+mn-ea"/>
                  <a:sym typeface="+mn-lt"/>
                </a:rPr>
                <a:t>60%</a:t>
              </a:r>
            </a:p>
          </p:txBody>
        </p:sp>
      </p:grpSp>
      <p:grpSp>
        <p:nvGrpSpPr>
          <p:cNvPr id="373" name="Group 372"/>
          <p:cNvGrpSpPr/>
          <p:nvPr/>
        </p:nvGrpSpPr>
        <p:grpSpPr>
          <a:xfrm>
            <a:off x="5267343" y="2510410"/>
            <a:ext cx="651584" cy="651753"/>
            <a:chOff x="8032666" y="2846724"/>
            <a:chExt cx="651753" cy="651753"/>
          </a:xfrm>
        </p:grpSpPr>
        <p:sp>
          <p:nvSpPr>
            <p:cNvPr id="374" name="Oval 373"/>
            <p:cNvSpPr/>
            <p:nvPr/>
          </p:nvSpPr>
          <p:spPr>
            <a:xfrm>
              <a:off x="8032666" y="2846724"/>
              <a:ext cx="651753" cy="651753"/>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id-ID">
                <a:solidFill>
                  <a:prstClr val="white"/>
                </a:solidFill>
                <a:cs typeface="+mn-ea"/>
                <a:sym typeface="+mn-lt"/>
              </a:endParaRPr>
            </a:p>
          </p:txBody>
        </p:sp>
        <p:sp>
          <p:nvSpPr>
            <p:cNvPr id="415" name="TextBox 414"/>
            <p:cNvSpPr txBox="1"/>
            <p:nvPr/>
          </p:nvSpPr>
          <p:spPr>
            <a:xfrm>
              <a:off x="8172632" y="3020328"/>
              <a:ext cx="495778" cy="307777"/>
            </a:xfrm>
            <a:prstGeom prst="rect">
              <a:avLst/>
            </a:prstGeom>
            <a:noFill/>
          </p:spPr>
          <p:txBody>
            <a:bodyPr wrap="none" rtlCol="0">
              <a:spAutoFit/>
            </a:bodyPr>
            <a:lstStyle/>
            <a:p>
              <a:pPr defTabSz="914400"/>
              <a:r>
                <a:rPr lang="id-ID" sz="1400" dirty="0">
                  <a:solidFill>
                    <a:srgbClr val="7E7E7E"/>
                  </a:solidFill>
                  <a:cs typeface="+mn-ea"/>
                  <a:sym typeface="+mn-lt"/>
                </a:rPr>
                <a:t>30%</a:t>
              </a:r>
            </a:p>
          </p:txBody>
        </p:sp>
      </p:grpSp>
      <p:grpSp>
        <p:nvGrpSpPr>
          <p:cNvPr id="416" name="Group 415"/>
          <p:cNvGrpSpPr/>
          <p:nvPr/>
        </p:nvGrpSpPr>
        <p:grpSpPr>
          <a:xfrm>
            <a:off x="6425323" y="1824944"/>
            <a:ext cx="651584" cy="651753"/>
            <a:chOff x="9190948" y="2161258"/>
            <a:chExt cx="651753" cy="651753"/>
          </a:xfrm>
        </p:grpSpPr>
        <p:sp>
          <p:nvSpPr>
            <p:cNvPr id="417" name="Oval 416"/>
            <p:cNvSpPr/>
            <p:nvPr/>
          </p:nvSpPr>
          <p:spPr>
            <a:xfrm>
              <a:off x="9190948" y="2161258"/>
              <a:ext cx="651753" cy="651753"/>
            </a:xfrm>
            <a:prstGeom prst="ellipse">
              <a:avLst/>
            </a:prstGeom>
            <a:noFill/>
            <a:ln w="127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id-ID">
                <a:solidFill>
                  <a:prstClr val="white"/>
                </a:solidFill>
                <a:cs typeface="+mn-ea"/>
                <a:sym typeface="+mn-lt"/>
              </a:endParaRPr>
            </a:p>
          </p:txBody>
        </p:sp>
        <p:sp>
          <p:nvSpPr>
            <p:cNvPr id="418" name="TextBox 417"/>
            <p:cNvSpPr txBox="1"/>
            <p:nvPr/>
          </p:nvSpPr>
          <p:spPr>
            <a:xfrm>
              <a:off x="9343618" y="2330696"/>
              <a:ext cx="495778" cy="307777"/>
            </a:xfrm>
            <a:prstGeom prst="rect">
              <a:avLst/>
            </a:prstGeom>
            <a:noFill/>
          </p:spPr>
          <p:txBody>
            <a:bodyPr wrap="none" rtlCol="0">
              <a:spAutoFit/>
            </a:bodyPr>
            <a:lstStyle/>
            <a:p>
              <a:pPr defTabSz="914400"/>
              <a:r>
                <a:rPr lang="id-ID" sz="1400" dirty="0">
                  <a:solidFill>
                    <a:srgbClr val="7E7E7E"/>
                  </a:solidFill>
                  <a:cs typeface="+mn-ea"/>
                  <a:sym typeface="+mn-lt"/>
                </a:rPr>
                <a:t>85%</a:t>
              </a:r>
            </a:p>
          </p:txBody>
        </p:sp>
      </p:grpSp>
      <p:grpSp>
        <p:nvGrpSpPr>
          <p:cNvPr id="419" name="Group 418"/>
          <p:cNvGrpSpPr/>
          <p:nvPr/>
        </p:nvGrpSpPr>
        <p:grpSpPr>
          <a:xfrm>
            <a:off x="7496300" y="2199318"/>
            <a:ext cx="651584" cy="651753"/>
            <a:chOff x="10262204" y="2535632"/>
            <a:chExt cx="651753" cy="651753"/>
          </a:xfrm>
        </p:grpSpPr>
        <p:sp>
          <p:nvSpPr>
            <p:cNvPr id="420" name="Oval 419"/>
            <p:cNvSpPr/>
            <p:nvPr/>
          </p:nvSpPr>
          <p:spPr>
            <a:xfrm>
              <a:off x="10262204" y="2535632"/>
              <a:ext cx="651753" cy="651753"/>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id-ID">
                <a:solidFill>
                  <a:prstClr val="white"/>
                </a:solidFill>
                <a:cs typeface="+mn-ea"/>
                <a:sym typeface="+mn-lt"/>
              </a:endParaRPr>
            </a:p>
          </p:txBody>
        </p:sp>
        <p:sp>
          <p:nvSpPr>
            <p:cNvPr id="421" name="TextBox 420"/>
            <p:cNvSpPr txBox="1"/>
            <p:nvPr/>
          </p:nvSpPr>
          <p:spPr>
            <a:xfrm>
              <a:off x="10402170" y="2699382"/>
              <a:ext cx="495778" cy="307777"/>
            </a:xfrm>
            <a:prstGeom prst="rect">
              <a:avLst/>
            </a:prstGeom>
            <a:noFill/>
          </p:spPr>
          <p:txBody>
            <a:bodyPr wrap="none" rtlCol="0">
              <a:spAutoFit/>
            </a:bodyPr>
            <a:lstStyle/>
            <a:p>
              <a:pPr defTabSz="914400"/>
              <a:r>
                <a:rPr lang="id-ID" sz="1400" dirty="0">
                  <a:solidFill>
                    <a:srgbClr val="7E7E7E"/>
                  </a:solidFill>
                  <a:cs typeface="+mn-ea"/>
                  <a:sym typeface="+mn-lt"/>
                </a:rPr>
                <a:t>50%</a:t>
              </a:r>
            </a:p>
          </p:txBody>
        </p:sp>
      </p:grpSp>
      <p:sp>
        <p:nvSpPr>
          <p:cNvPr id="422" name="TextBox 421"/>
          <p:cNvSpPr txBox="1"/>
          <p:nvPr/>
        </p:nvSpPr>
        <p:spPr>
          <a:xfrm>
            <a:off x="4305567" y="4514545"/>
            <a:ext cx="601410" cy="338536"/>
          </a:xfrm>
          <a:prstGeom prst="rect">
            <a:avLst/>
          </a:prstGeom>
          <a:noFill/>
        </p:spPr>
        <p:txBody>
          <a:bodyPr wrap="none" lIns="91422" tIns="45711" rIns="91422" bIns="45711" rtlCol="0">
            <a:spAutoFit/>
          </a:bodyPr>
          <a:lstStyle/>
          <a:p>
            <a:pPr defTabSz="914400"/>
            <a:r>
              <a:rPr lang="id-ID" sz="1600" dirty="0">
                <a:solidFill>
                  <a:srgbClr val="7E7E7E"/>
                </a:solidFill>
                <a:cs typeface="+mn-ea"/>
                <a:sym typeface="+mn-lt"/>
              </a:rPr>
              <a:t>2012</a:t>
            </a:r>
          </a:p>
        </p:txBody>
      </p:sp>
      <p:sp>
        <p:nvSpPr>
          <p:cNvPr id="423" name="TextBox 422"/>
          <p:cNvSpPr txBox="1"/>
          <p:nvPr/>
        </p:nvSpPr>
        <p:spPr>
          <a:xfrm>
            <a:off x="5286458" y="4514545"/>
            <a:ext cx="601410" cy="338536"/>
          </a:xfrm>
          <a:prstGeom prst="rect">
            <a:avLst/>
          </a:prstGeom>
          <a:noFill/>
        </p:spPr>
        <p:txBody>
          <a:bodyPr wrap="none" lIns="91422" tIns="45711" rIns="91422" bIns="45711" rtlCol="0">
            <a:spAutoFit/>
          </a:bodyPr>
          <a:lstStyle/>
          <a:p>
            <a:pPr defTabSz="914400"/>
            <a:r>
              <a:rPr lang="id-ID" sz="1600" dirty="0">
                <a:solidFill>
                  <a:srgbClr val="7E7E7E"/>
                </a:solidFill>
                <a:cs typeface="+mn-ea"/>
                <a:sym typeface="+mn-lt"/>
              </a:rPr>
              <a:t>2013</a:t>
            </a:r>
          </a:p>
        </p:txBody>
      </p:sp>
      <p:sp>
        <p:nvSpPr>
          <p:cNvPr id="424" name="TextBox 423"/>
          <p:cNvSpPr txBox="1"/>
          <p:nvPr/>
        </p:nvSpPr>
        <p:spPr>
          <a:xfrm>
            <a:off x="6432198" y="4514545"/>
            <a:ext cx="601410" cy="338536"/>
          </a:xfrm>
          <a:prstGeom prst="rect">
            <a:avLst/>
          </a:prstGeom>
          <a:noFill/>
        </p:spPr>
        <p:txBody>
          <a:bodyPr wrap="none" lIns="91422" tIns="45711" rIns="91422" bIns="45711" rtlCol="0">
            <a:spAutoFit/>
          </a:bodyPr>
          <a:lstStyle/>
          <a:p>
            <a:pPr defTabSz="914400"/>
            <a:r>
              <a:rPr lang="id-ID" sz="1600" dirty="0">
                <a:solidFill>
                  <a:srgbClr val="7E7E7E"/>
                </a:solidFill>
                <a:cs typeface="+mn-ea"/>
                <a:sym typeface="+mn-lt"/>
              </a:rPr>
              <a:t>2014</a:t>
            </a:r>
          </a:p>
        </p:txBody>
      </p:sp>
      <p:sp>
        <p:nvSpPr>
          <p:cNvPr id="425" name="TextBox 424"/>
          <p:cNvSpPr txBox="1"/>
          <p:nvPr/>
        </p:nvSpPr>
        <p:spPr>
          <a:xfrm>
            <a:off x="7518800" y="4514545"/>
            <a:ext cx="601410" cy="338536"/>
          </a:xfrm>
          <a:prstGeom prst="rect">
            <a:avLst/>
          </a:prstGeom>
          <a:noFill/>
        </p:spPr>
        <p:txBody>
          <a:bodyPr wrap="none" lIns="91422" tIns="45711" rIns="91422" bIns="45711" rtlCol="0">
            <a:spAutoFit/>
          </a:bodyPr>
          <a:lstStyle/>
          <a:p>
            <a:pPr defTabSz="914400"/>
            <a:r>
              <a:rPr lang="id-ID" sz="1600">
                <a:solidFill>
                  <a:srgbClr val="7E7E7E"/>
                </a:solidFill>
                <a:cs typeface="+mn-ea"/>
                <a:sym typeface="+mn-lt"/>
              </a:rPr>
              <a:t>201X</a:t>
            </a:r>
            <a:endParaRPr lang="id-ID" sz="1600" dirty="0">
              <a:solidFill>
                <a:srgbClr val="7E7E7E"/>
              </a:solidFill>
              <a:cs typeface="+mn-ea"/>
              <a:sym typeface="+mn-lt"/>
            </a:endParaRPr>
          </a:p>
        </p:txBody>
      </p:sp>
      <p:sp>
        <p:nvSpPr>
          <p:cNvPr id="229" name="TextBox 228"/>
          <p:cNvSpPr txBox="1"/>
          <p:nvPr/>
        </p:nvSpPr>
        <p:spPr>
          <a:xfrm>
            <a:off x="823441" y="2743083"/>
            <a:ext cx="2419960" cy="2055114"/>
          </a:xfrm>
          <a:prstGeom prst="rect">
            <a:avLst/>
          </a:prstGeom>
          <a:noFill/>
        </p:spPr>
        <p:txBody>
          <a:bodyPr wrap="square" rtlCol="0">
            <a:spAutoFit/>
          </a:bodyPr>
          <a:lstStyle/>
          <a:p>
            <a:pPr algn="just" defTabSz="914400">
              <a:lnSpc>
                <a:spcPct val="130000"/>
              </a:lnSpc>
            </a:pPr>
            <a:r>
              <a:rPr lang="pt-BR" sz="1100" dirty="0">
                <a:solidFill>
                  <a:srgbClr val="7E7E7E"/>
                </a:solidFill>
                <a:cs typeface="+mn-ea"/>
                <a:sym typeface="+mn-lt"/>
              </a:rPr>
              <a:t>Lorem ipsum dolor sit amet, consectetur adipiscing elit. Aliquam tincidunt ante nec sem congue convallis. Pellentesque vel mauris quis nisl ornare rutrum in id risus. Pellentesque vel mauris quis nisl ornare rutrum in id risus. Proin vehicula ut sem et tempus. Interdum adipiscing ante nec mauris quis.</a:t>
            </a:r>
          </a:p>
        </p:txBody>
      </p:sp>
      <p:sp>
        <p:nvSpPr>
          <p:cNvPr id="236" name="TextBox 235"/>
          <p:cNvSpPr txBox="1"/>
          <p:nvPr/>
        </p:nvSpPr>
        <p:spPr>
          <a:xfrm>
            <a:off x="811898" y="1029031"/>
            <a:ext cx="3790426" cy="369332"/>
          </a:xfrm>
          <a:prstGeom prst="rect">
            <a:avLst/>
          </a:prstGeom>
          <a:noFill/>
        </p:spPr>
        <p:txBody>
          <a:bodyPr wrap="square" rtlCol="0">
            <a:spAutoFit/>
          </a:bodyPr>
          <a:lstStyle/>
          <a:p>
            <a:pPr defTabSz="914400"/>
            <a:r>
              <a:rPr lang="zh-CN" altLang="en-US" b="1" dirty="0">
                <a:solidFill>
                  <a:srgbClr val="DE0016"/>
                </a:solidFill>
                <a:cs typeface="+mn-ea"/>
                <a:sym typeface="+mn-lt"/>
              </a:rPr>
              <a:t> </a:t>
            </a:r>
            <a:endParaRPr lang="id-ID" b="1" dirty="0">
              <a:solidFill>
                <a:srgbClr val="DE0016"/>
              </a:solidFill>
              <a:cs typeface="+mn-ea"/>
              <a:sym typeface="+mn-lt"/>
            </a:endParaRPr>
          </a:p>
        </p:txBody>
      </p:sp>
      <p:sp>
        <p:nvSpPr>
          <p:cNvPr id="237" name="TextBox 236"/>
          <p:cNvSpPr txBox="1"/>
          <p:nvPr/>
        </p:nvSpPr>
        <p:spPr>
          <a:xfrm>
            <a:off x="809180" y="297608"/>
            <a:ext cx="6179851" cy="553998"/>
          </a:xfrm>
          <a:prstGeom prst="rect">
            <a:avLst/>
          </a:prstGeom>
          <a:noFill/>
        </p:spPr>
        <p:txBody>
          <a:bodyPr wrap="square" rtlCol="0">
            <a:spAutoFit/>
          </a:bodyPr>
          <a:lstStyle/>
          <a:p>
            <a:pPr defTabSz="914400"/>
            <a:r>
              <a:rPr lang="zh-CN" altLang="en-US" sz="3000" b="1" dirty="0">
                <a:solidFill>
                  <a:srgbClr val="6B6B6B"/>
                </a:solidFill>
                <a:cs typeface="+mn-ea"/>
                <a:sym typeface="+mn-lt"/>
              </a:rPr>
              <a:t>请输入标题内容</a:t>
            </a:r>
            <a:endParaRPr lang="id-ID" altLang="zh-CN" sz="3000" b="1" dirty="0">
              <a:solidFill>
                <a:srgbClr val="6B6B6B"/>
              </a:solidFill>
              <a:cs typeface="+mn-ea"/>
              <a:sym typeface="+mn-lt"/>
            </a:endParaRPr>
          </a:p>
        </p:txBody>
      </p:sp>
      <p:grpSp>
        <p:nvGrpSpPr>
          <p:cNvPr id="238" name="Group 237"/>
          <p:cNvGrpSpPr/>
          <p:nvPr/>
        </p:nvGrpSpPr>
        <p:grpSpPr>
          <a:xfrm>
            <a:off x="866956" y="891881"/>
            <a:ext cx="1369406" cy="36575"/>
            <a:chOff x="1775295" y="2028842"/>
            <a:chExt cx="3631535" cy="45719"/>
          </a:xfrm>
        </p:grpSpPr>
        <p:sp>
          <p:nvSpPr>
            <p:cNvPr id="239" name="Rectangle 238"/>
            <p:cNvSpPr/>
            <p:nvPr/>
          </p:nvSpPr>
          <p:spPr>
            <a:xfrm flipV="1">
              <a:off x="1775295" y="2028842"/>
              <a:ext cx="540353"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427" name="Rectangle 426"/>
            <p:cNvSpPr/>
            <p:nvPr/>
          </p:nvSpPr>
          <p:spPr>
            <a:xfrm flipV="1">
              <a:off x="2390858" y="2028842"/>
              <a:ext cx="540353"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428" name="Rectangle 427"/>
            <p:cNvSpPr/>
            <p:nvPr/>
          </p:nvSpPr>
          <p:spPr>
            <a:xfrm flipV="1">
              <a:off x="3025596" y="2028842"/>
              <a:ext cx="540353"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429" name="Rectangle 428"/>
            <p:cNvSpPr/>
            <p:nvPr/>
          </p:nvSpPr>
          <p:spPr>
            <a:xfrm flipV="1">
              <a:off x="3641289" y="2028842"/>
              <a:ext cx="540353"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430" name="Rectangle 429"/>
            <p:cNvSpPr/>
            <p:nvPr/>
          </p:nvSpPr>
          <p:spPr>
            <a:xfrm flipV="1">
              <a:off x="4256852" y="2028842"/>
              <a:ext cx="540353"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sp>
          <p:nvSpPr>
            <p:cNvPr id="431" name="Rectangle 430"/>
            <p:cNvSpPr/>
            <p:nvPr/>
          </p:nvSpPr>
          <p:spPr>
            <a:xfrm flipV="1">
              <a:off x="4866477" y="2028842"/>
              <a:ext cx="540353"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914400"/>
              <a:endParaRPr lang="en-US" dirty="0">
                <a:solidFill>
                  <a:prstClr val="white"/>
                </a:solidFill>
                <a:cs typeface="+mn-ea"/>
                <a:sym typeface="+mn-lt"/>
              </a:endParaRPr>
            </a:p>
          </p:txBody>
        </p:sp>
      </p:grpSp>
      <p:sp>
        <p:nvSpPr>
          <p:cNvPr id="217" name="TextBox 34"/>
          <p:cNvSpPr txBox="1"/>
          <p:nvPr/>
        </p:nvSpPr>
        <p:spPr>
          <a:xfrm>
            <a:off x="823440" y="903312"/>
            <a:ext cx="5406801" cy="307777"/>
          </a:xfrm>
          <a:prstGeom prst="rect">
            <a:avLst/>
          </a:prstGeom>
          <a:noFill/>
        </p:spPr>
        <p:txBody>
          <a:bodyPr wrap="square" rtlCol="0">
            <a:spAutoFit/>
          </a:bodyPr>
          <a:lstStyle/>
          <a:p>
            <a:pPr defTabSz="914400"/>
            <a:r>
              <a:rPr lang="en-US" sz="1400" dirty="0">
                <a:cs typeface="+mn-ea"/>
                <a:sym typeface="+mn-lt"/>
              </a:rPr>
              <a:t>Success Always Belongs To Those Prepared.</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098868" y="2742367"/>
            <a:ext cx="3570208" cy="769441"/>
          </a:xfrm>
          <a:prstGeom prst="rect">
            <a:avLst/>
          </a:prstGeom>
          <a:noFill/>
        </p:spPr>
        <p:txBody>
          <a:bodyPr wrap="none" rtlCol="0">
            <a:spAutoFit/>
          </a:bodyPr>
          <a:lstStyle/>
          <a:p>
            <a:r>
              <a:rPr lang="zh-CN" altLang="en-US" sz="4400" b="1" dirty="0">
                <a:solidFill>
                  <a:schemeClr val="accent2"/>
                </a:solidFill>
                <a:cs typeface="+mn-ea"/>
                <a:sym typeface="+mn-lt"/>
              </a:rPr>
              <a:t>输入标题内容</a:t>
            </a:r>
          </a:p>
        </p:txBody>
      </p:sp>
      <p:sp>
        <p:nvSpPr>
          <p:cNvPr id="5" name="矩形 4"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5098867" y="3530858"/>
            <a:ext cx="5537049" cy="584775"/>
          </a:xfrm>
          <a:prstGeom prst="rect">
            <a:avLst/>
          </a:prstGeom>
        </p:spPr>
        <p:txBody>
          <a:bodyPr wrap="square">
            <a:spAutoFit/>
          </a:bodyPr>
          <a:lstStyle/>
          <a:p>
            <a:r>
              <a:rPr lang="en-US" altLang="zh-CN" sz="1600" dirty="0">
                <a:solidFill>
                  <a:schemeClr val="accent1"/>
                </a:solidFill>
                <a:cs typeface="+mn-ea"/>
                <a:sym typeface="+mn-lt"/>
              </a:rPr>
              <a:t>Lorem ipsum dolor sit </a:t>
            </a:r>
            <a:r>
              <a:rPr lang="en-US" altLang="zh-CN" sz="1600" dirty="0" err="1">
                <a:solidFill>
                  <a:schemeClr val="accent1"/>
                </a:solidFill>
                <a:cs typeface="+mn-ea"/>
                <a:sym typeface="+mn-lt"/>
              </a:rPr>
              <a:t>amet</a:t>
            </a:r>
            <a:r>
              <a:rPr lang="en-US" altLang="zh-CN" sz="1600" dirty="0">
                <a:solidFill>
                  <a:schemeClr val="accent1"/>
                </a:solidFill>
                <a:cs typeface="+mn-ea"/>
                <a:sym typeface="+mn-lt"/>
              </a:rPr>
              <a:t>, </a:t>
            </a:r>
            <a:r>
              <a:rPr lang="en-US" altLang="zh-CN" sz="1600" dirty="0" err="1">
                <a:solidFill>
                  <a:schemeClr val="accent1"/>
                </a:solidFill>
                <a:cs typeface="+mn-ea"/>
                <a:sym typeface="+mn-lt"/>
              </a:rPr>
              <a:t>consectetur</a:t>
            </a:r>
            <a:r>
              <a:rPr lang="en-US" altLang="zh-CN" sz="1600" dirty="0">
                <a:solidFill>
                  <a:schemeClr val="accent1"/>
                </a:solidFill>
                <a:cs typeface="+mn-ea"/>
                <a:sym typeface="+mn-lt"/>
              </a:rPr>
              <a:t> </a:t>
            </a:r>
            <a:r>
              <a:rPr lang="en-US" altLang="zh-CN" sz="1600" dirty="0" err="1">
                <a:solidFill>
                  <a:schemeClr val="accent1"/>
                </a:solidFill>
                <a:cs typeface="+mn-ea"/>
                <a:sym typeface="+mn-lt"/>
              </a:rPr>
              <a:t>adipiscing</a:t>
            </a:r>
            <a:r>
              <a:rPr lang="en-US" altLang="zh-CN" sz="1600" dirty="0">
                <a:solidFill>
                  <a:schemeClr val="accent1"/>
                </a:solidFill>
                <a:cs typeface="+mn-ea"/>
                <a:sym typeface="+mn-lt"/>
              </a:rPr>
              <a:t> </a:t>
            </a:r>
            <a:r>
              <a:rPr lang="en-US" altLang="zh-CN" sz="1600" dirty="0" err="1">
                <a:solidFill>
                  <a:schemeClr val="accent1"/>
                </a:solidFill>
                <a:cs typeface="+mn-ea"/>
                <a:sym typeface="+mn-lt"/>
              </a:rPr>
              <a:t>elit</a:t>
            </a:r>
            <a:r>
              <a:rPr lang="en-US" altLang="zh-CN" sz="1600" dirty="0">
                <a:solidFill>
                  <a:schemeClr val="accent1"/>
                </a:solidFill>
                <a:cs typeface="+mn-ea"/>
                <a:sym typeface="+mn-lt"/>
              </a:rPr>
              <a:t>. </a:t>
            </a:r>
            <a:r>
              <a:rPr lang="en-US" altLang="zh-CN" sz="1600" dirty="0" err="1">
                <a:solidFill>
                  <a:schemeClr val="accent1"/>
                </a:solidFill>
                <a:cs typeface="+mn-ea"/>
                <a:sym typeface="+mn-lt"/>
              </a:rPr>
              <a:t>Ut</a:t>
            </a:r>
            <a:r>
              <a:rPr lang="en-US" altLang="zh-CN" sz="1600" dirty="0">
                <a:solidFill>
                  <a:schemeClr val="accent1"/>
                </a:solidFill>
                <a:cs typeface="+mn-ea"/>
                <a:sym typeface="+mn-lt"/>
              </a:rPr>
              <a:t> </a:t>
            </a:r>
            <a:r>
              <a:rPr lang="en-US" altLang="zh-CN" sz="1600" dirty="0" err="1">
                <a:solidFill>
                  <a:schemeClr val="accent1"/>
                </a:solidFill>
                <a:cs typeface="+mn-ea"/>
                <a:sym typeface="+mn-lt"/>
              </a:rPr>
              <a:t>efficitur</a:t>
            </a:r>
            <a:r>
              <a:rPr lang="en-US" altLang="zh-CN" sz="1600" dirty="0">
                <a:solidFill>
                  <a:schemeClr val="accent1"/>
                </a:solidFill>
                <a:cs typeface="+mn-ea"/>
                <a:sym typeface="+mn-lt"/>
              </a:rPr>
              <a:t> ipsum vitae </a:t>
            </a:r>
            <a:r>
              <a:rPr lang="en-US" altLang="zh-CN" sz="1600" dirty="0" err="1">
                <a:solidFill>
                  <a:schemeClr val="accent1"/>
                </a:solidFill>
                <a:cs typeface="+mn-ea"/>
                <a:sym typeface="+mn-lt"/>
              </a:rPr>
              <a:t>tortor</a:t>
            </a:r>
            <a:r>
              <a:rPr lang="en-US" altLang="zh-CN" sz="1600" dirty="0">
                <a:solidFill>
                  <a:schemeClr val="accent1"/>
                </a:solidFill>
                <a:cs typeface="+mn-ea"/>
                <a:sym typeface="+mn-lt"/>
              </a:rPr>
              <a:t> </a:t>
            </a:r>
            <a:r>
              <a:rPr lang="en-US" altLang="zh-CN" sz="1600" dirty="0" err="1">
                <a:solidFill>
                  <a:schemeClr val="accent1"/>
                </a:solidFill>
                <a:cs typeface="+mn-ea"/>
                <a:sym typeface="+mn-lt"/>
              </a:rPr>
              <a:t>accumsan</a:t>
            </a:r>
            <a:r>
              <a:rPr lang="en-US" altLang="zh-CN" sz="1600" dirty="0">
                <a:solidFill>
                  <a:schemeClr val="accent1"/>
                </a:solidFill>
                <a:cs typeface="+mn-ea"/>
                <a:sym typeface="+mn-lt"/>
              </a:rPr>
              <a:t>, </a:t>
            </a:r>
          </a:p>
        </p:txBody>
      </p:sp>
      <p:sp>
        <p:nvSpPr>
          <p:cNvPr id="6" name="文本框 5"/>
          <p:cNvSpPr txBox="1"/>
          <p:nvPr/>
        </p:nvSpPr>
        <p:spPr>
          <a:xfrm>
            <a:off x="2781916" y="2497976"/>
            <a:ext cx="1678665" cy="1862048"/>
          </a:xfrm>
          <a:prstGeom prst="rect">
            <a:avLst/>
          </a:prstGeom>
          <a:noFill/>
        </p:spPr>
        <p:txBody>
          <a:bodyPr wrap="none" rtlCol="0">
            <a:spAutoFit/>
          </a:bodyPr>
          <a:lstStyle/>
          <a:p>
            <a:pPr algn="ctr"/>
            <a:r>
              <a:rPr lang="en-US" altLang="zh-CN" sz="11500" dirty="0">
                <a:solidFill>
                  <a:schemeClr val="accent1"/>
                </a:solidFill>
                <a:cs typeface="+mn-ea"/>
                <a:sym typeface="+mn-lt"/>
              </a:rPr>
              <a:t>02</a:t>
            </a:r>
            <a:endParaRPr lang="zh-CN" altLang="en-US" sz="11500" dirty="0">
              <a:solidFill>
                <a:schemeClr val="accent1"/>
              </a:solidFill>
              <a:cs typeface="+mn-ea"/>
              <a:sym typeface="+mn-lt"/>
            </a:endParaRPr>
          </a:p>
        </p:txBody>
      </p:sp>
      <p:cxnSp>
        <p:nvCxnSpPr>
          <p:cNvPr id="8" name="直接连接符 7"/>
          <p:cNvCxnSpPr/>
          <p:nvPr/>
        </p:nvCxnSpPr>
        <p:spPr>
          <a:xfrm>
            <a:off x="4720392" y="2742367"/>
            <a:ext cx="0" cy="137326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占位符 6"/>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6686" r="16686"/>
          <a:stretch>
            <a:fillRect/>
          </a:stretch>
        </p:blipFill>
        <p:spPr/>
      </p:pic>
      <p:pic>
        <p:nvPicPr>
          <p:cNvPr id="8" name="图片占位符 7"/>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24184" r="24184"/>
          <a:stretch>
            <a:fillRect/>
          </a:stretch>
        </p:blipFill>
        <p:spPr/>
      </p:pic>
      <p:pic>
        <p:nvPicPr>
          <p:cNvPr id="9" name="图片占位符 8"/>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t="5500" b="5500"/>
          <a:stretch>
            <a:fillRect/>
          </a:stretch>
        </p:blipFill>
        <p:spPr/>
      </p:pic>
      <p:pic>
        <p:nvPicPr>
          <p:cNvPr id="11" name="图片占位符 10"/>
          <p:cNvPicPr>
            <a:picLocks noGrp="1" noChangeAspect="1"/>
          </p:cNvPicPr>
          <p:nvPr>
            <p:ph type="pic" sz="quarter" idx="14"/>
          </p:nvPr>
        </p:nvPicPr>
        <p:blipFill>
          <a:blip r:embed="rId5" cstate="print">
            <a:extLst>
              <a:ext uri="{28A0092B-C50C-407E-A947-70E740481C1C}">
                <a14:useLocalDpi xmlns:a14="http://schemas.microsoft.com/office/drawing/2010/main" val="0"/>
              </a:ext>
            </a:extLst>
          </a:blip>
          <a:srcRect l="18319" r="18319"/>
          <a:stretch>
            <a:fillRect/>
          </a:stretch>
        </p:blipFill>
        <p:spPr/>
      </p:pic>
      <p:pic>
        <p:nvPicPr>
          <p:cNvPr id="10" name="图片占位符 9"/>
          <p:cNvPicPr>
            <a:picLocks noGrp="1" noChangeAspect="1"/>
          </p:cNvPicPr>
          <p:nvPr>
            <p:ph type="pic" sz="quarter" idx="13"/>
          </p:nvPr>
        </p:nvPicPr>
        <p:blipFill>
          <a:blip r:embed="rId6">
            <a:extLst>
              <a:ext uri="{28A0092B-C50C-407E-A947-70E740481C1C}">
                <a14:useLocalDpi xmlns:a14="http://schemas.microsoft.com/office/drawing/2010/main" val="0"/>
              </a:ext>
            </a:extLst>
          </a:blip>
          <a:srcRect l="25522" r="25522"/>
          <a:stretch>
            <a:fillRect/>
          </a:stretch>
        </p:blipFill>
        <p:spPr/>
      </p:pic>
      <p:sp>
        <p:nvSpPr>
          <p:cNvPr id="36" name="Rounded Rectangle 35"/>
          <p:cNvSpPr/>
          <p:nvPr/>
        </p:nvSpPr>
        <p:spPr>
          <a:xfrm>
            <a:off x="4008998" y="3982381"/>
            <a:ext cx="1197038" cy="275275"/>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93" tIns="0" rIns="0" bIns="60946" rtlCol="0" anchor="ctr"/>
          <a:lstStyle/>
          <a:p>
            <a:r>
              <a:rPr lang="en-US" sz="1500" dirty="0">
                <a:solidFill>
                  <a:schemeClr val="bg1"/>
                </a:solidFill>
                <a:latin typeface="Raleway Light"/>
                <a:cs typeface="Raleway Light"/>
              </a:rPr>
              <a:t>Project #2</a:t>
            </a:r>
          </a:p>
        </p:txBody>
      </p:sp>
      <p:sp>
        <p:nvSpPr>
          <p:cNvPr id="33" name="Rounded Rectangle 32"/>
          <p:cNvSpPr/>
          <p:nvPr/>
        </p:nvSpPr>
        <p:spPr>
          <a:xfrm>
            <a:off x="2409422" y="4231418"/>
            <a:ext cx="1085257" cy="275275"/>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3" tIns="0" rIns="0" bIns="60946" rtlCol="0" anchor="ctr"/>
          <a:lstStyle/>
          <a:p>
            <a:r>
              <a:rPr lang="en-US" sz="1500" dirty="0">
                <a:solidFill>
                  <a:schemeClr val="bg1"/>
                </a:solidFill>
                <a:latin typeface="Raleway Light"/>
                <a:cs typeface="Raleway Light"/>
              </a:rPr>
              <a:t>Project #1</a:t>
            </a:r>
          </a:p>
        </p:txBody>
      </p:sp>
      <p:sp>
        <p:nvSpPr>
          <p:cNvPr id="34" name="Rounded Rectangle 33"/>
          <p:cNvSpPr/>
          <p:nvPr/>
        </p:nvSpPr>
        <p:spPr>
          <a:xfrm>
            <a:off x="5552280" y="4242558"/>
            <a:ext cx="1171842" cy="275275"/>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3" tIns="0" rIns="0" bIns="60946" rtlCol="0" anchor="ctr"/>
          <a:lstStyle/>
          <a:p>
            <a:r>
              <a:rPr lang="en-US" sz="1500" dirty="0">
                <a:solidFill>
                  <a:schemeClr val="bg1"/>
                </a:solidFill>
                <a:latin typeface="Raleway Light"/>
                <a:cs typeface="Raleway Light"/>
              </a:rPr>
              <a:t>Project #3</a:t>
            </a:r>
          </a:p>
        </p:txBody>
      </p:sp>
      <p:sp>
        <p:nvSpPr>
          <p:cNvPr id="35" name="Rounded Rectangle 34"/>
          <p:cNvSpPr/>
          <p:nvPr/>
        </p:nvSpPr>
        <p:spPr>
          <a:xfrm>
            <a:off x="8679226" y="4242558"/>
            <a:ext cx="1192622" cy="275275"/>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3" tIns="0" rIns="0" bIns="60946" rtlCol="0" anchor="ctr"/>
          <a:lstStyle/>
          <a:p>
            <a:r>
              <a:rPr lang="en-US" sz="1500" dirty="0">
                <a:solidFill>
                  <a:schemeClr val="bg1"/>
                </a:solidFill>
                <a:latin typeface="Raleway Light"/>
                <a:cs typeface="Raleway Light"/>
              </a:rPr>
              <a:t>Project #5</a:t>
            </a:r>
          </a:p>
        </p:txBody>
      </p:sp>
      <p:sp>
        <p:nvSpPr>
          <p:cNvPr id="37" name="Rounded Rectangle 36"/>
          <p:cNvSpPr/>
          <p:nvPr/>
        </p:nvSpPr>
        <p:spPr>
          <a:xfrm>
            <a:off x="7107295" y="3971241"/>
            <a:ext cx="1163901" cy="275275"/>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893" tIns="0" rIns="0" bIns="60946" rtlCol="0" anchor="ctr"/>
          <a:lstStyle/>
          <a:p>
            <a:r>
              <a:rPr lang="en-US" sz="1500" dirty="0">
                <a:latin typeface="Raleway Light"/>
                <a:cs typeface="Raleway Light"/>
              </a:rPr>
              <a:t>Project #4</a:t>
            </a:r>
          </a:p>
        </p:txBody>
      </p:sp>
      <p:sp>
        <p:nvSpPr>
          <p:cNvPr id="14" name="TextBox 13"/>
          <p:cNvSpPr txBox="1"/>
          <p:nvPr/>
        </p:nvSpPr>
        <p:spPr>
          <a:xfrm>
            <a:off x="823441" y="1275172"/>
            <a:ext cx="10505753" cy="752514"/>
          </a:xfrm>
          <a:prstGeom prst="rect">
            <a:avLst/>
          </a:prstGeom>
          <a:noFill/>
        </p:spPr>
        <p:txBody>
          <a:bodyPr wrap="square" rtlCol="0">
            <a:spAutoFit/>
          </a:bodyPr>
          <a:lstStyle/>
          <a:p>
            <a:pPr algn="just">
              <a:lnSpc>
                <a:spcPct val="130000"/>
              </a:lnSpc>
            </a:pPr>
            <a:r>
              <a:rPr lang="pt-BR" sz="1100" dirty="0">
                <a:latin typeface="Raleway Light"/>
                <a:cs typeface="Raleway Light"/>
              </a:rPr>
              <a:t>Lorem ipsum dolor sit amet, consectetur adipiscing elit. Aliquam tincidunt ante nec sem congue convallis. Pellentesque vel mauris quis nisl ornare rutrum in id risus. Pellentesque vel mauris quis nisl ornare rutrum in id risus. Proin vehicula ut sem et tempus. Interdum adipiscing ante nec mauris quis. </a:t>
            </a:r>
            <a:endParaRPr lang="en-US" sz="1100" dirty="0">
              <a:latin typeface="Raleway Light"/>
              <a:cs typeface="Raleway Light"/>
            </a:endParaRPr>
          </a:p>
        </p:txBody>
      </p:sp>
      <p:sp>
        <p:nvSpPr>
          <p:cNvPr id="15" name="TextBox 14"/>
          <p:cNvSpPr txBox="1"/>
          <p:nvPr/>
        </p:nvSpPr>
        <p:spPr>
          <a:xfrm>
            <a:off x="811898" y="1029031"/>
            <a:ext cx="3790426" cy="307777"/>
          </a:xfrm>
          <a:prstGeom prst="rect">
            <a:avLst/>
          </a:prstGeom>
          <a:noFill/>
        </p:spPr>
        <p:txBody>
          <a:bodyPr wrap="square" rtlCol="0">
            <a:spAutoFit/>
          </a:bodyPr>
          <a:lstStyle/>
          <a:p>
            <a:r>
              <a:rPr lang="zh-CN" altLang="en-US" sz="1400" b="1" dirty="0">
                <a:solidFill>
                  <a:schemeClr val="accent1"/>
                </a:solidFill>
                <a:latin typeface="Raleway Light"/>
                <a:cs typeface="Raleway Light"/>
              </a:rPr>
              <a:t> </a:t>
            </a:r>
            <a:endParaRPr lang="id-ID" sz="1400" b="1" dirty="0">
              <a:solidFill>
                <a:schemeClr val="accent1"/>
              </a:solidFill>
              <a:latin typeface="Raleway Light"/>
              <a:cs typeface="Raleway Light"/>
            </a:endParaRPr>
          </a:p>
        </p:txBody>
      </p:sp>
      <p:sp>
        <p:nvSpPr>
          <p:cNvPr id="16" name="TextBox 15"/>
          <p:cNvSpPr txBox="1"/>
          <p:nvPr/>
        </p:nvSpPr>
        <p:spPr>
          <a:xfrm>
            <a:off x="809181" y="297608"/>
            <a:ext cx="6726495" cy="553998"/>
          </a:xfrm>
          <a:prstGeom prst="rect">
            <a:avLst/>
          </a:prstGeom>
          <a:noFill/>
        </p:spPr>
        <p:txBody>
          <a:bodyPr wrap="square" rtlCol="0">
            <a:spAutoFit/>
          </a:bodyPr>
          <a:lstStyle/>
          <a:p>
            <a:pPr defTabSz="914400"/>
            <a:r>
              <a:rPr lang="zh-CN" altLang="en-US" sz="3000" b="1" dirty="0">
                <a:solidFill>
                  <a:srgbClr val="6B6B6B"/>
                </a:solidFill>
                <a:cs typeface="+mn-ea"/>
                <a:sym typeface="+mn-lt"/>
              </a:rPr>
              <a:t>输入你的标题内容</a:t>
            </a:r>
            <a:endParaRPr lang="id-ID" altLang="zh-CN" sz="3000" b="1" dirty="0">
              <a:solidFill>
                <a:srgbClr val="6B6B6B"/>
              </a:solidFill>
              <a:cs typeface="+mn-ea"/>
              <a:sym typeface="+mn-lt"/>
            </a:endParaRPr>
          </a:p>
        </p:txBody>
      </p:sp>
      <p:grpSp>
        <p:nvGrpSpPr>
          <p:cNvPr id="17" name="Group 16"/>
          <p:cNvGrpSpPr/>
          <p:nvPr/>
        </p:nvGrpSpPr>
        <p:grpSpPr>
          <a:xfrm>
            <a:off x="866956" y="891881"/>
            <a:ext cx="1369406" cy="36575"/>
            <a:chOff x="1775295" y="2028842"/>
            <a:chExt cx="3631535" cy="45719"/>
          </a:xfrm>
        </p:grpSpPr>
        <p:sp>
          <p:nvSpPr>
            <p:cNvPr id="18" name="Rectangle 17"/>
            <p:cNvSpPr/>
            <p:nvPr/>
          </p:nvSpPr>
          <p:spPr>
            <a:xfrm flipV="1">
              <a:off x="1775295" y="2028842"/>
              <a:ext cx="540353"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a:endParaRPr lang="en-US" sz="900" dirty="0"/>
            </a:p>
          </p:txBody>
        </p:sp>
        <p:sp>
          <p:nvSpPr>
            <p:cNvPr id="19" name="Rectangle 18"/>
            <p:cNvSpPr/>
            <p:nvPr/>
          </p:nvSpPr>
          <p:spPr>
            <a:xfrm flipV="1">
              <a:off x="2390858" y="2028842"/>
              <a:ext cx="540353"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a:endParaRPr lang="en-US" sz="900" dirty="0"/>
            </a:p>
          </p:txBody>
        </p:sp>
        <p:sp>
          <p:nvSpPr>
            <p:cNvPr id="22" name="Rectangle 21"/>
            <p:cNvSpPr/>
            <p:nvPr/>
          </p:nvSpPr>
          <p:spPr>
            <a:xfrm flipV="1">
              <a:off x="3025596" y="2028842"/>
              <a:ext cx="540353"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a:endParaRPr lang="en-US" sz="900" dirty="0"/>
            </a:p>
          </p:txBody>
        </p:sp>
        <p:sp>
          <p:nvSpPr>
            <p:cNvPr id="23" name="Rectangle 22"/>
            <p:cNvSpPr/>
            <p:nvPr/>
          </p:nvSpPr>
          <p:spPr>
            <a:xfrm flipV="1">
              <a:off x="3641289" y="2028842"/>
              <a:ext cx="540353"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a:endParaRPr lang="en-US" sz="900" dirty="0"/>
            </a:p>
          </p:txBody>
        </p:sp>
        <p:sp>
          <p:nvSpPr>
            <p:cNvPr id="24" name="Rectangle 23"/>
            <p:cNvSpPr/>
            <p:nvPr/>
          </p:nvSpPr>
          <p:spPr>
            <a:xfrm flipV="1">
              <a:off x="4256852" y="2028842"/>
              <a:ext cx="540353"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a:endParaRPr lang="en-US" sz="900" dirty="0"/>
            </a:p>
          </p:txBody>
        </p:sp>
        <p:sp>
          <p:nvSpPr>
            <p:cNvPr id="25" name="Rectangle 24"/>
            <p:cNvSpPr/>
            <p:nvPr/>
          </p:nvSpPr>
          <p:spPr>
            <a:xfrm flipV="1">
              <a:off x="4866477" y="2028842"/>
              <a:ext cx="540353"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a:endParaRPr lang="en-US" sz="900" dirty="0"/>
            </a:p>
          </p:txBody>
        </p:sp>
      </p:grpSp>
      <p:sp>
        <p:nvSpPr>
          <p:cNvPr id="27" name="TextBox 34"/>
          <p:cNvSpPr txBox="1"/>
          <p:nvPr/>
        </p:nvSpPr>
        <p:spPr>
          <a:xfrm>
            <a:off x="823440" y="903312"/>
            <a:ext cx="5406801" cy="307777"/>
          </a:xfrm>
          <a:prstGeom prst="rect">
            <a:avLst/>
          </a:prstGeom>
          <a:noFill/>
        </p:spPr>
        <p:txBody>
          <a:bodyPr wrap="square" rtlCol="0">
            <a:spAutoFit/>
          </a:bodyPr>
          <a:lstStyle/>
          <a:p>
            <a:pPr defTabSz="914400"/>
            <a:r>
              <a:rPr lang="en-US" sz="1400" dirty="0">
                <a:cs typeface="+mn-ea"/>
                <a:sym typeface="+mn-lt"/>
              </a:rPr>
              <a:t>Success Always Belongs To Those Prepared.</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theme/theme1.xml><?xml version="1.0" encoding="utf-8"?>
<a:theme xmlns:a="http://schemas.openxmlformats.org/drawingml/2006/main" name="Default Theme">
  <a:themeElements>
    <a:clrScheme name="自定义 730">
      <a:dk1>
        <a:srgbClr val="7E7E7E"/>
      </a:dk1>
      <a:lt1>
        <a:sysClr val="window" lastClr="FFFFFF"/>
      </a:lt1>
      <a:dk2>
        <a:srgbClr val="6B6B6B"/>
      </a:dk2>
      <a:lt2>
        <a:srgbClr val="FFFFFF"/>
      </a:lt2>
      <a:accent1>
        <a:srgbClr val="F55055"/>
      </a:accent1>
      <a:accent2>
        <a:srgbClr val="474747"/>
      </a:accent2>
      <a:accent3>
        <a:srgbClr val="6C6C6C"/>
      </a:accent3>
      <a:accent4>
        <a:srgbClr val="F55055"/>
      </a:accent4>
      <a:accent5>
        <a:srgbClr val="474747"/>
      </a:accent5>
      <a:accent6>
        <a:srgbClr val="6C6C6C"/>
      </a:accent6>
      <a:hlink>
        <a:srgbClr val="F33B48"/>
      </a:hlink>
      <a:folHlink>
        <a:srgbClr val="FFC000"/>
      </a:folHlink>
    </a:clrScheme>
    <a:fontScheme name="Temp">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2278</Words>
  <Application>Microsoft Office PowerPoint</Application>
  <PresentationFormat>宽屏</PresentationFormat>
  <Paragraphs>227</Paragraphs>
  <Slides>23</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23</vt:i4>
      </vt:variant>
    </vt:vector>
  </HeadingPairs>
  <TitlesOfParts>
    <vt:vector size="32" baseType="lpstr">
      <vt:lpstr>Helvetica Light</vt:lpstr>
      <vt:lpstr>Lato</vt:lpstr>
      <vt:lpstr>Raleway</vt:lpstr>
      <vt:lpstr>Raleway Light</vt:lpstr>
      <vt:lpstr>Raleway Regular</vt:lpstr>
      <vt:lpstr>等线</vt:lpstr>
      <vt:lpstr>Arial</vt:lpstr>
      <vt:lpstr>Calibri</vt:lpstr>
      <vt:lpstr>Default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Eric羊</dc:creator>
  <cp:lastModifiedBy>天 下</cp:lastModifiedBy>
  <cp:revision>15</cp:revision>
  <dcterms:created xsi:type="dcterms:W3CDTF">2016-12-13T08:41:00Z</dcterms:created>
  <dcterms:modified xsi:type="dcterms:W3CDTF">2021-01-05T01:56:30Z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